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8EB40FA-702E-429F-B49B-1D44C1AF4F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문서1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EC37EA-5E38-41FC-9AC3-D8E338371A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2022-05-21 오전 1:39:09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4" id="2" name="slide2">
            <a:extLst>
              <a:ext uri="{FF2B5EF4-FFF2-40B4-BE49-F238E27FC236}">
                <a16:creationId xmlns:a16="http://schemas.microsoft.com/office/drawing/2014/main" id="{F29ACBB0-4315-4273-B459-44CD96F0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64" y="0"/>
            <a:ext cx="220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2022-05-20T16:39:10Z</dcterms:created>
  <dcterms:modified xsi:type="dcterms:W3CDTF">2022-05-20T16:39:10Z</dcterms:modified>
</cp:coreProperties>
</file>