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07811D8-D5AE-4E5E-AE68-C3EEA733C56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문서1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0456284-0EDA-42AC-9A69-BCFC34ADFF5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2022-05-21 오전 1:37:45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1" id="2" name="slide2">
            <a:extLst>
              <a:ext uri="{FF2B5EF4-FFF2-40B4-BE49-F238E27FC236}">
                <a16:creationId xmlns:a16="http://schemas.microsoft.com/office/drawing/2014/main" id="{318164AE-0D76-4BE8-9780-5FD3C54964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111" y="0"/>
            <a:ext cx="2251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2022-05-20T16:37:46Z</dcterms:created>
  <dcterms:modified xsi:type="dcterms:W3CDTF">2022-05-20T16:37:46Z</dcterms:modified>
</cp:coreProperties>
</file>