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48892C5-3CB0-4931-BD68-7C86897B1DF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문서1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3AB2CE4-18CB-420B-B445-D98B7DE1883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2022-05-21 오전 1:37:19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2" id="2" name="slide2">
            <a:extLst>
              <a:ext uri="{FF2B5EF4-FFF2-40B4-BE49-F238E27FC236}">
                <a16:creationId xmlns:a16="http://schemas.microsoft.com/office/drawing/2014/main" id="{DC11E55C-452B-4DBD-9560-CD8B76F678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864" y="0"/>
            <a:ext cx="2208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2022-05-20T16:37:20Z</dcterms:created>
  <dcterms:modified xsi:type="dcterms:W3CDTF">2022-05-20T16:37:20Z</dcterms:modified>
</cp:coreProperties>
</file>