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266CE8-5910-4E8A-8D97-D9A4F44349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문서1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892E33-BC91-4A6E-86FD-4F4C266714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파일 만든 날짜: 2022-05-21 오전 1:36:53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시트 3" id="2" name="slide2">
            <a:extLst>
              <a:ext uri="{FF2B5EF4-FFF2-40B4-BE49-F238E27FC236}">
                <a16:creationId xmlns:a16="http://schemas.microsoft.com/office/drawing/2014/main" id="{B38BA653-DB77-4598-8B41-18054E61C0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64" y="0"/>
            <a:ext cx="220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2022-05-20T16:36:53Z</dcterms:created>
  <dcterms:modified xsi:type="dcterms:W3CDTF">2022-05-20T16:36:53Z</dcterms:modified>
</cp:coreProperties>
</file>