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시트 1">
            <a:extLst>
              <a:ext uri="{FF2B5EF4-FFF2-40B4-BE49-F238E27FC236}">
                <a16:creationId xmlns:a16="http://schemas.microsoft.com/office/drawing/2014/main" id="{2E1952C6-D2AA-43F5-A7D8-1B7CBC2D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66901"/>
            <a:ext cx="11401425" cy="44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Park Hae Won</cp:lastModifiedBy>
  <cp:revision>1</cp:revision>
  <dcterms:created xsi:type="dcterms:W3CDTF">2022-05-13T09:53:50Z</dcterms:created>
  <dcterms:modified xsi:type="dcterms:W3CDTF">2022-05-13T09:55:42Z</dcterms:modified>
</cp:coreProperties>
</file>