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다운 정" userId="79cef8c81334abd4" providerId="LiveId" clId="{B534F864-0315-4888-99F4-92183454CE8B}"/>
    <pc:docChg chg="delSld">
      <pc:chgData name="다운 정" userId="79cef8c81334abd4" providerId="LiveId" clId="{B534F864-0315-4888-99F4-92183454CE8B}" dt="2022-05-20T11:05:32.134" v="0" actId="2696"/>
      <pc:docMkLst>
        <pc:docMk/>
      </pc:docMkLst>
      <pc:sldChg chg="del">
        <pc:chgData name="다운 정" userId="79cef8c81334abd4" providerId="LiveId" clId="{B534F864-0315-4888-99F4-92183454CE8B}" dt="2022-05-20T11:05:32.134" v="0" actId="2696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인구대비 병상수 비">
            <a:extLst>
              <a:ext uri="{FF2B5EF4-FFF2-40B4-BE49-F238E27FC236}">
                <a16:creationId xmlns:a16="http://schemas.microsoft.com/office/drawing/2014/main" id="{9061FC38-EB76-4A30-9D3A-849B70CF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다운 정</cp:lastModifiedBy>
  <cp:revision>1</cp:revision>
  <dcterms:created xsi:type="dcterms:W3CDTF">2022-05-20T11:04:29Z</dcterms:created>
  <dcterms:modified xsi:type="dcterms:W3CDTF">2022-05-20T11:05:33Z</dcterms:modified>
</cp:coreProperties>
</file>