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6" roundtripDataSignature="AMtx7mj60bloPhE0bOXFLclBJ3lRXPcO2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시트 2" id="84" name="Google Shape;84;p1"/>
          <p:cNvPicPr preferRelativeResize="0"/>
          <p:nvPr/>
        </p:nvPicPr>
        <p:blipFill rotWithShape="1">
          <a:blip r:embed="rId3">
            <a:alphaModFix/>
          </a:blip>
          <a:srcRect b="12041" l="0" r="0" t="0"/>
          <a:stretch/>
        </p:blipFill>
        <p:spPr>
          <a:xfrm>
            <a:off x="0" y="518054"/>
            <a:ext cx="12192000" cy="51207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2022-05-13T05:00:14Z</dcterms:created>
</cp:coreProperties>
</file>