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시트 3">
            <a:extLst>
              <a:ext uri="{FF2B5EF4-FFF2-40B4-BE49-F238E27FC236}">
                <a16:creationId xmlns:a16="http://schemas.microsoft.com/office/drawing/2014/main" id="{12AA1749-656C-4F63-8621-51376CAE7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92" y="0"/>
            <a:ext cx="6343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Park Hae Won</cp:lastModifiedBy>
  <cp:revision>1</cp:revision>
  <dcterms:created xsi:type="dcterms:W3CDTF">2022-05-20T15:26:16Z</dcterms:created>
  <dcterms:modified xsi:type="dcterms:W3CDTF">2022-05-20T15:27:57Z</dcterms:modified>
</cp:coreProperties>
</file>