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bXFUNTTnGM0w+OQAsyahlSHFF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4" name="박혜원"/>
  <p:cmAuthor clrIdx="1" id="1" initials="" lastIdx="5" name="정다운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0D8927-3DE1-439A-A581-B83A77554CC2}">
  <a:tblStyle styleId="{610D8927-3DE1-439A-A581-B83A77554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D7B3043-BD39-4D57-82DF-CA42C37121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1T10:44:52.795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g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2-05-21T10:45:38.452">
    <p:pos x="6000" y="0"/>
    <p:text>다운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w"/>
      </p:ext>
    </p:extLst>
  </p:cm>
  <p:cm authorId="0" idx="12" dt="2022-05-21T10:46:16.081">
    <p:pos x="6000" y="100"/>
    <p:text>지빈한테 코드 받고, 완성할 예정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2-05-21T10:46:43.710">
    <p:pos x="6000" y="0"/>
    <p:text>다운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ZyQ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2-05-21T10:48:17.274">
    <p:pos x="6000" y="0"/>
    <p:text>다운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ZyU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2-05-21T10:58:58.865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ZyY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2-05-21T10:59:16.925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Zyg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5-21T10:45:00.773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k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5-21T09:49:04.626">
    <p:pos x="6000" y="0"/>
    <p:text>- 정말 대략적인 소개 
- 위중증 환자 --&gt; 사망 사례 모음 제시 
- 여기서  곧바로 "따라서" 사망자 수 데이터를 중심으로 ~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aQ6rc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5-21T10:42:53.384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I"/>
      </p:ext>
    </p:extLst>
  </p:cm>
  <p:cm authorId="0" idx="5" dt="2022-05-21T09:49:29.919">
    <p:pos x="6000" y="100"/>
    <p:text>시각화  + 분석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aQ6rcM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5-21T10:42:58.954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M"/>
      </p:ext>
    </p:extLst>
  </p:cm>
  <p:cm authorId="0" idx="7" dt="2022-05-21T09:49:38.830">
    <p:pos x="6000" y="100"/>
    <p:text>시각화 + 분석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aQ6rcQ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05-21T10:43:51.805">
    <p:pos x="6000" y="0"/>
    <p:text>다운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Y"/>
      </p:ext>
    </p:extLst>
  </p:cm>
  <p:cm authorId="0" idx="8" dt="2022-05-21T09:49:59.354">
    <p:pos x="6000" y="100"/>
    <p:text>시각화 + 분석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aQ6rcc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5-21T10:44:39.286">
    <p:pos x="6000" y="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c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5-21T10:17:21.373">
    <p:pos x="6000" y="0"/>
    <p:text>1. 프로젝트 소개 끝.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aQ6rcg"/>
      </p:ext>
    </p:extLst>
  </p:cm>
  <p:cm authorId="0" idx="11" dt="2022-05-21T10:45:21.060">
    <p:pos x="6000" y="100"/>
    <p:text>혜원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o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05-21T10:45:31.673">
    <p:pos x="6000" y="0"/>
    <p:text>다운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b8CFh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9c67d4ac_2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9c67d4ac_2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9c67d4ac_3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2d9c67d4ac_3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9c67d4ac_3_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d9c67d4ac_3_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9c67d4ac_3_1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9c67d4ac_3_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d9c67d4ac_3_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2d9c67d4ac_3_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d9c67d4ac_3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d9c67d4ac_3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d9c67d4ac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d9c67d4ac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9c67d4ac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9c67d4ac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9c67d4ac_1_1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9c67d4ac_1_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9c67d4ac_1_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9c67d4ac_1_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6372" y="4893868"/>
            <a:ext cx="302768" cy="1402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40" Type="http://schemas.openxmlformats.org/officeDocument/2006/relationships/image" Target="../media/image42.png"/><Relationship Id="rId42" Type="http://schemas.openxmlformats.org/officeDocument/2006/relationships/image" Target="../media/image44.png"/><Relationship Id="rId41" Type="http://schemas.openxmlformats.org/officeDocument/2006/relationships/image" Target="../media/image40.png"/><Relationship Id="rId44" Type="http://schemas.openxmlformats.org/officeDocument/2006/relationships/image" Target="../media/image47.png"/><Relationship Id="rId43" Type="http://schemas.openxmlformats.org/officeDocument/2006/relationships/image" Target="../media/image41.png"/><Relationship Id="rId46" Type="http://schemas.openxmlformats.org/officeDocument/2006/relationships/image" Target="../media/image45.png"/><Relationship Id="rId45" Type="http://schemas.openxmlformats.org/officeDocument/2006/relationships/image" Target="../media/image43.png"/><Relationship Id="rId107" Type="http://schemas.openxmlformats.org/officeDocument/2006/relationships/image" Target="../media/image108.png"/><Relationship Id="rId106" Type="http://schemas.openxmlformats.org/officeDocument/2006/relationships/image" Target="../media/image106.png"/><Relationship Id="rId105" Type="http://schemas.openxmlformats.org/officeDocument/2006/relationships/image" Target="../media/image107.png"/><Relationship Id="rId104" Type="http://schemas.openxmlformats.org/officeDocument/2006/relationships/image" Target="../media/image100.png"/><Relationship Id="rId109" Type="http://schemas.openxmlformats.org/officeDocument/2006/relationships/image" Target="../media/image109.png"/><Relationship Id="rId108" Type="http://schemas.openxmlformats.org/officeDocument/2006/relationships/image" Target="../media/image105.png"/><Relationship Id="rId48" Type="http://schemas.openxmlformats.org/officeDocument/2006/relationships/image" Target="../media/image46.png"/><Relationship Id="rId47" Type="http://schemas.openxmlformats.org/officeDocument/2006/relationships/image" Target="../media/image49.png"/><Relationship Id="rId49" Type="http://schemas.openxmlformats.org/officeDocument/2006/relationships/image" Target="../media/image50.png"/><Relationship Id="rId103" Type="http://schemas.openxmlformats.org/officeDocument/2006/relationships/image" Target="../media/image99.png"/><Relationship Id="rId102" Type="http://schemas.openxmlformats.org/officeDocument/2006/relationships/image" Target="../media/image103.png"/><Relationship Id="rId101" Type="http://schemas.openxmlformats.org/officeDocument/2006/relationships/image" Target="../media/image102.png"/><Relationship Id="rId100" Type="http://schemas.openxmlformats.org/officeDocument/2006/relationships/image" Target="../media/image104.png"/><Relationship Id="rId31" Type="http://schemas.openxmlformats.org/officeDocument/2006/relationships/image" Target="../media/image30.png"/><Relationship Id="rId30" Type="http://schemas.openxmlformats.org/officeDocument/2006/relationships/image" Target="../media/image28.png"/><Relationship Id="rId33" Type="http://schemas.openxmlformats.org/officeDocument/2006/relationships/image" Target="../media/image32.png"/><Relationship Id="rId32" Type="http://schemas.openxmlformats.org/officeDocument/2006/relationships/image" Target="../media/image37.png"/><Relationship Id="rId35" Type="http://schemas.openxmlformats.org/officeDocument/2006/relationships/image" Target="../media/image35.png"/><Relationship Id="rId34" Type="http://schemas.openxmlformats.org/officeDocument/2006/relationships/image" Target="../media/image36.png"/><Relationship Id="rId37" Type="http://schemas.openxmlformats.org/officeDocument/2006/relationships/image" Target="../media/image33.png"/><Relationship Id="rId36" Type="http://schemas.openxmlformats.org/officeDocument/2006/relationships/image" Target="../media/image38.png"/><Relationship Id="rId39" Type="http://schemas.openxmlformats.org/officeDocument/2006/relationships/image" Target="../media/image39.png"/><Relationship Id="rId38" Type="http://schemas.openxmlformats.org/officeDocument/2006/relationships/image" Target="../media/image29.png"/><Relationship Id="rId20" Type="http://schemas.openxmlformats.org/officeDocument/2006/relationships/image" Target="../media/image24.png"/><Relationship Id="rId22" Type="http://schemas.openxmlformats.org/officeDocument/2006/relationships/image" Target="../media/image20.png"/><Relationship Id="rId21" Type="http://schemas.openxmlformats.org/officeDocument/2006/relationships/image" Target="../media/image22.png"/><Relationship Id="rId24" Type="http://schemas.openxmlformats.org/officeDocument/2006/relationships/image" Target="../media/image27.png"/><Relationship Id="rId23" Type="http://schemas.openxmlformats.org/officeDocument/2006/relationships/image" Target="../media/image25.png"/><Relationship Id="rId26" Type="http://schemas.openxmlformats.org/officeDocument/2006/relationships/image" Target="../media/image26.png"/><Relationship Id="rId25" Type="http://schemas.openxmlformats.org/officeDocument/2006/relationships/image" Target="../media/image21.png"/><Relationship Id="rId28" Type="http://schemas.openxmlformats.org/officeDocument/2006/relationships/image" Target="../media/image23.png"/><Relationship Id="rId27" Type="http://schemas.openxmlformats.org/officeDocument/2006/relationships/image" Target="../media/image34.png"/><Relationship Id="rId29" Type="http://schemas.openxmlformats.org/officeDocument/2006/relationships/image" Target="../media/image31.png"/><Relationship Id="rId95" Type="http://schemas.openxmlformats.org/officeDocument/2006/relationships/image" Target="../media/image95.png"/><Relationship Id="rId94" Type="http://schemas.openxmlformats.org/officeDocument/2006/relationships/image" Target="../media/image96.png"/><Relationship Id="rId97" Type="http://schemas.openxmlformats.org/officeDocument/2006/relationships/image" Target="../media/image98.png"/><Relationship Id="rId96" Type="http://schemas.openxmlformats.org/officeDocument/2006/relationships/image" Target="../media/image97.png"/><Relationship Id="rId11" Type="http://schemas.openxmlformats.org/officeDocument/2006/relationships/image" Target="../media/image18.png"/><Relationship Id="rId99" Type="http://schemas.openxmlformats.org/officeDocument/2006/relationships/image" Target="../media/image101.png"/><Relationship Id="rId10" Type="http://schemas.openxmlformats.org/officeDocument/2006/relationships/image" Target="../media/image2.png"/><Relationship Id="rId98" Type="http://schemas.openxmlformats.org/officeDocument/2006/relationships/image" Target="../media/image94.png"/><Relationship Id="rId13" Type="http://schemas.openxmlformats.org/officeDocument/2006/relationships/image" Target="../media/image10.png"/><Relationship Id="rId12" Type="http://schemas.openxmlformats.org/officeDocument/2006/relationships/image" Target="../media/image4.png"/><Relationship Id="rId91" Type="http://schemas.openxmlformats.org/officeDocument/2006/relationships/image" Target="../media/image93.png"/><Relationship Id="rId90" Type="http://schemas.openxmlformats.org/officeDocument/2006/relationships/image" Target="../media/image91.png"/><Relationship Id="rId93" Type="http://schemas.openxmlformats.org/officeDocument/2006/relationships/image" Target="../media/image90.png"/><Relationship Id="rId92" Type="http://schemas.openxmlformats.org/officeDocument/2006/relationships/image" Target="../media/image92.png"/><Relationship Id="rId115" Type="http://schemas.openxmlformats.org/officeDocument/2006/relationships/image" Target="../media/image118.png"/><Relationship Id="rId15" Type="http://schemas.openxmlformats.org/officeDocument/2006/relationships/image" Target="../media/image5.png"/><Relationship Id="rId110" Type="http://schemas.openxmlformats.org/officeDocument/2006/relationships/image" Target="../media/image111.png"/><Relationship Id="rId14" Type="http://schemas.openxmlformats.org/officeDocument/2006/relationships/image" Target="../media/image13.png"/><Relationship Id="rId17" Type="http://schemas.openxmlformats.org/officeDocument/2006/relationships/image" Target="../media/image19.png"/><Relationship Id="rId16" Type="http://schemas.openxmlformats.org/officeDocument/2006/relationships/image" Target="../media/image12.png"/><Relationship Id="rId19" Type="http://schemas.openxmlformats.org/officeDocument/2006/relationships/image" Target="../media/image14.png"/><Relationship Id="rId114" Type="http://schemas.openxmlformats.org/officeDocument/2006/relationships/image" Target="../media/image117.png"/><Relationship Id="rId18" Type="http://schemas.openxmlformats.org/officeDocument/2006/relationships/image" Target="../media/image6.png"/><Relationship Id="rId113" Type="http://schemas.openxmlformats.org/officeDocument/2006/relationships/image" Target="../media/image113.png"/><Relationship Id="rId112" Type="http://schemas.openxmlformats.org/officeDocument/2006/relationships/image" Target="../media/image112.png"/><Relationship Id="rId111" Type="http://schemas.openxmlformats.org/officeDocument/2006/relationships/image" Target="../media/image110.png"/><Relationship Id="rId84" Type="http://schemas.openxmlformats.org/officeDocument/2006/relationships/image" Target="../media/image85.png"/><Relationship Id="rId83" Type="http://schemas.openxmlformats.org/officeDocument/2006/relationships/image" Target="../media/image83.png"/><Relationship Id="rId86" Type="http://schemas.openxmlformats.org/officeDocument/2006/relationships/image" Target="../media/image80.png"/><Relationship Id="rId85" Type="http://schemas.openxmlformats.org/officeDocument/2006/relationships/image" Target="../media/image82.png"/><Relationship Id="rId88" Type="http://schemas.openxmlformats.org/officeDocument/2006/relationships/image" Target="../media/image88.png"/><Relationship Id="rId87" Type="http://schemas.openxmlformats.org/officeDocument/2006/relationships/image" Target="../media/image89.png"/><Relationship Id="rId89" Type="http://schemas.openxmlformats.org/officeDocument/2006/relationships/image" Target="../media/image86.png"/><Relationship Id="rId80" Type="http://schemas.openxmlformats.org/officeDocument/2006/relationships/image" Target="../media/image84.png"/><Relationship Id="rId82" Type="http://schemas.openxmlformats.org/officeDocument/2006/relationships/image" Target="../media/image87.png"/><Relationship Id="rId81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8.png"/><Relationship Id="rId73" Type="http://schemas.openxmlformats.org/officeDocument/2006/relationships/image" Target="../media/image75.png"/><Relationship Id="rId72" Type="http://schemas.openxmlformats.org/officeDocument/2006/relationships/image" Target="../media/image74.png"/><Relationship Id="rId75" Type="http://schemas.openxmlformats.org/officeDocument/2006/relationships/image" Target="../media/image70.png"/><Relationship Id="rId74" Type="http://schemas.openxmlformats.org/officeDocument/2006/relationships/image" Target="../media/image78.png"/><Relationship Id="rId77" Type="http://schemas.openxmlformats.org/officeDocument/2006/relationships/image" Target="../media/image76.png"/><Relationship Id="rId76" Type="http://schemas.openxmlformats.org/officeDocument/2006/relationships/image" Target="../media/image73.png"/><Relationship Id="rId79" Type="http://schemas.openxmlformats.org/officeDocument/2006/relationships/image" Target="../media/image81.png"/><Relationship Id="rId78" Type="http://schemas.openxmlformats.org/officeDocument/2006/relationships/image" Target="../media/image77.png"/><Relationship Id="rId71" Type="http://schemas.openxmlformats.org/officeDocument/2006/relationships/image" Target="../media/image72.png"/><Relationship Id="rId70" Type="http://schemas.openxmlformats.org/officeDocument/2006/relationships/image" Target="../media/image65.png"/><Relationship Id="rId62" Type="http://schemas.openxmlformats.org/officeDocument/2006/relationships/image" Target="../media/image66.png"/><Relationship Id="rId61" Type="http://schemas.openxmlformats.org/officeDocument/2006/relationships/image" Target="../media/image60.png"/><Relationship Id="rId64" Type="http://schemas.openxmlformats.org/officeDocument/2006/relationships/image" Target="../media/image62.png"/><Relationship Id="rId63" Type="http://schemas.openxmlformats.org/officeDocument/2006/relationships/image" Target="../media/image61.png"/><Relationship Id="rId66" Type="http://schemas.openxmlformats.org/officeDocument/2006/relationships/image" Target="../media/image63.png"/><Relationship Id="rId65" Type="http://schemas.openxmlformats.org/officeDocument/2006/relationships/image" Target="../media/image71.png"/><Relationship Id="rId68" Type="http://schemas.openxmlformats.org/officeDocument/2006/relationships/image" Target="../media/image68.png"/><Relationship Id="rId67" Type="http://schemas.openxmlformats.org/officeDocument/2006/relationships/image" Target="../media/image64.png"/><Relationship Id="rId60" Type="http://schemas.openxmlformats.org/officeDocument/2006/relationships/image" Target="../media/image67.png"/><Relationship Id="rId69" Type="http://schemas.openxmlformats.org/officeDocument/2006/relationships/image" Target="../media/image69.png"/><Relationship Id="rId51" Type="http://schemas.openxmlformats.org/officeDocument/2006/relationships/image" Target="../media/image52.png"/><Relationship Id="rId50" Type="http://schemas.openxmlformats.org/officeDocument/2006/relationships/image" Target="../media/image51.png"/><Relationship Id="rId53" Type="http://schemas.openxmlformats.org/officeDocument/2006/relationships/image" Target="../media/image53.jpg"/><Relationship Id="rId52" Type="http://schemas.openxmlformats.org/officeDocument/2006/relationships/image" Target="../media/image54.png"/><Relationship Id="rId55" Type="http://schemas.openxmlformats.org/officeDocument/2006/relationships/image" Target="../media/image56.png"/><Relationship Id="rId54" Type="http://schemas.openxmlformats.org/officeDocument/2006/relationships/image" Target="../media/image58.png"/><Relationship Id="rId57" Type="http://schemas.openxmlformats.org/officeDocument/2006/relationships/image" Target="../media/image55.png"/><Relationship Id="rId56" Type="http://schemas.openxmlformats.org/officeDocument/2006/relationships/image" Target="../media/image59.png"/><Relationship Id="rId59" Type="http://schemas.openxmlformats.org/officeDocument/2006/relationships/image" Target="../media/image57.png"/><Relationship Id="rId58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6.png"/><Relationship Id="rId42" Type="http://schemas.openxmlformats.org/officeDocument/2006/relationships/image" Target="../media/image148.png"/><Relationship Id="rId41" Type="http://schemas.openxmlformats.org/officeDocument/2006/relationships/image" Target="../media/image145.png"/><Relationship Id="rId44" Type="http://schemas.openxmlformats.org/officeDocument/2006/relationships/image" Target="../media/image154.png"/><Relationship Id="rId43" Type="http://schemas.openxmlformats.org/officeDocument/2006/relationships/image" Target="../media/image149.png"/><Relationship Id="rId46" Type="http://schemas.openxmlformats.org/officeDocument/2006/relationships/image" Target="../media/image152.png"/><Relationship Id="rId45" Type="http://schemas.openxmlformats.org/officeDocument/2006/relationships/image" Target="../media/image151.png"/><Relationship Id="rId104" Type="http://schemas.openxmlformats.org/officeDocument/2006/relationships/image" Target="../media/image185.jpg"/><Relationship Id="rId48" Type="http://schemas.openxmlformats.org/officeDocument/2006/relationships/image" Target="../media/image24.png"/><Relationship Id="rId47" Type="http://schemas.openxmlformats.org/officeDocument/2006/relationships/image" Target="../media/image14.png"/><Relationship Id="rId49" Type="http://schemas.openxmlformats.org/officeDocument/2006/relationships/image" Target="../media/image155.png"/><Relationship Id="rId103" Type="http://schemas.openxmlformats.org/officeDocument/2006/relationships/image" Target="../media/image182.png"/><Relationship Id="rId102" Type="http://schemas.openxmlformats.org/officeDocument/2006/relationships/image" Target="../media/image180.png"/><Relationship Id="rId101" Type="http://schemas.openxmlformats.org/officeDocument/2006/relationships/image" Target="../media/image181.png"/><Relationship Id="rId100" Type="http://schemas.openxmlformats.org/officeDocument/2006/relationships/image" Target="../media/image177.png"/><Relationship Id="rId31" Type="http://schemas.openxmlformats.org/officeDocument/2006/relationships/image" Target="../media/image16.png"/><Relationship Id="rId30" Type="http://schemas.openxmlformats.org/officeDocument/2006/relationships/image" Target="../media/image142.png"/><Relationship Id="rId33" Type="http://schemas.openxmlformats.org/officeDocument/2006/relationships/image" Target="../media/image143.png"/><Relationship Id="rId32" Type="http://schemas.openxmlformats.org/officeDocument/2006/relationships/image" Target="../media/image3.png"/><Relationship Id="rId35" Type="http://schemas.openxmlformats.org/officeDocument/2006/relationships/image" Target="../media/image150.png"/><Relationship Id="rId34" Type="http://schemas.openxmlformats.org/officeDocument/2006/relationships/image" Target="../media/image141.png"/><Relationship Id="rId37" Type="http://schemas.openxmlformats.org/officeDocument/2006/relationships/image" Target="../media/image15.png"/><Relationship Id="rId36" Type="http://schemas.openxmlformats.org/officeDocument/2006/relationships/image" Target="../media/image8.png"/><Relationship Id="rId39" Type="http://schemas.openxmlformats.org/officeDocument/2006/relationships/image" Target="../media/image18.png"/><Relationship Id="rId38" Type="http://schemas.openxmlformats.org/officeDocument/2006/relationships/image" Target="../media/image2.png"/><Relationship Id="rId20" Type="http://schemas.openxmlformats.org/officeDocument/2006/relationships/image" Target="../media/image135.png"/><Relationship Id="rId22" Type="http://schemas.openxmlformats.org/officeDocument/2006/relationships/image" Target="../media/image136.png"/><Relationship Id="rId21" Type="http://schemas.openxmlformats.org/officeDocument/2006/relationships/image" Target="../media/image132.png"/><Relationship Id="rId24" Type="http://schemas.openxmlformats.org/officeDocument/2006/relationships/image" Target="../media/image138.png"/><Relationship Id="rId23" Type="http://schemas.openxmlformats.org/officeDocument/2006/relationships/image" Target="../media/image137.png"/><Relationship Id="rId26" Type="http://schemas.openxmlformats.org/officeDocument/2006/relationships/image" Target="../media/image139.png"/><Relationship Id="rId25" Type="http://schemas.openxmlformats.org/officeDocument/2006/relationships/image" Target="../media/image134.png"/><Relationship Id="rId28" Type="http://schemas.openxmlformats.org/officeDocument/2006/relationships/image" Target="../media/image147.png"/><Relationship Id="rId27" Type="http://schemas.openxmlformats.org/officeDocument/2006/relationships/image" Target="../media/image140.png"/><Relationship Id="rId29" Type="http://schemas.openxmlformats.org/officeDocument/2006/relationships/image" Target="../media/image144.png"/><Relationship Id="rId95" Type="http://schemas.openxmlformats.org/officeDocument/2006/relationships/image" Target="../media/image57.png"/><Relationship Id="rId94" Type="http://schemas.openxmlformats.org/officeDocument/2006/relationships/image" Target="../media/image48.png"/><Relationship Id="rId97" Type="http://schemas.openxmlformats.org/officeDocument/2006/relationships/image" Target="../media/image60.png"/><Relationship Id="rId96" Type="http://schemas.openxmlformats.org/officeDocument/2006/relationships/image" Target="../media/image174.png"/><Relationship Id="rId11" Type="http://schemas.openxmlformats.org/officeDocument/2006/relationships/image" Target="../media/image125.png"/><Relationship Id="rId99" Type="http://schemas.openxmlformats.org/officeDocument/2006/relationships/image" Target="../media/image178.png"/><Relationship Id="rId10" Type="http://schemas.openxmlformats.org/officeDocument/2006/relationships/image" Target="../media/image123.png"/><Relationship Id="rId98" Type="http://schemas.openxmlformats.org/officeDocument/2006/relationships/image" Target="../media/image173.png"/><Relationship Id="rId13" Type="http://schemas.openxmlformats.org/officeDocument/2006/relationships/image" Target="../media/image130.png"/><Relationship Id="rId12" Type="http://schemas.openxmlformats.org/officeDocument/2006/relationships/image" Target="../media/image131.png"/><Relationship Id="rId91" Type="http://schemas.openxmlformats.org/officeDocument/2006/relationships/image" Target="../media/image56.png"/><Relationship Id="rId90" Type="http://schemas.openxmlformats.org/officeDocument/2006/relationships/image" Target="../media/image172.png"/><Relationship Id="rId93" Type="http://schemas.openxmlformats.org/officeDocument/2006/relationships/image" Target="../media/image61.png"/><Relationship Id="rId92" Type="http://schemas.openxmlformats.org/officeDocument/2006/relationships/image" Target="../media/image59.png"/><Relationship Id="rId15" Type="http://schemas.openxmlformats.org/officeDocument/2006/relationships/image" Target="../media/image129.png"/><Relationship Id="rId14" Type="http://schemas.openxmlformats.org/officeDocument/2006/relationships/image" Target="../media/image126.png"/><Relationship Id="rId17" Type="http://schemas.openxmlformats.org/officeDocument/2006/relationships/image" Target="../media/image127.png"/><Relationship Id="rId16" Type="http://schemas.openxmlformats.org/officeDocument/2006/relationships/image" Target="../media/image124.png"/><Relationship Id="rId19" Type="http://schemas.openxmlformats.org/officeDocument/2006/relationships/image" Target="../media/image133.png"/><Relationship Id="rId18" Type="http://schemas.openxmlformats.org/officeDocument/2006/relationships/image" Target="../media/image128.png"/><Relationship Id="rId84" Type="http://schemas.openxmlformats.org/officeDocument/2006/relationships/image" Target="../media/image100.png"/><Relationship Id="rId83" Type="http://schemas.openxmlformats.org/officeDocument/2006/relationships/image" Target="../media/image99.png"/><Relationship Id="rId86" Type="http://schemas.openxmlformats.org/officeDocument/2006/relationships/image" Target="../media/image170.png"/><Relationship Id="rId85" Type="http://schemas.openxmlformats.org/officeDocument/2006/relationships/image" Target="../media/image171.png"/><Relationship Id="rId88" Type="http://schemas.openxmlformats.org/officeDocument/2006/relationships/image" Target="../media/image179.png"/><Relationship Id="rId87" Type="http://schemas.openxmlformats.org/officeDocument/2006/relationships/image" Target="../media/image176.png"/><Relationship Id="rId89" Type="http://schemas.openxmlformats.org/officeDocument/2006/relationships/image" Target="../media/image175.png"/><Relationship Id="rId80" Type="http://schemas.openxmlformats.org/officeDocument/2006/relationships/image" Target="../media/image104.png"/><Relationship Id="rId82" Type="http://schemas.openxmlformats.org/officeDocument/2006/relationships/image" Target="../media/image103.png"/><Relationship Id="rId81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Relationship Id="rId5" Type="http://schemas.openxmlformats.org/officeDocument/2006/relationships/image" Target="../media/image114.png"/><Relationship Id="rId6" Type="http://schemas.openxmlformats.org/officeDocument/2006/relationships/image" Target="../media/image119.png"/><Relationship Id="rId7" Type="http://schemas.openxmlformats.org/officeDocument/2006/relationships/image" Target="../media/image121.png"/><Relationship Id="rId8" Type="http://schemas.openxmlformats.org/officeDocument/2006/relationships/image" Target="../media/image120.png"/><Relationship Id="rId73" Type="http://schemas.openxmlformats.org/officeDocument/2006/relationships/image" Target="../media/image90.png"/><Relationship Id="rId72" Type="http://schemas.openxmlformats.org/officeDocument/2006/relationships/image" Target="../media/image92.png"/><Relationship Id="rId75" Type="http://schemas.openxmlformats.org/officeDocument/2006/relationships/image" Target="../media/image95.png"/><Relationship Id="rId74" Type="http://schemas.openxmlformats.org/officeDocument/2006/relationships/image" Target="../media/image96.png"/><Relationship Id="rId77" Type="http://schemas.openxmlformats.org/officeDocument/2006/relationships/image" Target="../media/image98.png"/><Relationship Id="rId76" Type="http://schemas.openxmlformats.org/officeDocument/2006/relationships/image" Target="../media/image97.png"/><Relationship Id="rId79" Type="http://schemas.openxmlformats.org/officeDocument/2006/relationships/image" Target="../media/image101.png"/><Relationship Id="rId78" Type="http://schemas.openxmlformats.org/officeDocument/2006/relationships/image" Target="../media/image94.png"/><Relationship Id="rId71" Type="http://schemas.openxmlformats.org/officeDocument/2006/relationships/image" Target="../media/image93.png"/><Relationship Id="rId70" Type="http://schemas.openxmlformats.org/officeDocument/2006/relationships/image" Target="../media/image91.png"/><Relationship Id="rId62" Type="http://schemas.openxmlformats.org/officeDocument/2006/relationships/image" Target="../media/image164.png"/><Relationship Id="rId61" Type="http://schemas.openxmlformats.org/officeDocument/2006/relationships/image" Target="../media/image166.png"/><Relationship Id="rId64" Type="http://schemas.openxmlformats.org/officeDocument/2006/relationships/image" Target="../media/image165.png"/><Relationship Id="rId63" Type="http://schemas.openxmlformats.org/officeDocument/2006/relationships/image" Target="../media/image83.png"/><Relationship Id="rId66" Type="http://schemas.openxmlformats.org/officeDocument/2006/relationships/image" Target="../media/image167.png"/><Relationship Id="rId65" Type="http://schemas.openxmlformats.org/officeDocument/2006/relationships/image" Target="../media/image168.png"/><Relationship Id="rId68" Type="http://schemas.openxmlformats.org/officeDocument/2006/relationships/image" Target="../media/image88.png"/><Relationship Id="rId67" Type="http://schemas.openxmlformats.org/officeDocument/2006/relationships/image" Target="../media/image89.png"/><Relationship Id="rId60" Type="http://schemas.openxmlformats.org/officeDocument/2006/relationships/image" Target="../media/image163.png"/><Relationship Id="rId69" Type="http://schemas.openxmlformats.org/officeDocument/2006/relationships/image" Target="../media/image86.png"/><Relationship Id="rId51" Type="http://schemas.openxmlformats.org/officeDocument/2006/relationships/image" Target="../media/image156.png"/><Relationship Id="rId50" Type="http://schemas.openxmlformats.org/officeDocument/2006/relationships/image" Target="../media/image153.png"/><Relationship Id="rId53" Type="http://schemas.openxmlformats.org/officeDocument/2006/relationships/image" Target="../media/image157.png"/><Relationship Id="rId52" Type="http://schemas.openxmlformats.org/officeDocument/2006/relationships/image" Target="../media/image159.png"/><Relationship Id="rId55" Type="http://schemas.openxmlformats.org/officeDocument/2006/relationships/image" Target="../media/image160.png"/><Relationship Id="rId54" Type="http://schemas.openxmlformats.org/officeDocument/2006/relationships/image" Target="../media/image161.png"/><Relationship Id="rId57" Type="http://schemas.openxmlformats.org/officeDocument/2006/relationships/image" Target="../media/image162.png"/><Relationship Id="rId56" Type="http://schemas.openxmlformats.org/officeDocument/2006/relationships/image" Target="../media/image169.png"/><Relationship Id="rId59" Type="http://schemas.openxmlformats.org/officeDocument/2006/relationships/image" Target="../media/image84.png"/><Relationship Id="rId58" Type="http://schemas.openxmlformats.org/officeDocument/2006/relationships/image" Target="../media/image1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3.xml"/></Relationships>
</file>

<file path=ppt/slides/_rels/slide21.xml.rels><?xml version="1.0" encoding="UTF-8" standalone="yes"?><Relationships xmlns="http://schemas.openxmlformats.org/package/2006/relationships"><Relationship Id="rId40" Type="http://schemas.openxmlformats.org/officeDocument/2006/relationships/image" Target="../media/image219.png"/><Relationship Id="rId42" Type="http://schemas.openxmlformats.org/officeDocument/2006/relationships/image" Target="../media/image225.png"/><Relationship Id="rId41" Type="http://schemas.openxmlformats.org/officeDocument/2006/relationships/image" Target="../media/image223.png"/><Relationship Id="rId44" Type="http://schemas.openxmlformats.org/officeDocument/2006/relationships/image" Target="../media/image221.png"/><Relationship Id="rId43" Type="http://schemas.openxmlformats.org/officeDocument/2006/relationships/image" Target="../media/image224.png"/><Relationship Id="rId46" Type="http://schemas.openxmlformats.org/officeDocument/2006/relationships/image" Target="../media/image227.png"/><Relationship Id="rId45" Type="http://schemas.openxmlformats.org/officeDocument/2006/relationships/image" Target="../media/image229.png"/><Relationship Id="rId107" Type="http://schemas.openxmlformats.org/officeDocument/2006/relationships/image" Target="../media/image285.png"/><Relationship Id="rId106" Type="http://schemas.openxmlformats.org/officeDocument/2006/relationships/image" Target="../media/image286.png"/><Relationship Id="rId105" Type="http://schemas.openxmlformats.org/officeDocument/2006/relationships/image" Target="../media/image284.png"/><Relationship Id="rId104" Type="http://schemas.openxmlformats.org/officeDocument/2006/relationships/image" Target="../media/image282.png"/><Relationship Id="rId109" Type="http://schemas.openxmlformats.org/officeDocument/2006/relationships/image" Target="../media/image290.png"/><Relationship Id="rId108" Type="http://schemas.openxmlformats.org/officeDocument/2006/relationships/image" Target="../media/image287.png"/><Relationship Id="rId48" Type="http://schemas.openxmlformats.org/officeDocument/2006/relationships/image" Target="../media/image220.png"/><Relationship Id="rId47" Type="http://schemas.openxmlformats.org/officeDocument/2006/relationships/image" Target="../media/image228.png"/><Relationship Id="rId49" Type="http://schemas.openxmlformats.org/officeDocument/2006/relationships/image" Target="../media/image226.png"/><Relationship Id="rId103" Type="http://schemas.openxmlformats.org/officeDocument/2006/relationships/image" Target="../media/image281.png"/><Relationship Id="rId102" Type="http://schemas.openxmlformats.org/officeDocument/2006/relationships/image" Target="../media/image283.png"/><Relationship Id="rId101" Type="http://schemas.openxmlformats.org/officeDocument/2006/relationships/image" Target="../media/image278.png"/><Relationship Id="rId100" Type="http://schemas.openxmlformats.org/officeDocument/2006/relationships/image" Target="../media/image288.png"/><Relationship Id="rId31" Type="http://schemas.openxmlformats.org/officeDocument/2006/relationships/image" Target="../media/image213.png"/><Relationship Id="rId30" Type="http://schemas.openxmlformats.org/officeDocument/2006/relationships/image" Target="../media/image211.png"/><Relationship Id="rId33" Type="http://schemas.openxmlformats.org/officeDocument/2006/relationships/image" Target="../media/image210.png"/><Relationship Id="rId32" Type="http://schemas.openxmlformats.org/officeDocument/2006/relationships/image" Target="../media/image212.png"/><Relationship Id="rId35" Type="http://schemas.openxmlformats.org/officeDocument/2006/relationships/image" Target="../media/image215.png"/><Relationship Id="rId181" Type="http://schemas.openxmlformats.org/officeDocument/2006/relationships/image" Target="../media/image359.png"/><Relationship Id="rId34" Type="http://schemas.openxmlformats.org/officeDocument/2006/relationships/image" Target="../media/image214.png"/><Relationship Id="rId180" Type="http://schemas.openxmlformats.org/officeDocument/2006/relationships/image" Target="../media/image358.png"/><Relationship Id="rId37" Type="http://schemas.openxmlformats.org/officeDocument/2006/relationships/image" Target="../media/image218.png"/><Relationship Id="rId176" Type="http://schemas.openxmlformats.org/officeDocument/2006/relationships/image" Target="../media/image354.png"/><Relationship Id="rId36" Type="http://schemas.openxmlformats.org/officeDocument/2006/relationships/image" Target="../media/image216.png"/><Relationship Id="rId175" Type="http://schemas.openxmlformats.org/officeDocument/2006/relationships/image" Target="../media/image356.png"/><Relationship Id="rId39" Type="http://schemas.openxmlformats.org/officeDocument/2006/relationships/image" Target="../media/image222.png"/><Relationship Id="rId174" Type="http://schemas.openxmlformats.org/officeDocument/2006/relationships/image" Target="../media/image350.png"/><Relationship Id="rId38" Type="http://schemas.openxmlformats.org/officeDocument/2006/relationships/image" Target="../media/image217.png"/><Relationship Id="rId173" Type="http://schemas.openxmlformats.org/officeDocument/2006/relationships/image" Target="../media/image351.png"/><Relationship Id="rId179" Type="http://schemas.openxmlformats.org/officeDocument/2006/relationships/image" Target="../media/image104.png"/><Relationship Id="rId178" Type="http://schemas.openxmlformats.org/officeDocument/2006/relationships/image" Target="../media/image357.png"/><Relationship Id="rId177" Type="http://schemas.openxmlformats.org/officeDocument/2006/relationships/image" Target="../media/image352.png"/><Relationship Id="rId20" Type="http://schemas.openxmlformats.org/officeDocument/2006/relationships/image" Target="../media/image199.png"/><Relationship Id="rId22" Type="http://schemas.openxmlformats.org/officeDocument/2006/relationships/image" Target="../media/image207.png"/><Relationship Id="rId21" Type="http://schemas.openxmlformats.org/officeDocument/2006/relationships/image" Target="../media/image202.png"/><Relationship Id="rId24" Type="http://schemas.openxmlformats.org/officeDocument/2006/relationships/image" Target="../media/image205.png"/><Relationship Id="rId23" Type="http://schemas.openxmlformats.org/officeDocument/2006/relationships/image" Target="../media/image206.png"/><Relationship Id="rId129" Type="http://schemas.openxmlformats.org/officeDocument/2006/relationships/image" Target="../media/image308.png"/><Relationship Id="rId128" Type="http://schemas.openxmlformats.org/officeDocument/2006/relationships/image" Target="../media/image307.png"/><Relationship Id="rId127" Type="http://schemas.openxmlformats.org/officeDocument/2006/relationships/image" Target="../media/image306.png"/><Relationship Id="rId126" Type="http://schemas.openxmlformats.org/officeDocument/2006/relationships/image" Target="../media/image309.png"/><Relationship Id="rId26" Type="http://schemas.openxmlformats.org/officeDocument/2006/relationships/image" Target="../media/image208.png"/><Relationship Id="rId121" Type="http://schemas.openxmlformats.org/officeDocument/2006/relationships/image" Target="../media/image302.png"/><Relationship Id="rId25" Type="http://schemas.openxmlformats.org/officeDocument/2006/relationships/image" Target="../media/image204.png"/><Relationship Id="rId120" Type="http://schemas.openxmlformats.org/officeDocument/2006/relationships/image" Target="../media/image305.png"/><Relationship Id="rId28" Type="http://schemas.openxmlformats.org/officeDocument/2006/relationships/image" Target="../media/image201.png"/><Relationship Id="rId27" Type="http://schemas.openxmlformats.org/officeDocument/2006/relationships/image" Target="../media/image203.png"/><Relationship Id="rId125" Type="http://schemas.openxmlformats.org/officeDocument/2006/relationships/image" Target="../media/image304.png"/><Relationship Id="rId29" Type="http://schemas.openxmlformats.org/officeDocument/2006/relationships/image" Target="../media/image209.png"/><Relationship Id="rId124" Type="http://schemas.openxmlformats.org/officeDocument/2006/relationships/image" Target="../media/image300.png"/><Relationship Id="rId123" Type="http://schemas.openxmlformats.org/officeDocument/2006/relationships/image" Target="../media/image298.png"/><Relationship Id="rId122" Type="http://schemas.openxmlformats.org/officeDocument/2006/relationships/image" Target="../media/image303.png"/><Relationship Id="rId95" Type="http://schemas.openxmlformats.org/officeDocument/2006/relationships/image" Target="../media/image273.png"/><Relationship Id="rId94" Type="http://schemas.openxmlformats.org/officeDocument/2006/relationships/image" Target="../media/image275.png"/><Relationship Id="rId97" Type="http://schemas.openxmlformats.org/officeDocument/2006/relationships/image" Target="../media/image279.png"/><Relationship Id="rId96" Type="http://schemas.openxmlformats.org/officeDocument/2006/relationships/image" Target="../media/image277.png"/><Relationship Id="rId11" Type="http://schemas.openxmlformats.org/officeDocument/2006/relationships/image" Target="../media/image195.png"/><Relationship Id="rId99" Type="http://schemas.openxmlformats.org/officeDocument/2006/relationships/image" Target="../media/image280.png"/><Relationship Id="rId10" Type="http://schemas.openxmlformats.org/officeDocument/2006/relationships/image" Target="../media/image193.png"/><Relationship Id="rId98" Type="http://schemas.openxmlformats.org/officeDocument/2006/relationships/image" Target="../media/image276.png"/><Relationship Id="rId13" Type="http://schemas.openxmlformats.org/officeDocument/2006/relationships/image" Target="../media/image190.png"/><Relationship Id="rId12" Type="http://schemas.openxmlformats.org/officeDocument/2006/relationships/image" Target="../media/image192.png"/><Relationship Id="rId91" Type="http://schemas.openxmlformats.org/officeDocument/2006/relationships/image" Target="../media/image271.png"/><Relationship Id="rId90" Type="http://schemas.openxmlformats.org/officeDocument/2006/relationships/image" Target="../media/image269.png"/><Relationship Id="rId93" Type="http://schemas.openxmlformats.org/officeDocument/2006/relationships/image" Target="../media/image272.png"/><Relationship Id="rId92" Type="http://schemas.openxmlformats.org/officeDocument/2006/relationships/image" Target="../media/image274.png"/><Relationship Id="rId118" Type="http://schemas.openxmlformats.org/officeDocument/2006/relationships/image" Target="../media/image297.png"/><Relationship Id="rId117" Type="http://schemas.openxmlformats.org/officeDocument/2006/relationships/image" Target="../media/image292.png"/><Relationship Id="rId116" Type="http://schemas.openxmlformats.org/officeDocument/2006/relationships/image" Target="../media/image301.png"/><Relationship Id="rId115" Type="http://schemas.openxmlformats.org/officeDocument/2006/relationships/image" Target="../media/image294.png"/><Relationship Id="rId119" Type="http://schemas.openxmlformats.org/officeDocument/2006/relationships/image" Target="../media/image299.png"/><Relationship Id="rId15" Type="http://schemas.openxmlformats.org/officeDocument/2006/relationships/image" Target="../media/image191.png"/><Relationship Id="rId110" Type="http://schemas.openxmlformats.org/officeDocument/2006/relationships/image" Target="../media/image289.png"/><Relationship Id="rId14" Type="http://schemas.openxmlformats.org/officeDocument/2006/relationships/image" Target="../media/image194.png"/><Relationship Id="rId17" Type="http://schemas.openxmlformats.org/officeDocument/2006/relationships/image" Target="../media/image198.png"/><Relationship Id="rId16" Type="http://schemas.openxmlformats.org/officeDocument/2006/relationships/image" Target="../media/image196.png"/><Relationship Id="rId19" Type="http://schemas.openxmlformats.org/officeDocument/2006/relationships/image" Target="../media/image200.png"/><Relationship Id="rId114" Type="http://schemas.openxmlformats.org/officeDocument/2006/relationships/image" Target="../media/image296.png"/><Relationship Id="rId18" Type="http://schemas.openxmlformats.org/officeDocument/2006/relationships/image" Target="../media/image197.png"/><Relationship Id="rId113" Type="http://schemas.openxmlformats.org/officeDocument/2006/relationships/image" Target="../media/image295.png"/><Relationship Id="rId112" Type="http://schemas.openxmlformats.org/officeDocument/2006/relationships/image" Target="../media/image293.png"/><Relationship Id="rId111" Type="http://schemas.openxmlformats.org/officeDocument/2006/relationships/image" Target="../media/image291.png"/><Relationship Id="rId84" Type="http://schemas.openxmlformats.org/officeDocument/2006/relationships/image" Target="../media/image263.jpg"/><Relationship Id="rId83" Type="http://schemas.openxmlformats.org/officeDocument/2006/relationships/image" Target="../media/image257.jpg"/><Relationship Id="rId86" Type="http://schemas.openxmlformats.org/officeDocument/2006/relationships/image" Target="../media/image266.jpg"/><Relationship Id="rId85" Type="http://schemas.openxmlformats.org/officeDocument/2006/relationships/image" Target="../media/image265.png"/><Relationship Id="rId88" Type="http://schemas.openxmlformats.org/officeDocument/2006/relationships/image" Target="../media/image270.png"/><Relationship Id="rId150" Type="http://schemas.openxmlformats.org/officeDocument/2006/relationships/image" Target="../media/image331.png"/><Relationship Id="rId87" Type="http://schemas.openxmlformats.org/officeDocument/2006/relationships/image" Target="../media/image267.jpg"/><Relationship Id="rId89" Type="http://schemas.openxmlformats.org/officeDocument/2006/relationships/image" Target="../media/image268.png"/><Relationship Id="rId80" Type="http://schemas.openxmlformats.org/officeDocument/2006/relationships/image" Target="../media/image260.png"/><Relationship Id="rId82" Type="http://schemas.openxmlformats.org/officeDocument/2006/relationships/image" Target="../media/image264.jpg"/><Relationship Id="rId81" Type="http://schemas.openxmlformats.org/officeDocument/2006/relationships/image" Target="../media/image25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4.xml"/><Relationship Id="rId149" Type="http://schemas.openxmlformats.org/officeDocument/2006/relationships/image" Target="../media/image329.png"/><Relationship Id="rId4" Type="http://schemas.openxmlformats.org/officeDocument/2006/relationships/image" Target="../media/image189.png"/><Relationship Id="rId148" Type="http://schemas.openxmlformats.org/officeDocument/2006/relationships/image" Target="../media/image328.png"/><Relationship Id="rId9" Type="http://schemas.openxmlformats.org/officeDocument/2006/relationships/image" Target="../media/image188.png"/><Relationship Id="rId143" Type="http://schemas.openxmlformats.org/officeDocument/2006/relationships/image" Target="../media/image323.png"/><Relationship Id="rId142" Type="http://schemas.openxmlformats.org/officeDocument/2006/relationships/image" Target="../media/image321.png"/><Relationship Id="rId141" Type="http://schemas.openxmlformats.org/officeDocument/2006/relationships/image" Target="../media/image322.png"/><Relationship Id="rId140" Type="http://schemas.openxmlformats.org/officeDocument/2006/relationships/image" Target="../media/image318.png"/><Relationship Id="rId5" Type="http://schemas.openxmlformats.org/officeDocument/2006/relationships/image" Target="../media/image183.png"/><Relationship Id="rId147" Type="http://schemas.openxmlformats.org/officeDocument/2006/relationships/image" Target="../media/image330.png"/><Relationship Id="rId6" Type="http://schemas.openxmlformats.org/officeDocument/2006/relationships/image" Target="../media/image186.png"/><Relationship Id="rId146" Type="http://schemas.openxmlformats.org/officeDocument/2006/relationships/image" Target="../media/image326.png"/><Relationship Id="rId7" Type="http://schemas.openxmlformats.org/officeDocument/2006/relationships/image" Target="../media/image184.png"/><Relationship Id="rId145" Type="http://schemas.openxmlformats.org/officeDocument/2006/relationships/image" Target="../media/image324.png"/><Relationship Id="rId8" Type="http://schemas.openxmlformats.org/officeDocument/2006/relationships/image" Target="../media/image187.png"/><Relationship Id="rId144" Type="http://schemas.openxmlformats.org/officeDocument/2006/relationships/image" Target="../media/image325.png"/><Relationship Id="rId73" Type="http://schemas.openxmlformats.org/officeDocument/2006/relationships/image" Target="../media/image253.png"/><Relationship Id="rId72" Type="http://schemas.openxmlformats.org/officeDocument/2006/relationships/image" Target="../media/image252.png"/><Relationship Id="rId75" Type="http://schemas.openxmlformats.org/officeDocument/2006/relationships/image" Target="../media/image256.png"/><Relationship Id="rId74" Type="http://schemas.openxmlformats.org/officeDocument/2006/relationships/image" Target="../media/image258.png"/><Relationship Id="rId77" Type="http://schemas.openxmlformats.org/officeDocument/2006/relationships/image" Target="../media/image255.png"/><Relationship Id="rId76" Type="http://schemas.openxmlformats.org/officeDocument/2006/relationships/image" Target="../media/image261.png"/><Relationship Id="rId79" Type="http://schemas.openxmlformats.org/officeDocument/2006/relationships/image" Target="../media/image254.png"/><Relationship Id="rId78" Type="http://schemas.openxmlformats.org/officeDocument/2006/relationships/image" Target="../media/image262.png"/><Relationship Id="rId71" Type="http://schemas.openxmlformats.org/officeDocument/2006/relationships/image" Target="../media/image251.png"/><Relationship Id="rId70" Type="http://schemas.openxmlformats.org/officeDocument/2006/relationships/image" Target="../media/image247.png"/><Relationship Id="rId139" Type="http://schemas.openxmlformats.org/officeDocument/2006/relationships/image" Target="../media/image320.png"/><Relationship Id="rId138" Type="http://schemas.openxmlformats.org/officeDocument/2006/relationships/image" Target="../media/image319.png"/><Relationship Id="rId137" Type="http://schemas.openxmlformats.org/officeDocument/2006/relationships/image" Target="../media/image316.png"/><Relationship Id="rId132" Type="http://schemas.openxmlformats.org/officeDocument/2006/relationships/image" Target="../media/image314.png"/><Relationship Id="rId131" Type="http://schemas.openxmlformats.org/officeDocument/2006/relationships/image" Target="../media/image312.png"/><Relationship Id="rId130" Type="http://schemas.openxmlformats.org/officeDocument/2006/relationships/image" Target="../media/image310.png"/><Relationship Id="rId136" Type="http://schemas.openxmlformats.org/officeDocument/2006/relationships/image" Target="../media/image311.png"/><Relationship Id="rId135" Type="http://schemas.openxmlformats.org/officeDocument/2006/relationships/image" Target="../media/image317.png"/><Relationship Id="rId134" Type="http://schemas.openxmlformats.org/officeDocument/2006/relationships/image" Target="../media/image313.png"/><Relationship Id="rId133" Type="http://schemas.openxmlformats.org/officeDocument/2006/relationships/image" Target="../media/image315.png"/><Relationship Id="rId62" Type="http://schemas.openxmlformats.org/officeDocument/2006/relationships/image" Target="../media/image241.png"/><Relationship Id="rId61" Type="http://schemas.openxmlformats.org/officeDocument/2006/relationships/image" Target="../media/image243.png"/><Relationship Id="rId64" Type="http://schemas.openxmlformats.org/officeDocument/2006/relationships/image" Target="../media/image242.png"/><Relationship Id="rId63" Type="http://schemas.openxmlformats.org/officeDocument/2006/relationships/image" Target="../media/image238.png"/><Relationship Id="rId66" Type="http://schemas.openxmlformats.org/officeDocument/2006/relationships/image" Target="../media/image245.png"/><Relationship Id="rId172" Type="http://schemas.openxmlformats.org/officeDocument/2006/relationships/image" Target="../media/image353.png"/><Relationship Id="rId65" Type="http://schemas.openxmlformats.org/officeDocument/2006/relationships/image" Target="../media/image249.png"/><Relationship Id="rId171" Type="http://schemas.openxmlformats.org/officeDocument/2006/relationships/image" Target="../media/image355.png"/><Relationship Id="rId68" Type="http://schemas.openxmlformats.org/officeDocument/2006/relationships/image" Target="../media/image250.png"/><Relationship Id="rId170" Type="http://schemas.openxmlformats.org/officeDocument/2006/relationships/image" Target="../media/image348.png"/><Relationship Id="rId67" Type="http://schemas.openxmlformats.org/officeDocument/2006/relationships/image" Target="../media/image246.png"/><Relationship Id="rId60" Type="http://schemas.openxmlformats.org/officeDocument/2006/relationships/image" Target="../media/image244.png"/><Relationship Id="rId165" Type="http://schemas.openxmlformats.org/officeDocument/2006/relationships/image" Target="../media/image345.png"/><Relationship Id="rId69" Type="http://schemas.openxmlformats.org/officeDocument/2006/relationships/image" Target="../media/image248.png"/><Relationship Id="rId164" Type="http://schemas.openxmlformats.org/officeDocument/2006/relationships/image" Target="../media/image343.png"/><Relationship Id="rId163" Type="http://schemas.openxmlformats.org/officeDocument/2006/relationships/image" Target="../media/image344.png"/><Relationship Id="rId162" Type="http://schemas.openxmlformats.org/officeDocument/2006/relationships/image" Target="../media/image339.png"/><Relationship Id="rId169" Type="http://schemas.openxmlformats.org/officeDocument/2006/relationships/image" Target="../media/image349.png"/><Relationship Id="rId168" Type="http://schemas.openxmlformats.org/officeDocument/2006/relationships/image" Target="../media/image360.png"/><Relationship Id="rId167" Type="http://schemas.openxmlformats.org/officeDocument/2006/relationships/image" Target="../media/image347.png"/><Relationship Id="rId166" Type="http://schemas.openxmlformats.org/officeDocument/2006/relationships/image" Target="../media/image346.png"/><Relationship Id="rId51" Type="http://schemas.openxmlformats.org/officeDocument/2006/relationships/image" Target="../media/image231.png"/><Relationship Id="rId50" Type="http://schemas.openxmlformats.org/officeDocument/2006/relationships/image" Target="../media/image232.png"/><Relationship Id="rId53" Type="http://schemas.openxmlformats.org/officeDocument/2006/relationships/image" Target="../media/image230.png"/><Relationship Id="rId52" Type="http://schemas.openxmlformats.org/officeDocument/2006/relationships/image" Target="../media/image233.png"/><Relationship Id="rId55" Type="http://schemas.openxmlformats.org/officeDocument/2006/relationships/image" Target="../media/image235.png"/><Relationship Id="rId161" Type="http://schemas.openxmlformats.org/officeDocument/2006/relationships/image" Target="../media/image340.png"/><Relationship Id="rId54" Type="http://schemas.openxmlformats.org/officeDocument/2006/relationships/image" Target="../media/image234.png"/><Relationship Id="rId160" Type="http://schemas.openxmlformats.org/officeDocument/2006/relationships/image" Target="../media/image338.png"/><Relationship Id="rId57" Type="http://schemas.openxmlformats.org/officeDocument/2006/relationships/image" Target="../media/image239.png"/><Relationship Id="rId56" Type="http://schemas.openxmlformats.org/officeDocument/2006/relationships/image" Target="../media/image236.png"/><Relationship Id="rId159" Type="http://schemas.openxmlformats.org/officeDocument/2006/relationships/image" Target="../media/image336.png"/><Relationship Id="rId59" Type="http://schemas.openxmlformats.org/officeDocument/2006/relationships/image" Target="../media/image240.png"/><Relationship Id="rId154" Type="http://schemas.openxmlformats.org/officeDocument/2006/relationships/image" Target="../media/image337.png"/><Relationship Id="rId58" Type="http://schemas.openxmlformats.org/officeDocument/2006/relationships/image" Target="../media/image237.png"/><Relationship Id="rId153" Type="http://schemas.openxmlformats.org/officeDocument/2006/relationships/image" Target="../media/image333.png"/><Relationship Id="rId152" Type="http://schemas.openxmlformats.org/officeDocument/2006/relationships/image" Target="../media/image332.png"/><Relationship Id="rId151" Type="http://schemas.openxmlformats.org/officeDocument/2006/relationships/image" Target="../media/image327.png"/><Relationship Id="rId158" Type="http://schemas.openxmlformats.org/officeDocument/2006/relationships/image" Target="../media/image341.png"/><Relationship Id="rId157" Type="http://schemas.openxmlformats.org/officeDocument/2006/relationships/image" Target="../media/image342.png"/><Relationship Id="rId156" Type="http://schemas.openxmlformats.org/officeDocument/2006/relationships/image" Target="../media/image335.png"/><Relationship Id="rId155" Type="http://schemas.openxmlformats.org/officeDocument/2006/relationships/image" Target="../media/image3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ctrTitle"/>
          </p:nvPr>
        </p:nvSpPr>
        <p:spPr>
          <a:xfrm>
            <a:off x="685800" y="1594485"/>
            <a:ext cx="7772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Page </a:t>
            </a:r>
            <a:endParaRPr/>
          </a:p>
        </p:txBody>
      </p:sp>
      <p:sp>
        <p:nvSpPr>
          <p:cNvPr id="45" name="Google Shape;45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9c67d4ac_2_0"/>
          <p:cNvSpPr txBox="1"/>
          <p:nvPr>
            <p:ph type="title"/>
          </p:nvPr>
        </p:nvSpPr>
        <p:spPr>
          <a:xfrm>
            <a:off x="457200" y="205740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프로젝트 소개</a:t>
            </a:r>
            <a:endParaRPr/>
          </a:p>
        </p:txBody>
      </p:sp>
      <p:sp>
        <p:nvSpPr>
          <p:cNvPr id="99" name="Google Shape;99;g12d9c67d4ac_2_0"/>
          <p:cNvSpPr txBox="1"/>
          <p:nvPr>
            <p:ph idx="1" type="body"/>
          </p:nvPr>
        </p:nvSpPr>
        <p:spPr>
          <a:xfrm>
            <a:off x="457200" y="1183005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이런 식으로 프로젝트 진행과정 한번 작성 </a:t>
            </a:r>
            <a:endParaRPr/>
          </a:p>
        </p:txBody>
      </p:sp>
      <p:pic>
        <p:nvPicPr>
          <p:cNvPr id="100" name="Google Shape;100;g12d9c67d4a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2605"/>
            <a:ext cx="8839200" cy="21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057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데이터 분석 </a:t>
            </a:r>
            <a:br>
              <a:rPr lang="en-US" sz="1800"/>
            </a:b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74425" y="669375"/>
            <a:ext cx="82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설명 및 전처리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{610D8927-3DE1-439A-A581-B83A77554CC2}</a:tableStyleId>
              </a:tblPr>
              <a:tblGrid>
                <a:gridCol w="1512750"/>
                <a:gridCol w="1512750"/>
                <a:gridCol w="1512750"/>
                <a:gridCol w="1512750"/>
              </a:tblGrid>
              <a:tr h="2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데이터명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데이터용도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데이터출처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9c67d4ac_3_1"/>
          <p:cNvSpPr txBox="1"/>
          <p:nvPr>
            <p:ph type="title"/>
          </p:nvPr>
        </p:nvSpPr>
        <p:spPr>
          <a:xfrm>
            <a:off x="457200" y="20574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데이터 분석 </a:t>
            </a:r>
            <a:br>
              <a:rPr lang="en-US" sz="1800"/>
            </a:br>
            <a:endParaRPr/>
          </a:p>
        </p:txBody>
      </p:sp>
      <p:sp>
        <p:nvSpPr>
          <p:cNvPr id="113" name="Google Shape;113;g12d9c67d4ac_3_1"/>
          <p:cNvSpPr txBox="1"/>
          <p:nvPr>
            <p:ph idx="1" type="body"/>
          </p:nvPr>
        </p:nvSpPr>
        <p:spPr>
          <a:xfrm>
            <a:off x="374425" y="669375"/>
            <a:ext cx="8229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설명 및 전처리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병상수 사이트 보여주면서,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/>
              <a:t>지빈이한테 코드 받아서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/>
              <a:t>이와 같이 병상수에 대한 정보를 Crawling 했음.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05740"/>
            <a:ext cx="8229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선정 과정 및 결과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047750"/>
            <a:ext cx="8229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머신모델링</a:t>
            </a:r>
            <a:r>
              <a:rPr lang="en-US"/>
              <a:t> </a:t>
            </a:r>
            <a:r>
              <a:rPr b="1" lang="en-US"/>
              <a:t>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A. 사용한  머신러닝 모델 종류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SVM regression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Randomforest Regression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Ridge Regression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Multiple Linear Regression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Lasso Regression 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B. 종속변수 및 독립변수 설명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9c67d4ac_3_8"/>
          <p:cNvSpPr txBox="1"/>
          <p:nvPr>
            <p:ph type="title"/>
          </p:nvPr>
        </p:nvSpPr>
        <p:spPr>
          <a:xfrm>
            <a:off x="457200" y="205740"/>
            <a:ext cx="822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5가지의 머신러닝 모델링 과정을 간략하게 전부 보이기 + 코드 캡쳐화면 시각화 한 것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05740"/>
            <a:ext cx="8229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선정 과정 및 결과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57200" y="1047750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머신모델링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최적 모델 선정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선정 기준..? RMSE MAE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9c67d4ac_3_13"/>
          <p:cNvSpPr txBox="1"/>
          <p:nvPr>
            <p:ph type="title"/>
          </p:nvPr>
        </p:nvSpPr>
        <p:spPr>
          <a:xfrm>
            <a:off x="457200" y="205740"/>
            <a:ext cx="82296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3. 선정 과정 및 결과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d9c67d4ac_3_13"/>
          <p:cNvSpPr txBox="1"/>
          <p:nvPr>
            <p:ph idx="1" type="body"/>
          </p:nvPr>
        </p:nvSpPr>
        <p:spPr>
          <a:xfrm>
            <a:off x="457200" y="1183005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D. 최적  모델의 의사 결정 과정의 이해 설명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1220724" y="647700"/>
            <a:ext cx="4707890" cy="341630"/>
            <a:chOff x="1220724" y="647700"/>
            <a:chExt cx="4707890" cy="341630"/>
          </a:xfrm>
        </p:grpSpPr>
        <p:sp>
          <p:nvSpPr>
            <p:cNvPr id="142" name="Google Shape;142;p23"/>
            <p:cNvSpPr/>
            <p:nvPr/>
          </p:nvSpPr>
          <p:spPr>
            <a:xfrm>
              <a:off x="1220724" y="647700"/>
              <a:ext cx="4707890" cy="341630"/>
            </a:xfrm>
            <a:custGeom>
              <a:rect b="b" l="l" r="r" t="t"/>
              <a:pathLst>
                <a:path extrusionOk="0" h="341630" w="4707890">
                  <a:moveTo>
                    <a:pt x="4536948" y="0"/>
                  </a:moveTo>
                  <a:lnTo>
                    <a:pt x="0" y="0"/>
                  </a:lnTo>
                  <a:lnTo>
                    <a:pt x="170687" y="170687"/>
                  </a:lnTo>
                  <a:lnTo>
                    <a:pt x="0" y="341375"/>
                  </a:lnTo>
                  <a:lnTo>
                    <a:pt x="4536948" y="341375"/>
                  </a:lnTo>
                  <a:lnTo>
                    <a:pt x="4707636" y="170687"/>
                  </a:lnTo>
                  <a:lnTo>
                    <a:pt x="453694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220724" y="647700"/>
              <a:ext cx="4707890" cy="341630"/>
            </a:xfrm>
            <a:custGeom>
              <a:rect b="b" l="l" r="r" t="t"/>
              <a:pathLst>
                <a:path extrusionOk="0" h="341630" w="4707890">
                  <a:moveTo>
                    <a:pt x="0" y="0"/>
                  </a:moveTo>
                  <a:lnTo>
                    <a:pt x="4536948" y="0"/>
                  </a:lnTo>
                  <a:lnTo>
                    <a:pt x="4707636" y="170687"/>
                  </a:lnTo>
                  <a:lnTo>
                    <a:pt x="4536948" y="341375"/>
                  </a:lnTo>
                  <a:lnTo>
                    <a:pt x="0" y="341375"/>
                  </a:lnTo>
                  <a:lnTo>
                    <a:pt x="170687" y="17068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3"/>
          <p:cNvGrpSpPr/>
          <p:nvPr/>
        </p:nvGrpSpPr>
        <p:grpSpPr>
          <a:xfrm>
            <a:off x="499872" y="4319015"/>
            <a:ext cx="8046720" cy="693420"/>
            <a:chOff x="499872" y="4319015"/>
            <a:chExt cx="8046720" cy="693420"/>
          </a:xfrm>
        </p:grpSpPr>
        <p:sp>
          <p:nvSpPr>
            <p:cNvPr id="145" name="Google Shape;145;p23"/>
            <p:cNvSpPr/>
            <p:nvPr/>
          </p:nvSpPr>
          <p:spPr>
            <a:xfrm>
              <a:off x="499872" y="4319015"/>
              <a:ext cx="8046720" cy="693420"/>
            </a:xfrm>
            <a:custGeom>
              <a:rect b="b" l="l" r="r" t="t"/>
              <a:pathLst>
                <a:path extrusionOk="0" h="693420" w="8046720">
                  <a:moveTo>
                    <a:pt x="8046720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8046720" y="693420"/>
                  </a:lnTo>
                  <a:lnTo>
                    <a:pt x="804672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98192" y="4765852"/>
              <a:ext cx="557174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63266" y="4765852"/>
              <a:ext cx="71246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77438" y="4765852"/>
              <a:ext cx="56286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46830" y="4765852"/>
              <a:ext cx="43251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7918" y="4765852"/>
              <a:ext cx="55676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44262" y="4765852"/>
              <a:ext cx="42976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73447" y="4765852"/>
              <a:ext cx="43205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05679" y="4765852"/>
              <a:ext cx="43205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37911" y="4765852"/>
              <a:ext cx="43251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8873" y="4765852"/>
              <a:ext cx="42748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53861" y="4765852"/>
              <a:ext cx="184912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948307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274442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599054" y="4438497"/>
              <a:ext cx="43479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933064" y="4438497"/>
              <a:ext cx="56286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400932" y="4438497"/>
              <a:ext cx="70866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013581" y="4438497"/>
              <a:ext cx="57708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490593" y="4438497"/>
              <a:ext cx="557174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5793" y="4438497"/>
              <a:ext cx="71247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569966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896101" y="4438497"/>
              <a:ext cx="42336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222492" y="4438497"/>
              <a:ext cx="43433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556248" y="4438497"/>
              <a:ext cx="427481" cy="1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695690" y="4900269"/>
            <a:ext cx="210311" cy="12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481866" y="1503595"/>
            <a:ext cx="2033560" cy="1104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3"/>
          <p:cNvGrpSpPr/>
          <p:nvPr/>
        </p:nvGrpSpPr>
        <p:grpSpPr>
          <a:xfrm>
            <a:off x="4861305" y="1221613"/>
            <a:ext cx="3485895" cy="114300"/>
            <a:chOff x="4861305" y="1221613"/>
            <a:chExt cx="3485895" cy="114300"/>
          </a:xfrm>
        </p:grpSpPr>
        <p:pic>
          <p:nvPicPr>
            <p:cNvPr id="172" name="Google Shape;172;p2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861305" y="1221613"/>
              <a:ext cx="43322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218175" y="1221613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465063" y="1221613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710427" y="1221613"/>
              <a:ext cx="207263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849111" y="1221613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3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097523" y="1221613"/>
              <a:ext cx="535304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3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560820" y="1221613"/>
              <a:ext cx="324611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812533" y="1221613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065517" y="1221613"/>
              <a:ext cx="53720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527289" y="1221613"/>
              <a:ext cx="324611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777226" y="1221613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8022589" y="1221613"/>
              <a:ext cx="324611" cy="114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4" name="Google Shape;184;p2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42027" y="2628645"/>
            <a:ext cx="1262837" cy="126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3"/>
          <p:cNvGrpSpPr/>
          <p:nvPr/>
        </p:nvGrpSpPr>
        <p:grpSpPr>
          <a:xfrm>
            <a:off x="2926714" y="1916633"/>
            <a:ext cx="1024889" cy="279451"/>
            <a:chOff x="2926714" y="1916633"/>
            <a:chExt cx="1024889" cy="279451"/>
          </a:xfrm>
        </p:grpSpPr>
        <p:pic>
          <p:nvPicPr>
            <p:cNvPr id="186" name="Google Shape;186;p2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2926714" y="1916633"/>
              <a:ext cx="588645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2926714" y="2069592"/>
              <a:ext cx="475488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3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3321430" y="2069592"/>
              <a:ext cx="356615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3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3597274" y="2069592"/>
              <a:ext cx="354329" cy="126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3"/>
          <p:cNvGrpSpPr/>
          <p:nvPr/>
        </p:nvGrpSpPr>
        <p:grpSpPr>
          <a:xfrm>
            <a:off x="4939284" y="3194304"/>
            <a:ext cx="1037209" cy="243839"/>
            <a:chOff x="4939284" y="3194304"/>
            <a:chExt cx="1037209" cy="243839"/>
          </a:xfrm>
        </p:grpSpPr>
        <p:sp>
          <p:nvSpPr>
            <p:cNvPr id="191" name="Google Shape;191;p23"/>
            <p:cNvSpPr/>
            <p:nvPr/>
          </p:nvSpPr>
          <p:spPr>
            <a:xfrm>
              <a:off x="4939284" y="3194304"/>
              <a:ext cx="1027429" cy="243839"/>
            </a:xfrm>
            <a:custGeom>
              <a:rect b="b" l="l" r="r" t="t"/>
              <a:pathLst>
                <a:path extrusionOk="0" h="243839" w="1027429">
                  <a:moveTo>
                    <a:pt x="1027176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027176" y="24383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2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048123" y="3262833"/>
              <a:ext cx="210312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188331" y="3262833"/>
              <a:ext cx="243839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3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5349875" y="3262833"/>
              <a:ext cx="357073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3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624449" y="3262833"/>
              <a:ext cx="352044" cy="1267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3"/>
          <p:cNvGrpSpPr/>
          <p:nvPr/>
        </p:nvGrpSpPr>
        <p:grpSpPr>
          <a:xfrm>
            <a:off x="7315200" y="3189732"/>
            <a:ext cx="1140205" cy="243839"/>
            <a:chOff x="7315200" y="3189732"/>
            <a:chExt cx="1140205" cy="243839"/>
          </a:xfrm>
        </p:grpSpPr>
        <p:sp>
          <p:nvSpPr>
            <p:cNvPr id="197" name="Google Shape;197;p23"/>
            <p:cNvSpPr/>
            <p:nvPr/>
          </p:nvSpPr>
          <p:spPr>
            <a:xfrm>
              <a:off x="7315200" y="3189732"/>
              <a:ext cx="1135379" cy="243839"/>
            </a:xfrm>
            <a:custGeom>
              <a:rect b="b" l="l" r="r" t="t"/>
              <a:pathLst>
                <a:path extrusionOk="0" h="243839" w="1135379">
                  <a:moveTo>
                    <a:pt x="11353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135379" y="243839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23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429754" y="3257423"/>
              <a:ext cx="354329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3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702550" y="3257423"/>
              <a:ext cx="596265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3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8217661" y="3257423"/>
              <a:ext cx="237744" cy="126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23"/>
          <p:cNvGrpSpPr/>
          <p:nvPr/>
        </p:nvGrpSpPr>
        <p:grpSpPr>
          <a:xfrm>
            <a:off x="6120384" y="3194304"/>
            <a:ext cx="1027429" cy="243839"/>
            <a:chOff x="6120384" y="3194304"/>
            <a:chExt cx="1027429" cy="243839"/>
          </a:xfrm>
        </p:grpSpPr>
        <p:sp>
          <p:nvSpPr>
            <p:cNvPr id="202" name="Google Shape;202;p23"/>
            <p:cNvSpPr/>
            <p:nvPr/>
          </p:nvSpPr>
          <p:spPr>
            <a:xfrm>
              <a:off x="6120384" y="3194304"/>
              <a:ext cx="1027429" cy="243839"/>
            </a:xfrm>
            <a:custGeom>
              <a:rect b="b" l="l" r="r" t="t"/>
              <a:pathLst>
                <a:path extrusionOk="0" h="243839" w="1027429">
                  <a:moveTo>
                    <a:pt x="1027175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027175" y="243839"/>
                  </a:lnTo>
                  <a:lnTo>
                    <a:pt x="1027175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Google Shape;203;p23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6243574" y="3262833"/>
              <a:ext cx="354329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3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6516370" y="3262833"/>
              <a:ext cx="471424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3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906514" y="3262833"/>
              <a:ext cx="237744" cy="1267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6" name="Google Shape;206;p23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6630761" y="1510873"/>
            <a:ext cx="1470822" cy="9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6999731" y="2635250"/>
            <a:ext cx="1219200" cy="126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3"/>
          <p:cNvGrpSpPr/>
          <p:nvPr/>
        </p:nvGrpSpPr>
        <p:grpSpPr>
          <a:xfrm>
            <a:off x="4732020" y="647700"/>
            <a:ext cx="3832859" cy="341630"/>
            <a:chOff x="4732020" y="647700"/>
            <a:chExt cx="3832859" cy="341630"/>
          </a:xfrm>
        </p:grpSpPr>
        <p:sp>
          <p:nvSpPr>
            <p:cNvPr id="209" name="Google Shape;209;p23"/>
            <p:cNvSpPr/>
            <p:nvPr/>
          </p:nvSpPr>
          <p:spPr>
            <a:xfrm>
              <a:off x="4732020" y="647700"/>
              <a:ext cx="3832859" cy="341630"/>
            </a:xfrm>
            <a:custGeom>
              <a:rect b="b" l="l" r="r" t="t"/>
              <a:pathLst>
                <a:path extrusionOk="0" h="341630" w="3832859">
                  <a:moveTo>
                    <a:pt x="3662172" y="0"/>
                  </a:moveTo>
                  <a:lnTo>
                    <a:pt x="0" y="0"/>
                  </a:lnTo>
                  <a:lnTo>
                    <a:pt x="170687" y="170687"/>
                  </a:lnTo>
                  <a:lnTo>
                    <a:pt x="0" y="341375"/>
                  </a:lnTo>
                  <a:lnTo>
                    <a:pt x="3662172" y="341375"/>
                  </a:lnTo>
                  <a:lnTo>
                    <a:pt x="3832859" y="170687"/>
                  </a:lnTo>
                  <a:lnTo>
                    <a:pt x="3662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732020" y="647700"/>
              <a:ext cx="3832859" cy="341630"/>
            </a:xfrm>
            <a:custGeom>
              <a:rect b="b" l="l" r="r" t="t"/>
              <a:pathLst>
                <a:path extrusionOk="0" h="341630" w="3832859">
                  <a:moveTo>
                    <a:pt x="0" y="0"/>
                  </a:moveTo>
                  <a:lnTo>
                    <a:pt x="3662172" y="0"/>
                  </a:lnTo>
                  <a:lnTo>
                    <a:pt x="3832859" y="170687"/>
                  </a:lnTo>
                  <a:lnTo>
                    <a:pt x="3662172" y="341375"/>
                  </a:lnTo>
                  <a:lnTo>
                    <a:pt x="0" y="341375"/>
                  </a:lnTo>
                  <a:lnTo>
                    <a:pt x="170687" y="17068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23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6509258" y="761745"/>
              <a:ext cx="16052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3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6629654" y="761745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3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6881114" y="761745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3"/>
          <p:cNvGrpSpPr/>
          <p:nvPr/>
        </p:nvGrpSpPr>
        <p:grpSpPr>
          <a:xfrm>
            <a:off x="324611" y="647700"/>
            <a:ext cx="1120140" cy="341630"/>
            <a:chOff x="324611" y="647700"/>
            <a:chExt cx="1120140" cy="341630"/>
          </a:xfrm>
        </p:grpSpPr>
        <p:sp>
          <p:nvSpPr>
            <p:cNvPr id="215" name="Google Shape;215;p23"/>
            <p:cNvSpPr/>
            <p:nvPr/>
          </p:nvSpPr>
          <p:spPr>
            <a:xfrm>
              <a:off x="324611" y="647700"/>
              <a:ext cx="1120140" cy="341630"/>
            </a:xfrm>
            <a:custGeom>
              <a:rect b="b" l="l" r="r" t="t"/>
              <a:pathLst>
                <a:path extrusionOk="0" h="341630" w="1120140">
                  <a:moveTo>
                    <a:pt x="1023366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023366" y="341375"/>
                  </a:lnTo>
                  <a:lnTo>
                    <a:pt x="1120140" y="170687"/>
                  </a:lnTo>
                  <a:lnTo>
                    <a:pt x="1023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24611" y="647700"/>
              <a:ext cx="1120140" cy="341630"/>
            </a:xfrm>
            <a:custGeom>
              <a:rect b="b" l="l" r="r" t="t"/>
              <a:pathLst>
                <a:path extrusionOk="0" h="341630" w="1120140">
                  <a:moveTo>
                    <a:pt x="0" y="0"/>
                  </a:moveTo>
                  <a:lnTo>
                    <a:pt x="1023366" y="0"/>
                  </a:lnTo>
                  <a:lnTo>
                    <a:pt x="1120140" y="170687"/>
                  </a:lnTo>
                  <a:lnTo>
                    <a:pt x="1023366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p23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437083" y="758317"/>
              <a:ext cx="16052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3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557479" y="758317"/>
              <a:ext cx="52197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3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1010107" y="758317"/>
              <a:ext cx="428751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3"/>
          <p:cNvGrpSpPr/>
          <p:nvPr/>
        </p:nvGrpSpPr>
        <p:grpSpPr>
          <a:xfrm>
            <a:off x="2719451" y="758316"/>
            <a:ext cx="688848" cy="114300"/>
            <a:chOff x="2719451" y="758316"/>
            <a:chExt cx="688848" cy="114300"/>
          </a:xfrm>
        </p:grpSpPr>
        <p:pic>
          <p:nvPicPr>
            <p:cNvPr id="221" name="Google Shape;221;p23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2719451" y="758316"/>
              <a:ext cx="16052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3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2839847" y="758316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3"/>
            <p:cNvPicPr preferRelativeResize="0"/>
            <p:nvPr/>
          </p:nvPicPr>
          <p:blipFill rotWithShape="1">
            <a:blip r:embed="rId63">
              <a:alphaModFix/>
            </a:blip>
            <a:srcRect b="0" l="0" r="0" t="0"/>
            <a:stretch/>
          </p:blipFill>
          <p:spPr>
            <a:xfrm>
              <a:off x="3088259" y="758316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3"/>
          <p:cNvGrpSpPr/>
          <p:nvPr/>
        </p:nvGrpSpPr>
        <p:grpSpPr>
          <a:xfrm>
            <a:off x="6310681" y="2805494"/>
            <a:ext cx="651077" cy="314297"/>
            <a:chOff x="6310681" y="2805494"/>
            <a:chExt cx="651077" cy="314297"/>
          </a:xfrm>
        </p:grpSpPr>
        <p:pic>
          <p:nvPicPr>
            <p:cNvPr id="225" name="Google Shape;225;p23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6310681" y="2805494"/>
              <a:ext cx="651077" cy="314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3"/>
            <p:cNvSpPr/>
            <p:nvPr/>
          </p:nvSpPr>
          <p:spPr>
            <a:xfrm>
              <a:off x="6404609" y="2826257"/>
              <a:ext cx="459104" cy="231775"/>
            </a:xfrm>
            <a:custGeom>
              <a:rect b="b" l="l" r="r" t="t"/>
              <a:pathLst>
                <a:path extrusionOk="0" h="231775" w="459104">
                  <a:moveTo>
                    <a:pt x="344042" y="0"/>
                  </a:moveTo>
                  <a:lnTo>
                    <a:pt x="114681" y="0"/>
                  </a:lnTo>
                  <a:lnTo>
                    <a:pt x="114681" y="148971"/>
                  </a:lnTo>
                  <a:lnTo>
                    <a:pt x="0" y="148971"/>
                  </a:lnTo>
                  <a:lnTo>
                    <a:pt x="229362" y="231648"/>
                  </a:lnTo>
                  <a:lnTo>
                    <a:pt x="458723" y="148971"/>
                  </a:lnTo>
                  <a:lnTo>
                    <a:pt x="344042" y="148971"/>
                  </a:lnTo>
                  <a:lnTo>
                    <a:pt x="34404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404609" y="2826257"/>
              <a:ext cx="459104" cy="231775"/>
            </a:xfrm>
            <a:custGeom>
              <a:rect b="b" l="l" r="r" t="t"/>
              <a:pathLst>
                <a:path extrusionOk="0" h="231775" w="459104">
                  <a:moveTo>
                    <a:pt x="344042" y="0"/>
                  </a:moveTo>
                  <a:lnTo>
                    <a:pt x="344042" y="148971"/>
                  </a:lnTo>
                  <a:lnTo>
                    <a:pt x="458723" y="148971"/>
                  </a:lnTo>
                  <a:lnTo>
                    <a:pt x="229362" y="231648"/>
                  </a:lnTo>
                  <a:lnTo>
                    <a:pt x="0" y="148971"/>
                  </a:lnTo>
                  <a:lnTo>
                    <a:pt x="114681" y="148971"/>
                  </a:lnTo>
                  <a:lnTo>
                    <a:pt x="114681" y="0"/>
                  </a:lnTo>
                  <a:lnTo>
                    <a:pt x="344042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918210" y="2411729"/>
            <a:ext cx="3310254" cy="349250"/>
            <a:chOff x="918210" y="2411729"/>
            <a:chExt cx="3310254" cy="349250"/>
          </a:xfrm>
        </p:grpSpPr>
        <p:sp>
          <p:nvSpPr>
            <p:cNvPr id="229" name="Google Shape;229;p23"/>
            <p:cNvSpPr/>
            <p:nvPr/>
          </p:nvSpPr>
          <p:spPr>
            <a:xfrm>
              <a:off x="918210" y="2411729"/>
              <a:ext cx="3310254" cy="349250"/>
            </a:xfrm>
            <a:custGeom>
              <a:rect b="b" l="l" r="r" t="t"/>
              <a:pathLst>
                <a:path extrusionOk="0" h="349250" w="3310254">
                  <a:moveTo>
                    <a:pt x="3310128" y="0"/>
                  </a:moveTo>
                  <a:lnTo>
                    <a:pt x="0" y="0"/>
                  </a:lnTo>
                  <a:lnTo>
                    <a:pt x="0" y="348995"/>
                  </a:lnTo>
                  <a:lnTo>
                    <a:pt x="3310128" y="348995"/>
                  </a:lnTo>
                  <a:lnTo>
                    <a:pt x="3310128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23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2044319" y="2521584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3"/>
            <p:cNvPicPr preferRelativeResize="0"/>
            <p:nvPr/>
          </p:nvPicPr>
          <p:blipFill rotWithShape="1">
            <a:blip r:embed="rId66">
              <a:alphaModFix/>
            </a:blip>
            <a:srcRect b="0" l="0" r="0" t="0"/>
            <a:stretch/>
          </p:blipFill>
          <p:spPr>
            <a:xfrm>
              <a:off x="2294255" y="2521584"/>
              <a:ext cx="32049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3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2539873" y="2521584"/>
              <a:ext cx="317754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68">
              <a:alphaModFix/>
            </a:blip>
            <a:srcRect b="0" l="0" r="0" t="0"/>
            <a:stretch/>
          </p:blipFill>
          <p:spPr>
            <a:xfrm>
              <a:off x="2786761" y="2521584"/>
              <a:ext cx="416560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3"/>
          <p:cNvGrpSpPr/>
          <p:nvPr/>
        </p:nvGrpSpPr>
        <p:grpSpPr>
          <a:xfrm>
            <a:off x="945642" y="1325117"/>
            <a:ext cx="3276600" cy="347980"/>
            <a:chOff x="945642" y="1325117"/>
            <a:chExt cx="3276600" cy="347980"/>
          </a:xfrm>
        </p:grpSpPr>
        <p:sp>
          <p:nvSpPr>
            <p:cNvPr id="235" name="Google Shape;235;p23"/>
            <p:cNvSpPr/>
            <p:nvPr/>
          </p:nvSpPr>
          <p:spPr>
            <a:xfrm>
              <a:off x="945642" y="1325117"/>
              <a:ext cx="3276600" cy="347980"/>
            </a:xfrm>
            <a:custGeom>
              <a:rect b="b" l="l" r="r" t="t"/>
              <a:pathLst>
                <a:path extrusionOk="0" h="347980" w="3276600">
                  <a:moveTo>
                    <a:pt x="3276600" y="0"/>
                  </a:moveTo>
                  <a:lnTo>
                    <a:pt x="0" y="0"/>
                  </a:lnTo>
                  <a:lnTo>
                    <a:pt x="0" y="23634"/>
                  </a:lnTo>
                  <a:lnTo>
                    <a:pt x="0" y="347472"/>
                  </a:lnTo>
                  <a:lnTo>
                    <a:pt x="3276600" y="347472"/>
                  </a:lnTo>
                  <a:lnTo>
                    <a:pt x="3276600" y="23634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6" name="Google Shape;236;p23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1751711" y="1434337"/>
              <a:ext cx="52235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3"/>
            <p:cNvPicPr preferRelativeResize="0"/>
            <p:nvPr/>
          </p:nvPicPr>
          <p:blipFill rotWithShape="1">
            <a:blip r:embed="rId70">
              <a:alphaModFix/>
            </a:blip>
            <a:srcRect b="0" l="0" r="0" t="0"/>
            <a:stretch/>
          </p:blipFill>
          <p:spPr>
            <a:xfrm>
              <a:off x="2204592" y="1434337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3"/>
            <p:cNvPicPr preferRelativeResize="0"/>
            <p:nvPr/>
          </p:nvPicPr>
          <p:blipFill rotWithShape="1">
            <a:blip r:embed="rId71">
              <a:alphaModFix/>
            </a:blip>
            <a:srcRect b="0" l="0" r="0" t="0"/>
            <a:stretch/>
          </p:blipFill>
          <p:spPr>
            <a:xfrm>
              <a:off x="2454528" y="1434337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3"/>
            <p:cNvPicPr preferRelativeResize="0"/>
            <p:nvPr/>
          </p:nvPicPr>
          <p:blipFill rotWithShape="1">
            <a:blip r:embed="rId72">
              <a:alphaModFix/>
            </a:blip>
            <a:srcRect b="0" l="0" r="0" t="0"/>
            <a:stretch/>
          </p:blipFill>
          <p:spPr>
            <a:xfrm>
              <a:off x="2702940" y="1434337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3"/>
            <p:cNvPicPr preferRelativeResize="0"/>
            <p:nvPr/>
          </p:nvPicPr>
          <p:blipFill rotWithShape="1">
            <a:blip r:embed="rId73">
              <a:alphaModFix/>
            </a:blip>
            <a:srcRect b="0" l="0" r="0" t="0"/>
            <a:stretch/>
          </p:blipFill>
          <p:spPr>
            <a:xfrm>
              <a:off x="2951352" y="1434337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 rotWithShape="1">
            <a:blip r:embed="rId74">
              <a:alphaModFix/>
            </a:blip>
            <a:srcRect b="0" l="0" r="0" t="0"/>
            <a:stretch/>
          </p:blipFill>
          <p:spPr>
            <a:xfrm>
              <a:off x="3198240" y="1434337"/>
              <a:ext cx="324611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504444" y="2331720"/>
            <a:ext cx="707390" cy="544068"/>
            <a:chOff x="504444" y="2331720"/>
            <a:chExt cx="707390" cy="544068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75">
              <a:alphaModFix/>
            </a:blip>
            <a:srcRect b="0" l="0" r="0" t="0"/>
            <a:stretch/>
          </p:blipFill>
          <p:spPr>
            <a:xfrm>
              <a:off x="509016" y="2331720"/>
              <a:ext cx="693394" cy="5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3"/>
            <p:cNvSpPr/>
            <p:nvPr/>
          </p:nvSpPr>
          <p:spPr>
            <a:xfrm>
              <a:off x="504444" y="2346959"/>
              <a:ext cx="707390" cy="441960"/>
            </a:xfrm>
            <a:custGeom>
              <a:rect b="b" l="l" r="r" t="t"/>
              <a:pathLst>
                <a:path extrusionOk="0" h="441960" w="707390">
                  <a:moveTo>
                    <a:pt x="707136" y="62484"/>
                  </a:moveTo>
                  <a:lnTo>
                    <a:pt x="649224" y="62484"/>
                  </a:lnTo>
                  <a:lnTo>
                    <a:pt x="649224" y="0"/>
                  </a:lnTo>
                  <a:lnTo>
                    <a:pt x="57912" y="0"/>
                  </a:lnTo>
                  <a:lnTo>
                    <a:pt x="57912" y="62484"/>
                  </a:lnTo>
                  <a:lnTo>
                    <a:pt x="0" y="62484"/>
                  </a:lnTo>
                  <a:lnTo>
                    <a:pt x="0" y="397764"/>
                  </a:lnTo>
                  <a:lnTo>
                    <a:pt x="57912" y="397764"/>
                  </a:lnTo>
                  <a:lnTo>
                    <a:pt x="57912" y="441960"/>
                  </a:lnTo>
                  <a:lnTo>
                    <a:pt x="649224" y="441960"/>
                  </a:lnTo>
                  <a:lnTo>
                    <a:pt x="649224" y="397764"/>
                  </a:lnTo>
                  <a:lnTo>
                    <a:pt x="707136" y="397764"/>
                  </a:lnTo>
                  <a:lnTo>
                    <a:pt x="707136" y="624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Google Shape;245;p23"/>
            <p:cNvPicPr preferRelativeResize="0"/>
            <p:nvPr/>
          </p:nvPicPr>
          <p:blipFill rotWithShape="1">
            <a:blip r:embed="rId76">
              <a:alphaModFix/>
            </a:blip>
            <a:srcRect b="0" l="0" r="0" t="0"/>
            <a:stretch/>
          </p:blipFill>
          <p:spPr>
            <a:xfrm>
              <a:off x="658063" y="2523185"/>
              <a:ext cx="466191" cy="1267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3"/>
          <p:cNvGrpSpPr/>
          <p:nvPr/>
        </p:nvGrpSpPr>
        <p:grpSpPr>
          <a:xfrm>
            <a:off x="475487" y="1261872"/>
            <a:ext cx="708660" cy="544067"/>
            <a:chOff x="475487" y="1261872"/>
            <a:chExt cx="708660" cy="544067"/>
          </a:xfrm>
        </p:grpSpPr>
        <p:pic>
          <p:nvPicPr>
            <p:cNvPr id="247" name="Google Shape;247;p23"/>
            <p:cNvPicPr preferRelativeResize="0"/>
            <p:nvPr/>
          </p:nvPicPr>
          <p:blipFill rotWithShape="1">
            <a:blip r:embed="rId77">
              <a:alphaModFix/>
            </a:blip>
            <a:srcRect b="0" l="0" r="0" t="0"/>
            <a:stretch/>
          </p:blipFill>
          <p:spPr>
            <a:xfrm>
              <a:off x="475487" y="1261872"/>
              <a:ext cx="678205" cy="5440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3"/>
            <p:cNvSpPr/>
            <p:nvPr/>
          </p:nvSpPr>
          <p:spPr>
            <a:xfrm>
              <a:off x="490728" y="1277111"/>
              <a:ext cx="693419" cy="441960"/>
            </a:xfrm>
            <a:custGeom>
              <a:rect b="b" l="l" r="r" t="t"/>
              <a:pathLst>
                <a:path extrusionOk="0" h="441960" w="693419">
                  <a:moveTo>
                    <a:pt x="693420" y="71640"/>
                  </a:moveTo>
                  <a:lnTo>
                    <a:pt x="614172" y="71640"/>
                  </a:lnTo>
                  <a:lnTo>
                    <a:pt x="614172" y="0"/>
                  </a:lnTo>
                  <a:lnTo>
                    <a:pt x="38100" y="0"/>
                  </a:lnTo>
                  <a:lnTo>
                    <a:pt x="38100" y="71640"/>
                  </a:lnTo>
                  <a:lnTo>
                    <a:pt x="0" y="71640"/>
                  </a:lnTo>
                  <a:lnTo>
                    <a:pt x="0" y="408432"/>
                  </a:lnTo>
                  <a:lnTo>
                    <a:pt x="38100" y="408432"/>
                  </a:lnTo>
                  <a:lnTo>
                    <a:pt x="38100" y="441960"/>
                  </a:lnTo>
                  <a:lnTo>
                    <a:pt x="614172" y="441960"/>
                  </a:lnTo>
                  <a:lnTo>
                    <a:pt x="614172" y="408432"/>
                  </a:lnTo>
                  <a:lnTo>
                    <a:pt x="693420" y="408432"/>
                  </a:lnTo>
                  <a:lnTo>
                    <a:pt x="693420" y="716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9" name="Google Shape;249;p23"/>
            <p:cNvPicPr preferRelativeResize="0"/>
            <p:nvPr/>
          </p:nvPicPr>
          <p:blipFill rotWithShape="1">
            <a:blip r:embed="rId78">
              <a:alphaModFix/>
            </a:blip>
            <a:srcRect b="0" l="0" r="0" t="0"/>
            <a:stretch/>
          </p:blipFill>
          <p:spPr>
            <a:xfrm>
              <a:off x="637641" y="1462786"/>
              <a:ext cx="466191" cy="126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23"/>
          <p:cNvGrpSpPr/>
          <p:nvPr/>
        </p:nvGrpSpPr>
        <p:grpSpPr>
          <a:xfrm>
            <a:off x="1665453" y="1848611"/>
            <a:ext cx="418064" cy="448279"/>
            <a:chOff x="1665453" y="1848611"/>
            <a:chExt cx="418064" cy="448279"/>
          </a:xfrm>
        </p:grpSpPr>
        <p:pic>
          <p:nvPicPr>
            <p:cNvPr id="251" name="Google Shape;251;p23"/>
            <p:cNvPicPr preferRelativeResize="0"/>
            <p:nvPr/>
          </p:nvPicPr>
          <p:blipFill rotWithShape="1">
            <a:blip r:embed="rId79">
              <a:alphaModFix/>
            </a:blip>
            <a:srcRect b="0" l="0" r="0" t="0"/>
            <a:stretch/>
          </p:blipFill>
          <p:spPr>
            <a:xfrm>
              <a:off x="1665453" y="1878826"/>
              <a:ext cx="418064" cy="418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3"/>
            <p:cNvPicPr preferRelativeResize="0"/>
            <p:nvPr/>
          </p:nvPicPr>
          <p:blipFill rotWithShape="1">
            <a:blip r:embed="rId80">
              <a:alphaModFix/>
            </a:blip>
            <a:srcRect b="0" l="0" r="0" t="0"/>
            <a:stretch/>
          </p:blipFill>
          <p:spPr>
            <a:xfrm>
              <a:off x="1673352" y="1848611"/>
              <a:ext cx="397763" cy="397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23"/>
          <p:cNvGrpSpPr/>
          <p:nvPr/>
        </p:nvGrpSpPr>
        <p:grpSpPr>
          <a:xfrm>
            <a:off x="2151766" y="1912377"/>
            <a:ext cx="644895" cy="312867"/>
            <a:chOff x="2151766" y="1912377"/>
            <a:chExt cx="644895" cy="312867"/>
          </a:xfrm>
        </p:grpSpPr>
        <p:pic>
          <p:nvPicPr>
            <p:cNvPr id="254" name="Google Shape;254;p23"/>
            <p:cNvPicPr preferRelativeResize="0"/>
            <p:nvPr/>
          </p:nvPicPr>
          <p:blipFill rotWithShape="1">
            <a:blip r:embed="rId81">
              <a:alphaModFix/>
            </a:blip>
            <a:srcRect b="0" l="0" r="0" t="0"/>
            <a:stretch/>
          </p:blipFill>
          <p:spPr>
            <a:xfrm>
              <a:off x="2151766" y="1912377"/>
              <a:ext cx="644895" cy="312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3"/>
            <p:cNvSpPr/>
            <p:nvPr/>
          </p:nvSpPr>
          <p:spPr>
            <a:xfrm>
              <a:off x="2247138" y="1933194"/>
              <a:ext cx="459105" cy="230505"/>
            </a:xfrm>
            <a:custGeom>
              <a:rect b="b" l="l" r="r" t="t"/>
              <a:pathLst>
                <a:path extrusionOk="0" h="230505" w="459105">
                  <a:moveTo>
                    <a:pt x="344043" y="0"/>
                  </a:moveTo>
                  <a:lnTo>
                    <a:pt x="114681" y="0"/>
                  </a:lnTo>
                  <a:lnTo>
                    <a:pt x="114681" y="148081"/>
                  </a:lnTo>
                  <a:lnTo>
                    <a:pt x="0" y="148081"/>
                  </a:lnTo>
                  <a:lnTo>
                    <a:pt x="229362" y="230124"/>
                  </a:lnTo>
                  <a:lnTo>
                    <a:pt x="458724" y="148081"/>
                  </a:lnTo>
                  <a:lnTo>
                    <a:pt x="344043" y="1480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247138" y="1933194"/>
              <a:ext cx="459105" cy="230505"/>
            </a:xfrm>
            <a:custGeom>
              <a:rect b="b" l="l" r="r" t="t"/>
              <a:pathLst>
                <a:path extrusionOk="0" h="230505" w="459105">
                  <a:moveTo>
                    <a:pt x="344043" y="0"/>
                  </a:moveTo>
                  <a:lnTo>
                    <a:pt x="344043" y="148081"/>
                  </a:lnTo>
                  <a:lnTo>
                    <a:pt x="458724" y="148081"/>
                  </a:lnTo>
                  <a:lnTo>
                    <a:pt x="229362" y="230124"/>
                  </a:lnTo>
                  <a:lnTo>
                    <a:pt x="0" y="148081"/>
                  </a:lnTo>
                  <a:lnTo>
                    <a:pt x="114681" y="148081"/>
                  </a:lnTo>
                  <a:lnTo>
                    <a:pt x="114681" y="0"/>
                  </a:lnTo>
                  <a:lnTo>
                    <a:pt x="34404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23"/>
          <p:cNvGrpSpPr/>
          <p:nvPr/>
        </p:nvGrpSpPr>
        <p:grpSpPr>
          <a:xfrm>
            <a:off x="1059180" y="3294888"/>
            <a:ext cx="2833370" cy="361314"/>
            <a:chOff x="1059180" y="3294888"/>
            <a:chExt cx="2833370" cy="361314"/>
          </a:xfrm>
        </p:grpSpPr>
        <p:sp>
          <p:nvSpPr>
            <p:cNvPr id="258" name="Google Shape;258;p23"/>
            <p:cNvSpPr/>
            <p:nvPr/>
          </p:nvSpPr>
          <p:spPr>
            <a:xfrm>
              <a:off x="1059180" y="3294888"/>
              <a:ext cx="2833370" cy="361314"/>
            </a:xfrm>
            <a:custGeom>
              <a:rect b="b" l="l" r="r" t="t"/>
              <a:pathLst>
                <a:path extrusionOk="0" h="361314" w="2833370">
                  <a:moveTo>
                    <a:pt x="2833116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2833116" y="361188"/>
                  </a:lnTo>
                  <a:lnTo>
                    <a:pt x="2833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9" name="Google Shape;259;p23"/>
            <p:cNvPicPr preferRelativeResize="0"/>
            <p:nvPr/>
          </p:nvPicPr>
          <p:blipFill rotWithShape="1">
            <a:blip r:embed="rId82">
              <a:alphaModFix/>
            </a:blip>
            <a:srcRect b="0" l="0" r="0" t="0"/>
            <a:stretch/>
          </p:blipFill>
          <p:spPr>
            <a:xfrm>
              <a:off x="1316736" y="3412236"/>
              <a:ext cx="430225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3"/>
            <p:cNvPicPr preferRelativeResize="0"/>
            <p:nvPr/>
          </p:nvPicPr>
          <p:blipFill rotWithShape="1">
            <a:blip r:embed="rId83">
              <a:alphaModFix/>
            </a:blip>
            <a:srcRect b="0" l="0" r="0" t="0"/>
            <a:stretch/>
          </p:blipFill>
          <p:spPr>
            <a:xfrm>
              <a:off x="1649222" y="3412236"/>
              <a:ext cx="55676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3"/>
            <p:cNvPicPr preferRelativeResize="0"/>
            <p:nvPr/>
          </p:nvPicPr>
          <p:blipFill rotWithShape="1">
            <a:blip r:embed="rId84">
              <a:alphaModFix/>
            </a:blip>
            <a:srcRect b="0" l="0" r="0" t="0"/>
            <a:stretch/>
          </p:blipFill>
          <p:spPr>
            <a:xfrm>
              <a:off x="2114041" y="3412236"/>
              <a:ext cx="71246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3"/>
            <p:cNvPicPr preferRelativeResize="0"/>
            <p:nvPr/>
          </p:nvPicPr>
          <p:blipFill rotWithShape="1">
            <a:blip r:embed="rId85">
              <a:alphaModFix/>
            </a:blip>
            <a:srcRect b="0" l="0" r="0" t="0"/>
            <a:stretch/>
          </p:blipFill>
          <p:spPr>
            <a:xfrm>
              <a:off x="2728213" y="3412236"/>
              <a:ext cx="718565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86">
              <a:alphaModFix/>
            </a:blip>
            <a:srcRect b="0" l="0" r="0" t="0"/>
            <a:stretch/>
          </p:blipFill>
          <p:spPr>
            <a:xfrm>
              <a:off x="3347338" y="3412236"/>
              <a:ext cx="434339" cy="1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3"/>
          <p:cNvGrpSpPr/>
          <p:nvPr/>
        </p:nvGrpSpPr>
        <p:grpSpPr>
          <a:xfrm>
            <a:off x="2151766" y="2889261"/>
            <a:ext cx="644895" cy="312867"/>
            <a:chOff x="2151766" y="2889261"/>
            <a:chExt cx="644895" cy="312867"/>
          </a:xfrm>
        </p:grpSpPr>
        <p:pic>
          <p:nvPicPr>
            <p:cNvPr id="265" name="Google Shape;265;p23"/>
            <p:cNvPicPr preferRelativeResize="0"/>
            <p:nvPr/>
          </p:nvPicPr>
          <p:blipFill rotWithShape="1">
            <a:blip r:embed="rId87">
              <a:alphaModFix/>
            </a:blip>
            <a:srcRect b="0" l="0" r="0" t="0"/>
            <a:stretch/>
          </p:blipFill>
          <p:spPr>
            <a:xfrm>
              <a:off x="2151766" y="2889261"/>
              <a:ext cx="644895" cy="312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3"/>
            <p:cNvSpPr/>
            <p:nvPr/>
          </p:nvSpPr>
          <p:spPr>
            <a:xfrm>
              <a:off x="2247138" y="2910078"/>
              <a:ext cx="459105" cy="230505"/>
            </a:xfrm>
            <a:custGeom>
              <a:rect b="b" l="l" r="r" t="t"/>
              <a:pathLst>
                <a:path extrusionOk="0" h="230505" w="459105">
                  <a:moveTo>
                    <a:pt x="344043" y="0"/>
                  </a:moveTo>
                  <a:lnTo>
                    <a:pt x="114681" y="0"/>
                  </a:lnTo>
                  <a:lnTo>
                    <a:pt x="114681" y="148082"/>
                  </a:lnTo>
                  <a:lnTo>
                    <a:pt x="0" y="148082"/>
                  </a:lnTo>
                  <a:lnTo>
                    <a:pt x="229362" y="230124"/>
                  </a:lnTo>
                  <a:lnTo>
                    <a:pt x="458724" y="148082"/>
                  </a:lnTo>
                  <a:lnTo>
                    <a:pt x="344043" y="148082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247138" y="2910078"/>
              <a:ext cx="459105" cy="230505"/>
            </a:xfrm>
            <a:custGeom>
              <a:rect b="b" l="l" r="r" t="t"/>
              <a:pathLst>
                <a:path extrusionOk="0" h="230505" w="459105">
                  <a:moveTo>
                    <a:pt x="344043" y="0"/>
                  </a:moveTo>
                  <a:lnTo>
                    <a:pt x="344043" y="148082"/>
                  </a:lnTo>
                  <a:lnTo>
                    <a:pt x="458724" y="148082"/>
                  </a:lnTo>
                  <a:lnTo>
                    <a:pt x="229362" y="230124"/>
                  </a:lnTo>
                  <a:lnTo>
                    <a:pt x="0" y="148082"/>
                  </a:lnTo>
                  <a:lnTo>
                    <a:pt x="114681" y="148082"/>
                  </a:lnTo>
                  <a:lnTo>
                    <a:pt x="114681" y="0"/>
                  </a:lnTo>
                  <a:lnTo>
                    <a:pt x="34404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3"/>
          <p:cNvSpPr/>
          <p:nvPr/>
        </p:nvSpPr>
        <p:spPr>
          <a:xfrm>
            <a:off x="4195571" y="1173480"/>
            <a:ext cx="655320" cy="151130"/>
          </a:xfrm>
          <a:custGeom>
            <a:rect b="b" l="l" r="r" t="t"/>
            <a:pathLst>
              <a:path extrusionOk="0" h="151130" w="655320">
                <a:moveTo>
                  <a:pt x="0" y="150875"/>
                </a:moveTo>
                <a:lnTo>
                  <a:pt x="655319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4195571" y="1645920"/>
            <a:ext cx="718185" cy="1643379"/>
          </a:xfrm>
          <a:custGeom>
            <a:rect b="b" l="l" r="r" t="t"/>
            <a:pathLst>
              <a:path extrusionOk="0" h="1643379" w="718185">
                <a:moveTo>
                  <a:pt x="0" y="0"/>
                </a:moveTo>
                <a:lnTo>
                  <a:pt x="717803" y="1642871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5553709" y="51815"/>
            <a:ext cx="677151" cy="454913"/>
            <a:chOff x="5553709" y="51815"/>
            <a:chExt cx="677151" cy="454913"/>
          </a:xfrm>
        </p:grpSpPr>
        <p:pic>
          <p:nvPicPr>
            <p:cNvPr id="271" name="Google Shape;271;p23"/>
            <p:cNvPicPr preferRelativeResize="0"/>
            <p:nvPr/>
          </p:nvPicPr>
          <p:blipFill rotWithShape="1">
            <a:blip r:embed="rId88">
              <a:alphaModFix/>
            </a:blip>
            <a:srcRect b="0" l="0" r="0" t="0"/>
            <a:stretch/>
          </p:blipFill>
          <p:spPr>
            <a:xfrm>
              <a:off x="5557860" y="179214"/>
              <a:ext cx="273973" cy="177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3"/>
            <p:cNvPicPr preferRelativeResize="0"/>
            <p:nvPr/>
          </p:nvPicPr>
          <p:blipFill rotWithShape="1">
            <a:blip r:embed="rId89">
              <a:alphaModFix/>
            </a:blip>
            <a:srcRect b="0" l="0" r="0" t="0"/>
            <a:stretch/>
          </p:blipFill>
          <p:spPr>
            <a:xfrm>
              <a:off x="5553709" y="157226"/>
              <a:ext cx="413385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3"/>
            <p:cNvPicPr preferRelativeResize="0"/>
            <p:nvPr/>
          </p:nvPicPr>
          <p:blipFill rotWithShape="1">
            <a:blip r:embed="rId90">
              <a:alphaModFix/>
            </a:blip>
            <a:srcRect b="0" l="0" r="0" t="0"/>
            <a:stretch/>
          </p:blipFill>
          <p:spPr>
            <a:xfrm>
              <a:off x="5756147" y="51815"/>
              <a:ext cx="474713" cy="454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3"/>
          <p:cNvSpPr txBox="1"/>
          <p:nvPr/>
        </p:nvSpPr>
        <p:spPr>
          <a:xfrm>
            <a:off x="5871717" y="103378"/>
            <a:ext cx="228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6018276" y="56388"/>
            <a:ext cx="3125723" cy="572261"/>
            <a:chOff x="6018276" y="56388"/>
            <a:chExt cx="3125723" cy="572261"/>
          </a:xfrm>
        </p:grpSpPr>
        <p:pic>
          <p:nvPicPr>
            <p:cNvPr id="276" name="Google Shape;276;p23"/>
            <p:cNvPicPr preferRelativeResize="0"/>
            <p:nvPr/>
          </p:nvPicPr>
          <p:blipFill rotWithShape="1">
            <a:blip r:embed="rId91">
              <a:alphaModFix/>
            </a:blip>
            <a:srcRect b="0" l="0" r="0" t="0"/>
            <a:stretch/>
          </p:blipFill>
          <p:spPr>
            <a:xfrm>
              <a:off x="6018276" y="56388"/>
              <a:ext cx="828294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3"/>
            <p:cNvPicPr preferRelativeResize="0"/>
            <p:nvPr/>
          </p:nvPicPr>
          <p:blipFill rotWithShape="1">
            <a:blip r:embed="rId92">
              <a:alphaModFix/>
            </a:blip>
            <a:srcRect b="0" l="0" r="0" t="0"/>
            <a:stretch/>
          </p:blipFill>
          <p:spPr>
            <a:xfrm>
              <a:off x="6146546" y="157226"/>
              <a:ext cx="742086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3"/>
            <p:cNvPicPr preferRelativeResize="0"/>
            <p:nvPr/>
          </p:nvPicPr>
          <p:blipFill rotWithShape="1">
            <a:blip r:embed="rId93">
              <a:alphaModFix/>
            </a:blip>
            <a:srcRect b="0" l="0" r="0" t="0"/>
            <a:stretch/>
          </p:blipFill>
          <p:spPr>
            <a:xfrm>
              <a:off x="6635496" y="56388"/>
              <a:ext cx="1030986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3"/>
            <p:cNvPicPr preferRelativeResize="0"/>
            <p:nvPr/>
          </p:nvPicPr>
          <p:blipFill rotWithShape="1">
            <a:blip r:embed="rId94">
              <a:alphaModFix/>
            </a:blip>
            <a:srcRect b="0" l="0" r="0" t="0"/>
            <a:stretch/>
          </p:blipFill>
          <p:spPr>
            <a:xfrm>
              <a:off x="6764147" y="157226"/>
              <a:ext cx="948690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3"/>
            <p:cNvPicPr preferRelativeResize="0"/>
            <p:nvPr/>
          </p:nvPicPr>
          <p:blipFill rotWithShape="1">
            <a:blip r:embed="rId95">
              <a:alphaModFix/>
            </a:blip>
            <a:srcRect b="0" l="0" r="0" t="0"/>
            <a:stretch/>
          </p:blipFill>
          <p:spPr>
            <a:xfrm>
              <a:off x="7456932" y="56388"/>
              <a:ext cx="646937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3"/>
            <p:cNvPicPr preferRelativeResize="0"/>
            <p:nvPr/>
          </p:nvPicPr>
          <p:blipFill rotWithShape="1">
            <a:blip r:embed="rId96">
              <a:alphaModFix/>
            </a:blip>
            <a:srcRect b="0" l="0" r="0" t="0"/>
            <a:stretch/>
          </p:blipFill>
          <p:spPr>
            <a:xfrm>
              <a:off x="7585583" y="157226"/>
              <a:ext cx="562355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3"/>
            <p:cNvPicPr preferRelativeResize="0"/>
            <p:nvPr/>
          </p:nvPicPr>
          <p:blipFill rotWithShape="1">
            <a:blip r:embed="rId97">
              <a:alphaModFix/>
            </a:blip>
            <a:srcRect b="0" l="0" r="0" t="0"/>
            <a:stretch/>
          </p:blipFill>
          <p:spPr>
            <a:xfrm>
              <a:off x="7891272" y="56388"/>
              <a:ext cx="653033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3"/>
            <p:cNvPicPr preferRelativeResize="0"/>
            <p:nvPr/>
          </p:nvPicPr>
          <p:blipFill rotWithShape="1">
            <a:blip r:embed="rId98">
              <a:alphaModFix/>
            </a:blip>
            <a:srcRect b="0" l="0" r="0" t="0"/>
            <a:stretch/>
          </p:blipFill>
          <p:spPr>
            <a:xfrm>
              <a:off x="8019923" y="157226"/>
              <a:ext cx="57195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3"/>
            <p:cNvPicPr preferRelativeResize="0"/>
            <p:nvPr/>
          </p:nvPicPr>
          <p:blipFill rotWithShape="1">
            <a:blip r:embed="rId99">
              <a:alphaModFix/>
            </a:blip>
            <a:srcRect b="0" l="0" r="0" t="0"/>
            <a:stretch/>
          </p:blipFill>
          <p:spPr>
            <a:xfrm>
              <a:off x="8330183" y="56388"/>
              <a:ext cx="456425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3"/>
            <p:cNvPicPr preferRelativeResize="0"/>
            <p:nvPr/>
          </p:nvPicPr>
          <p:blipFill rotWithShape="1">
            <a:blip r:embed="rId100">
              <a:alphaModFix/>
            </a:blip>
            <a:srcRect b="0" l="0" r="0" t="0"/>
            <a:stretch/>
          </p:blipFill>
          <p:spPr>
            <a:xfrm>
              <a:off x="8459089" y="157226"/>
              <a:ext cx="36880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23"/>
            <p:cNvPicPr preferRelativeResize="0"/>
            <p:nvPr/>
          </p:nvPicPr>
          <p:blipFill rotWithShape="1">
            <a:blip r:embed="rId101">
              <a:alphaModFix/>
            </a:blip>
            <a:srcRect b="0" l="0" r="0" t="0"/>
            <a:stretch/>
          </p:blipFill>
          <p:spPr>
            <a:xfrm>
              <a:off x="8575548" y="56388"/>
              <a:ext cx="568450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3"/>
            <p:cNvPicPr preferRelativeResize="0"/>
            <p:nvPr/>
          </p:nvPicPr>
          <p:blipFill rotWithShape="1">
            <a:blip r:embed="rId102">
              <a:alphaModFix/>
            </a:blip>
            <a:srcRect b="0" l="0" r="0" t="0"/>
            <a:stretch/>
          </p:blipFill>
          <p:spPr>
            <a:xfrm>
              <a:off x="8704452" y="157226"/>
              <a:ext cx="43954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3"/>
            <p:cNvPicPr preferRelativeResize="0"/>
            <p:nvPr/>
          </p:nvPicPr>
          <p:blipFill rotWithShape="1">
            <a:blip r:embed="rId103">
              <a:alphaModFix/>
            </a:blip>
            <a:srcRect b="0" l="0" r="0" t="0"/>
            <a:stretch/>
          </p:blipFill>
          <p:spPr>
            <a:xfrm>
              <a:off x="8220455" y="339839"/>
              <a:ext cx="238518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3"/>
            <p:cNvPicPr preferRelativeResize="0"/>
            <p:nvPr/>
          </p:nvPicPr>
          <p:blipFill rotWithShape="1">
            <a:blip r:embed="rId104">
              <a:alphaModFix/>
            </a:blip>
            <a:srcRect b="0" l="0" r="0" t="0"/>
            <a:stretch/>
          </p:blipFill>
          <p:spPr>
            <a:xfrm>
              <a:off x="8304276" y="403860"/>
              <a:ext cx="128016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3"/>
            <p:cNvPicPr preferRelativeResize="0"/>
            <p:nvPr/>
          </p:nvPicPr>
          <p:blipFill rotWithShape="1">
            <a:blip r:embed="rId105">
              <a:alphaModFix/>
            </a:blip>
            <a:srcRect b="0" l="0" r="0" t="0"/>
            <a:stretch/>
          </p:blipFill>
          <p:spPr>
            <a:xfrm>
              <a:off x="8321040" y="339839"/>
              <a:ext cx="308609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3"/>
            <p:cNvPicPr preferRelativeResize="0"/>
            <p:nvPr/>
          </p:nvPicPr>
          <p:blipFill rotWithShape="1">
            <a:blip r:embed="rId106">
              <a:alphaModFix/>
            </a:blip>
            <a:srcRect b="0" l="0" r="0" t="0"/>
            <a:stretch/>
          </p:blipFill>
          <p:spPr>
            <a:xfrm>
              <a:off x="8404860" y="403860"/>
              <a:ext cx="178816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3"/>
            <p:cNvPicPr preferRelativeResize="0"/>
            <p:nvPr/>
          </p:nvPicPr>
          <p:blipFill rotWithShape="1">
            <a:blip r:embed="rId107">
              <a:alphaModFix/>
            </a:blip>
            <a:srcRect b="0" l="0" r="0" t="0"/>
            <a:stretch/>
          </p:blipFill>
          <p:spPr>
            <a:xfrm>
              <a:off x="8455152" y="339839"/>
              <a:ext cx="412254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3"/>
            <p:cNvPicPr preferRelativeResize="0"/>
            <p:nvPr/>
          </p:nvPicPr>
          <p:blipFill rotWithShape="1">
            <a:blip r:embed="rId108">
              <a:alphaModFix/>
            </a:blip>
            <a:srcRect b="0" l="0" r="0" t="0"/>
            <a:stretch/>
          </p:blipFill>
          <p:spPr>
            <a:xfrm>
              <a:off x="8538972" y="403860"/>
              <a:ext cx="356616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3"/>
            <p:cNvPicPr preferRelativeResize="0"/>
            <p:nvPr/>
          </p:nvPicPr>
          <p:blipFill rotWithShape="1">
            <a:blip r:embed="rId109">
              <a:alphaModFix/>
            </a:blip>
            <a:srcRect b="0" l="0" r="0" t="0"/>
            <a:stretch/>
          </p:blipFill>
          <p:spPr>
            <a:xfrm>
              <a:off x="8729472" y="339839"/>
              <a:ext cx="410705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3"/>
            <p:cNvPicPr preferRelativeResize="0"/>
            <p:nvPr/>
          </p:nvPicPr>
          <p:blipFill rotWithShape="1">
            <a:blip r:embed="rId110">
              <a:alphaModFix/>
            </a:blip>
            <a:srcRect b="0" l="0" r="0" t="0"/>
            <a:stretch/>
          </p:blipFill>
          <p:spPr>
            <a:xfrm>
              <a:off x="8813292" y="403860"/>
              <a:ext cx="330707" cy="126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23"/>
          <p:cNvGrpSpPr/>
          <p:nvPr/>
        </p:nvGrpSpPr>
        <p:grpSpPr>
          <a:xfrm>
            <a:off x="192633" y="231013"/>
            <a:ext cx="3518129" cy="304800"/>
            <a:chOff x="192633" y="231013"/>
            <a:chExt cx="3518129" cy="304800"/>
          </a:xfrm>
        </p:grpSpPr>
        <p:pic>
          <p:nvPicPr>
            <p:cNvPr id="297" name="Google Shape;297;p23"/>
            <p:cNvPicPr preferRelativeResize="0"/>
            <p:nvPr/>
          </p:nvPicPr>
          <p:blipFill rotWithShape="1">
            <a:blip r:embed="rId111">
              <a:alphaModFix/>
            </a:blip>
            <a:srcRect b="0" l="0" r="0" t="0"/>
            <a:stretch/>
          </p:blipFill>
          <p:spPr>
            <a:xfrm>
              <a:off x="192633" y="231013"/>
              <a:ext cx="859536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3"/>
            <p:cNvPicPr preferRelativeResize="0"/>
            <p:nvPr/>
          </p:nvPicPr>
          <p:blipFill rotWithShape="1">
            <a:blip r:embed="rId112">
              <a:alphaModFix/>
            </a:blip>
            <a:srcRect b="0" l="0" r="0" t="0"/>
            <a:stretch/>
          </p:blipFill>
          <p:spPr>
            <a:xfrm>
              <a:off x="855573" y="231013"/>
              <a:ext cx="845819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3"/>
            <p:cNvPicPr preferRelativeResize="0"/>
            <p:nvPr/>
          </p:nvPicPr>
          <p:blipFill rotWithShape="1">
            <a:blip r:embed="rId113">
              <a:alphaModFix/>
            </a:blip>
            <a:srcRect b="0" l="0" r="0" t="0"/>
            <a:stretch/>
          </p:blipFill>
          <p:spPr>
            <a:xfrm>
              <a:off x="1510919" y="231013"/>
              <a:ext cx="86913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3"/>
            <p:cNvPicPr preferRelativeResize="0"/>
            <p:nvPr/>
          </p:nvPicPr>
          <p:blipFill rotWithShape="1">
            <a:blip r:embed="rId114">
              <a:alphaModFix/>
            </a:blip>
            <a:srcRect b="0" l="0" r="0" t="0"/>
            <a:stretch/>
          </p:blipFill>
          <p:spPr>
            <a:xfrm>
              <a:off x="2180208" y="231013"/>
              <a:ext cx="854963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 rotWithShape="1">
            <a:blip r:embed="rId115">
              <a:alphaModFix/>
            </a:blip>
            <a:srcRect b="0" l="0" r="0" t="0"/>
            <a:stretch/>
          </p:blipFill>
          <p:spPr>
            <a:xfrm>
              <a:off x="2841625" y="231013"/>
              <a:ext cx="869137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8"/>
          <p:cNvGrpSpPr/>
          <p:nvPr/>
        </p:nvGrpSpPr>
        <p:grpSpPr>
          <a:xfrm>
            <a:off x="855725" y="2855214"/>
            <a:ext cx="3310254" cy="349250"/>
            <a:chOff x="855725" y="2855214"/>
            <a:chExt cx="3310254" cy="349250"/>
          </a:xfrm>
        </p:grpSpPr>
        <p:sp>
          <p:nvSpPr>
            <p:cNvPr id="307" name="Google Shape;307;p28"/>
            <p:cNvSpPr/>
            <p:nvPr/>
          </p:nvSpPr>
          <p:spPr>
            <a:xfrm>
              <a:off x="855725" y="2855214"/>
              <a:ext cx="3310254" cy="349250"/>
            </a:xfrm>
            <a:custGeom>
              <a:rect b="b" l="l" r="r" t="t"/>
              <a:pathLst>
                <a:path extrusionOk="0" h="349250" w="3310254">
                  <a:moveTo>
                    <a:pt x="3310128" y="0"/>
                  </a:moveTo>
                  <a:lnTo>
                    <a:pt x="0" y="0"/>
                  </a:lnTo>
                  <a:lnTo>
                    <a:pt x="0" y="348995"/>
                  </a:lnTo>
                  <a:lnTo>
                    <a:pt x="3310128" y="348995"/>
                  </a:lnTo>
                  <a:lnTo>
                    <a:pt x="3310128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9397" y="2965450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27808" y="2965450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77744" y="2965450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24633" y="2965450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69996" y="2965450"/>
              <a:ext cx="128016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34005" y="2965450"/>
              <a:ext cx="2103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1165" y="2965450"/>
              <a:ext cx="318211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19958" y="2965450"/>
              <a:ext cx="324611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36365" y="2965450"/>
              <a:ext cx="73151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28"/>
          <p:cNvGrpSpPr/>
          <p:nvPr/>
        </p:nvGrpSpPr>
        <p:grpSpPr>
          <a:xfrm>
            <a:off x="872489" y="1980438"/>
            <a:ext cx="3310254" cy="347980"/>
            <a:chOff x="872489" y="1980438"/>
            <a:chExt cx="3310254" cy="347980"/>
          </a:xfrm>
        </p:grpSpPr>
        <p:sp>
          <p:nvSpPr>
            <p:cNvPr id="318" name="Google Shape;318;p28"/>
            <p:cNvSpPr/>
            <p:nvPr/>
          </p:nvSpPr>
          <p:spPr>
            <a:xfrm>
              <a:off x="872489" y="1980438"/>
              <a:ext cx="3310254" cy="347980"/>
            </a:xfrm>
            <a:custGeom>
              <a:rect b="b" l="l" r="r" t="t"/>
              <a:pathLst>
                <a:path extrusionOk="0" h="347980" w="3310254">
                  <a:moveTo>
                    <a:pt x="331012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10128" y="347472"/>
                  </a:lnTo>
                  <a:lnTo>
                    <a:pt x="3310128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9" name="Google Shape;319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59738" y="2089658"/>
              <a:ext cx="3136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02409" y="2089658"/>
              <a:ext cx="31318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46250" y="2089658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91613" y="2089658"/>
              <a:ext cx="43484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351277" y="2089658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601213" y="2089658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54197" y="2089658"/>
              <a:ext cx="3136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096767" y="2089658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45179" y="2089658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595116" y="2089658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842004" y="2089658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28"/>
          <p:cNvGrpSpPr/>
          <p:nvPr/>
        </p:nvGrpSpPr>
        <p:grpSpPr>
          <a:xfrm>
            <a:off x="872490" y="1184909"/>
            <a:ext cx="3276600" cy="349250"/>
            <a:chOff x="872490" y="1184909"/>
            <a:chExt cx="3276600" cy="349250"/>
          </a:xfrm>
        </p:grpSpPr>
        <p:sp>
          <p:nvSpPr>
            <p:cNvPr id="331" name="Google Shape;331;p28"/>
            <p:cNvSpPr/>
            <p:nvPr/>
          </p:nvSpPr>
          <p:spPr>
            <a:xfrm>
              <a:off x="872490" y="1184909"/>
              <a:ext cx="3276600" cy="349250"/>
            </a:xfrm>
            <a:custGeom>
              <a:rect b="b" l="l" r="r" t="t"/>
              <a:pathLst>
                <a:path extrusionOk="0" h="349250" w="3276600">
                  <a:moveTo>
                    <a:pt x="3276600" y="0"/>
                  </a:moveTo>
                  <a:lnTo>
                    <a:pt x="0" y="0"/>
                  </a:lnTo>
                  <a:lnTo>
                    <a:pt x="0" y="25158"/>
                  </a:lnTo>
                  <a:lnTo>
                    <a:pt x="0" y="348996"/>
                  </a:lnTo>
                  <a:lnTo>
                    <a:pt x="3276600" y="348996"/>
                  </a:lnTo>
                  <a:lnTo>
                    <a:pt x="3276600" y="25158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DF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2" name="Google Shape;332;p2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221333" y="1295146"/>
              <a:ext cx="51647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686178" y="1295146"/>
              <a:ext cx="50688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23820" y="1295146"/>
              <a:ext cx="54101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590164" y="1295146"/>
              <a:ext cx="128016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654172" y="1295146"/>
              <a:ext cx="2103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792857" y="1295146"/>
              <a:ext cx="422656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144900" y="1295146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394836" y="1295146"/>
              <a:ext cx="425094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748785" y="1295146"/>
              <a:ext cx="324612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28"/>
          <p:cNvGrpSpPr/>
          <p:nvPr/>
        </p:nvGrpSpPr>
        <p:grpSpPr>
          <a:xfrm>
            <a:off x="499872" y="4319015"/>
            <a:ext cx="8046720" cy="693420"/>
            <a:chOff x="499872" y="4319015"/>
            <a:chExt cx="8046720" cy="693420"/>
          </a:xfrm>
        </p:grpSpPr>
        <p:sp>
          <p:nvSpPr>
            <p:cNvPr id="342" name="Google Shape;342;p28"/>
            <p:cNvSpPr/>
            <p:nvPr/>
          </p:nvSpPr>
          <p:spPr>
            <a:xfrm>
              <a:off x="499872" y="4319015"/>
              <a:ext cx="8046720" cy="693420"/>
            </a:xfrm>
            <a:custGeom>
              <a:rect b="b" l="l" r="r" t="t"/>
              <a:pathLst>
                <a:path extrusionOk="0" h="693420" w="8046720">
                  <a:moveTo>
                    <a:pt x="8046720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8046720" y="693420"/>
                  </a:lnTo>
                  <a:lnTo>
                    <a:pt x="804672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3" name="Google Shape;343;p2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298192" y="4765852"/>
              <a:ext cx="557174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763266" y="4765852"/>
              <a:ext cx="71246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377438" y="4765852"/>
              <a:ext cx="56286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846830" y="4765852"/>
              <a:ext cx="43251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177918" y="4765852"/>
              <a:ext cx="55676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644262" y="4765852"/>
              <a:ext cx="42976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4973447" y="4765852"/>
              <a:ext cx="43205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305679" y="4765852"/>
              <a:ext cx="43205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637911" y="4765852"/>
              <a:ext cx="43251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968873" y="4765852"/>
              <a:ext cx="427481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253861" y="4765852"/>
              <a:ext cx="184912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1948307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2274442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2599054" y="4438497"/>
              <a:ext cx="43479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2933064" y="4438497"/>
              <a:ext cx="562863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8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3400932" y="4438497"/>
              <a:ext cx="70866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4013581" y="4438497"/>
              <a:ext cx="57708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4490593" y="4438497"/>
              <a:ext cx="557174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955793" y="4438497"/>
              <a:ext cx="71247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569966" y="4438497"/>
              <a:ext cx="41833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5896101" y="4438497"/>
              <a:ext cx="423367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6222492" y="4438497"/>
              <a:ext cx="43433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6556248" y="4438497"/>
              <a:ext cx="427481" cy="1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6" name="Google Shape;366;p28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8695690" y="4900269"/>
            <a:ext cx="210311" cy="126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8"/>
          <p:cNvGrpSpPr/>
          <p:nvPr/>
        </p:nvGrpSpPr>
        <p:grpSpPr>
          <a:xfrm>
            <a:off x="441960" y="2775204"/>
            <a:ext cx="707390" cy="544068"/>
            <a:chOff x="441960" y="2775204"/>
            <a:chExt cx="707390" cy="544068"/>
          </a:xfrm>
        </p:grpSpPr>
        <p:pic>
          <p:nvPicPr>
            <p:cNvPr id="368" name="Google Shape;368;p28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446531" y="2775204"/>
              <a:ext cx="694969" cy="5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28"/>
            <p:cNvSpPr/>
            <p:nvPr/>
          </p:nvSpPr>
          <p:spPr>
            <a:xfrm>
              <a:off x="441960" y="2790456"/>
              <a:ext cx="707390" cy="441959"/>
            </a:xfrm>
            <a:custGeom>
              <a:rect b="b" l="l" r="r" t="t"/>
              <a:pathLst>
                <a:path extrusionOk="0" h="441960" w="707390">
                  <a:moveTo>
                    <a:pt x="707123" y="62471"/>
                  </a:moveTo>
                  <a:lnTo>
                    <a:pt x="650735" y="62471"/>
                  </a:lnTo>
                  <a:lnTo>
                    <a:pt x="650735" y="0"/>
                  </a:lnTo>
                  <a:lnTo>
                    <a:pt x="57912" y="0"/>
                  </a:lnTo>
                  <a:lnTo>
                    <a:pt x="57912" y="62471"/>
                  </a:lnTo>
                  <a:lnTo>
                    <a:pt x="0" y="62471"/>
                  </a:lnTo>
                  <a:lnTo>
                    <a:pt x="0" y="397751"/>
                  </a:lnTo>
                  <a:lnTo>
                    <a:pt x="57912" y="397751"/>
                  </a:lnTo>
                  <a:lnTo>
                    <a:pt x="57912" y="441947"/>
                  </a:lnTo>
                  <a:lnTo>
                    <a:pt x="650735" y="441947"/>
                  </a:lnTo>
                  <a:lnTo>
                    <a:pt x="650735" y="397751"/>
                  </a:lnTo>
                  <a:lnTo>
                    <a:pt x="707123" y="397751"/>
                  </a:lnTo>
                  <a:lnTo>
                    <a:pt x="707123" y="6247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0" name="Google Shape;370;p28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595883" y="2966974"/>
              <a:ext cx="465835" cy="126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" name="Google Shape;371;p28"/>
          <p:cNvGrpSpPr/>
          <p:nvPr/>
        </p:nvGrpSpPr>
        <p:grpSpPr>
          <a:xfrm>
            <a:off x="441960" y="1908048"/>
            <a:ext cx="687705" cy="544068"/>
            <a:chOff x="441960" y="1908048"/>
            <a:chExt cx="687705" cy="544068"/>
          </a:xfrm>
        </p:grpSpPr>
        <p:pic>
          <p:nvPicPr>
            <p:cNvPr id="372" name="Google Shape;372;p28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445007" y="1908048"/>
              <a:ext cx="676681" cy="5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8"/>
            <p:cNvSpPr/>
            <p:nvPr/>
          </p:nvSpPr>
          <p:spPr>
            <a:xfrm>
              <a:off x="441960" y="1923287"/>
              <a:ext cx="687705" cy="441959"/>
            </a:xfrm>
            <a:custGeom>
              <a:rect b="b" l="l" r="r" t="t"/>
              <a:pathLst>
                <a:path extrusionOk="0" h="441960" w="687705">
                  <a:moveTo>
                    <a:pt x="687311" y="62484"/>
                  </a:moveTo>
                  <a:lnTo>
                    <a:pt x="630936" y="62484"/>
                  </a:lnTo>
                  <a:lnTo>
                    <a:pt x="630936" y="0"/>
                  </a:lnTo>
                  <a:lnTo>
                    <a:pt x="56388" y="0"/>
                  </a:lnTo>
                  <a:lnTo>
                    <a:pt x="56388" y="62484"/>
                  </a:lnTo>
                  <a:lnTo>
                    <a:pt x="0" y="62484"/>
                  </a:lnTo>
                  <a:lnTo>
                    <a:pt x="0" y="399288"/>
                  </a:lnTo>
                  <a:lnTo>
                    <a:pt x="56388" y="399288"/>
                  </a:lnTo>
                  <a:lnTo>
                    <a:pt x="56388" y="441960"/>
                  </a:lnTo>
                  <a:lnTo>
                    <a:pt x="630936" y="441960"/>
                  </a:lnTo>
                  <a:lnTo>
                    <a:pt x="630936" y="399288"/>
                  </a:lnTo>
                  <a:lnTo>
                    <a:pt x="687311" y="399288"/>
                  </a:lnTo>
                  <a:lnTo>
                    <a:pt x="687311" y="624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28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586130" y="2100072"/>
              <a:ext cx="465835" cy="126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28"/>
          <p:cNvGrpSpPr/>
          <p:nvPr/>
        </p:nvGrpSpPr>
        <p:grpSpPr>
          <a:xfrm>
            <a:off x="402336" y="1123188"/>
            <a:ext cx="708660" cy="544068"/>
            <a:chOff x="402336" y="1123188"/>
            <a:chExt cx="708660" cy="544068"/>
          </a:xfrm>
        </p:grpSpPr>
        <p:pic>
          <p:nvPicPr>
            <p:cNvPr id="376" name="Google Shape;376;p28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402336" y="1123188"/>
              <a:ext cx="678205" cy="5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28"/>
            <p:cNvSpPr/>
            <p:nvPr/>
          </p:nvSpPr>
          <p:spPr>
            <a:xfrm>
              <a:off x="417576" y="1138427"/>
              <a:ext cx="693420" cy="441959"/>
            </a:xfrm>
            <a:custGeom>
              <a:rect b="b" l="l" r="r" t="t"/>
              <a:pathLst>
                <a:path extrusionOk="0" h="441959" w="693419">
                  <a:moveTo>
                    <a:pt x="693420" y="71640"/>
                  </a:moveTo>
                  <a:lnTo>
                    <a:pt x="614172" y="71640"/>
                  </a:lnTo>
                  <a:lnTo>
                    <a:pt x="614172" y="0"/>
                  </a:lnTo>
                  <a:lnTo>
                    <a:pt x="38100" y="0"/>
                  </a:lnTo>
                  <a:lnTo>
                    <a:pt x="38100" y="71640"/>
                  </a:lnTo>
                  <a:lnTo>
                    <a:pt x="0" y="71640"/>
                  </a:lnTo>
                  <a:lnTo>
                    <a:pt x="0" y="406908"/>
                  </a:lnTo>
                  <a:lnTo>
                    <a:pt x="38100" y="406908"/>
                  </a:lnTo>
                  <a:lnTo>
                    <a:pt x="38100" y="441960"/>
                  </a:lnTo>
                  <a:lnTo>
                    <a:pt x="614172" y="441960"/>
                  </a:lnTo>
                  <a:lnTo>
                    <a:pt x="614172" y="406908"/>
                  </a:lnTo>
                  <a:lnTo>
                    <a:pt x="693420" y="406908"/>
                  </a:lnTo>
                  <a:lnTo>
                    <a:pt x="693420" y="716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8" name="Google Shape;378;p28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564489" y="1323467"/>
              <a:ext cx="466191" cy="126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28"/>
          <p:cNvGrpSpPr/>
          <p:nvPr/>
        </p:nvGrpSpPr>
        <p:grpSpPr>
          <a:xfrm>
            <a:off x="1620011" y="2371356"/>
            <a:ext cx="499859" cy="499859"/>
            <a:chOff x="1620011" y="2371356"/>
            <a:chExt cx="499859" cy="499859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1620011" y="2371356"/>
              <a:ext cx="499859" cy="499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8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1673351" y="2386583"/>
              <a:ext cx="397763" cy="397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Google Shape;382;p28"/>
          <p:cNvGrpSpPr/>
          <p:nvPr/>
        </p:nvGrpSpPr>
        <p:grpSpPr>
          <a:xfrm>
            <a:off x="2090725" y="1624394"/>
            <a:ext cx="651077" cy="314297"/>
            <a:chOff x="2090725" y="1624394"/>
            <a:chExt cx="651077" cy="314297"/>
          </a:xfrm>
        </p:grpSpPr>
        <p:pic>
          <p:nvPicPr>
            <p:cNvPr id="383" name="Google Shape;383;p28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2090725" y="1624394"/>
              <a:ext cx="651077" cy="314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28"/>
            <p:cNvSpPr/>
            <p:nvPr/>
          </p:nvSpPr>
          <p:spPr>
            <a:xfrm>
              <a:off x="2184654" y="1645158"/>
              <a:ext cx="459105" cy="231775"/>
            </a:xfrm>
            <a:custGeom>
              <a:rect b="b" l="l" r="r" t="t"/>
              <a:pathLst>
                <a:path extrusionOk="0" h="231775" w="459105">
                  <a:moveTo>
                    <a:pt x="344043" y="0"/>
                  </a:moveTo>
                  <a:lnTo>
                    <a:pt x="114681" y="0"/>
                  </a:lnTo>
                  <a:lnTo>
                    <a:pt x="114681" y="148970"/>
                  </a:lnTo>
                  <a:lnTo>
                    <a:pt x="0" y="148970"/>
                  </a:lnTo>
                  <a:lnTo>
                    <a:pt x="229362" y="231647"/>
                  </a:lnTo>
                  <a:lnTo>
                    <a:pt x="458723" y="148970"/>
                  </a:lnTo>
                  <a:lnTo>
                    <a:pt x="344043" y="148970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2184654" y="1645158"/>
              <a:ext cx="459105" cy="231775"/>
            </a:xfrm>
            <a:custGeom>
              <a:rect b="b" l="l" r="r" t="t"/>
              <a:pathLst>
                <a:path extrusionOk="0" h="231775" w="459105">
                  <a:moveTo>
                    <a:pt x="344043" y="0"/>
                  </a:moveTo>
                  <a:lnTo>
                    <a:pt x="344043" y="148970"/>
                  </a:lnTo>
                  <a:lnTo>
                    <a:pt x="458723" y="148970"/>
                  </a:lnTo>
                  <a:lnTo>
                    <a:pt x="229362" y="231647"/>
                  </a:lnTo>
                  <a:lnTo>
                    <a:pt x="0" y="148970"/>
                  </a:lnTo>
                  <a:lnTo>
                    <a:pt x="114681" y="148970"/>
                  </a:lnTo>
                  <a:lnTo>
                    <a:pt x="114681" y="0"/>
                  </a:lnTo>
                  <a:lnTo>
                    <a:pt x="344043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28"/>
          <p:cNvGrpSpPr/>
          <p:nvPr/>
        </p:nvGrpSpPr>
        <p:grpSpPr>
          <a:xfrm>
            <a:off x="2072639" y="2439898"/>
            <a:ext cx="678205" cy="332257"/>
            <a:chOff x="2072639" y="2439898"/>
            <a:chExt cx="678205" cy="332257"/>
          </a:xfrm>
        </p:grpSpPr>
        <p:pic>
          <p:nvPicPr>
            <p:cNvPr id="387" name="Google Shape;387;p28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2072639" y="2439898"/>
              <a:ext cx="678205" cy="332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8"/>
            <p:cNvSpPr/>
            <p:nvPr/>
          </p:nvSpPr>
          <p:spPr>
            <a:xfrm>
              <a:off x="2184653" y="2469641"/>
              <a:ext cx="459105" cy="231775"/>
            </a:xfrm>
            <a:custGeom>
              <a:rect b="b" l="l" r="r" t="t"/>
              <a:pathLst>
                <a:path extrusionOk="0" h="231775" w="459105">
                  <a:moveTo>
                    <a:pt x="344043" y="0"/>
                  </a:moveTo>
                  <a:lnTo>
                    <a:pt x="114681" y="0"/>
                  </a:lnTo>
                  <a:lnTo>
                    <a:pt x="114681" y="148970"/>
                  </a:lnTo>
                  <a:lnTo>
                    <a:pt x="0" y="148970"/>
                  </a:lnTo>
                  <a:lnTo>
                    <a:pt x="229362" y="231647"/>
                  </a:lnTo>
                  <a:lnTo>
                    <a:pt x="458723" y="148970"/>
                  </a:lnTo>
                  <a:lnTo>
                    <a:pt x="344043" y="148970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2184653" y="2469641"/>
              <a:ext cx="459105" cy="231775"/>
            </a:xfrm>
            <a:custGeom>
              <a:rect b="b" l="l" r="r" t="t"/>
              <a:pathLst>
                <a:path extrusionOk="0" h="231775" w="459105">
                  <a:moveTo>
                    <a:pt x="344043" y="0"/>
                  </a:moveTo>
                  <a:lnTo>
                    <a:pt x="344043" y="148970"/>
                  </a:lnTo>
                  <a:lnTo>
                    <a:pt x="458723" y="148970"/>
                  </a:lnTo>
                  <a:lnTo>
                    <a:pt x="229362" y="231647"/>
                  </a:lnTo>
                  <a:lnTo>
                    <a:pt x="0" y="148970"/>
                  </a:lnTo>
                  <a:lnTo>
                    <a:pt x="114681" y="148970"/>
                  </a:lnTo>
                  <a:lnTo>
                    <a:pt x="114681" y="0"/>
                  </a:lnTo>
                  <a:lnTo>
                    <a:pt x="34404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8"/>
          <p:cNvGrpSpPr/>
          <p:nvPr/>
        </p:nvGrpSpPr>
        <p:grpSpPr>
          <a:xfrm>
            <a:off x="998219" y="3771900"/>
            <a:ext cx="2832100" cy="361315"/>
            <a:chOff x="998219" y="3771900"/>
            <a:chExt cx="2832100" cy="361315"/>
          </a:xfrm>
        </p:grpSpPr>
        <p:sp>
          <p:nvSpPr>
            <p:cNvPr id="391" name="Google Shape;391;p28"/>
            <p:cNvSpPr/>
            <p:nvPr/>
          </p:nvSpPr>
          <p:spPr>
            <a:xfrm>
              <a:off x="998219" y="3771900"/>
              <a:ext cx="2832100" cy="361315"/>
            </a:xfrm>
            <a:custGeom>
              <a:rect b="b" l="l" r="r" t="t"/>
              <a:pathLst>
                <a:path extrusionOk="0" h="361314" w="2832100">
                  <a:moveTo>
                    <a:pt x="2831592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2831592" y="36118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2" name="Google Shape;392;p28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1184452" y="3889247"/>
              <a:ext cx="575055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8"/>
            <p:cNvPicPr preferRelativeResize="0"/>
            <p:nvPr/>
          </p:nvPicPr>
          <p:blipFill rotWithShape="1">
            <a:blip r:embed="rId63">
              <a:alphaModFix/>
            </a:blip>
            <a:srcRect b="0" l="0" r="0" t="0"/>
            <a:stretch/>
          </p:blipFill>
          <p:spPr>
            <a:xfrm>
              <a:off x="1659889" y="3889247"/>
              <a:ext cx="556768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8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2126614" y="3889247"/>
              <a:ext cx="712469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8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2740787" y="3889247"/>
              <a:ext cx="718185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8"/>
            <p:cNvPicPr preferRelativeResize="0"/>
            <p:nvPr/>
          </p:nvPicPr>
          <p:blipFill rotWithShape="1">
            <a:blip r:embed="rId66">
              <a:alphaModFix/>
            </a:blip>
            <a:srcRect b="0" l="0" r="0" t="0"/>
            <a:stretch/>
          </p:blipFill>
          <p:spPr>
            <a:xfrm>
              <a:off x="3359530" y="3889247"/>
              <a:ext cx="425196" cy="15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28"/>
          <p:cNvGrpSpPr/>
          <p:nvPr/>
        </p:nvGrpSpPr>
        <p:grpSpPr>
          <a:xfrm>
            <a:off x="2089282" y="3332745"/>
            <a:ext cx="644895" cy="312867"/>
            <a:chOff x="2089282" y="3332745"/>
            <a:chExt cx="644895" cy="312867"/>
          </a:xfrm>
        </p:grpSpPr>
        <p:pic>
          <p:nvPicPr>
            <p:cNvPr id="398" name="Google Shape;398;p28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2089282" y="3332745"/>
              <a:ext cx="644895" cy="312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8"/>
            <p:cNvSpPr/>
            <p:nvPr/>
          </p:nvSpPr>
          <p:spPr>
            <a:xfrm>
              <a:off x="2184654" y="3353562"/>
              <a:ext cx="459105" cy="230504"/>
            </a:xfrm>
            <a:custGeom>
              <a:rect b="b" l="l" r="r" t="t"/>
              <a:pathLst>
                <a:path extrusionOk="0" h="230504" w="459105">
                  <a:moveTo>
                    <a:pt x="344043" y="0"/>
                  </a:moveTo>
                  <a:lnTo>
                    <a:pt x="114681" y="0"/>
                  </a:lnTo>
                  <a:lnTo>
                    <a:pt x="114681" y="148081"/>
                  </a:lnTo>
                  <a:lnTo>
                    <a:pt x="0" y="148081"/>
                  </a:lnTo>
                  <a:lnTo>
                    <a:pt x="229362" y="230124"/>
                  </a:lnTo>
                  <a:lnTo>
                    <a:pt x="458723" y="148081"/>
                  </a:lnTo>
                  <a:lnTo>
                    <a:pt x="344043" y="1480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2184654" y="3353562"/>
              <a:ext cx="459105" cy="230504"/>
            </a:xfrm>
            <a:custGeom>
              <a:rect b="b" l="l" r="r" t="t"/>
              <a:pathLst>
                <a:path extrusionOk="0" h="230504" w="459105">
                  <a:moveTo>
                    <a:pt x="344043" y="0"/>
                  </a:moveTo>
                  <a:lnTo>
                    <a:pt x="344043" y="148081"/>
                  </a:lnTo>
                  <a:lnTo>
                    <a:pt x="458723" y="148081"/>
                  </a:lnTo>
                  <a:lnTo>
                    <a:pt x="229362" y="230124"/>
                  </a:lnTo>
                  <a:lnTo>
                    <a:pt x="0" y="148081"/>
                  </a:lnTo>
                  <a:lnTo>
                    <a:pt x="114681" y="148081"/>
                  </a:lnTo>
                  <a:lnTo>
                    <a:pt x="114681" y="0"/>
                  </a:lnTo>
                  <a:lnTo>
                    <a:pt x="34404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28"/>
          <p:cNvGrpSpPr/>
          <p:nvPr/>
        </p:nvGrpSpPr>
        <p:grpSpPr>
          <a:xfrm>
            <a:off x="5553709" y="51815"/>
            <a:ext cx="677151" cy="454913"/>
            <a:chOff x="5553709" y="51815"/>
            <a:chExt cx="677151" cy="454913"/>
          </a:xfrm>
        </p:grpSpPr>
        <p:pic>
          <p:nvPicPr>
            <p:cNvPr id="402" name="Google Shape;402;p28"/>
            <p:cNvPicPr preferRelativeResize="0"/>
            <p:nvPr/>
          </p:nvPicPr>
          <p:blipFill rotWithShape="1">
            <a:blip r:embed="rId68">
              <a:alphaModFix/>
            </a:blip>
            <a:srcRect b="0" l="0" r="0" t="0"/>
            <a:stretch/>
          </p:blipFill>
          <p:spPr>
            <a:xfrm>
              <a:off x="5557860" y="179214"/>
              <a:ext cx="273973" cy="177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8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5553709" y="157226"/>
              <a:ext cx="413385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8"/>
            <p:cNvPicPr preferRelativeResize="0"/>
            <p:nvPr/>
          </p:nvPicPr>
          <p:blipFill rotWithShape="1">
            <a:blip r:embed="rId70">
              <a:alphaModFix/>
            </a:blip>
            <a:srcRect b="0" l="0" r="0" t="0"/>
            <a:stretch/>
          </p:blipFill>
          <p:spPr>
            <a:xfrm>
              <a:off x="5756147" y="51815"/>
              <a:ext cx="474713" cy="454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28"/>
          <p:cNvSpPr txBox="1"/>
          <p:nvPr/>
        </p:nvSpPr>
        <p:spPr>
          <a:xfrm>
            <a:off x="5871717" y="103378"/>
            <a:ext cx="2286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324611" y="647700"/>
            <a:ext cx="1120140" cy="341630"/>
          </a:xfrm>
          <a:custGeom>
            <a:rect b="b" l="l" r="r" t="t"/>
            <a:pathLst>
              <a:path extrusionOk="0" h="341630" w="1120140">
                <a:moveTo>
                  <a:pt x="1023366" y="0"/>
                </a:moveTo>
                <a:lnTo>
                  <a:pt x="0" y="0"/>
                </a:lnTo>
                <a:lnTo>
                  <a:pt x="0" y="341375"/>
                </a:lnTo>
                <a:lnTo>
                  <a:pt x="1023366" y="341375"/>
                </a:lnTo>
                <a:lnTo>
                  <a:pt x="1120140" y="170687"/>
                </a:lnTo>
                <a:lnTo>
                  <a:pt x="10233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28"/>
          <p:cNvGrpSpPr/>
          <p:nvPr/>
        </p:nvGrpSpPr>
        <p:grpSpPr>
          <a:xfrm>
            <a:off x="324611" y="56388"/>
            <a:ext cx="8819389" cy="932942"/>
            <a:chOff x="324611" y="56388"/>
            <a:chExt cx="8819389" cy="932942"/>
          </a:xfrm>
        </p:grpSpPr>
        <p:pic>
          <p:nvPicPr>
            <p:cNvPr id="408" name="Google Shape;408;p28"/>
            <p:cNvPicPr preferRelativeResize="0"/>
            <p:nvPr/>
          </p:nvPicPr>
          <p:blipFill rotWithShape="1">
            <a:blip r:embed="rId71">
              <a:alphaModFix/>
            </a:blip>
            <a:srcRect b="0" l="0" r="0" t="0"/>
            <a:stretch/>
          </p:blipFill>
          <p:spPr>
            <a:xfrm>
              <a:off x="6018276" y="56388"/>
              <a:ext cx="828294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8"/>
            <p:cNvPicPr preferRelativeResize="0"/>
            <p:nvPr/>
          </p:nvPicPr>
          <p:blipFill rotWithShape="1">
            <a:blip r:embed="rId72">
              <a:alphaModFix/>
            </a:blip>
            <a:srcRect b="0" l="0" r="0" t="0"/>
            <a:stretch/>
          </p:blipFill>
          <p:spPr>
            <a:xfrm>
              <a:off x="6146546" y="157226"/>
              <a:ext cx="742086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8"/>
            <p:cNvPicPr preferRelativeResize="0"/>
            <p:nvPr/>
          </p:nvPicPr>
          <p:blipFill rotWithShape="1">
            <a:blip r:embed="rId73">
              <a:alphaModFix/>
            </a:blip>
            <a:srcRect b="0" l="0" r="0" t="0"/>
            <a:stretch/>
          </p:blipFill>
          <p:spPr>
            <a:xfrm>
              <a:off x="6635496" y="56388"/>
              <a:ext cx="1030986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8"/>
            <p:cNvPicPr preferRelativeResize="0"/>
            <p:nvPr/>
          </p:nvPicPr>
          <p:blipFill rotWithShape="1">
            <a:blip r:embed="rId74">
              <a:alphaModFix/>
            </a:blip>
            <a:srcRect b="0" l="0" r="0" t="0"/>
            <a:stretch/>
          </p:blipFill>
          <p:spPr>
            <a:xfrm>
              <a:off x="6764146" y="157226"/>
              <a:ext cx="948690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8"/>
            <p:cNvPicPr preferRelativeResize="0"/>
            <p:nvPr/>
          </p:nvPicPr>
          <p:blipFill rotWithShape="1">
            <a:blip r:embed="rId75">
              <a:alphaModFix/>
            </a:blip>
            <a:srcRect b="0" l="0" r="0" t="0"/>
            <a:stretch/>
          </p:blipFill>
          <p:spPr>
            <a:xfrm>
              <a:off x="7456931" y="56388"/>
              <a:ext cx="646937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8"/>
            <p:cNvPicPr preferRelativeResize="0"/>
            <p:nvPr/>
          </p:nvPicPr>
          <p:blipFill rotWithShape="1">
            <a:blip r:embed="rId76">
              <a:alphaModFix/>
            </a:blip>
            <a:srcRect b="0" l="0" r="0" t="0"/>
            <a:stretch/>
          </p:blipFill>
          <p:spPr>
            <a:xfrm>
              <a:off x="7585582" y="157226"/>
              <a:ext cx="562355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28"/>
            <p:cNvPicPr preferRelativeResize="0"/>
            <p:nvPr/>
          </p:nvPicPr>
          <p:blipFill rotWithShape="1">
            <a:blip r:embed="rId77">
              <a:alphaModFix/>
            </a:blip>
            <a:srcRect b="0" l="0" r="0" t="0"/>
            <a:stretch/>
          </p:blipFill>
          <p:spPr>
            <a:xfrm>
              <a:off x="7891271" y="56388"/>
              <a:ext cx="653033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8"/>
            <p:cNvPicPr preferRelativeResize="0"/>
            <p:nvPr/>
          </p:nvPicPr>
          <p:blipFill rotWithShape="1">
            <a:blip r:embed="rId78">
              <a:alphaModFix/>
            </a:blip>
            <a:srcRect b="0" l="0" r="0" t="0"/>
            <a:stretch/>
          </p:blipFill>
          <p:spPr>
            <a:xfrm>
              <a:off x="8019922" y="157226"/>
              <a:ext cx="57195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28"/>
            <p:cNvPicPr preferRelativeResize="0"/>
            <p:nvPr/>
          </p:nvPicPr>
          <p:blipFill rotWithShape="1">
            <a:blip r:embed="rId79">
              <a:alphaModFix/>
            </a:blip>
            <a:srcRect b="0" l="0" r="0" t="0"/>
            <a:stretch/>
          </p:blipFill>
          <p:spPr>
            <a:xfrm>
              <a:off x="8330183" y="56388"/>
              <a:ext cx="456425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28"/>
            <p:cNvPicPr preferRelativeResize="0"/>
            <p:nvPr/>
          </p:nvPicPr>
          <p:blipFill rotWithShape="1">
            <a:blip r:embed="rId80">
              <a:alphaModFix/>
            </a:blip>
            <a:srcRect b="0" l="0" r="0" t="0"/>
            <a:stretch/>
          </p:blipFill>
          <p:spPr>
            <a:xfrm>
              <a:off x="8459089" y="157226"/>
              <a:ext cx="36880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8"/>
            <p:cNvPicPr preferRelativeResize="0"/>
            <p:nvPr/>
          </p:nvPicPr>
          <p:blipFill rotWithShape="1">
            <a:blip r:embed="rId81">
              <a:alphaModFix/>
            </a:blip>
            <a:srcRect b="0" l="0" r="0" t="0"/>
            <a:stretch/>
          </p:blipFill>
          <p:spPr>
            <a:xfrm>
              <a:off x="8575547" y="56388"/>
              <a:ext cx="568450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8"/>
            <p:cNvPicPr preferRelativeResize="0"/>
            <p:nvPr/>
          </p:nvPicPr>
          <p:blipFill rotWithShape="1">
            <a:blip r:embed="rId82">
              <a:alphaModFix/>
            </a:blip>
            <a:srcRect b="0" l="0" r="0" t="0"/>
            <a:stretch/>
          </p:blipFill>
          <p:spPr>
            <a:xfrm>
              <a:off x="8704453" y="157226"/>
              <a:ext cx="43954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8"/>
            <p:cNvPicPr preferRelativeResize="0"/>
            <p:nvPr/>
          </p:nvPicPr>
          <p:blipFill rotWithShape="1">
            <a:blip r:embed="rId83">
              <a:alphaModFix/>
            </a:blip>
            <a:srcRect b="0" l="0" r="0" t="0"/>
            <a:stretch/>
          </p:blipFill>
          <p:spPr>
            <a:xfrm>
              <a:off x="8217407" y="339839"/>
              <a:ext cx="238518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8"/>
            <p:cNvPicPr preferRelativeResize="0"/>
            <p:nvPr/>
          </p:nvPicPr>
          <p:blipFill rotWithShape="1">
            <a:blip r:embed="rId84">
              <a:alphaModFix/>
            </a:blip>
            <a:srcRect b="0" l="0" r="0" t="0"/>
            <a:stretch/>
          </p:blipFill>
          <p:spPr>
            <a:xfrm>
              <a:off x="8301228" y="403860"/>
              <a:ext cx="128016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8"/>
            <p:cNvPicPr preferRelativeResize="0"/>
            <p:nvPr/>
          </p:nvPicPr>
          <p:blipFill rotWithShape="1">
            <a:blip r:embed="rId85">
              <a:alphaModFix/>
            </a:blip>
            <a:srcRect b="0" l="0" r="0" t="0"/>
            <a:stretch/>
          </p:blipFill>
          <p:spPr>
            <a:xfrm>
              <a:off x="8317992" y="339839"/>
              <a:ext cx="308609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8"/>
            <p:cNvPicPr preferRelativeResize="0"/>
            <p:nvPr/>
          </p:nvPicPr>
          <p:blipFill rotWithShape="1">
            <a:blip r:embed="rId86">
              <a:alphaModFix/>
            </a:blip>
            <a:srcRect b="0" l="0" r="0" t="0"/>
            <a:stretch/>
          </p:blipFill>
          <p:spPr>
            <a:xfrm>
              <a:off x="8401811" y="403860"/>
              <a:ext cx="178816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8"/>
            <p:cNvPicPr preferRelativeResize="0"/>
            <p:nvPr/>
          </p:nvPicPr>
          <p:blipFill rotWithShape="1">
            <a:blip r:embed="rId87">
              <a:alphaModFix/>
            </a:blip>
            <a:srcRect b="0" l="0" r="0" t="0"/>
            <a:stretch/>
          </p:blipFill>
          <p:spPr>
            <a:xfrm>
              <a:off x="8452104" y="339839"/>
              <a:ext cx="415277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8"/>
            <p:cNvPicPr preferRelativeResize="0"/>
            <p:nvPr/>
          </p:nvPicPr>
          <p:blipFill rotWithShape="1">
            <a:blip r:embed="rId88">
              <a:alphaModFix/>
            </a:blip>
            <a:srcRect b="0" l="0" r="0" t="0"/>
            <a:stretch/>
          </p:blipFill>
          <p:spPr>
            <a:xfrm>
              <a:off x="8535923" y="403860"/>
              <a:ext cx="361188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8"/>
            <p:cNvPicPr preferRelativeResize="0"/>
            <p:nvPr/>
          </p:nvPicPr>
          <p:blipFill rotWithShape="1">
            <a:blip r:embed="rId89">
              <a:alphaModFix/>
            </a:blip>
            <a:srcRect b="0" l="0" r="0" t="0"/>
            <a:stretch/>
          </p:blipFill>
          <p:spPr>
            <a:xfrm>
              <a:off x="8729471" y="339839"/>
              <a:ext cx="410705" cy="288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8"/>
            <p:cNvPicPr preferRelativeResize="0"/>
            <p:nvPr/>
          </p:nvPicPr>
          <p:blipFill rotWithShape="1">
            <a:blip r:embed="rId90">
              <a:alphaModFix/>
            </a:blip>
            <a:srcRect b="0" l="0" r="0" t="0"/>
            <a:stretch/>
          </p:blipFill>
          <p:spPr>
            <a:xfrm>
              <a:off x="8813292" y="403860"/>
              <a:ext cx="330707" cy="126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28"/>
            <p:cNvSpPr/>
            <p:nvPr/>
          </p:nvSpPr>
          <p:spPr>
            <a:xfrm>
              <a:off x="1220723" y="647700"/>
              <a:ext cx="4707890" cy="341630"/>
            </a:xfrm>
            <a:custGeom>
              <a:rect b="b" l="l" r="r" t="t"/>
              <a:pathLst>
                <a:path extrusionOk="0" h="341630" w="4707890">
                  <a:moveTo>
                    <a:pt x="0" y="0"/>
                  </a:moveTo>
                  <a:lnTo>
                    <a:pt x="4536948" y="0"/>
                  </a:lnTo>
                  <a:lnTo>
                    <a:pt x="4707636" y="170687"/>
                  </a:lnTo>
                  <a:lnTo>
                    <a:pt x="4536948" y="341375"/>
                  </a:lnTo>
                  <a:lnTo>
                    <a:pt x="0" y="341375"/>
                  </a:lnTo>
                  <a:lnTo>
                    <a:pt x="170687" y="17068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732020" y="647700"/>
              <a:ext cx="3832860" cy="341630"/>
            </a:xfrm>
            <a:custGeom>
              <a:rect b="b" l="l" r="r" t="t"/>
              <a:pathLst>
                <a:path extrusionOk="0" h="341630" w="3832859">
                  <a:moveTo>
                    <a:pt x="3662172" y="0"/>
                  </a:moveTo>
                  <a:lnTo>
                    <a:pt x="0" y="0"/>
                  </a:lnTo>
                  <a:lnTo>
                    <a:pt x="170687" y="170687"/>
                  </a:lnTo>
                  <a:lnTo>
                    <a:pt x="0" y="341375"/>
                  </a:lnTo>
                  <a:lnTo>
                    <a:pt x="3662172" y="341375"/>
                  </a:lnTo>
                  <a:lnTo>
                    <a:pt x="3832859" y="170687"/>
                  </a:lnTo>
                  <a:lnTo>
                    <a:pt x="36621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732020" y="647700"/>
              <a:ext cx="3832860" cy="341630"/>
            </a:xfrm>
            <a:custGeom>
              <a:rect b="b" l="l" r="r" t="t"/>
              <a:pathLst>
                <a:path extrusionOk="0" h="341630" w="3832859">
                  <a:moveTo>
                    <a:pt x="0" y="0"/>
                  </a:moveTo>
                  <a:lnTo>
                    <a:pt x="3662172" y="0"/>
                  </a:lnTo>
                  <a:lnTo>
                    <a:pt x="3832859" y="170687"/>
                  </a:lnTo>
                  <a:lnTo>
                    <a:pt x="3662172" y="341375"/>
                  </a:lnTo>
                  <a:lnTo>
                    <a:pt x="0" y="341375"/>
                  </a:lnTo>
                  <a:lnTo>
                    <a:pt x="170687" y="17068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1" name="Google Shape;431;p28"/>
            <p:cNvPicPr preferRelativeResize="0"/>
            <p:nvPr/>
          </p:nvPicPr>
          <p:blipFill rotWithShape="1">
            <a:blip r:embed="rId91">
              <a:alphaModFix/>
            </a:blip>
            <a:srcRect b="0" l="0" r="0" t="0"/>
            <a:stretch/>
          </p:blipFill>
          <p:spPr>
            <a:xfrm>
              <a:off x="6509258" y="761746"/>
              <a:ext cx="16052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8"/>
            <p:cNvPicPr preferRelativeResize="0"/>
            <p:nvPr/>
          </p:nvPicPr>
          <p:blipFill rotWithShape="1">
            <a:blip r:embed="rId92">
              <a:alphaModFix/>
            </a:blip>
            <a:srcRect b="0" l="0" r="0" t="0"/>
            <a:stretch/>
          </p:blipFill>
          <p:spPr>
            <a:xfrm>
              <a:off x="6629653" y="761746"/>
              <a:ext cx="32689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8"/>
            <p:cNvPicPr preferRelativeResize="0"/>
            <p:nvPr/>
          </p:nvPicPr>
          <p:blipFill rotWithShape="1">
            <a:blip r:embed="rId93">
              <a:alphaModFix/>
            </a:blip>
            <a:srcRect b="0" l="0" r="0" t="0"/>
            <a:stretch/>
          </p:blipFill>
          <p:spPr>
            <a:xfrm>
              <a:off x="6881114" y="761746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28"/>
            <p:cNvSpPr/>
            <p:nvPr/>
          </p:nvSpPr>
          <p:spPr>
            <a:xfrm>
              <a:off x="324611" y="647700"/>
              <a:ext cx="1120140" cy="341630"/>
            </a:xfrm>
            <a:custGeom>
              <a:rect b="b" l="l" r="r" t="t"/>
              <a:pathLst>
                <a:path extrusionOk="0" h="341630" w="1120140">
                  <a:moveTo>
                    <a:pt x="0" y="0"/>
                  </a:moveTo>
                  <a:lnTo>
                    <a:pt x="1023366" y="0"/>
                  </a:lnTo>
                  <a:lnTo>
                    <a:pt x="1120140" y="170687"/>
                  </a:lnTo>
                  <a:lnTo>
                    <a:pt x="1023366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5" name="Google Shape;435;p28"/>
            <p:cNvPicPr preferRelativeResize="0"/>
            <p:nvPr/>
          </p:nvPicPr>
          <p:blipFill rotWithShape="1">
            <a:blip r:embed="rId94">
              <a:alphaModFix/>
            </a:blip>
            <a:srcRect b="0" l="0" r="0" t="0"/>
            <a:stretch/>
          </p:blipFill>
          <p:spPr>
            <a:xfrm>
              <a:off x="437083" y="758317"/>
              <a:ext cx="160528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8"/>
            <p:cNvPicPr preferRelativeResize="0"/>
            <p:nvPr/>
          </p:nvPicPr>
          <p:blipFill rotWithShape="1">
            <a:blip r:embed="rId95">
              <a:alphaModFix/>
            </a:blip>
            <a:srcRect b="0" l="0" r="0" t="0"/>
            <a:stretch/>
          </p:blipFill>
          <p:spPr>
            <a:xfrm>
              <a:off x="557479" y="758317"/>
              <a:ext cx="52197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8"/>
            <p:cNvPicPr preferRelativeResize="0"/>
            <p:nvPr/>
          </p:nvPicPr>
          <p:blipFill rotWithShape="1">
            <a:blip r:embed="rId96">
              <a:alphaModFix/>
            </a:blip>
            <a:srcRect b="0" l="0" r="0" t="0"/>
            <a:stretch/>
          </p:blipFill>
          <p:spPr>
            <a:xfrm>
              <a:off x="1010107" y="758317"/>
              <a:ext cx="428751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8"/>
            <p:cNvPicPr preferRelativeResize="0"/>
            <p:nvPr/>
          </p:nvPicPr>
          <p:blipFill rotWithShape="1">
            <a:blip r:embed="rId97">
              <a:alphaModFix/>
            </a:blip>
            <a:srcRect b="0" l="0" r="0" t="0"/>
            <a:stretch/>
          </p:blipFill>
          <p:spPr>
            <a:xfrm>
              <a:off x="2719451" y="758317"/>
              <a:ext cx="16052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8"/>
            <p:cNvPicPr preferRelativeResize="0"/>
            <p:nvPr/>
          </p:nvPicPr>
          <p:blipFill rotWithShape="1">
            <a:blip r:embed="rId98">
              <a:alphaModFix/>
            </a:blip>
            <a:srcRect b="0" l="0" r="0" t="0"/>
            <a:stretch/>
          </p:blipFill>
          <p:spPr>
            <a:xfrm>
              <a:off x="2839847" y="758317"/>
              <a:ext cx="320039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8"/>
            <p:cNvPicPr preferRelativeResize="0"/>
            <p:nvPr/>
          </p:nvPicPr>
          <p:blipFill rotWithShape="1">
            <a:blip r:embed="rId93">
              <a:alphaModFix/>
            </a:blip>
            <a:srcRect b="0" l="0" r="0" t="0"/>
            <a:stretch/>
          </p:blipFill>
          <p:spPr>
            <a:xfrm>
              <a:off x="3088259" y="758317"/>
              <a:ext cx="320040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28"/>
          <p:cNvGrpSpPr/>
          <p:nvPr/>
        </p:nvGrpSpPr>
        <p:grpSpPr>
          <a:xfrm>
            <a:off x="192633" y="231013"/>
            <a:ext cx="3789401" cy="304800"/>
            <a:chOff x="192633" y="231013"/>
            <a:chExt cx="3789401" cy="304800"/>
          </a:xfrm>
        </p:grpSpPr>
        <p:pic>
          <p:nvPicPr>
            <p:cNvPr id="442" name="Google Shape;442;p28"/>
            <p:cNvPicPr preferRelativeResize="0"/>
            <p:nvPr/>
          </p:nvPicPr>
          <p:blipFill rotWithShape="1">
            <a:blip r:embed="rId99">
              <a:alphaModFix/>
            </a:blip>
            <a:srcRect b="0" l="0" r="0" t="0"/>
            <a:stretch/>
          </p:blipFill>
          <p:spPr>
            <a:xfrm>
              <a:off x="192633" y="231013"/>
              <a:ext cx="1150112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8"/>
            <p:cNvPicPr preferRelativeResize="0"/>
            <p:nvPr/>
          </p:nvPicPr>
          <p:blipFill rotWithShape="1">
            <a:blip r:embed="rId100">
              <a:alphaModFix/>
            </a:blip>
            <a:srcRect b="0" l="0" r="0" t="0"/>
            <a:stretch/>
          </p:blipFill>
          <p:spPr>
            <a:xfrm>
              <a:off x="1146657" y="231013"/>
              <a:ext cx="84627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8"/>
            <p:cNvPicPr preferRelativeResize="0"/>
            <p:nvPr/>
          </p:nvPicPr>
          <p:blipFill rotWithShape="1">
            <a:blip r:embed="rId101">
              <a:alphaModFix/>
            </a:blip>
            <a:srcRect b="0" l="0" r="0" t="0"/>
            <a:stretch/>
          </p:blipFill>
          <p:spPr>
            <a:xfrm>
              <a:off x="1800733" y="231013"/>
              <a:ext cx="868680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8"/>
            <p:cNvPicPr preferRelativeResize="0"/>
            <p:nvPr/>
          </p:nvPicPr>
          <p:blipFill rotWithShape="1">
            <a:blip r:embed="rId102">
              <a:alphaModFix/>
            </a:blip>
            <a:srcRect b="0" l="0" r="0" t="0"/>
            <a:stretch/>
          </p:blipFill>
          <p:spPr>
            <a:xfrm>
              <a:off x="2471292" y="231013"/>
              <a:ext cx="854963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8"/>
            <p:cNvPicPr preferRelativeResize="0"/>
            <p:nvPr/>
          </p:nvPicPr>
          <p:blipFill rotWithShape="1">
            <a:blip r:embed="rId103">
              <a:alphaModFix/>
            </a:blip>
            <a:srcRect b="0" l="0" r="0" t="0"/>
            <a:stretch/>
          </p:blipFill>
          <p:spPr>
            <a:xfrm>
              <a:off x="3131185" y="231013"/>
              <a:ext cx="850849" cy="30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7" name="Google Shape;447;p28"/>
          <p:cNvPicPr preferRelativeResize="0"/>
          <p:nvPr/>
        </p:nvPicPr>
        <p:blipFill rotWithShape="1">
          <a:blip r:embed="rId104">
            <a:alphaModFix/>
          </a:blip>
          <a:srcRect b="0" l="0" r="0" t="0"/>
          <a:stretch/>
        </p:blipFill>
        <p:spPr>
          <a:xfrm>
            <a:off x="4444801" y="1502660"/>
            <a:ext cx="4281061" cy="203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d9c67d4ac_3_21"/>
          <p:cNvSpPr txBox="1"/>
          <p:nvPr>
            <p:ph type="title"/>
          </p:nvPr>
        </p:nvSpPr>
        <p:spPr>
          <a:xfrm>
            <a:off x="457200" y="205740"/>
            <a:ext cx="82296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 선정 과정 및 결과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2d9c67d4ac_3_21"/>
          <p:cNvSpPr txBox="1"/>
          <p:nvPr>
            <p:ph idx="1" type="body"/>
          </p:nvPr>
        </p:nvSpPr>
        <p:spPr>
          <a:xfrm>
            <a:off x="457200" y="1183005"/>
            <a:ext cx="8229600" cy="36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결과에 대한 시각화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병상수 / 사망자수*100  -&gt; 수치 기준을 어떻게 잡아야할지 ..? ?? 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이렇게 바꾼 값으로 시각화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(막대) + (지도) 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Top 10? 정도의 지역에 대해서, 다시 역으로 해당 지역의 각 독립변수 값들도 살펴보기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7200" y="205740"/>
            <a:ext cx="8229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 </a:t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533400" y="520839"/>
            <a:ext cx="822960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1. 프로젝트 소개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준비한 각종 시각화 자료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2. 데이터 분석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과정 및 개요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데이터 설명 및 전처리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주요 전처리 소개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3. 선정 과정 및 결과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머신러닝 모델링 과정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예측 결과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지역 선정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4. 결론 및 제언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	활용결과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프로젝트 기대효과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참고 문헌 및 활용 도구 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d9c67d4ac_3_26"/>
          <p:cNvSpPr txBox="1"/>
          <p:nvPr>
            <p:ph type="title"/>
          </p:nvPr>
        </p:nvSpPr>
        <p:spPr>
          <a:xfrm>
            <a:off x="457200" y="205740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결론 및 제언 </a:t>
            </a:r>
            <a:endParaRPr/>
          </a:p>
        </p:txBody>
      </p:sp>
      <p:sp>
        <p:nvSpPr>
          <p:cNvPr id="459" name="Google Shape;459;g12d9c67d4ac_3_26"/>
          <p:cNvSpPr txBox="1"/>
          <p:nvPr>
            <p:ph idx="1" type="body"/>
          </p:nvPr>
        </p:nvSpPr>
        <p:spPr>
          <a:xfrm>
            <a:off x="457200" y="1183005"/>
            <a:ext cx="8229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어떻게 해당결과를 활용할 것인지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(병상 정책 같은거 가지고 오면서 ,,,)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34"/>
          <p:cNvGraphicFramePr/>
          <p:nvPr/>
        </p:nvGraphicFramePr>
        <p:xfrm>
          <a:off x="312331" y="33950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{BD7B3043-BD39-4D57-82DF-CA42C3712184}</a:tableStyleId>
              </a:tblPr>
              <a:tblGrid>
                <a:gridCol w="384800"/>
                <a:gridCol w="2556500"/>
                <a:gridCol w="3620125"/>
                <a:gridCol w="1841500"/>
              </a:tblGrid>
              <a:tr h="30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1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1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pSp>
        <p:nvGrpSpPr>
          <p:cNvPr id="465" name="Google Shape;465;p34"/>
          <p:cNvGrpSpPr/>
          <p:nvPr/>
        </p:nvGrpSpPr>
        <p:grpSpPr>
          <a:xfrm>
            <a:off x="1677923" y="3505834"/>
            <a:ext cx="701294" cy="102107"/>
            <a:chOff x="1677923" y="3505834"/>
            <a:chExt cx="701294" cy="102107"/>
          </a:xfrm>
        </p:grpSpPr>
        <p:pic>
          <p:nvPicPr>
            <p:cNvPr id="466" name="Google Shape;46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7923" y="3505834"/>
              <a:ext cx="47853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91181" y="3505834"/>
              <a:ext cx="288036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" name="Google Shape;468;p34"/>
          <p:cNvGrpSpPr/>
          <p:nvPr/>
        </p:nvGrpSpPr>
        <p:grpSpPr>
          <a:xfrm>
            <a:off x="4862195" y="3505834"/>
            <a:ext cx="508711" cy="102107"/>
            <a:chOff x="4862195" y="3505834"/>
            <a:chExt cx="508711" cy="102107"/>
          </a:xfrm>
        </p:grpSpPr>
        <p:pic>
          <p:nvPicPr>
            <p:cNvPr id="469" name="Google Shape;469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62195" y="3505834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84699" y="3505834"/>
              <a:ext cx="286207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1" name="Google Shape;47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06232" y="3505834"/>
            <a:ext cx="285750" cy="10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0669" y="3812743"/>
            <a:ext cx="115823" cy="102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4"/>
          <p:cNvGrpSpPr/>
          <p:nvPr/>
        </p:nvGrpSpPr>
        <p:grpSpPr>
          <a:xfrm>
            <a:off x="1615439" y="3751834"/>
            <a:ext cx="823722" cy="223977"/>
            <a:chOff x="1615439" y="3751834"/>
            <a:chExt cx="823722" cy="223977"/>
          </a:xfrm>
        </p:grpSpPr>
        <p:pic>
          <p:nvPicPr>
            <p:cNvPr id="474" name="Google Shape;474;p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02307" y="3751834"/>
              <a:ext cx="37835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3457" y="3751834"/>
              <a:ext cx="33101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3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15439" y="3873703"/>
              <a:ext cx="28849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36673" y="3873703"/>
              <a:ext cx="29032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059177" y="3873703"/>
              <a:ext cx="379984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p34"/>
          <p:cNvGrpSpPr/>
          <p:nvPr/>
        </p:nvGrpSpPr>
        <p:grpSpPr>
          <a:xfrm>
            <a:off x="4441571" y="3751834"/>
            <a:ext cx="1351280" cy="223977"/>
            <a:chOff x="4441571" y="3751834"/>
            <a:chExt cx="1351280" cy="223977"/>
          </a:xfrm>
        </p:grpSpPr>
        <p:pic>
          <p:nvPicPr>
            <p:cNvPr id="480" name="Google Shape;480;p3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469003" y="3751834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3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689983" y="3751834"/>
              <a:ext cx="115824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3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747895" y="3751834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3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967351" y="3751834"/>
              <a:ext cx="47663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3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377561" y="3751834"/>
              <a:ext cx="39014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3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441571" y="3873703"/>
              <a:ext cx="37388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3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749419" y="3873703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970399" y="3873703"/>
              <a:ext cx="290779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193157" y="3873703"/>
              <a:ext cx="379984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3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507101" y="3873703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" name="Google Shape;490;p34"/>
          <p:cNvGrpSpPr/>
          <p:nvPr/>
        </p:nvGrpSpPr>
        <p:grpSpPr>
          <a:xfrm>
            <a:off x="7218553" y="3812743"/>
            <a:ext cx="1260246" cy="102107"/>
            <a:chOff x="7218553" y="3812743"/>
            <a:chExt cx="1260246" cy="102107"/>
          </a:xfrm>
        </p:grpSpPr>
        <p:pic>
          <p:nvPicPr>
            <p:cNvPr id="491" name="Google Shape;491;p3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218553" y="3812743"/>
              <a:ext cx="33101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494397" y="3812743"/>
              <a:ext cx="67208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096377" y="3812743"/>
              <a:ext cx="382422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4" name="Google Shape;494;p3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80669" y="4079747"/>
            <a:ext cx="115823" cy="102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34"/>
          <p:cNvGrpSpPr/>
          <p:nvPr/>
        </p:nvGrpSpPr>
        <p:grpSpPr>
          <a:xfrm>
            <a:off x="1368552" y="4079747"/>
            <a:ext cx="1317497" cy="102107"/>
            <a:chOff x="1368552" y="4079747"/>
            <a:chExt cx="1317497" cy="102107"/>
          </a:xfrm>
        </p:grpSpPr>
        <p:pic>
          <p:nvPicPr>
            <p:cNvPr id="496" name="Google Shape;496;p3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368552" y="4079747"/>
              <a:ext cx="285749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3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588008" y="4079747"/>
              <a:ext cx="37429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3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896110" y="4079747"/>
              <a:ext cx="478155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3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306066" y="4079747"/>
              <a:ext cx="379983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" name="Google Shape;500;p34"/>
          <p:cNvGrpSpPr/>
          <p:nvPr/>
        </p:nvGrpSpPr>
        <p:grpSpPr>
          <a:xfrm>
            <a:off x="4276978" y="4079747"/>
            <a:ext cx="1681226" cy="102107"/>
            <a:chOff x="4276978" y="4079747"/>
            <a:chExt cx="1681226" cy="102107"/>
          </a:xfrm>
        </p:grpSpPr>
        <p:pic>
          <p:nvPicPr>
            <p:cNvPr id="501" name="Google Shape;501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276978" y="4079747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3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499482" y="4079747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3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725034" y="4079747"/>
              <a:ext cx="37592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3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035930" y="4079747"/>
              <a:ext cx="47853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446140" y="4079747"/>
              <a:ext cx="28803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3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665596" y="4079747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34"/>
          <p:cNvGrpSpPr/>
          <p:nvPr/>
        </p:nvGrpSpPr>
        <p:grpSpPr>
          <a:xfrm>
            <a:off x="7453248" y="4079747"/>
            <a:ext cx="790575" cy="102107"/>
            <a:chOff x="7453248" y="4079747"/>
            <a:chExt cx="790575" cy="102107"/>
          </a:xfrm>
        </p:grpSpPr>
        <p:pic>
          <p:nvPicPr>
            <p:cNvPr id="508" name="Google Shape;508;p3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453248" y="4079747"/>
              <a:ext cx="57278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3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958073" y="4079747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0" name="Google Shape;510;p34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80669" y="4299203"/>
            <a:ext cx="115823" cy="102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34"/>
          <p:cNvGrpSpPr/>
          <p:nvPr/>
        </p:nvGrpSpPr>
        <p:grpSpPr>
          <a:xfrm>
            <a:off x="1522475" y="4299203"/>
            <a:ext cx="1012190" cy="102107"/>
            <a:chOff x="1522475" y="4299203"/>
            <a:chExt cx="1012190" cy="102107"/>
          </a:xfrm>
        </p:grpSpPr>
        <p:pic>
          <p:nvPicPr>
            <p:cNvPr id="512" name="Google Shape;512;p3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1522475" y="4299203"/>
              <a:ext cx="37835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3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1833625" y="4299203"/>
              <a:ext cx="48196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3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2246629" y="4299203"/>
              <a:ext cx="288036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p34"/>
          <p:cNvGrpSpPr/>
          <p:nvPr/>
        </p:nvGrpSpPr>
        <p:grpSpPr>
          <a:xfrm>
            <a:off x="4212971" y="4299203"/>
            <a:ext cx="1810766" cy="102107"/>
            <a:chOff x="4212971" y="4299203"/>
            <a:chExt cx="1810766" cy="102107"/>
          </a:xfrm>
        </p:grpSpPr>
        <p:pic>
          <p:nvPicPr>
            <p:cNvPr id="516" name="Google Shape;516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212971" y="4299203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4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4435475" y="4299203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34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4661027" y="4299203"/>
              <a:ext cx="28117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34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4875911" y="4299203"/>
              <a:ext cx="28346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34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093843" y="4299203"/>
              <a:ext cx="48234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4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507101" y="4299203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4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731129" y="4299203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" name="Google Shape;523;p34"/>
          <p:cNvGrpSpPr/>
          <p:nvPr/>
        </p:nvGrpSpPr>
        <p:grpSpPr>
          <a:xfrm>
            <a:off x="7343520" y="4299203"/>
            <a:ext cx="1012316" cy="102107"/>
            <a:chOff x="7343520" y="4299203"/>
            <a:chExt cx="1012316" cy="102107"/>
          </a:xfrm>
        </p:grpSpPr>
        <p:pic>
          <p:nvPicPr>
            <p:cNvPr id="524" name="Google Shape;524;p34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343520" y="4299203"/>
              <a:ext cx="2862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4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7563357" y="4299203"/>
              <a:ext cx="56692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34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8063229" y="4299203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7" name="Google Shape;527;p34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480669" y="4516221"/>
            <a:ext cx="115823" cy="102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34"/>
          <p:cNvGrpSpPr/>
          <p:nvPr/>
        </p:nvGrpSpPr>
        <p:grpSpPr>
          <a:xfrm>
            <a:off x="1572767" y="4516221"/>
            <a:ext cx="911606" cy="102107"/>
            <a:chOff x="1572767" y="4516221"/>
            <a:chExt cx="911606" cy="102107"/>
          </a:xfrm>
        </p:grpSpPr>
        <p:pic>
          <p:nvPicPr>
            <p:cNvPr id="529" name="Google Shape;529;p34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1572767" y="4516221"/>
              <a:ext cx="37835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34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1883917" y="4516221"/>
              <a:ext cx="37998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34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2196337" y="4516221"/>
              <a:ext cx="288036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2" name="Google Shape;532;p34"/>
          <p:cNvGrpSpPr/>
          <p:nvPr/>
        </p:nvGrpSpPr>
        <p:grpSpPr>
          <a:xfrm>
            <a:off x="4263263" y="4516221"/>
            <a:ext cx="1710182" cy="102107"/>
            <a:chOff x="4263263" y="4516221"/>
            <a:chExt cx="1710182" cy="102107"/>
          </a:xfrm>
        </p:grpSpPr>
        <p:pic>
          <p:nvPicPr>
            <p:cNvPr id="533" name="Google Shape;533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263263" y="4516221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34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4485767" y="4516221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34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4711319" y="4516221"/>
              <a:ext cx="28117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34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4926203" y="4516221"/>
              <a:ext cx="28346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34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5144135" y="4516221"/>
              <a:ext cx="38039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4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5456809" y="4516221"/>
              <a:ext cx="2903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4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680837" y="4516221"/>
              <a:ext cx="292608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" name="Google Shape;540;p34"/>
          <p:cNvGrpSpPr/>
          <p:nvPr/>
        </p:nvGrpSpPr>
        <p:grpSpPr>
          <a:xfrm>
            <a:off x="7343520" y="4516221"/>
            <a:ext cx="1012316" cy="102107"/>
            <a:chOff x="7343520" y="4516221"/>
            <a:chExt cx="1012316" cy="102107"/>
          </a:xfrm>
        </p:grpSpPr>
        <p:pic>
          <p:nvPicPr>
            <p:cNvPr id="541" name="Google Shape;541;p34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7343520" y="4516221"/>
              <a:ext cx="2862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34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7563357" y="4516221"/>
              <a:ext cx="56692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34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8063229" y="4516221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4" name="Google Shape;544;p34"/>
          <p:cNvPicPr preferRelativeResize="0"/>
          <p:nvPr/>
        </p:nvPicPr>
        <p:blipFill rotWithShape="1">
          <a:blip r:embed="rId63">
            <a:alphaModFix/>
          </a:blip>
          <a:srcRect b="0" l="0" r="0" t="0"/>
          <a:stretch/>
        </p:blipFill>
        <p:spPr>
          <a:xfrm>
            <a:off x="480669" y="4732629"/>
            <a:ext cx="115823" cy="102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34"/>
          <p:cNvGrpSpPr/>
          <p:nvPr/>
        </p:nvGrpSpPr>
        <p:grpSpPr>
          <a:xfrm>
            <a:off x="1190244" y="4732629"/>
            <a:ext cx="1674368" cy="102108"/>
            <a:chOff x="1190244" y="4732629"/>
            <a:chExt cx="1674368" cy="102108"/>
          </a:xfrm>
        </p:grpSpPr>
        <p:pic>
          <p:nvPicPr>
            <p:cNvPr id="546" name="Google Shape;546;p3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1190244" y="4732629"/>
              <a:ext cx="37795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34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1501140" y="4732629"/>
              <a:ext cx="26863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34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1702562" y="4732629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4"/>
            <p:cNvPicPr preferRelativeResize="0"/>
            <p:nvPr/>
          </p:nvPicPr>
          <p:blipFill rotWithShape="1">
            <a:blip r:embed="rId66">
              <a:alphaModFix/>
            </a:blip>
            <a:srcRect b="0" l="0" r="0" t="0"/>
            <a:stretch/>
          </p:blipFill>
          <p:spPr>
            <a:xfrm>
              <a:off x="1922018" y="4732629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34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2141474" y="4732629"/>
              <a:ext cx="723138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" name="Google Shape;551;p34"/>
          <p:cNvGrpSpPr/>
          <p:nvPr/>
        </p:nvGrpSpPr>
        <p:grpSpPr>
          <a:xfrm>
            <a:off x="4190110" y="4732629"/>
            <a:ext cx="1854962" cy="102108"/>
            <a:chOff x="4190110" y="4732629"/>
            <a:chExt cx="1854962" cy="102108"/>
          </a:xfrm>
        </p:grpSpPr>
        <p:pic>
          <p:nvPicPr>
            <p:cNvPr id="552" name="Google Shape;552;p3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190110" y="4732629"/>
              <a:ext cx="29032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34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4412614" y="4732629"/>
              <a:ext cx="29260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4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4638166" y="4732629"/>
              <a:ext cx="281177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4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4853050" y="4732629"/>
              <a:ext cx="28346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34"/>
            <p:cNvPicPr preferRelativeResize="0"/>
            <p:nvPr/>
          </p:nvPicPr>
          <p:blipFill rotWithShape="1">
            <a:blip r:embed="rId68">
              <a:alphaModFix/>
            </a:blip>
            <a:srcRect b="0" l="0" r="0" t="0"/>
            <a:stretch/>
          </p:blipFill>
          <p:spPr>
            <a:xfrm>
              <a:off x="5070982" y="4732629"/>
              <a:ext cx="17419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34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5187060" y="4732629"/>
              <a:ext cx="19507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34"/>
            <p:cNvPicPr preferRelativeResize="0"/>
            <p:nvPr/>
          </p:nvPicPr>
          <p:blipFill rotWithShape="1">
            <a:blip r:embed="rId70">
              <a:alphaModFix/>
            </a:blip>
            <a:srcRect b="0" l="0" r="0" t="0"/>
            <a:stretch/>
          </p:blipFill>
          <p:spPr>
            <a:xfrm>
              <a:off x="5313552" y="4732629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34"/>
            <p:cNvPicPr preferRelativeResize="0"/>
            <p:nvPr/>
          </p:nvPicPr>
          <p:blipFill rotWithShape="1">
            <a:blip r:embed="rId71">
              <a:alphaModFix/>
            </a:blip>
            <a:srcRect b="0" l="0" r="0" t="0"/>
            <a:stretch/>
          </p:blipFill>
          <p:spPr>
            <a:xfrm>
              <a:off x="5534532" y="4732629"/>
              <a:ext cx="28346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34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752464" y="4732629"/>
              <a:ext cx="292608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" name="Google Shape;561;p34"/>
          <p:cNvGrpSpPr/>
          <p:nvPr/>
        </p:nvGrpSpPr>
        <p:grpSpPr>
          <a:xfrm>
            <a:off x="7203313" y="4732629"/>
            <a:ext cx="1291209" cy="102108"/>
            <a:chOff x="7203313" y="4732629"/>
            <a:chExt cx="1291209" cy="102108"/>
          </a:xfrm>
        </p:grpSpPr>
        <p:pic>
          <p:nvPicPr>
            <p:cNvPr id="562" name="Google Shape;562;p34"/>
            <p:cNvPicPr preferRelativeResize="0"/>
            <p:nvPr/>
          </p:nvPicPr>
          <p:blipFill rotWithShape="1">
            <a:blip r:embed="rId72">
              <a:alphaModFix/>
            </a:blip>
            <a:srcRect b="0" l="0" r="0" t="0"/>
            <a:stretch/>
          </p:blipFill>
          <p:spPr>
            <a:xfrm>
              <a:off x="7203313" y="4732629"/>
              <a:ext cx="569125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34"/>
            <p:cNvPicPr preferRelativeResize="0"/>
            <p:nvPr/>
          </p:nvPicPr>
          <p:blipFill rotWithShape="1">
            <a:blip r:embed="rId73">
              <a:alphaModFix/>
            </a:blip>
            <a:srcRect b="0" l="0" r="0" t="0"/>
            <a:stretch/>
          </p:blipFill>
          <p:spPr>
            <a:xfrm>
              <a:off x="7703566" y="4732629"/>
              <a:ext cx="47244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34"/>
            <p:cNvPicPr preferRelativeResize="0"/>
            <p:nvPr/>
          </p:nvPicPr>
          <p:blipFill rotWithShape="1">
            <a:blip r:embed="rId74">
              <a:alphaModFix/>
            </a:blip>
            <a:srcRect b="0" l="0" r="0" t="0"/>
            <a:stretch/>
          </p:blipFill>
          <p:spPr>
            <a:xfrm>
              <a:off x="8110474" y="4732629"/>
              <a:ext cx="384048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Google Shape;565;p34"/>
          <p:cNvGrpSpPr/>
          <p:nvPr/>
        </p:nvGrpSpPr>
        <p:grpSpPr>
          <a:xfrm>
            <a:off x="338327" y="3176904"/>
            <a:ext cx="749300" cy="126492"/>
            <a:chOff x="338327" y="3176904"/>
            <a:chExt cx="749300" cy="126492"/>
          </a:xfrm>
        </p:grpSpPr>
        <p:pic>
          <p:nvPicPr>
            <p:cNvPr id="566" name="Google Shape;566;p34"/>
            <p:cNvPicPr preferRelativeResize="0"/>
            <p:nvPr/>
          </p:nvPicPr>
          <p:blipFill rotWithShape="1">
            <a:blip r:embed="rId75">
              <a:alphaModFix/>
            </a:blip>
            <a:srcRect b="0" l="0" r="0" t="0"/>
            <a:stretch/>
          </p:blipFill>
          <p:spPr>
            <a:xfrm>
              <a:off x="338327" y="3176904"/>
              <a:ext cx="358902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4"/>
            <p:cNvPicPr preferRelativeResize="0"/>
            <p:nvPr/>
          </p:nvPicPr>
          <p:blipFill rotWithShape="1">
            <a:blip r:embed="rId76">
              <a:alphaModFix/>
            </a:blip>
            <a:srcRect b="0" l="0" r="0" t="0"/>
            <a:stretch/>
          </p:blipFill>
          <p:spPr>
            <a:xfrm>
              <a:off x="614171" y="3176904"/>
              <a:ext cx="473456" cy="126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Google Shape;568;p34"/>
          <p:cNvGrpSpPr/>
          <p:nvPr/>
        </p:nvGrpSpPr>
        <p:grpSpPr>
          <a:xfrm>
            <a:off x="383438" y="735787"/>
            <a:ext cx="630174" cy="126796"/>
            <a:chOff x="383438" y="735787"/>
            <a:chExt cx="630174" cy="126796"/>
          </a:xfrm>
        </p:grpSpPr>
        <p:pic>
          <p:nvPicPr>
            <p:cNvPr id="569" name="Google Shape;569;p34"/>
            <p:cNvPicPr preferRelativeResize="0"/>
            <p:nvPr/>
          </p:nvPicPr>
          <p:blipFill rotWithShape="1">
            <a:blip r:embed="rId77">
              <a:alphaModFix/>
            </a:blip>
            <a:srcRect b="0" l="0" r="0" t="0"/>
            <a:stretch/>
          </p:blipFill>
          <p:spPr>
            <a:xfrm>
              <a:off x="383438" y="735787"/>
              <a:ext cx="358902" cy="126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34"/>
            <p:cNvPicPr preferRelativeResize="0"/>
            <p:nvPr/>
          </p:nvPicPr>
          <p:blipFill rotWithShape="1">
            <a:blip r:embed="rId78">
              <a:alphaModFix/>
            </a:blip>
            <a:srcRect b="0" l="0" r="0" t="0"/>
            <a:stretch/>
          </p:blipFill>
          <p:spPr>
            <a:xfrm>
              <a:off x="659282" y="735787"/>
              <a:ext cx="354330" cy="1267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Google Shape;571;p34"/>
          <p:cNvGrpSpPr/>
          <p:nvPr/>
        </p:nvGrpSpPr>
        <p:grpSpPr>
          <a:xfrm>
            <a:off x="5221859" y="1036066"/>
            <a:ext cx="632459" cy="126491"/>
            <a:chOff x="5221859" y="1036066"/>
            <a:chExt cx="632459" cy="126491"/>
          </a:xfrm>
        </p:grpSpPr>
        <p:pic>
          <p:nvPicPr>
            <p:cNvPr id="572" name="Google Shape;572;p34"/>
            <p:cNvPicPr preferRelativeResize="0"/>
            <p:nvPr/>
          </p:nvPicPr>
          <p:blipFill rotWithShape="1">
            <a:blip r:embed="rId79">
              <a:alphaModFix/>
            </a:blip>
            <a:srcRect b="0" l="0" r="0" t="0"/>
            <a:stretch/>
          </p:blipFill>
          <p:spPr>
            <a:xfrm>
              <a:off x="5221859" y="1036066"/>
              <a:ext cx="358901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34"/>
            <p:cNvPicPr preferRelativeResize="0"/>
            <p:nvPr/>
          </p:nvPicPr>
          <p:blipFill rotWithShape="1">
            <a:blip r:embed="rId80">
              <a:alphaModFix/>
            </a:blip>
            <a:srcRect b="0" l="0" r="0" t="0"/>
            <a:stretch/>
          </p:blipFill>
          <p:spPr>
            <a:xfrm>
              <a:off x="5497703" y="1036066"/>
              <a:ext cx="356615" cy="126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4" name="Google Shape;574;p34"/>
          <p:cNvPicPr preferRelativeResize="0"/>
          <p:nvPr/>
        </p:nvPicPr>
        <p:blipFill rotWithShape="1">
          <a:blip r:embed="rId81">
            <a:alphaModFix/>
          </a:blip>
          <a:srcRect b="0" l="0" r="0" t="0"/>
          <a:stretch/>
        </p:blipFill>
        <p:spPr>
          <a:xfrm>
            <a:off x="5329428" y="2112042"/>
            <a:ext cx="1263396" cy="774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34"/>
          <p:cNvGrpSpPr/>
          <p:nvPr/>
        </p:nvGrpSpPr>
        <p:grpSpPr>
          <a:xfrm>
            <a:off x="5329433" y="1253254"/>
            <a:ext cx="1517903" cy="768096"/>
            <a:chOff x="5321808" y="1269491"/>
            <a:chExt cx="1517903" cy="768096"/>
          </a:xfrm>
        </p:grpSpPr>
        <p:pic>
          <p:nvPicPr>
            <p:cNvPr id="576" name="Google Shape;576;p34"/>
            <p:cNvPicPr preferRelativeResize="0"/>
            <p:nvPr/>
          </p:nvPicPr>
          <p:blipFill rotWithShape="1">
            <a:blip r:embed="rId82">
              <a:alphaModFix/>
            </a:blip>
            <a:srcRect b="0" l="0" r="0" t="0"/>
            <a:stretch/>
          </p:blipFill>
          <p:spPr>
            <a:xfrm>
              <a:off x="5326380" y="1694687"/>
              <a:ext cx="1513331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4"/>
            <p:cNvPicPr preferRelativeResize="0"/>
            <p:nvPr/>
          </p:nvPicPr>
          <p:blipFill rotWithShape="1">
            <a:blip r:embed="rId83">
              <a:alphaModFix/>
            </a:blip>
            <a:srcRect b="0" l="0" r="0" t="0"/>
            <a:stretch/>
          </p:blipFill>
          <p:spPr>
            <a:xfrm>
              <a:off x="5321808" y="1269491"/>
              <a:ext cx="1312712" cy="3901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8" name="Google Shape;578;p34"/>
          <p:cNvPicPr preferRelativeResize="0"/>
          <p:nvPr/>
        </p:nvPicPr>
        <p:blipFill rotWithShape="1">
          <a:blip r:embed="rId84">
            <a:alphaModFix/>
          </a:blip>
          <a:srcRect b="0" l="0" r="0" t="0"/>
          <a:stretch/>
        </p:blipFill>
        <p:spPr>
          <a:xfrm>
            <a:off x="6766559" y="2530216"/>
            <a:ext cx="763524" cy="30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4"/>
          <p:cNvPicPr preferRelativeResize="0"/>
          <p:nvPr/>
        </p:nvPicPr>
        <p:blipFill rotWithShape="1">
          <a:blip r:embed="rId85">
            <a:alphaModFix/>
          </a:blip>
          <a:srcRect b="0" l="0" r="0" t="0"/>
          <a:stretch/>
        </p:blipFill>
        <p:spPr>
          <a:xfrm>
            <a:off x="6847331" y="1284732"/>
            <a:ext cx="1540764" cy="67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4"/>
          <p:cNvPicPr preferRelativeResize="0"/>
          <p:nvPr/>
        </p:nvPicPr>
        <p:blipFill rotWithShape="1">
          <a:blip r:embed="rId86">
            <a:alphaModFix/>
          </a:blip>
          <a:srcRect b="0" l="0" r="0" t="0"/>
          <a:stretch/>
        </p:blipFill>
        <p:spPr>
          <a:xfrm>
            <a:off x="7844545" y="2117137"/>
            <a:ext cx="719884" cy="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4"/>
          <p:cNvPicPr preferRelativeResize="0"/>
          <p:nvPr/>
        </p:nvPicPr>
        <p:blipFill rotWithShape="1">
          <a:blip r:embed="rId87">
            <a:alphaModFix/>
          </a:blip>
          <a:srcRect b="0" l="0" r="0" t="0"/>
          <a:stretch/>
        </p:blipFill>
        <p:spPr>
          <a:xfrm>
            <a:off x="6634033" y="2162091"/>
            <a:ext cx="996593" cy="203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34"/>
          <p:cNvGrpSpPr/>
          <p:nvPr/>
        </p:nvGrpSpPr>
        <p:grpSpPr>
          <a:xfrm>
            <a:off x="350824" y="1004569"/>
            <a:ext cx="3233457" cy="102108"/>
            <a:chOff x="350824" y="1004569"/>
            <a:chExt cx="3233457" cy="102108"/>
          </a:xfrm>
        </p:grpSpPr>
        <p:pic>
          <p:nvPicPr>
            <p:cNvPr id="583" name="Google Shape;583;p34"/>
            <p:cNvPicPr preferRelativeResize="0"/>
            <p:nvPr/>
          </p:nvPicPr>
          <p:blipFill rotWithShape="1">
            <a:blip r:embed="rId88">
              <a:alphaModFix/>
            </a:blip>
            <a:srcRect b="0" l="0" r="0" t="0"/>
            <a:stretch/>
          </p:blipFill>
          <p:spPr>
            <a:xfrm>
              <a:off x="350824" y="1004569"/>
              <a:ext cx="32715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34"/>
            <p:cNvPicPr preferRelativeResize="0"/>
            <p:nvPr/>
          </p:nvPicPr>
          <p:blipFill rotWithShape="1">
            <a:blip r:embed="rId89">
              <a:alphaModFix/>
            </a:blip>
            <a:srcRect b="0" l="0" r="0" t="0"/>
            <a:stretch/>
          </p:blipFill>
          <p:spPr>
            <a:xfrm>
              <a:off x="631240" y="1004569"/>
              <a:ext cx="757999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34"/>
            <p:cNvPicPr preferRelativeResize="0"/>
            <p:nvPr/>
          </p:nvPicPr>
          <p:blipFill rotWithShape="1">
            <a:blip r:embed="rId90">
              <a:alphaModFix/>
            </a:blip>
            <a:srcRect b="0" l="0" r="0" t="0"/>
            <a:stretch/>
          </p:blipFill>
          <p:spPr>
            <a:xfrm>
              <a:off x="1318894" y="1004569"/>
              <a:ext cx="28117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34"/>
            <p:cNvPicPr preferRelativeResize="0"/>
            <p:nvPr/>
          </p:nvPicPr>
          <p:blipFill rotWithShape="1">
            <a:blip r:embed="rId91">
              <a:alphaModFix/>
            </a:blip>
            <a:srcRect b="0" l="0" r="0" t="0"/>
            <a:stretch/>
          </p:blipFill>
          <p:spPr>
            <a:xfrm>
              <a:off x="1527683" y="1004569"/>
              <a:ext cx="379984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4"/>
            <p:cNvPicPr preferRelativeResize="0"/>
            <p:nvPr/>
          </p:nvPicPr>
          <p:blipFill rotWithShape="1">
            <a:blip r:embed="rId92">
              <a:alphaModFix/>
            </a:blip>
            <a:srcRect b="0" l="0" r="0" t="0"/>
            <a:stretch/>
          </p:blipFill>
          <p:spPr>
            <a:xfrm>
              <a:off x="1840102" y="1004569"/>
              <a:ext cx="38404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4"/>
            <p:cNvPicPr preferRelativeResize="0"/>
            <p:nvPr/>
          </p:nvPicPr>
          <p:blipFill rotWithShape="1">
            <a:blip r:embed="rId93">
              <a:alphaModFix/>
            </a:blip>
            <a:srcRect b="0" l="0" r="0" t="0"/>
            <a:stretch/>
          </p:blipFill>
          <p:spPr>
            <a:xfrm>
              <a:off x="2157094" y="1004569"/>
              <a:ext cx="18592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34"/>
            <p:cNvPicPr preferRelativeResize="0"/>
            <p:nvPr/>
          </p:nvPicPr>
          <p:blipFill rotWithShape="1">
            <a:blip r:embed="rId94">
              <a:alphaModFix/>
            </a:blip>
            <a:srcRect b="0" l="0" r="0" t="0"/>
            <a:stretch/>
          </p:blipFill>
          <p:spPr>
            <a:xfrm>
              <a:off x="2280538" y="1004569"/>
              <a:ext cx="483869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34"/>
            <p:cNvPicPr preferRelativeResize="0"/>
            <p:nvPr/>
          </p:nvPicPr>
          <p:blipFill rotWithShape="1">
            <a:blip r:embed="rId95">
              <a:alphaModFix/>
            </a:blip>
            <a:srcRect b="0" l="0" r="0" t="0"/>
            <a:stretch/>
          </p:blipFill>
          <p:spPr>
            <a:xfrm>
              <a:off x="2667634" y="1004569"/>
              <a:ext cx="916647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" name="Google Shape;591;p34"/>
          <p:cNvGrpSpPr/>
          <p:nvPr/>
        </p:nvGrpSpPr>
        <p:grpSpPr>
          <a:xfrm>
            <a:off x="350824" y="1202689"/>
            <a:ext cx="3284804" cy="102108"/>
            <a:chOff x="350824" y="1202689"/>
            <a:chExt cx="3284804" cy="102108"/>
          </a:xfrm>
        </p:grpSpPr>
        <p:pic>
          <p:nvPicPr>
            <p:cNvPr id="592" name="Google Shape;592;p34"/>
            <p:cNvPicPr preferRelativeResize="0"/>
            <p:nvPr/>
          </p:nvPicPr>
          <p:blipFill rotWithShape="1">
            <a:blip r:embed="rId96">
              <a:alphaModFix/>
            </a:blip>
            <a:srcRect b="0" l="0" r="0" t="0"/>
            <a:stretch/>
          </p:blipFill>
          <p:spPr>
            <a:xfrm>
              <a:off x="350824" y="1202689"/>
              <a:ext cx="32715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34"/>
            <p:cNvPicPr preferRelativeResize="0"/>
            <p:nvPr/>
          </p:nvPicPr>
          <p:blipFill rotWithShape="1">
            <a:blip r:embed="rId97">
              <a:alphaModFix/>
            </a:blip>
            <a:srcRect b="0" l="0" r="0" t="0"/>
            <a:stretch/>
          </p:blipFill>
          <p:spPr>
            <a:xfrm>
              <a:off x="631240" y="1202689"/>
              <a:ext cx="480059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34"/>
            <p:cNvPicPr preferRelativeResize="0"/>
            <p:nvPr/>
          </p:nvPicPr>
          <p:blipFill rotWithShape="1">
            <a:blip r:embed="rId98">
              <a:alphaModFix/>
            </a:blip>
            <a:srcRect b="0" l="0" r="0" t="0"/>
            <a:stretch/>
          </p:blipFill>
          <p:spPr>
            <a:xfrm>
              <a:off x="1042720" y="1202689"/>
              <a:ext cx="574611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34"/>
            <p:cNvPicPr preferRelativeResize="0"/>
            <p:nvPr/>
          </p:nvPicPr>
          <p:blipFill rotWithShape="1">
            <a:blip r:embed="rId99">
              <a:alphaModFix/>
            </a:blip>
            <a:srcRect b="0" l="0" r="0" t="0"/>
            <a:stretch/>
          </p:blipFill>
          <p:spPr>
            <a:xfrm>
              <a:off x="1549019" y="1202689"/>
              <a:ext cx="290321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Google Shape;596;p34"/>
            <p:cNvPicPr preferRelativeResize="0"/>
            <p:nvPr/>
          </p:nvPicPr>
          <p:blipFill rotWithShape="1">
            <a:blip r:embed="rId100">
              <a:alphaModFix/>
            </a:blip>
            <a:srcRect b="0" l="0" r="0" t="0"/>
            <a:stretch/>
          </p:blipFill>
          <p:spPr>
            <a:xfrm>
              <a:off x="1771522" y="1202689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34"/>
            <p:cNvPicPr preferRelativeResize="0"/>
            <p:nvPr/>
          </p:nvPicPr>
          <p:blipFill rotWithShape="1">
            <a:blip r:embed="rId101">
              <a:alphaModFix/>
            </a:blip>
            <a:srcRect b="0" l="0" r="0" t="0"/>
            <a:stretch/>
          </p:blipFill>
          <p:spPr>
            <a:xfrm>
              <a:off x="1990978" y="1202689"/>
              <a:ext cx="18592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34"/>
            <p:cNvPicPr preferRelativeResize="0"/>
            <p:nvPr/>
          </p:nvPicPr>
          <p:blipFill rotWithShape="1">
            <a:blip r:embed="rId102">
              <a:alphaModFix/>
            </a:blip>
            <a:srcRect b="0" l="0" r="0" t="0"/>
            <a:stretch/>
          </p:blipFill>
          <p:spPr>
            <a:xfrm>
              <a:off x="2112899" y="1202689"/>
              <a:ext cx="38404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34"/>
            <p:cNvPicPr preferRelativeResize="0"/>
            <p:nvPr/>
          </p:nvPicPr>
          <p:blipFill rotWithShape="1">
            <a:blip r:embed="rId103">
              <a:alphaModFix/>
            </a:blip>
            <a:srcRect b="0" l="0" r="0" t="0"/>
            <a:stretch/>
          </p:blipFill>
          <p:spPr>
            <a:xfrm>
              <a:off x="2431415" y="1202689"/>
              <a:ext cx="4842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34"/>
            <p:cNvPicPr preferRelativeResize="0"/>
            <p:nvPr/>
          </p:nvPicPr>
          <p:blipFill rotWithShape="1">
            <a:blip r:embed="rId104">
              <a:alphaModFix/>
            </a:blip>
            <a:srcRect b="0" l="0" r="0" t="0"/>
            <a:stretch/>
          </p:blipFill>
          <p:spPr>
            <a:xfrm>
              <a:off x="2818765" y="1202689"/>
              <a:ext cx="816863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" name="Google Shape;601;p34"/>
          <p:cNvGrpSpPr/>
          <p:nvPr/>
        </p:nvGrpSpPr>
        <p:grpSpPr>
          <a:xfrm>
            <a:off x="350824" y="1400810"/>
            <a:ext cx="4018725" cy="102108"/>
            <a:chOff x="350824" y="1400810"/>
            <a:chExt cx="4018725" cy="102108"/>
          </a:xfrm>
        </p:grpSpPr>
        <p:pic>
          <p:nvPicPr>
            <p:cNvPr id="602" name="Google Shape;602;p34"/>
            <p:cNvPicPr preferRelativeResize="0"/>
            <p:nvPr/>
          </p:nvPicPr>
          <p:blipFill rotWithShape="1">
            <a:blip r:embed="rId105">
              <a:alphaModFix/>
            </a:blip>
            <a:srcRect b="0" l="0" r="0" t="0"/>
            <a:stretch/>
          </p:blipFill>
          <p:spPr>
            <a:xfrm>
              <a:off x="350824" y="1400810"/>
              <a:ext cx="32715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34"/>
            <p:cNvPicPr preferRelativeResize="0"/>
            <p:nvPr/>
          </p:nvPicPr>
          <p:blipFill rotWithShape="1">
            <a:blip r:embed="rId106">
              <a:alphaModFix/>
            </a:blip>
            <a:srcRect b="0" l="0" r="0" t="0"/>
            <a:stretch/>
          </p:blipFill>
          <p:spPr>
            <a:xfrm>
              <a:off x="631240" y="1400810"/>
              <a:ext cx="37388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34"/>
            <p:cNvPicPr preferRelativeResize="0"/>
            <p:nvPr/>
          </p:nvPicPr>
          <p:blipFill rotWithShape="1">
            <a:blip r:embed="rId107">
              <a:alphaModFix/>
            </a:blip>
            <a:srcRect b="0" l="0" r="0" t="0"/>
            <a:stretch/>
          </p:blipFill>
          <p:spPr>
            <a:xfrm>
              <a:off x="939088" y="1400810"/>
              <a:ext cx="57644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34"/>
            <p:cNvPicPr preferRelativeResize="0"/>
            <p:nvPr/>
          </p:nvPicPr>
          <p:blipFill rotWithShape="1">
            <a:blip r:embed="rId108">
              <a:alphaModFix/>
            </a:blip>
            <a:srcRect b="0" l="0" r="0" t="0"/>
            <a:stretch/>
          </p:blipFill>
          <p:spPr>
            <a:xfrm>
              <a:off x="1448435" y="1400810"/>
              <a:ext cx="481965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34"/>
            <p:cNvPicPr preferRelativeResize="0"/>
            <p:nvPr/>
          </p:nvPicPr>
          <p:blipFill rotWithShape="1">
            <a:blip r:embed="rId109">
              <a:alphaModFix/>
            </a:blip>
            <a:srcRect b="0" l="0" r="0" t="0"/>
            <a:stretch/>
          </p:blipFill>
          <p:spPr>
            <a:xfrm>
              <a:off x="1861438" y="1400810"/>
              <a:ext cx="38811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34"/>
            <p:cNvPicPr preferRelativeResize="0"/>
            <p:nvPr/>
          </p:nvPicPr>
          <p:blipFill rotWithShape="1">
            <a:blip r:embed="rId110">
              <a:alphaModFix/>
            </a:blip>
            <a:srcRect b="0" l="0" r="0" t="0"/>
            <a:stretch/>
          </p:blipFill>
          <p:spPr>
            <a:xfrm>
              <a:off x="2181478" y="1400810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34"/>
            <p:cNvPicPr preferRelativeResize="0"/>
            <p:nvPr/>
          </p:nvPicPr>
          <p:blipFill rotWithShape="1">
            <a:blip r:embed="rId111">
              <a:alphaModFix/>
            </a:blip>
            <a:srcRect b="0" l="0" r="0" t="0"/>
            <a:stretch/>
          </p:blipFill>
          <p:spPr>
            <a:xfrm>
              <a:off x="2403983" y="1400810"/>
              <a:ext cx="290321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34"/>
            <p:cNvPicPr preferRelativeResize="0"/>
            <p:nvPr/>
          </p:nvPicPr>
          <p:blipFill rotWithShape="1">
            <a:blip r:embed="rId112">
              <a:alphaModFix/>
            </a:blip>
            <a:srcRect b="0" l="0" r="0" t="0"/>
            <a:stretch/>
          </p:blipFill>
          <p:spPr>
            <a:xfrm>
              <a:off x="2628011" y="1400810"/>
              <a:ext cx="58192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34"/>
            <p:cNvPicPr preferRelativeResize="0"/>
            <p:nvPr/>
          </p:nvPicPr>
          <p:blipFill rotWithShape="1">
            <a:blip r:embed="rId113">
              <a:alphaModFix/>
            </a:blip>
            <a:srcRect b="0" l="0" r="0" t="0"/>
            <a:stretch/>
          </p:blipFill>
          <p:spPr>
            <a:xfrm>
              <a:off x="3141853" y="1400810"/>
              <a:ext cx="29260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34"/>
            <p:cNvPicPr preferRelativeResize="0"/>
            <p:nvPr/>
          </p:nvPicPr>
          <p:blipFill rotWithShape="1">
            <a:blip r:embed="rId114">
              <a:alphaModFix/>
            </a:blip>
            <a:srcRect b="0" l="0" r="0" t="0"/>
            <a:stretch/>
          </p:blipFill>
          <p:spPr>
            <a:xfrm>
              <a:off x="3365881" y="1400810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34"/>
            <p:cNvPicPr preferRelativeResize="0"/>
            <p:nvPr/>
          </p:nvPicPr>
          <p:blipFill rotWithShape="1">
            <a:blip r:embed="rId115">
              <a:alphaModFix/>
            </a:blip>
            <a:srcRect b="0" l="0" r="0" t="0"/>
            <a:stretch/>
          </p:blipFill>
          <p:spPr>
            <a:xfrm>
              <a:off x="3556381" y="1400810"/>
              <a:ext cx="813168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34"/>
          <p:cNvGrpSpPr/>
          <p:nvPr/>
        </p:nvGrpSpPr>
        <p:grpSpPr>
          <a:xfrm>
            <a:off x="350824" y="1598930"/>
            <a:ext cx="2868078" cy="102108"/>
            <a:chOff x="350824" y="1598930"/>
            <a:chExt cx="2868078" cy="102108"/>
          </a:xfrm>
        </p:grpSpPr>
        <p:pic>
          <p:nvPicPr>
            <p:cNvPr id="614" name="Google Shape;614;p34"/>
            <p:cNvPicPr preferRelativeResize="0"/>
            <p:nvPr/>
          </p:nvPicPr>
          <p:blipFill rotWithShape="1">
            <a:blip r:embed="rId116">
              <a:alphaModFix/>
            </a:blip>
            <a:srcRect b="0" l="0" r="0" t="0"/>
            <a:stretch/>
          </p:blipFill>
          <p:spPr>
            <a:xfrm>
              <a:off x="350824" y="1598930"/>
              <a:ext cx="327152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34"/>
            <p:cNvPicPr preferRelativeResize="0"/>
            <p:nvPr/>
          </p:nvPicPr>
          <p:blipFill rotWithShape="1">
            <a:blip r:embed="rId117">
              <a:alphaModFix/>
            </a:blip>
            <a:srcRect b="0" l="0" r="0" t="0"/>
            <a:stretch/>
          </p:blipFill>
          <p:spPr>
            <a:xfrm>
              <a:off x="631240" y="1598930"/>
              <a:ext cx="373888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34"/>
            <p:cNvPicPr preferRelativeResize="0"/>
            <p:nvPr/>
          </p:nvPicPr>
          <p:blipFill rotWithShape="1">
            <a:blip r:embed="rId118">
              <a:alphaModFix/>
            </a:blip>
            <a:srcRect b="0" l="0" r="0" t="0"/>
            <a:stretch/>
          </p:blipFill>
          <p:spPr>
            <a:xfrm>
              <a:off x="939088" y="1598930"/>
              <a:ext cx="288493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34"/>
            <p:cNvPicPr preferRelativeResize="0"/>
            <p:nvPr/>
          </p:nvPicPr>
          <p:blipFill rotWithShape="1">
            <a:blip r:embed="rId119">
              <a:alphaModFix/>
            </a:blip>
            <a:srcRect b="0" l="0" r="0" t="0"/>
            <a:stretch/>
          </p:blipFill>
          <p:spPr>
            <a:xfrm>
              <a:off x="1160373" y="1598930"/>
              <a:ext cx="583387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34"/>
            <p:cNvPicPr preferRelativeResize="0"/>
            <p:nvPr/>
          </p:nvPicPr>
          <p:blipFill rotWithShape="1">
            <a:blip r:embed="rId120">
              <a:alphaModFix/>
            </a:blip>
            <a:srcRect b="0" l="0" r="0" t="0"/>
            <a:stretch/>
          </p:blipFill>
          <p:spPr>
            <a:xfrm>
              <a:off x="1675511" y="1598930"/>
              <a:ext cx="292607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34"/>
            <p:cNvPicPr preferRelativeResize="0"/>
            <p:nvPr/>
          </p:nvPicPr>
          <p:blipFill rotWithShape="1">
            <a:blip r:embed="rId121">
              <a:alphaModFix/>
            </a:blip>
            <a:srcRect b="0" l="0" r="0" t="0"/>
            <a:stretch/>
          </p:blipFill>
          <p:spPr>
            <a:xfrm>
              <a:off x="1901063" y="1598930"/>
              <a:ext cx="288036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34"/>
            <p:cNvPicPr preferRelativeResize="0"/>
            <p:nvPr/>
          </p:nvPicPr>
          <p:blipFill rotWithShape="1">
            <a:blip r:embed="rId122">
              <a:alphaModFix/>
            </a:blip>
            <a:srcRect b="0" l="0" r="0" t="0"/>
            <a:stretch/>
          </p:blipFill>
          <p:spPr>
            <a:xfrm>
              <a:off x="2120518" y="1598930"/>
              <a:ext cx="285750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34"/>
            <p:cNvPicPr preferRelativeResize="0"/>
            <p:nvPr/>
          </p:nvPicPr>
          <p:blipFill rotWithShape="1">
            <a:blip r:embed="rId123">
              <a:alphaModFix/>
            </a:blip>
            <a:srcRect b="0" l="0" r="0" t="0"/>
            <a:stretch/>
          </p:blipFill>
          <p:spPr>
            <a:xfrm>
              <a:off x="2311018" y="1598930"/>
              <a:ext cx="907884" cy="102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" name="Google Shape;622;p34"/>
          <p:cNvGrpSpPr/>
          <p:nvPr/>
        </p:nvGrpSpPr>
        <p:grpSpPr>
          <a:xfrm>
            <a:off x="350824" y="1797050"/>
            <a:ext cx="3745307" cy="102107"/>
            <a:chOff x="350824" y="1797050"/>
            <a:chExt cx="3745307" cy="102107"/>
          </a:xfrm>
        </p:grpSpPr>
        <p:pic>
          <p:nvPicPr>
            <p:cNvPr id="623" name="Google Shape;623;p34"/>
            <p:cNvPicPr preferRelativeResize="0"/>
            <p:nvPr/>
          </p:nvPicPr>
          <p:blipFill rotWithShape="1">
            <a:blip r:embed="rId124">
              <a:alphaModFix/>
            </a:blip>
            <a:srcRect b="0" l="0" r="0" t="0"/>
            <a:stretch/>
          </p:blipFill>
          <p:spPr>
            <a:xfrm>
              <a:off x="350824" y="1797050"/>
              <a:ext cx="32715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34"/>
            <p:cNvPicPr preferRelativeResize="0"/>
            <p:nvPr/>
          </p:nvPicPr>
          <p:blipFill rotWithShape="1">
            <a:blip r:embed="rId125">
              <a:alphaModFix/>
            </a:blip>
            <a:srcRect b="0" l="0" r="0" t="0"/>
            <a:stretch/>
          </p:blipFill>
          <p:spPr>
            <a:xfrm>
              <a:off x="631240" y="1797050"/>
              <a:ext cx="85587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4"/>
            <p:cNvPicPr preferRelativeResize="0"/>
            <p:nvPr/>
          </p:nvPicPr>
          <p:blipFill rotWithShape="1">
            <a:blip r:embed="rId117">
              <a:alphaModFix/>
            </a:blip>
            <a:srcRect b="0" l="0" r="0" t="0"/>
            <a:stretch/>
          </p:blipFill>
          <p:spPr>
            <a:xfrm>
              <a:off x="1417955" y="1797050"/>
              <a:ext cx="37388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34"/>
            <p:cNvPicPr preferRelativeResize="0"/>
            <p:nvPr/>
          </p:nvPicPr>
          <p:blipFill rotWithShape="1">
            <a:blip r:embed="rId126">
              <a:alphaModFix/>
            </a:blip>
            <a:srcRect b="0" l="0" r="0" t="0"/>
            <a:stretch/>
          </p:blipFill>
          <p:spPr>
            <a:xfrm>
              <a:off x="1725802" y="1797050"/>
              <a:ext cx="48196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34"/>
            <p:cNvPicPr preferRelativeResize="0"/>
            <p:nvPr/>
          </p:nvPicPr>
          <p:blipFill rotWithShape="1">
            <a:blip r:embed="rId127">
              <a:alphaModFix/>
            </a:blip>
            <a:srcRect b="0" l="0" r="0" t="0"/>
            <a:stretch/>
          </p:blipFill>
          <p:spPr>
            <a:xfrm>
              <a:off x="2138806" y="1797050"/>
              <a:ext cx="39014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34"/>
            <p:cNvPicPr preferRelativeResize="0"/>
            <p:nvPr/>
          </p:nvPicPr>
          <p:blipFill rotWithShape="1">
            <a:blip r:embed="rId128">
              <a:alphaModFix/>
            </a:blip>
            <a:srcRect b="0" l="0" r="0" t="0"/>
            <a:stretch/>
          </p:blipFill>
          <p:spPr>
            <a:xfrm>
              <a:off x="2461894" y="1797050"/>
              <a:ext cx="375919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34"/>
            <p:cNvPicPr preferRelativeResize="0"/>
            <p:nvPr/>
          </p:nvPicPr>
          <p:blipFill rotWithShape="1">
            <a:blip r:embed="rId129">
              <a:alphaModFix/>
            </a:blip>
            <a:srcRect b="0" l="0" r="0" t="0"/>
            <a:stretch/>
          </p:blipFill>
          <p:spPr>
            <a:xfrm>
              <a:off x="2772790" y="1797050"/>
              <a:ext cx="476631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34"/>
            <p:cNvPicPr preferRelativeResize="0"/>
            <p:nvPr/>
          </p:nvPicPr>
          <p:blipFill rotWithShape="1">
            <a:blip r:embed="rId122">
              <a:alphaModFix/>
            </a:blip>
            <a:srcRect b="0" l="0" r="0" t="0"/>
            <a:stretch/>
          </p:blipFill>
          <p:spPr>
            <a:xfrm>
              <a:off x="3179953" y="1797050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34"/>
            <p:cNvPicPr preferRelativeResize="0"/>
            <p:nvPr/>
          </p:nvPicPr>
          <p:blipFill rotWithShape="1">
            <a:blip r:embed="rId130">
              <a:alphaModFix/>
            </a:blip>
            <a:srcRect b="0" l="0" r="0" t="0"/>
            <a:stretch/>
          </p:blipFill>
          <p:spPr>
            <a:xfrm>
              <a:off x="3370453" y="1797050"/>
              <a:ext cx="725678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" name="Google Shape;632;p34"/>
          <p:cNvGrpSpPr/>
          <p:nvPr/>
        </p:nvGrpSpPr>
        <p:grpSpPr>
          <a:xfrm>
            <a:off x="350824" y="1995170"/>
            <a:ext cx="3870528" cy="102107"/>
            <a:chOff x="350824" y="1995170"/>
            <a:chExt cx="3870528" cy="102107"/>
          </a:xfrm>
        </p:grpSpPr>
        <p:pic>
          <p:nvPicPr>
            <p:cNvPr id="633" name="Google Shape;633;p34"/>
            <p:cNvPicPr preferRelativeResize="0"/>
            <p:nvPr/>
          </p:nvPicPr>
          <p:blipFill rotWithShape="1">
            <a:blip r:embed="rId131">
              <a:alphaModFix/>
            </a:blip>
            <a:srcRect b="0" l="0" r="0" t="0"/>
            <a:stretch/>
          </p:blipFill>
          <p:spPr>
            <a:xfrm>
              <a:off x="350824" y="1995170"/>
              <a:ext cx="540169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34"/>
            <p:cNvPicPr preferRelativeResize="0"/>
            <p:nvPr/>
          </p:nvPicPr>
          <p:blipFill rotWithShape="1">
            <a:blip r:embed="rId132">
              <a:alphaModFix/>
            </a:blip>
            <a:srcRect b="0" l="0" r="0" t="0"/>
            <a:stretch/>
          </p:blipFill>
          <p:spPr>
            <a:xfrm>
              <a:off x="836980" y="1995170"/>
              <a:ext cx="19202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34"/>
            <p:cNvPicPr preferRelativeResize="0"/>
            <p:nvPr/>
          </p:nvPicPr>
          <p:blipFill rotWithShape="1">
            <a:blip r:embed="rId133">
              <a:alphaModFix/>
            </a:blip>
            <a:srcRect b="0" l="0" r="0" t="0"/>
            <a:stretch/>
          </p:blipFill>
          <p:spPr>
            <a:xfrm>
              <a:off x="961948" y="1995170"/>
              <a:ext cx="38851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34"/>
            <p:cNvPicPr preferRelativeResize="0"/>
            <p:nvPr/>
          </p:nvPicPr>
          <p:blipFill rotWithShape="1">
            <a:blip r:embed="rId134">
              <a:alphaModFix/>
            </a:blip>
            <a:srcRect b="0" l="0" r="0" t="0"/>
            <a:stretch/>
          </p:blipFill>
          <p:spPr>
            <a:xfrm>
              <a:off x="1280794" y="1995170"/>
              <a:ext cx="123494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34"/>
            <p:cNvPicPr preferRelativeResize="0"/>
            <p:nvPr/>
          </p:nvPicPr>
          <p:blipFill rotWithShape="1">
            <a:blip r:embed="rId135">
              <a:alphaModFix/>
            </a:blip>
            <a:srcRect b="0" l="0" r="0" t="0"/>
            <a:stretch/>
          </p:blipFill>
          <p:spPr>
            <a:xfrm>
              <a:off x="2446655" y="1995170"/>
              <a:ext cx="38201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34"/>
            <p:cNvPicPr preferRelativeResize="0"/>
            <p:nvPr/>
          </p:nvPicPr>
          <p:blipFill rotWithShape="1">
            <a:blip r:embed="rId136">
              <a:alphaModFix/>
            </a:blip>
            <a:srcRect b="0" l="0" r="0" t="0"/>
            <a:stretch/>
          </p:blipFill>
          <p:spPr>
            <a:xfrm>
              <a:off x="2760599" y="1995170"/>
              <a:ext cx="38648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34"/>
            <p:cNvPicPr preferRelativeResize="0"/>
            <p:nvPr/>
          </p:nvPicPr>
          <p:blipFill rotWithShape="1">
            <a:blip r:embed="rId137">
              <a:alphaModFix/>
            </a:blip>
            <a:srcRect b="0" l="0" r="0" t="0"/>
            <a:stretch/>
          </p:blipFill>
          <p:spPr>
            <a:xfrm>
              <a:off x="3080893" y="1995170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34"/>
            <p:cNvPicPr preferRelativeResize="0"/>
            <p:nvPr/>
          </p:nvPicPr>
          <p:blipFill rotWithShape="1">
            <a:blip r:embed="rId138">
              <a:alphaModFix/>
            </a:blip>
            <a:srcRect b="0" l="0" r="0" t="0"/>
            <a:stretch/>
          </p:blipFill>
          <p:spPr>
            <a:xfrm>
              <a:off x="3304921" y="1995170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34"/>
            <p:cNvPicPr preferRelativeResize="0"/>
            <p:nvPr/>
          </p:nvPicPr>
          <p:blipFill rotWithShape="1">
            <a:blip r:embed="rId139">
              <a:alphaModFix/>
            </a:blip>
            <a:srcRect b="0" l="0" r="0" t="0"/>
            <a:stretch/>
          </p:blipFill>
          <p:spPr>
            <a:xfrm>
              <a:off x="3495421" y="1995170"/>
              <a:ext cx="725931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2" name="Google Shape;642;p34"/>
          <p:cNvGrpSpPr/>
          <p:nvPr/>
        </p:nvGrpSpPr>
        <p:grpSpPr>
          <a:xfrm>
            <a:off x="350824" y="2193670"/>
            <a:ext cx="3111576" cy="102107"/>
            <a:chOff x="350824" y="2193670"/>
            <a:chExt cx="3111576" cy="102107"/>
          </a:xfrm>
        </p:grpSpPr>
        <p:pic>
          <p:nvPicPr>
            <p:cNvPr id="643" name="Google Shape;643;p34"/>
            <p:cNvPicPr preferRelativeResize="0"/>
            <p:nvPr/>
          </p:nvPicPr>
          <p:blipFill rotWithShape="1">
            <a:blip r:embed="rId140">
              <a:alphaModFix/>
            </a:blip>
            <a:srcRect b="0" l="0" r="0" t="0"/>
            <a:stretch/>
          </p:blipFill>
          <p:spPr>
            <a:xfrm>
              <a:off x="350824" y="2193670"/>
              <a:ext cx="35182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34"/>
            <p:cNvPicPr preferRelativeResize="0"/>
            <p:nvPr/>
          </p:nvPicPr>
          <p:blipFill rotWithShape="1">
            <a:blip r:embed="rId117">
              <a:alphaModFix/>
            </a:blip>
            <a:srcRect b="0" l="0" r="0" t="0"/>
            <a:stretch/>
          </p:blipFill>
          <p:spPr>
            <a:xfrm>
              <a:off x="658672" y="2193670"/>
              <a:ext cx="37388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34"/>
            <p:cNvPicPr preferRelativeResize="0"/>
            <p:nvPr/>
          </p:nvPicPr>
          <p:blipFill rotWithShape="1">
            <a:blip r:embed="rId126">
              <a:alphaModFix/>
            </a:blip>
            <a:srcRect b="0" l="0" r="0" t="0"/>
            <a:stretch/>
          </p:blipFill>
          <p:spPr>
            <a:xfrm>
              <a:off x="966520" y="2193670"/>
              <a:ext cx="48234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34"/>
            <p:cNvPicPr preferRelativeResize="0"/>
            <p:nvPr/>
          </p:nvPicPr>
          <p:blipFill rotWithShape="1">
            <a:blip r:embed="rId141">
              <a:alphaModFix/>
            </a:blip>
            <a:srcRect b="0" l="0" r="0" t="0"/>
            <a:stretch/>
          </p:blipFill>
          <p:spPr>
            <a:xfrm>
              <a:off x="1379855" y="2193670"/>
              <a:ext cx="38811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34"/>
            <p:cNvPicPr preferRelativeResize="0"/>
            <p:nvPr/>
          </p:nvPicPr>
          <p:blipFill rotWithShape="1">
            <a:blip r:embed="rId142">
              <a:alphaModFix/>
            </a:blip>
            <a:srcRect b="0" l="0" r="0" t="0"/>
            <a:stretch/>
          </p:blipFill>
          <p:spPr>
            <a:xfrm>
              <a:off x="1699894" y="2193670"/>
              <a:ext cx="288036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34"/>
            <p:cNvPicPr preferRelativeResize="0"/>
            <p:nvPr/>
          </p:nvPicPr>
          <p:blipFill rotWithShape="1">
            <a:blip r:embed="rId143">
              <a:alphaModFix/>
            </a:blip>
            <a:srcRect b="0" l="0" r="0" t="0"/>
            <a:stretch/>
          </p:blipFill>
          <p:spPr>
            <a:xfrm>
              <a:off x="1922399" y="2193670"/>
              <a:ext cx="666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34"/>
            <p:cNvPicPr preferRelativeResize="0"/>
            <p:nvPr/>
          </p:nvPicPr>
          <p:blipFill rotWithShape="1">
            <a:blip r:embed="rId138">
              <a:alphaModFix/>
            </a:blip>
            <a:srcRect b="0" l="0" r="0" t="0"/>
            <a:stretch/>
          </p:blipFill>
          <p:spPr>
            <a:xfrm>
              <a:off x="2519806" y="2193670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34"/>
            <p:cNvPicPr preferRelativeResize="0"/>
            <p:nvPr/>
          </p:nvPicPr>
          <p:blipFill rotWithShape="1">
            <a:blip r:embed="rId144">
              <a:alphaModFix/>
            </a:blip>
            <a:srcRect b="0" l="0" r="0" t="0"/>
            <a:stretch/>
          </p:blipFill>
          <p:spPr>
            <a:xfrm>
              <a:off x="2710306" y="2193670"/>
              <a:ext cx="752094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34"/>
          <p:cNvGrpSpPr/>
          <p:nvPr/>
        </p:nvGrpSpPr>
        <p:grpSpPr>
          <a:xfrm>
            <a:off x="350824" y="2391791"/>
            <a:ext cx="3873283" cy="102107"/>
            <a:chOff x="350824" y="2391791"/>
            <a:chExt cx="3873283" cy="102107"/>
          </a:xfrm>
        </p:grpSpPr>
        <p:pic>
          <p:nvPicPr>
            <p:cNvPr id="652" name="Google Shape;652;p34"/>
            <p:cNvPicPr preferRelativeResize="0"/>
            <p:nvPr/>
          </p:nvPicPr>
          <p:blipFill rotWithShape="1">
            <a:blip r:embed="rId145">
              <a:alphaModFix/>
            </a:blip>
            <a:srcRect b="0" l="0" r="0" t="0"/>
            <a:stretch/>
          </p:blipFill>
          <p:spPr>
            <a:xfrm>
              <a:off x="350824" y="2391791"/>
              <a:ext cx="35182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34"/>
            <p:cNvPicPr preferRelativeResize="0"/>
            <p:nvPr/>
          </p:nvPicPr>
          <p:blipFill rotWithShape="1">
            <a:blip r:embed="rId146">
              <a:alphaModFix/>
            </a:blip>
            <a:srcRect b="0" l="0" r="0" t="0"/>
            <a:stretch/>
          </p:blipFill>
          <p:spPr>
            <a:xfrm>
              <a:off x="658672" y="2391791"/>
              <a:ext cx="48196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4" name="Google Shape;654;p34"/>
            <p:cNvPicPr preferRelativeResize="0"/>
            <p:nvPr/>
          </p:nvPicPr>
          <p:blipFill rotWithShape="1">
            <a:blip r:embed="rId147">
              <a:alphaModFix/>
            </a:blip>
            <a:srcRect b="0" l="0" r="0" t="0"/>
            <a:stretch/>
          </p:blipFill>
          <p:spPr>
            <a:xfrm>
              <a:off x="1071676" y="2391791"/>
              <a:ext cx="38242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34"/>
            <p:cNvPicPr preferRelativeResize="0"/>
            <p:nvPr/>
          </p:nvPicPr>
          <p:blipFill rotWithShape="1">
            <a:blip r:embed="rId148">
              <a:alphaModFix/>
            </a:blip>
            <a:srcRect b="0" l="0" r="0" t="0"/>
            <a:stretch/>
          </p:blipFill>
          <p:spPr>
            <a:xfrm>
              <a:off x="1385950" y="2391791"/>
              <a:ext cx="48006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34"/>
            <p:cNvPicPr preferRelativeResize="0"/>
            <p:nvPr/>
          </p:nvPicPr>
          <p:blipFill rotWithShape="1">
            <a:blip r:embed="rId149">
              <a:alphaModFix/>
            </a:blip>
            <a:srcRect b="0" l="0" r="0" t="0"/>
            <a:stretch/>
          </p:blipFill>
          <p:spPr>
            <a:xfrm>
              <a:off x="1798955" y="2391791"/>
              <a:ext cx="481965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34"/>
            <p:cNvPicPr preferRelativeResize="0"/>
            <p:nvPr/>
          </p:nvPicPr>
          <p:blipFill rotWithShape="1">
            <a:blip r:embed="rId150">
              <a:alphaModFix/>
            </a:blip>
            <a:srcRect b="0" l="0" r="0" t="0"/>
            <a:stretch/>
          </p:blipFill>
          <p:spPr>
            <a:xfrm>
              <a:off x="2211959" y="2391791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34"/>
            <p:cNvPicPr preferRelativeResize="0"/>
            <p:nvPr/>
          </p:nvPicPr>
          <p:blipFill rotWithShape="1">
            <a:blip r:embed="rId151">
              <a:alphaModFix/>
            </a:blip>
            <a:srcRect b="0" l="0" r="0" t="0"/>
            <a:stretch/>
          </p:blipFill>
          <p:spPr>
            <a:xfrm>
              <a:off x="2437511" y="2391791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34"/>
            <p:cNvPicPr preferRelativeResize="0"/>
            <p:nvPr/>
          </p:nvPicPr>
          <p:blipFill rotWithShape="1">
            <a:blip r:embed="rId101">
              <a:alphaModFix/>
            </a:blip>
            <a:srcRect b="0" l="0" r="0" t="0"/>
            <a:stretch/>
          </p:blipFill>
          <p:spPr>
            <a:xfrm>
              <a:off x="2658490" y="2391791"/>
              <a:ext cx="185928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34"/>
            <p:cNvPicPr preferRelativeResize="0"/>
            <p:nvPr/>
          </p:nvPicPr>
          <p:blipFill rotWithShape="1">
            <a:blip r:embed="rId152">
              <a:alphaModFix/>
            </a:blip>
            <a:srcRect b="0" l="0" r="0" t="0"/>
            <a:stretch/>
          </p:blipFill>
          <p:spPr>
            <a:xfrm>
              <a:off x="2780411" y="2391791"/>
              <a:ext cx="476631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34"/>
            <p:cNvPicPr preferRelativeResize="0"/>
            <p:nvPr/>
          </p:nvPicPr>
          <p:blipFill rotWithShape="1">
            <a:blip r:embed="rId122">
              <a:alphaModFix/>
            </a:blip>
            <a:srcRect b="0" l="0" r="0" t="0"/>
            <a:stretch/>
          </p:blipFill>
          <p:spPr>
            <a:xfrm>
              <a:off x="3187572" y="2391791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34"/>
            <p:cNvPicPr preferRelativeResize="0"/>
            <p:nvPr/>
          </p:nvPicPr>
          <p:blipFill rotWithShape="1">
            <a:blip r:embed="rId153">
              <a:alphaModFix/>
            </a:blip>
            <a:srcRect b="0" l="0" r="0" t="0"/>
            <a:stretch/>
          </p:blipFill>
          <p:spPr>
            <a:xfrm>
              <a:off x="3378072" y="2391791"/>
              <a:ext cx="846035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" name="Google Shape;663;p34"/>
          <p:cNvGrpSpPr/>
          <p:nvPr/>
        </p:nvGrpSpPr>
        <p:grpSpPr>
          <a:xfrm>
            <a:off x="350824" y="2589910"/>
            <a:ext cx="3826331" cy="102107"/>
            <a:chOff x="350824" y="2589910"/>
            <a:chExt cx="3826331" cy="102107"/>
          </a:xfrm>
        </p:grpSpPr>
        <p:pic>
          <p:nvPicPr>
            <p:cNvPr id="664" name="Google Shape;664;p34"/>
            <p:cNvPicPr preferRelativeResize="0"/>
            <p:nvPr/>
          </p:nvPicPr>
          <p:blipFill rotWithShape="1">
            <a:blip r:embed="rId154">
              <a:alphaModFix/>
            </a:blip>
            <a:srcRect b="0" l="0" r="0" t="0"/>
            <a:stretch/>
          </p:blipFill>
          <p:spPr>
            <a:xfrm>
              <a:off x="350824" y="2589910"/>
              <a:ext cx="32715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34"/>
            <p:cNvPicPr preferRelativeResize="0"/>
            <p:nvPr/>
          </p:nvPicPr>
          <p:blipFill rotWithShape="1">
            <a:blip r:embed="rId155">
              <a:alphaModFix/>
            </a:blip>
            <a:srcRect b="0" l="0" r="0" t="0"/>
            <a:stretch/>
          </p:blipFill>
          <p:spPr>
            <a:xfrm>
              <a:off x="631240" y="2589910"/>
              <a:ext cx="574611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34"/>
            <p:cNvPicPr preferRelativeResize="0"/>
            <p:nvPr/>
          </p:nvPicPr>
          <p:blipFill rotWithShape="1">
            <a:blip r:embed="rId156">
              <a:alphaModFix/>
            </a:blip>
            <a:srcRect b="0" l="0" r="0" t="0"/>
            <a:stretch/>
          </p:blipFill>
          <p:spPr>
            <a:xfrm>
              <a:off x="1109776" y="2589910"/>
              <a:ext cx="32589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34"/>
            <p:cNvPicPr preferRelativeResize="0"/>
            <p:nvPr/>
          </p:nvPicPr>
          <p:blipFill rotWithShape="1">
            <a:blip r:embed="rId157">
              <a:alphaModFix/>
            </a:blip>
            <a:srcRect b="0" l="0" r="0" t="0"/>
            <a:stretch/>
          </p:blipFill>
          <p:spPr>
            <a:xfrm>
              <a:off x="1381379" y="2589910"/>
              <a:ext cx="19202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34"/>
            <p:cNvPicPr preferRelativeResize="0"/>
            <p:nvPr/>
          </p:nvPicPr>
          <p:blipFill rotWithShape="1">
            <a:blip r:embed="rId158">
              <a:alphaModFix/>
            </a:blip>
            <a:srcRect b="0" l="0" r="0" t="0"/>
            <a:stretch/>
          </p:blipFill>
          <p:spPr>
            <a:xfrm>
              <a:off x="1503299" y="2589910"/>
              <a:ext cx="382015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34"/>
            <p:cNvPicPr preferRelativeResize="0"/>
            <p:nvPr/>
          </p:nvPicPr>
          <p:blipFill rotWithShape="1">
            <a:blip r:embed="rId159">
              <a:alphaModFix/>
            </a:blip>
            <a:srcRect b="0" l="0" r="0" t="0"/>
            <a:stretch/>
          </p:blipFill>
          <p:spPr>
            <a:xfrm>
              <a:off x="1817243" y="2589910"/>
              <a:ext cx="75764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34"/>
            <p:cNvPicPr preferRelativeResize="0"/>
            <p:nvPr/>
          </p:nvPicPr>
          <p:blipFill rotWithShape="1">
            <a:blip r:embed="rId160">
              <a:alphaModFix/>
            </a:blip>
            <a:srcRect b="0" l="0" r="0" t="0"/>
            <a:stretch/>
          </p:blipFill>
          <p:spPr>
            <a:xfrm>
              <a:off x="2506090" y="2589910"/>
              <a:ext cx="569125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34"/>
            <p:cNvPicPr preferRelativeResize="0"/>
            <p:nvPr/>
          </p:nvPicPr>
          <p:blipFill rotWithShape="1">
            <a:blip r:embed="rId137">
              <a:alphaModFix/>
            </a:blip>
            <a:srcRect b="0" l="0" r="0" t="0"/>
            <a:stretch/>
          </p:blipFill>
          <p:spPr>
            <a:xfrm>
              <a:off x="3007740" y="2589910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2" name="Google Shape;672;p34"/>
            <p:cNvPicPr preferRelativeResize="0"/>
            <p:nvPr/>
          </p:nvPicPr>
          <p:blipFill rotWithShape="1">
            <a:blip r:embed="rId138">
              <a:alphaModFix/>
            </a:blip>
            <a:srcRect b="0" l="0" r="0" t="0"/>
            <a:stretch/>
          </p:blipFill>
          <p:spPr>
            <a:xfrm>
              <a:off x="3231768" y="2589910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34"/>
            <p:cNvPicPr preferRelativeResize="0"/>
            <p:nvPr/>
          </p:nvPicPr>
          <p:blipFill rotWithShape="1">
            <a:blip r:embed="rId161">
              <a:alphaModFix/>
            </a:blip>
            <a:srcRect b="0" l="0" r="0" t="0"/>
            <a:stretch/>
          </p:blipFill>
          <p:spPr>
            <a:xfrm>
              <a:off x="3422268" y="2589910"/>
              <a:ext cx="754887" cy="10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4" name="Google Shape;674;p34"/>
          <p:cNvGrpSpPr/>
          <p:nvPr/>
        </p:nvGrpSpPr>
        <p:grpSpPr>
          <a:xfrm>
            <a:off x="350824" y="2788030"/>
            <a:ext cx="4165155" cy="102107"/>
            <a:chOff x="350824" y="2788030"/>
            <a:chExt cx="4165155" cy="102107"/>
          </a:xfrm>
        </p:grpSpPr>
        <p:pic>
          <p:nvPicPr>
            <p:cNvPr id="675" name="Google Shape;675;p34"/>
            <p:cNvPicPr preferRelativeResize="0"/>
            <p:nvPr/>
          </p:nvPicPr>
          <p:blipFill rotWithShape="1">
            <a:blip r:embed="rId162">
              <a:alphaModFix/>
            </a:blip>
            <a:srcRect b="0" l="0" r="0" t="0"/>
            <a:stretch/>
          </p:blipFill>
          <p:spPr>
            <a:xfrm>
              <a:off x="350824" y="2788030"/>
              <a:ext cx="32715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34"/>
            <p:cNvPicPr preferRelativeResize="0"/>
            <p:nvPr/>
          </p:nvPicPr>
          <p:blipFill rotWithShape="1">
            <a:blip r:embed="rId159">
              <a:alphaModFix/>
            </a:blip>
            <a:srcRect b="0" l="0" r="0" t="0"/>
            <a:stretch/>
          </p:blipFill>
          <p:spPr>
            <a:xfrm>
              <a:off x="631240" y="2788030"/>
              <a:ext cx="757999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34"/>
            <p:cNvPicPr preferRelativeResize="0"/>
            <p:nvPr/>
          </p:nvPicPr>
          <p:blipFill rotWithShape="1">
            <a:blip r:embed="rId163">
              <a:alphaModFix/>
            </a:blip>
            <a:srcRect b="0" l="0" r="0" t="0"/>
            <a:stretch/>
          </p:blipFill>
          <p:spPr>
            <a:xfrm>
              <a:off x="1318894" y="2788030"/>
              <a:ext cx="195072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34"/>
            <p:cNvPicPr preferRelativeResize="0"/>
            <p:nvPr/>
          </p:nvPicPr>
          <p:blipFill rotWithShape="1">
            <a:blip r:embed="rId126">
              <a:alphaModFix/>
            </a:blip>
            <a:srcRect b="0" l="0" r="0" t="0"/>
            <a:stretch/>
          </p:blipFill>
          <p:spPr>
            <a:xfrm>
              <a:off x="1448435" y="2788030"/>
              <a:ext cx="481965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34"/>
            <p:cNvPicPr preferRelativeResize="0"/>
            <p:nvPr/>
          </p:nvPicPr>
          <p:blipFill rotWithShape="1">
            <a:blip r:embed="rId164">
              <a:alphaModFix/>
            </a:blip>
            <a:srcRect b="0" l="0" r="0" t="0"/>
            <a:stretch/>
          </p:blipFill>
          <p:spPr>
            <a:xfrm>
              <a:off x="1861438" y="2788030"/>
              <a:ext cx="572414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4"/>
            <p:cNvPicPr preferRelativeResize="0"/>
            <p:nvPr/>
          </p:nvPicPr>
          <p:blipFill rotWithShape="1">
            <a:blip r:embed="rId165">
              <a:alphaModFix/>
            </a:blip>
            <a:srcRect b="0" l="0" r="0" t="0"/>
            <a:stretch/>
          </p:blipFill>
          <p:spPr>
            <a:xfrm>
              <a:off x="2365883" y="2788030"/>
              <a:ext cx="764959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4"/>
            <p:cNvPicPr preferRelativeResize="0"/>
            <p:nvPr/>
          </p:nvPicPr>
          <p:blipFill rotWithShape="1">
            <a:blip r:embed="rId137">
              <a:alphaModFix/>
            </a:blip>
            <a:srcRect b="0" l="0" r="0" t="0"/>
            <a:stretch/>
          </p:blipFill>
          <p:spPr>
            <a:xfrm>
              <a:off x="3061081" y="2788030"/>
              <a:ext cx="292607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34"/>
            <p:cNvPicPr preferRelativeResize="0"/>
            <p:nvPr/>
          </p:nvPicPr>
          <p:blipFill rotWithShape="1">
            <a:blip r:embed="rId166">
              <a:alphaModFix/>
            </a:blip>
            <a:srcRect b="0" l="0" r="0" t="0"/>
            <a:stretch/>
          </p:blipFill>
          <p:spPr>
            <a:xfrm>
              <a:off x="3285109" y="2788030"/>
              <a:ext cx="283463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34"/>
            <p:cNvPicPr preferRelativeResize="0"/>
            <p:nvPr/>
          </p:nvPicPr>
          <p:blipFill rotWithShape="1">
            <a:blip r:embed="rId138">
              <a:alphaModFix/>
            </a:blip>
            <a:srcRect b="0" l="0" r="0" t="0"/>
            <a:stretch/>
          </p:blipFill>
          <p:spPr>
            <a:xfrm>
              <a:off x="3503040" y="2788030"/>
              <a:ext cx="285750" cy="10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34"/>
            <p:cNvPicPr preferRelativeResize="0"/>
            <p:nvPr/>
          </p:nvPicPr>
          <p:blipFill rotWithShape="1">
            <a:blip r:embed="rId167">
              <a:alphaModFix/>
            </a:blip>
            <a:srcRect b="0" l="0" r="0" t="0"/>
            <a:stretch/>
          </p:blipFill>
          <p:spPr>
            <a:xfrm>
              <a:off x="3693540" y="2788030"/>
              <a:ext cx="822439" cy="10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5" name="Google Shape;685;p34"/>
          <p:cNvPicPr preferRelativeResize="0"/>
          <p:nvPr/>
        </p:nvPicPr>
        <p:blipFill rotWithShape="1">
          <a:blip r:embed="rId168">
            <a:alphaModFix/>
          </a:blip>
          <a:srcRect b="0" l="0" r="0" t="0"/>
          <a:stretch/>
        </p:blipFill>
        <p:spPr>
          <a:xfrm>
            <a:off x="8672448" y="4900269"/>
            <a:ext cx="210769" cy="126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" name="Google Shape;686;p34"/>
          <p:cNvGrpSpPr/>
          <p:nvPr/>
        </p:nvGrpSpPr>
        <p:grpSpPr>
          <a:xfrm>
            <a:off x="192633" y="231013"/>
            <a:ext cx="3217443" cy="304800"/>
            <a:chOff x="192633" y="231013"/>
            <a:chExt cx="3217443" cy="304800"/>
          </a:xfrm>
        </p:grpSpPr>
        <p:pic>
          <p:nvPicPr>
            <p:cNvPr id="687" name="Google Shape;687;p34"/>
            <p:cNvPicPr preferRelativeResize="0"/>
            <p:nvPr/>
          </p:nvPicPr>
          <p:blipFill rotWithShape="1">
            <a:blip r:embed="rId169">
              <a:alphaModFix/>
            </a:blip>
            <a:srcRect b="0" l="0" r="0" t="0"/>
            <a:stretch/>
          </p:blipFill>
          <p:spPr>
            <a:xfrm>
              <a:off x="192633" y="231013"/>
              <a:ext cx="86410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34"/>
            <p:cNvPicPr preferRelativeResize="0"/>
            <p:nvPr/>
          </p:nvPicPr>
          <p:blipFill rotWithShape="1">
            <a:blip r:embed="rId170">
              <a:alphaModFix/>
            </a:blip>
            <a:srcRect b="0" l="0" r="0" t="0"/>
            <a:stretch/>
          </p:blipFill>
          <p:spPr>
            <a:xfrm>
              <a:off x="858621" y="231013"/>
              <a:ext cx="85039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34"/>
            <p:cNvPicPr preferRelativeResize="0"/>
            <p:nvPr/>
          </p:nvPicPr>
          <p:blipFill rotWithShape="1">
            <a:blip r:embed="rId171">
              <a:alphaModFix/>
            </a:blip>
            <a:srcRect b="0" l="0" r="0" t="0"/>
            <a:stretch/>
          </p:blipFill>
          <p:spPr>
            <a:xfrm>
              <a:off x="1517014" y="231013"/>
              <a:ext cx="555345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34"/>
            <p:cNvPicPr preferRelativeResize="0"/>
            <p:nvPr/>
          </p:nvPicPr>
          <p:blipFill rotWithShape="1">
            <a:blip r:embed="rId172">
              <a:alphaModFix/>
            </a:blip>
            <a:srcRect b="0" l="0" r="0" t="0"/>
            <a:stretch/>
          </p:blipFill>
          <p:spPr>
            <a:xfrm>
              <a:off x="1883029" y="231013"/>
              <a:ext cx="86410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34"/>
            <p:cNvPicPr preferRelativeResize="0"/>
            <p:nvPr/>
          </p:nvPicPr>
          <p:blipFill rotWithShape="1">
            <a:blip r:embed="rId173">
              <a:alphaModFix/>
            </a:blip>
            <a:srcRect b="0" l="0" r="0" t="0"/>
            <a:stretch/>
          </p:blipFill>
          <p:spPr>
            <a:xfrm>
              <a:off x="2550541" y="231013"/>
              <a:ext cx="859535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2" name="Google Shape;692;p34"/>
          <p:cNvGrpSpPr/>
          <p:nvPr/>
        </p:nvGrpSpPr>
        <p:grpSpPr>
          <a:xfrm>
            <a:off x="7450581" y="56388"/>
            <a:ext cx="1528267" cy="454913"/>
            <a:chOff x="7450581" y="56388"/>
            <a:chExt cx="1528267" cy="454913"/>
          </a:xfrm>
        </p:grpSpPr>
        <p:pic>
          <p:nvPicPr>
            <p:cNvPr id="693" name="Google Shape;693;p34"/>
            <p:cNvPicPr preferRelativeResize="0"/>
            <p:nvPr/>
          </p:nvPicPr>
          <p:blipFill rotWithShape="1">
            <a:blip r:embed="rId174">
              <a:alphaModFix/>
            </a:blip>
            <a:srcRect b="0" l="0" r="0" t="0"/>
            <a:stretch/>
          </p:blipFill>
          <p:spPr>
            <a:xfrm>
              <a:off x="7452955" y="179214"/>
              <a:ext cx="272398" cy="177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34"/>
            <p:cNvPicPr preferRelativeResize="0"/>
            <p:nvPr/>
          </p:nvPicPr>
          <p:blipFill rotWithShape="1">
            <a:blip r:embed="rId175">
              <a:alphaModFix/>
            </a:blip>
            <a:srcRect b="0" l="0" r="0" t="0"/>
            <a:stretch/>
          </p:blipFill>
          <p:spPr>
            <a:xfrm>
              <a:off x="7450581" y="157226"/>
              <a:ext cx="357631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34"/>
            <p:cNvPicPr preferRelativeResize="0"/>
            <p:nvPr/>
          </p:nvPicPr>
          <p:blipFill rotWithShape="1">
            <a:blip r:embed="rId176">
              <a:alphaModFix/>
            </a:blip>
            <a:srcRect b="0" l="0" r="0" t="0"/>
            <a:stretch/>
          </p:blipFill>
          <p:spPr>
            <a:xfrm>
              <a:off x="7589519" y="56388"/>
              <a:ext cx="649985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34"/>
            <p:cNvPicPr preferRelativeResize="0"/>
            <p:nvPr/>
          </p:nvPicPr>
          <p:blipFill rotWithShape="1">
            <a:blip r:embed="rId177">
              <a:alphaModFix/>
            </a:blip>
            <a:srcRect b="0" l="0" r="0" t="0"/>
            <a:stretch/>
          </p:blipFill>
          <p:spPr>
            <a:xfrm>
              <a:off x="7718805" y="157226"/>
              <a:ext cx="56692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4"/>
            <p:cNvPicPr preferRelativeResize="0"/>
            <p:nvPr/>
          </p:nvPicPr>
          <p:blipFill rotWithShape="1">
            <a:blip r:embed="rId178">
              <a:alphaModFix/>
            </a:blip>
            <a:srcRect b="0" l="0" r="0" t="0"/>
            <a:stretch/>
          </p:blipFill>
          <p:spPr>
            <a:xfrm>
              <a:off x="8031479" y="56388"/>
              <a:ext cx="456425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34"/>
            <p:cNvPicPr preferRelativeResize="0"/>
            <p:nvPr/>
          </p:nvPicPr>
          <p:blipFill rotWithShape="1">
            <a:blip r:embed="rId179">
              <a:alphaModFix/>
            </a:blip>
            <a:srcRect b="0" l="0" r="0" t="0"/>
            <a:stretch/>
          </p:blipFill>
          <p:spPr>
            <a:xfrm>
              <a:off x="8160765" y="157226"/>
              <a:ext cx="368807" cy="202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34"/>
            <p:cNvPicPr preferRelativeResize="0"/>
            <p:nvPr/>
          </p:nvPicPr>
          <p:blipFill rotWithShape="1">
            <a:blip r:embed="rId180">
              <a:alphaModFix/>
            </a:blip>
            <a:srcRect b="0" l="0" r="0" t="0"/>
            <a:stretch/>
          </p:blipFill>
          <p:spPr>
            <a:xfrm>
              <a:off x="8275319" y="56388"/>
              <a:ext cx="654557" cy="454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34"/>
            <p:cNvPicPr preferRelativeResize="0"/>
            <p:nvPr/>
          </p:nvPicPr>
          <p:blipFill rotWithShape="1">
            <a:blip r:embed="rId181">
              <a:alphaModFix/>
            </a:blip>
            <a:srcRect b="0" l="0" r="0" t="0"/>
            <a:stretch/>
          </p:blipFill>
          <p:spPr>
            <a:xfrm>
              <a:off x="8404605" y="157226"/>
              <a:ext cx="574243" cy="2026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d9c67d4ac_0_0"/>
          <p:cNvSpPr txBox="1"/>
          <p:nvPr/>
        </p:nvSpPr>
        <p:spPr>
          <a:xfrm>
            <a:off x="334550" y="390275"/>
            <a:ext cx="73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프로젝트 소개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: 프로젝트를 기획하게 된 계기, 병상 수 확보가 필요한 이유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2d9c67d4ac_0_0"/>
          <p:cNvSpPr txBox="1"/>
          <p:nvPr/>
        </p:nvSpPr>
        <p:spPr>
          <a:xfrm>
            <a:off x="794525" y="1421775"/>
            <a:ext cx="733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심각성을 알려주는 기사 내용 (기사 많이 찾기)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다수의  위중증 환자가 적절한 시기에 입원치료를 받지 못해서 사망한 경우가 굉장히 많음.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따라서 사망자수 데이터를 중심으로 연령별, 시도별로 분포를 분석해볼 필요를 느꼈다.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나아가, 해당 분포와 시도별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20574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프로젝트 소개</a:t>
            </a:r>
            <a:br>
              <a:rPr lang="en-US" sz="1800"/>
            </a:br>
            <a:r>
              <a:rPr lang="en-US" sz="1800"/>
              <a:t>: </a:t>
            </a:r>
            <a:r>
              <a:rPr lang="en-US"/>
              <a:t>사망자 수</a:t>
            </a:r>
            <a:endParaRPr/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57200" y="1183005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연령별 치명률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연령별 누적 사망자수 비율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고령인구를 위주로 치명률이 높은 것을 확인 가능.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본 프로젝트에서는 고령인구를 주요 변수로 설정하여 병상수 확보가 적절히 이루어져 있는지를 확인할 것임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d9c67d4ac_1_0"/>
          <p:cNvSpPr txBox="1"/>
          <p:nvPr>
            <p:ph type="title"/>
          </p:nvPr>
        </p:nvSpPr>
        <p:spPr>
          <a:xfrm>
            <a:off x="457200" y="205740"/>
            <a:ext cx="822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1. 프로젝트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: 사망자 수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g12d9c67d4ac_1_0"/>
          <p:cNvSpPr txBox="1"/>
          <p:nvPr>
            <p:ph idx="1" type="body"/>
          </p:nvPr>
        </p:nvSpPr>
        <p:spPr>
          <a:xfrm>
            <a:off x="457200" y="603630"/>
            <a:ext cx="8229600" cy="25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시도별 누적 사망자수 (</a:t>
            </a:r>
            <a:r>
              <a:rPr b="1" lang="en-US" sz="1500">
                <a:solidFill>
                  <a:schemeClr val="dk1"/>
                </a:solidFill>
                <a:highlight>
                  <a:srgbClr val="FFC000"/>
                </a:highlight>
              </a:rPr>
              <a:t>“최종데이터로 올려두기 시각화”)</a:t>
            </a:r>
            <a:endParaRPr b="1" sz="1500">
              <a:solidFill>
                <a:schemeClr val="dk1"/>
              </a:solidFill>
              <a:highlight>
                <a:srgbClr val="FFC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마찬가지로 경기도에 사망자수 많은 것 확인할  수 있음.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2057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프로젝트 소개</a:t>
            </a:r>
            <a:br>
              <a:rPr lang="en-US" sz="1800"/>
            </a:br>
            <a:r>
              <a:rPr lang="en-US" sz="1800"/>
              <a:t>: </a:t>
            </a:r>
            <a:r>
              <a:rPr lang="en-US"/>
              <a:t>병상 수</a:t>
            </a:r>
            <a:endParaRPr/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183005"/>
            <a:ext cx="8229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시도별병상수 / 시도별 총 인구 / 시도별 고령인구 (지도)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: 이 자료로 보면, 인구, 고령인구가 많은 곳에 병상수도 비슷하게 많은 것으로 보인다.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그러나, 인구수와 고령인구수의 분포 보다는 병상수가 좀더 고르게 분포되어있다는 것을 확인할 수 있었다. → 따라서, 다른 지역보다 인구수가 많은 경기와 서울에 병상수가 더 부족할 것이라고 예측할 수 있었다.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시도별인구대비병상수비 (</a:t>
            </a:r>
            <a:r>
              <a:rPr b="1" lang="en-US" sz="1500"/>
              <a:t>지도</a:t>
            </a:r>
            <a:r>
              <a:rPr b="1" lang="en-US" sz="1500"/>
              <a:t>) / (  + 시도별 고령인구대비 병상수비(</a:t>
            </a:r>
            <a:r>
              <a:rPr b="1" lang="en-US" sz="1500"/>
              <a:t>지도)</a:t>
            </a:r>
            <a:r>
              <a:rPr b="1" lang="en-US" sz="1500"/>
              <a:t> /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인구대비 병상수 비를 확인한 결과, 예상했던 대로 경기도와 서울에서 병상수비가 적다는 것을 뜻하는 진한 붉은 색을 띄는 것을 확인할 수 있다.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그 외에 세종특별시, 광주광역시, 부산 광역시도 진한 붉은 색을 띄며, 인구대비 병상수비보다 고령인구대비 병상수 비에서 전체적으로 더 붉은 색을 확인할 수 있는데 이는 고령인구가 총 인구에 비해 비수도권에 많기 때문이다.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457200" y="2057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프로젝트 소개</a:t>
            </a:r>
            <a:br>
              <a:rPr lang="en-US" sz="1800"/>
            </a:br>
            <a:r>
              <a:rPr lang="en-US" sz="1800"/>
              <a:t>: </a:t>
            </a:r>
            <a:r>
              <a:rPr lang="en-US"/>
              <a:t>병상 수</a:t>
            </a:r>
            <a:endParaRPr/>
          </a:p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457200" y="1183005"/>
            <a:ext cx="8229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경기도 시군구별 병상수 / 경기도 시군구별 총 인구 / 시군구별 고령인구 </a:t>
            </a:r>
            <a:r>
              <a:rPr b="1" lang="en-US" sz="1300">
                <a:solidFill>
                  <a:schemeClr val="dk1"/>
                </a:solidFill>
                <a:highlight>
                  <a:srgbClr val="FFC000"/>
                </a:highlight>
              </a:rPr>
              <a:t>(막대)  </a:t>
            </a:r>
            <a:endParaRPr b="1" sz="1300">
              <a:solidFill>
                <a:schemeClr val="dk1"/>
              </a:solidFill>
              <a:highlight>
                <a:srgbClr val="FFC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: 이 자료로 보면, 인구, 고령인구가 많은 곳에 병상수도 비슷하게 많은 것으로 보인다.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그러나, 인구수와 고령인구수의 분포 보다는 병상수가 좀더 고르게 분포되어있다는 것을 확인할 수 있었다. → 따라서, 병상수 보다 인구수가 많은 “~~~~” 에 병상수가 더 부족할 것이라고 예측할 수 있었다.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경기도 인구대비병상수비 (막대)  경기도 고령인구대비 병상수비(막대)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인구대비 병상수 수를 확인한 결과, 예상했던 대로 ~~~ 에 ~을 확인할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d9c67d4ac_1_14"/>
          <p:cNvSpPr txBox="1"/>
          <p:nvPr>
            <p:ph type="title"/>
          </p:nvPr>
        </p:nvSpPr>
        <p:spPr>
          <a:xfrm>
            <a:off x="457200" y="205740"/>
            <a:ext cx="822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1. 프로젝트 소개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: 사망자 수 대비 병상 수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g12d9c67d4ac_1_14"/>
          <p:cNvSpPr txBox="1"/>
          <p:nvPr>
            <p:ph idx="1" type="body"/>
          </p:nvPr>
        </p:nvSpPr>
        <p:spPr>
          <a:xfrm>
            <a:off x="457200" y="1183005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C000"/>
                </a:highlight>
              </a:rPr>
              <a:t>시도별  &amp; 경기도 시군구별 사망자수 대비 병상수 </a:t>
            </a:r>
            <a:endParaRPr>
              <a:highlight>
                <a:srgbClr val="FFC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d9c67d4ac_1_7"/>
          <p:cNvSpPr txBox="1"/>
          <p:nvPr>
            <p:ph type="title"/>
          </p:nvPr>
        </p:nvSpPr>
        <p:spPr>
          <a:xfrm>
            <a:off x="457200" y="205740"/>
            <a:ext cx="8229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프로젝트 소개</a:t>
            </a:r>
            <a:endParaRPr/>
          </a:p>
        </p:txBody>
      </p:sp>
      <p:sp>
        <p:nvSpPr>
          <p:cNvPr id="93" name="Google Shape;93;g12d9c67d4ac_1_7"/>
          <p:cNvSpPr txBox="1"/>
          <p:nvPr>
            <p:ph idx="1" type="body"/>
          </p:nvPr>
        </p:nvSpPr>
        <p:spPr>
          <a:xfrm>
            <a:off x="387500" y="770855"/>
            <a:ext cx="8229600" cy="30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[시각화 최종 결론]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시각화면서  시도별로 분석했을 때도,  가장 심각한 경기도의 시군구별로 분석하였을 때도, 인구수,고령인구수,사망자수 대비 병상수가 적절하게 확보 되지 못한 것을 확인 할 수 있었다.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2022-05-21T04:25:37Z</dcterms:created>
  <dc:creator>SolinLee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2022-05-21T00:00:00Z</vt:filetime>
  </property>
</Properties>
</file>