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62" r:id="rId6"/>
    <p:sldId id="259" r:id="rId7"/>
    <p:sldId id="261" r:id="rId8"/>
    <p:sldId id="260"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125B25-75AF-469D-A41C-898200A4F184}">
          <p14:sldIdLst>
            <p14:sldId id="256"/>
            <p14:sldId id="265"/>
            <p14:sldId id="257"/>
            <p14:sldId id="258"/>
            <p14:sldId id="262"/>
            <p14:sldId id="259"/>
            <p14:sldId id="261"/>
            <p14:sldId id="260"/>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77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203A2BF-2A14-47AD-9F2C-137A7A26E695}"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307341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3A2BF-2A14-47AD-9F2C-137A7A26E695}"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80490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3A2BF-2A14-47AD-9F2C-137A7A26E695}"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262998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203A2BF-2A14-47AD-9F2C-137A7A26E695}"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755311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03A2BF-2A14-47AD-9F2C-137A7A26E695}" type="datetimeFigureOut">
              <a:rPr lang="en-GB" smtClean="0"/>
              <a:t>22/05/2024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241205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203A2BF-2A14-47AD-9F2C-137A7A26E695}"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401886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203A2BF-2A14-47AD-9F2C-137A7A26E695}" type="datetimeFigureOut">
              <a:rPr lang="en-GB" smtClean="0"/>
              <a:t>22/05/2024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377986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203A2BF-2A14-47AD-9F2C-137A7A26E695}" type="datetimeFigureOut">
              <a:rPr lang="en-GB" smtClean="0"/>
              <a:t>22/05/2024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1029643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3A2BF-2A14-47AD-9F2C-137A7A26E695}" type="datetimeFigureOut">
              <a:rPr lang="en-GB" smtClean="0"/>
              <a:t>22/05/2024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1525155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03A2BF-2A14-47AD-9F2C-137A7A26E695}"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2468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03A2BF-2A14-47AD-9F2C-137A7A26E695}" type="datetimeFigureOut">
              <a:rPr lang="en-GB" smtClean="0"/>
              <a:t>22/05/2024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5778D13-7E71-492B-B63F-DB633B7D590A}" type="slidenum">
              <a:rPr lang="en-GB" smtClean="0"/>
              <a:t>‹#›</a:t>
            </a:fld>
            <a:endParaRPr lang="en-GB"/>
          </a:p>
        </p:txBody>
      </p:sp>
    </p:spTree>
    <p:extLst>
      <p:ext uri="{BB962C8B-B14F-4D97-AF65-F5344CB8AC3E}">
        <p14:creationId xmlns:p14="http://schemas.microsoft.com/office/powerpoint/2010/main" val="270069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3A2BF-2A14-47AD-9F2C-137A7A26E695}" type="datetimeFigureOut">
              <a:rPr lang="en-GB" smtClean="0"/>
              <a:t>22/05/2024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778D13-7E71-492B-B63F-DB633B7D590A}" type="slidenum">
              <a:rPr lang="en-GB" smtClean="0"/>
              <a:t>‹#›</a:t>
            </a:fld>
            <a:endParaRPr lang="en-GB"/>
          </a:p>
        </p:txBody>
      </p:sp>
    </p:spTree>
    <p:extLst>
      <p:ext uri="{BB962C8B-B14F-4D97-AF65-F5344CB8AC3E}">
        <p14:creationId xmlns:p14="http://schemas.microsoft.com/office/powerpoint/2010/main" val="121232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Linux </a:t>
            </a:r>
            <a:r>
              <a:rPr lang="en-GB" dirty="0" err="1" smtClean="0"/>
              <a:t>Ortam</a:t>
            </a:r>
            <a:r>
              <a:rPr lang="en-GB" dirty="0" smtClean="0"/>
              <a:t> </a:t>
            </a:r>
            <a:r>
              <a:rPr lang="en-GB" dirty="0" err="1" smtClean="0"/>
              <a:t>Değişkenleri</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9806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tr-TR" dirty="0" smtClean="0"/>
              <a:t>Sistem için aşağıdaki dosyalara ekleme yapabilirsiniz.</a:t>
            </a:r>
            <a:endParaRPr lang="en-GB" dirty="0" smtClean="0"/>
          </a:p>
          <a:p>
            <a:r>
              <a:rPr lang="tr-TR" dirty="0" smtClean="0"/>
              <a:t>/</a:t>
            </a:r>
            <a:r>
              <a:rPr lang="tr-TR" dirty="0" err="1" smtClean="0"/>
              <a:t>etc</a:t>
            </a:r>
            <a:r>
              <a:rPr lang="tr-TR" dirty="0" smtClean="0"/>
              <a:t>/</a:t>
            </a:r>
            <a:r>
              <a:rPr lang="tr-TR" dirty="0" err="1" smtClean="0"/>
              <a:t>profile.d</a:t>
            </a:r>
            <a:endParaRPr lang="en-GB" dirty="0" smtClean="0"/>
          </a:p>
          <a:p>
            <a:r>
              <a:rPr lang="tr-TR" dirty="0" smtClean="0"/>
              <a:t>/</a:t>
            </a:r>
            <a:r>
              <a:rPr lang="tr-TR" dirty="0" err="1" smtClean="0"/>
              <a:t>etc</a:t>
            </a:r>
            <a:r>
              <a:rPr lang="tr-TR" dirty="0" smtClean="0"/>
              <a:t>/</a:t>
            </a:r>
            <a:r>
              <a:rPr lang="tr-TR" dirty="0" err="1" smtClean="0"/>
              <a:t>bashrc</a:t>
            </a:r>
            <a:endParaRPr lang="en-GB" dirty="0" smtClean="0"/>
          </a:p>
          <a:p>
            <a:endParaRPr lang="en-GB" dirty="0"/>
          </a:p>
        </p:txBody>
      </p:sp>
    </p:spTree>
    <p:extLst>
      <p:ext uri="{BB962C8B-B14F-4D97-AF65-F5344CB8AC3E}">
        <p14:creationId xmlns:p14="http://schemas.microsoft.com/office/powerpoint/2010/main" val="3243685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tr-TR" dirty="0" err="1"/>
              <a:t>Linux’te</a:t>
            </a:r>
            <a:r>
              <a:rPr lang="tr-TR" dirty="0"/>
              <a:t> ortam değişkenleri, çalışan işlemler ve sistemler için bilgileri saklayan değişkenlerdir. Sistem ve kullanıcı yapılandırmasını belirler. Bu bilgiler arasında kullanıcı bilgileri, dosya yolları ve sistem ayarları bulunur. Ortam değişkenleri, uygulamaların ve betiklerin çalışması için gerekli olan yapılandırma bilgilerini tutar ve kolay erişebilmeye olanak sağlar. Sistem üzerinde tanımlı olan tüm değişkenleri görmek için “</a:t>
            </a:r>
            <a:r>
              <a:rPr lang="tr-TR" dirty="0" err="1"/>
              <a:t>printenv</a:t>
            </a:r>
            <a:r>
              <a:rPr lang="tr-TR" dirty="0"/>
              <a:t>”, “</a:t>
            </a:r>
            <a:r>
              <a:rPr lang="tr-TR" dirty="0" err="1"/>
              <a:t>env</a:t>
            </a:r>
            <a:r>
              <a:rPr lang="tr-TR" dirty="0"/>
              <a:t>” komutları kullanılır. Tanımlı bir ortam değişkenini kaldırmak için ise “</a:t>
            </a:r>
            <a:r>
              <a:rPr lang="tr-TR" dirty="0" err="1"/>
              <a:t>unset</a:t>
            </a:r>
            <a:r>
              <a:rPr lang="tr-TR" dirty="0"/>
              <a:t>” kullanılır.</a:t>
            </a:r>
            <a:endParaRPr lang="en-GB" dirty="0"/>
          </a:p>
          <a:p>
            <a:endParaRPr lang="en-GB" dirty="0"/>
          </a:p>
        </p:txBody>
      </p:sp>
    </p:spTree>
    <p:extLst>
      <p:ext uri="{BB962C8B-B14F-4D97-AF65-F5344CB8AC3E}">
        <p14:creationId xmlns:p14="http://schemas.microsoft.com/office/powerpoint/2010/main" val="2711615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Üç</a:t>
            </a:r>
            <a:r>
              <a:rPr lang="en-GB" dirty="0" smtClean="0"/>
              <a:t> Ana </a:t>
            </a:r>
            <a:r>
              <a:rPr lang="en-GB" dirty="0" err="1" smtClean="0"/>
              <a:t>Grupta</a:t>
            </a:r>
            <a:r>
              <a:rPr lang="en-GB" dirty="0" smtClean="0"/>
              <a:t> </a:t>
            </a:r>
            <a:r>
              <a:rPr lang="en-GB" dirty="0" err="1" smtClean="0"/>
              <a:t>İnceleyebiliriz</a:t>
            </a:r>
            <a:endParaRPr lang="en-GB" dirty="0"/>
          </a:p>
        </p:txBody>
      </p:sp>
      <p:sp>
        <p:nvSpPr>
          <p:cNvPr id="3" name="Content Placeholder 2"/>
          <p:cNvSpPr>
            <a:spLocks noGrp="1"/>
          </p:cNvSpPr>
          <p:nvPr>
            <p:ph idx="1"/>
          </p:nvPr>
        </p:nvSpPr>
        <p:spPr/>
        <p:txBody>
          <a:bodyPr/>
          <a:lstStyle/>
          <a:p>
            <a:pPr marL="0" indent="0">
              <a:buNone/>
            </a:pPr>
            <a:r>
              <a:rPr lang="en-GB" dirty="0" smtClean="0"/>
              <a:t>1- </a:t>
            </a:r>
            <a:r>
              <a:rPr lang="en-GB" dirty="0" err="1" smtClean="0"/>
              <a:t>Temel</a:t>
            </a:r>
            <a:r>
              <a:rPr lang="en-GB" dirty="0" smtClean="0"/>
              <a:t> </a:t>
            </a:r>
            <a:r>
              <a:rPr lang="en-GB" dirty="0" err="1" smtClean="0"/>
              <a:t>Ortam</a:t>
            </a:r>
            <a:r>
              <a:rPr lang="en-GB" dirty="0" smtClean="0"/>
              <a:t> </a:t>
            </a:r>
            <a:r>
              <a:rPr lang="en-GB" dirty="0" err="1" smtClean="0"/>
              <a:t>Değişkenleri</a:t>
            </a:r>
            <a:endParaRPr lang="en-GB" dirty="0" smtClean="0"/>
          </a:p>
          <a:p>
            <a:pPr marL="0" indent="0">
              <a:buNone/>
            </a:pPr>
            <a:r>
              <a:rPr lang="en-GB" dirty="0" smtClean="0"/>
              <a:t>2- </a:t>
            </a:r>
            <a:r>
              <a:rPr lang="en-GB" dirty="0" err="1" smtClean="0"/>
              <a:t>İleri</a:t>
            </a:r>
            <a:r>
              <a:rPr lang="en-GB" dirty="0" smtClean="0"/>
              <a:t> </a:t>
            </a:r>
            <a:r>
              <a:rPr lang="en-GB" dirty="0" err="1" smtClean="0"/>
              <a:t>Düzey</a:t>
            </a:r>
            <a:r>
              <a:rPr lang="en-GB" dirty="0" smtClean="0"/>
              <a:t> </a:t>
            </a:r>
            <a:r>
              <a:rPr lang="en-GB" dirty="0" err="1" smtClean="0"/>
              <a:t>Ortam</a:t>
            </a:r>
            <a:r>
              <a:rPr lang="en-GB" dirty="0" smtClean="0"/>
              <a:t> </a:t>
            </a:r>
            <a:r>
              <a:rPr lang="en-GB" dirty="0" err="1" smtClean="0"/>
              <a:t>Değişkenleri</a:t>
            </a:r>
            <a:endParaRPr lang="en-GB" dirty="0" smtClean="0"/>
          </a:p>
          <a:p>
            <a:pPr marL="0" indent="0">
              <a:buNone/>
            </a:pPr>
            <a:r>
              <a:rPr lang="en-GB" dirty="0" smtClean="0"/>
              <a:t>3- </a:t>
            </a:r>
            <a:r>
              <a:rPr lang="tr-TR" dirty="0"/>
              <a:t>Özelleştirilmiş Ortam Değişkenleri</a:t>
            </a:r>
            <a:endParaRPr lang="en-GB" dirty="0"/>
          </a:p>
          <a:p>
            <a:endParaRPr lang="en-GB" dirty="0"/>
          </a:p>
        </p:txBody>
      </p:sp>
    </p:spTree>
    <p:extLst>
      <p:ext uri="{BB962C8B-B14F-4D97-AF65-F5344CB8AC3E}">
        <p14:creationId xmlns:p14="http://schemas.microsoft.com/office/powerpoint/2010/main" val="361111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a:t>
            </a:r>
            <a:r>
              <a:rPr lang="en-GB" dirty="0" err="1" smtClean="0"/>
              <a:t>Temel</a:t>
            </a:r>
            <a:r>
              <a:rPr lang="en-GB" dirty="0" smtClean="0"/>
              <a:t> </a:t>
            </a:r>
            <a:r>
              <a:rPr lang="en-GB" dirty="0" err="1" smtClean="0"/>
              <a:t>Ortam</a:t>
            </a:r>
            <a:r>
              <a:rPr lang="en-GB" dirty="0" smtClean="0"/>
              <a:t> </a:t>
            </a:r>
            <a:r>
              <a:rPr lang="en-GB" dirty="0" err="1" smtClean="0"/>
              <a:t>Değişkenleri</a:t>
            </a:r>
            <a:r>
              <a:rPr lang="en-GB" dirty="0" smtClean="0"/>
              <a:t/>
            </a:r>
            <a:br>
              <a:rPr lang="en-GB" dirty="0" smtClean="0"/>
            </a:br>
            <a:endParaRPr lang="en-GB" dirty="0"/>
          </a:p>
        </p:txBody>
      </p:sp>
      <p:sp>
        <p:nvSpPr>
          <p:cNvPr id="3" name="Content Placeholder 2"/>
          <p:cNvSpPr>
            <a:spLocks noGrp="1"/>
          </p:cNvSpPr>
          <p:nvPr>
            <p:ph idx="1"/>
          </p:nvPr>
        </p:nvSpPr>
        <p:spPr>
          <a:xfrm>
            <a:off x="838200" y="1767255"/>
            <a:ext cx="10515600" cy="4404946"/>
          </a:xfrm>
        </p:spPr>
        <p:txBody>
          <a:bodyPr>
            <a:normAutofit fontScale="92500"/>
          </a:bodyPr>
          <a:lstStyle/>
          <a:p>
            <a:pPr marL="0" lvl="0" indent="0">
              <a:buNone/>
            </a:pPr>
            <a:r>
              <a:rPr lang="en-GB" b="1" dirty="0" smtClean="0"/>
              <a:t>1- </a:t>
            </a:r>
            <a:r>
              <a:rPr lang="tr-TR" b="1" dirty="0" smtClean="0"/>
              <a:t>PATH</a:t>
            </a:r>
            <a:r>
              <a:rPr lang="tr-TR" b="1" dirty="0"/>
              <a:t>:</a:t>
            </a:r>
            <a:r>
              <a:rPr lang="tr-TR" dirty="0"/>
              <a:t> Sistemdeki yürütülebilir dosyaların bulunduğu dizinleri içerir. Kullanıcılar bir komut çalıştırdığında, sistem bu dizinlerde arama yaparak ilgili komut dosyasını bulur ve çalıştırır. Örneğin, /</a:t>
            </a:r>
            <a:r>
              <a:rPr lang="tr-TR" dirty="0" err="1"/>
              <a:t>usr</a:t>
            </a:r>
            <a:r>
              <a:rPr lang="tr-TR" dirty="0"/>
              <a:t>/bin:/bin:/</a:t>
            </a:r>
            <a:r>
              <a:rPr lang="tr-TR" dirty="0" err="1"/>
              <a:t>usr</a:t>
            </a:r>
            <a:r>
              <a:rPr lang="tr-TR" dirty="0"/>
              <a:t>/</a:t>
            </a:r>
            <a:r>
              <a:rPr lang="tr-TR" dirty="0" err="1"/>
              <a:t>local</a:t>
            </a:r>
            <a:r>
              <a:rPr lang="tr-TR" dirty="0"/>
              <a:t>/bin şeklinde tanımlanmış bir PATH değişkeni, kullanıcının /</a:t>
            </a:r>
            <a:r>
              <a:rPr lang="tr-TR" dirty="0" err="1"/>
              <a:t>usr</a:t>
            </a:r>
            <a:r>
              <a:rPr lang="tr-TR" dirty="0"/>
              <a:t>/bin, /bin ve /</a:t>
            </a:r>
            <a:r>
              <a:rPr lang="tr-TR" dirty="0" err="1"/>
              <a:t>usr</a:t>
            </a:r>
            <a:r>
              <a:rPr lang="tr-TR" dirty="0"/>
              <a:t>/</a:t>
            </a:r>
            <a:r>
              <a:rPr lang="tr-TR" dirty="0" err="1"/>
              <a:t>local</a:t>
            </a:r>
            <a:r>
              <a:rPr lang="tr-TR" dirty="0"/>
              <a:t>/bin dizinlerindeki komutları doğrudan çalıştırmasına olanak </a:t>
            </a:r>
            <a:r>
              <a:rPr lang="tr-TR" dirty="0" smtClean="0"/>
              <a:t>tanır.</a:t>
            </a:r>
            <a:endParaRPr lang="en-GB" dirty="0" smtClean="0"/>
          </a:p>
          <a:p>
            <a:pPr marL="0" lvl="0" indent="0">
              <a:buNone/>
            </a:pPr>
            <a:r>
              <a:rPr lang="en-GB" b="1" dirty="0" smtClean="0"/>
              <a:t>2- </a:t>
            </a:r>
            <a:r>
              <a:rPr lang="tr-TR" b="1" dirty="0" smtClean="0"/>
              <a:t>HOME</a:t>
            </a:r>
            <a:r>
              <a:rPr lang="tr-TR" b="1" dirty="0"/>
              <a:t>: </a:t>
            </a:r>
            <a:r>
              <a:rPr lang="tr-TR" dirty="0"/>
              <a:t>HOME ortam değişkeni, kullanıcının ana dizinini belirtir. Kullanıcılar bir komut istemi açtıklarında, varsayılan olarak bu dizine gönderilirler. /</a:t>
            </a:r>
            <a:r>
              <a:rPr lang="tr-TR" dirty="0" err="1"/>
              <a:t>home</a:t>
            </a:r>
            <a:r>
              <a:rPr lang="tr-TR" dirty="0"/>
              <a:t>/</a:t>
            </a:r>
            <a:r>
              <a:rPr lang="tr-TR" dirty="0" err="1"/>
              <a:t>kullanici_adı</a:t>
            </a:r>
            <a:r>
              <a:rPr lang="tr-TR" dirty="0"/>
              <a:t> şeklinde tanımlanmış bir HOME değişkeni, kullanıcının ana dizinini </a:t>
            </a:r>
            <a:r>
              <a:rPr lang="tr-TR" dirty="0" smtClean="0"/>
              <a:t>belirtir.</a:t>
            </a:r>
            <a:endParaRPr lang="en-GB" dirty="0" smtClean="0"/>
          </a:p>
          <a:p>
            <a:pPr marL="0" lvl="0" indent="0">
              <a:buNone/>
            </a:pPr>
            <a:r>
              <a:rPr lang="en-GB" b="1" dirty="0" smtClean="0"/>
              <a:t>3- </a:t>
            </a:r>
            <a:r>
              <a:rPr lang="tr-TR" b="1" dirty="0" smtClean="0"/>
              <a:t>USER</a:t>
            </a:r>
            <a:r>
              <a:rPr lang="tr-TR" b="1" dirty="0"/>
              <a:t>:</a:t>
            </a:r>
            <a:r>
              <a:rPr lang="tr-TR" dirty="0"/>
              <a:t> Anlık oturumdaki kullanıcının adını belirtir. Bu genellikle kullanıcı adı ile aynıdır. Oturumda bulunan kullanıcının adını belirtir.</a:t>
            </a:r>
            <a:endParaRPr lang="en-GB" dirty="0"/>
          </a:p>
          <a:p>
            <a:endParaRPr lang="en-GB" dirty="0"/>
          </a:p>
        </p:txBody>
      </p:sp>
    </p:spTree>
    <p:extLst>
      <p:ext uri="{BB962C8B-B14F-4D97-AF65-F5344CB8AC3E}">
        <p14:creationId xmlns:p14="http://schemas.microsoft.com/office/powerpoint/2010/main" val="406047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lvl="0" indent="0">
              <a:buNone/>
            </a:pPr>
            <a:r>
              <a:rPr lang="en-GB" b="1" dirty="0" smtClean="0"/>
              <a:t>4- </a:t>
            </a:r>
            <a:r>
              <a:rPr lang="tr-TR" b="1" dirty="0" smtClean="0"/>
              <a:t>SHELL:</a:t>
            </a:r>
            <a:r>
              <a:rPr lang="tr-TR" dirty="0" smtClean="0"/>
              <a:t> Kullanıcının varsayılan kabuğunu (</a:t>
            </a:r>
            <a:r>
              <a:rPr lang="tr-TR" dirty="0" err="1" smtClean="0"/>
              <a:t>shell</a:t>
            </a:r>
            <a:r>
              <a:rPr lang="tr-TR" dirty="0" smtClean="0"/>
              <a:t>) belirtir. Kabuk, kullanıcının komutları girmesine ve işletmesine olanak tanıyan bir </a:t>
            </a:r>
            <a:r>
              <a:rPr lang="tr-TR" dirty="0" err="1" smtClean="0"/>
              <a:t>arayüzdür</a:t>
            </a:r>
            <a:r>
              <a:rPr lang="tr-TR" dirty="0" smtClean="0"/>
              <a:t>. Kullanıcının varsayılan ve kullanılan kabuğu belirtir.</a:t>
            </a:r>
            <a:endParaRPr lang="en-GB" dirty="0" smtClean="0"/>
          </a:p>
          <a:p>
            <a:pPr marL="0" lvl="0" indent="0">
              <a:buNone/>
            </a:pPr>
            <a:endParaRPr lang="en-GB" dirty="0" smtClean="0"/>
          </a:p>
          <a:p>
            <a:pPr marL="0" lvl="0" indent="0">
              <a:buNone/>
            </a:pPr>
            <a:r>
              <a:rPr lang="en-GB" b="1" dirty="0" smtClean="0"/>
              <a:t>5- </a:t>
            </a:r>
            <a:r>
              <a:rPr lang="tr-TR" b="1" dirty="0" smtClean="0"/>
              <a:t>LANG:</a:t>
            </a:r>
            <a:r>
              <a:rPr lang="tr-TR" dirty="0" smtClean="0"/>
              <a:t> Sistemin dil ayarlarını belirtir. Kullanılan dil ayarlarını ve uygulamaların dilini belirleyen değişkendir.</a:t>
            </a:r>
            <a:endParaRPr lang="en-GB" dirty="0" smtClean="0"/>
          </a:p>
          <a:p>
            <a:endParaRPr lang="en-GB" dirty="0"/>
          </a:p>
        </p:txBody>
      </p:sp>
    </p:spTree>
    <p:extLst>
      <p:ext uri="{BB962C8B-B14F-4D97-AF65-F5344CB8AC3E}">
        <p14:creationId xmlns:p14="http://schemas.microsoft.com/office/powerpoint/2010/main" val="265169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a:t>
            </a:r>
            <a:r>
              <a:rPr lang="en-GB" dirty="0" err="1" smtClean="0"/>
              <a:t>İleri</a:t>
            </a:r>
            <a:r>
              <a:rPr lang="en-GB" dirty="0" smtClean="0"/>
              <a:t> </a:t>
            </a:r>
            <a:r>
              <a:rPr lang="en-GB" dirty="0" err="1" smtClean="0"/>
              <a:t>Düzey</a:t>
            </a:r>
            <a:r>
              <a:rPr lang="en-GB" dirty="0" smtClean="0"/>
              <a:t> </a:t>
            </a:r>
            <a:r>
              <a:rPr lang="en-GB" dirty="0" err="1" smtClean="0"/>
              <a:t>Ortam</a:t>
            </a:r>
            <a:r>
              <a:rPr lang="en-GB" dirty="0" smtClean="0"/>
              <a:t> </a:t>
            </a:r>
            <a:r>
              <a:rPr lang="en-GB" dirty="0" err="1" smtClean="0"/>
              <a:t>Değişkenleri</a:t>
            </a:r>
            <a:r>
              <a:rPr lang="en-GB" dirty="0" smtClean="0"/>
              <a:t/>
            </a:r>
            <a:br>
              <a:rPr lang="en-GB" dirty="0" smtClean="0"/>
            </a:br>
            <a:endParaRPr lang="en-GB" dirty="0"/>
          </a:p>
        </p:txBody>
      </p:sp>
      <p:sp>
        <p:nvSpPr>
          <p:cNvPr id="3" name="Content Placeholder 2"/>
          <p:cNvSpPr>
            <a:spLocks noGrp="1"/>
          </p:cNvSpPr>
          <p:nvPr>
            <p:ph idx="1"/>
          </p:nvPr>
        </p:nvSpPr>
        <p:spPr/>
        <p:txBody>
          <a:bodyPr>
            <a:normAutofit fontScale="85000" lnSpcReduction="20000"/>
          </a:bodyPr>
          <a:lstStyle/>
          <a:p>
            <a:r>
              <a:rPr lang="tr-TR" dirty="0"/>
              <a:t>Linux sistemlerinde daha karmaşık yapılandırmalar ve özelleştirmeler için kullanılır ve sistem davranışını daha ayrıntılı bir şekilde kontrol etmeyi sağlar.</a:t>
            </a:r>
            <a:endParaRPr lang="en-GB" dirty="0"/>
          </a:p>
          <a:p>
            <a:pPr lvl="0"/>
            <a:r>
              <a:rPr lang="tr-TR" b="1" dirty="0"/>
              <a:t>DISPLAY:</a:t>
            </a:r>
            <a:r>
              <a:rPr lang="tr-TR" dirty="0"/>
              <a:t> Ekran numarasını belirtir. Grafik arabirimlerin (GUI) hangi ekran üzerinde görüntüleneceğini belirler. :0 veya localhost:0 şeklinde bir DISPLAY değişkeni ilk ekranı belirtir.</a:t>
            </a:r>
            <a:endParaRPr lang="en-GB" dirty="0"/>
          </a:p>
          <a:p>
            <a:pPr lvl="0"/>
            <a:r>
              <a:rPr lang="tr-TR" b="1" dirty="0"/>
              <a:t>TMPDIR:</a:t>
            </a:r>
            <a:r>
              <a:rPr lang="tr-TR" dirty="0"/>
              <a:t> TMPDIR ortam değişkeni, geçici dosyaların oluşturulacağı dizini belirtir. Bu dizin, geçici dosyaların depolandığı ve işlendiği bir konum olabilir.</a:t>
            </a:r>
            <a:endParaRPr lang="en-GB" dirty="0"/>
          </a:p>
          <a:p>
            <a:r>
              <a:rPr lang="tr-TR" dirty="0"/>
              <a:t>Örnek Kullanım: Örneğin, /</a:t>
            </a:r>
            <a:r>
              <a:rPr lang="tr-TR" dirty="0" err="1"/>
              <a:t>tmp</a:t>
            </a:r>
            <a:r>
              <a:rPr lang="tr-TR" dirty="0"/>
              <a:t> veya /var/</a:t>
            </a:r>
            <a:r>
              <a:rPr lang="tr-TR" dirty="0" err="1"/>
              <a:t>tmp</a:t>
            </a:r>
            <a:r>
              <a:rPr lang="tr-TR" dirty="0"/>
              <a:t> şeklinde tanımlanmış bir TMPDIR değişkeni, geçici dosyaların depolandığı dizini belirtir</a:t>
            </a:r>
            <a:r>
              <a:rPr lang="tr-TR" dirty="0" smtClean="0"/>
              <a:t>.</a:t>
            </a:r>
            <a:endParaRPr lang="en-GB" dirty="0"/>
          </a:p>
          <a:p>
            <a:pPr lvl="0"/>
            <a:r>
              <a:rPr lang="tr-TR" b="1" dirty="0"/>
              <a:t>PS1</a:t>
            </a:r>
            <a:r>
              <a:rPr lang="tr-TR" dirty="0"/>
              <a:t>: PS1 kabuk istemindeki komut istemini (</a:t>
            </a:r>
            <a:r>
              <a:rPr lang="tr-TR" dirty="0" err="1"/>
              <a:t>prompt</a:t>
            </a:r>
            <a:r>
              <a:rPr lang="tr-TR" dirty="0"/>
              <a:t>) yapılandırır. Bu değişken, kullanıcının komut istemi görünümünü özelleştirmesine olanak </a:t>
            </a:r>
            <a:r>
              <a:rPr lang="tr-TR" dirty="0" smtClean="0"/>
              <a:t>tanır.</a:t>
            </a:r>
            <a:endParaRPr lang="en-GB" dirty="0" smtClean="0"/>
          </a:p>
          <a:p>
            <a:pPr lvl="0"/>
            <a:r>
              <a:rPr lang="tr-TR" dirty="0" smtClean="0"/>
              <a:t>Örneğin</a:t>
            </a:r>
            <a:r>
              <a:rPr lang="en-GB" dirty="0" smtClean="0"/>
              <a:t> </a:t>
            </a:r>
            <a:r>
              <a:rPr lang="tr-TR" dirty="0" smtClean="0"/>
              <a:t>\u</a:t>
            </a:r>
            <a:r>
              <a:rPr lang="tr-TR" dirty="0"/>
              <a:t>@\h:\w$ şeklinde bir PS1 değişkeni, kullanıcının </a:t>
            </a:r>
            <a:r>
              <a:rPr lang="en-GB" dirty="0" smtClean="0"/>
              <a:t>  </a:t>
            </a:r>
            <a:r>
              <a:rPr lang="tr-TR" dirty="0" smtClean="0"/>
              <a:t>komut </a:t>
            </a:r>
            <a:r>
              <a:rPr lang="tr-TR" dirty="0"/>
              <a:t>istemini kullanıcı adı, ana bilgisayar adı ve mevcut dizin gibi bilgilerle özelleştirir</a:t>
            </a:r>
            <a:r>
              <a:rPr lang="tr-TR" dirty="0" smtClean="0"/>
              <a:t>.</a:t>
            </a:r>
            <a:endParaRPr lang="en-GB" dirty="0"/>
          </a:p>
        </p:txBody>
      </p:sp>
    </p:spTree>
    <p:extLst>
      <p:ext uri="{BB962C8B-B14F-4D97-AF65-F5344CB8AC3E}">
        <p14:creationId xmlns:p14="http://schemas.microsoft.com/office/powerpoint/2010/main" val="223122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lvl="0"/>
            <a:r>
              <a:rPr lang="tr-TR" sz="2400" b="1" dirty="0"/>
              <a:t>LD_LIBRARY_PATH:</a:t>
            </a:r>
            <a:r>
              <a:rPr lang="tr-TR" sz="2400" dirty="0"/>
              <a:t> Dinamik olarak yüklenecek kitaplıkların aranacağı dizinleri belirtir. Bu değişken, uygulamaların çalışma zamanında hangi kitaplıkları kullanacağını </a:t>
            </a:r>
            <a:r>
              <a:rPr lang="tr-TR" sz="2400" dirty="0" smtClean="0"/>
              <a:t>belirler.</a:t>
            </a:r>
            <a:r>
              <a:rPr lang="en-GB" sz="2400" dirty="0" smtClean="0"/>
              <a:t> </a:t>
            </a:r>
            <a:r>
              <a:rPr lang="en-GB" sz="2400" dirty="0" err="1" smtClean="0"/>
              <a:t>Örneğin</a:t>
            </a:r>
            <a:r>
              <a:rPr lang="en-GB" sz="2400" dirty="0" smtClean="0"/>
              <a:t>;</a:t>
            </a:r>
          </a:p>
          <a:p>
            <a:pPr marL="0" lvl="0" indent="0">
              <a:buNone/>
            </a:pPr>
            <a:r>
              <a:rPr lang="en-GB" sz="2400" dirty="0"/>
              <a:t> </a:t>
            </a:r>
            <a:r>
              <a:rPr lang="tr-TR" sz="2400" dirty="0" smtClean="0"/>
              <a:t>/</a:t>
            </a:r>
            <a:r>
              <a:rPr lang="tr-TR" sz="2400" dirty="0" err="1"/>
              <a:t>usr</a:t>
            </a:r>
            <a:r>
              <a:rPr lang="tr-TR" sz="2400" dirty="0"/>
              <a:t>/</a:t>
            </a:r>
            <a:r>
              <a:rPr lang="tr-TR" sz="2400" dirty="0" err="1"/>
              <a:t>local</a:t>
            </a:r>
            <a:r>
              <a:rPr lang="tr-TR" sz="2400" dirty="0"/>
              <a:t>/</a:t>
            </a:r>
            <a:r>
              <a:rPr lang="tr-TR" sz="2400" dirty="0" err="1"/>
              <a:t>lib</a:t>
            </a:r>
            <a:r>
              <a:rPr lang="tr-TR" sz="2400" dirty="0"/>
              <a:t>:/</a:t>
            </a:r>
            <a:r>
              <a:rPr lang="tr-TR" sz="2400" dirty="0" err="1"/>
              <a:t>usr</a:t>
            </a:r>
            <a:r>
              <a:rPr lang="tr-TR" sz="2400" dirty="0"/>
              <a:t>/</a:t>
            </a:r>
            <a:r>
              <a:rPr lang="tr-TR" sz="2400" dirty="0" err="1"/>
              <a:t>lib</a:t>
            </a:r>
            <a:r>
              <a:rPr lang="tr-TR" sz="2400" dirty="0"/>
              <a:t> şeklinde tanımlanmış bir LD_LIBRARY_PATH değişkeni, </a:t>
            </a:r>
            <a:r>
              <a:rPr lang="en-GB" sz="2400" dirty="0" smtClean="0"/>
              <a:t>  </a:t>
            </a:r>
            <a:r>
              <a:rPr lang="tr-TR" sz="2400" dirty="0" smtClean="0"/>
              <a:t>uygulamaların </a:t>
            </a:r>
            <a:r>
              <a:rPr lang="tr-TR" sz="2400" dirty="0"/>
              <a:t>/</a:t>
            </a:r>
            <a:r>
              <a:rPr lang="tr-TR" sz="2400" dirty="0" err="1"/>
              <a:t>usr</a:t>
            </a:r>
            <a:r>
              <a:rPr lang="tr-TR" sz="2400" dirty="0"/>
              <a:t>/</a:t>
            </a:r>
            <a:r>
              <a:rPr lang="tr-TR" sz="2400" dirty="0" err="1"/>
              <a:t>local</a:t>
            </a:r>
            <a:r>
              <a:rPr lang="tr-TR" sz="2400" dirty="0"/>
              <a:t>/</a:t>
            </a:r>
            <a:r>
              <a:rPr lang="tr-TR" sz="2400" dirty="0" err="1"/>
              <a:t>lib</a:t>
            </a:r>
            <a:r>
              <a:rPr lang="tr-TR" sz="2400" dirty="0"/>
              <a:t> ve /</a:t>
            </a:r>
            <a:r>
              <a:rPr lang="tr-TR" sz="2400" dirty="0" err="1"/>
              <a:t>usr</a:t>
            </a:r>
            <a:r>
              <a:rPr lang="tr-TR" sz="2400" dirty="0"/>
              <a:t>/</a:t>
            </a:r>
            <a:r>
              <a:rPr lang="tr-TR" sz="2400" dirty="0" err="1"/>
              <a:t>lib</a:t>
            </a:r>
            <a:r>
              <a:rPr lang="tr-TR" sz="2400" dirty="0"/>
              <a:t> dizinlerindeki kitaplıkları aramasını sağlar</a:t>
            </a:r>
            <a:r>
              <a:rPr lang="tr-TR" sz="2400" dirty="0" smtClean="0"/>
              <a:t>.</a:t>
            </a:r>
            <a:endParaRPr lang="en-GB" sz="2400" dirty="0" smtClean="0"/>
          </a:p>
          <a:p>
            <a:pPr marL="0" lvl="0" indent="0">
              <a:buNone/>
            </a:pPr>
            <a:endParaRPr lang="en-GB" sz="2400" dirty="0"/>
          </a:p>
          <a:p>
            <a:r>
              <a:rPr lang="tr-TR" sz="2400" b="1" dirty="0"/>
              <a:t>TZ: </a:t>
            </a:r>
            <a:r>
              <a:rPr lang="tr-TR" sz="2400" dirty="0"/>
              <a:t>Sistem saat dilimini belirtir. Bu değişken, zamanın nasıl gösterileceğini ve saat dilimine göre saatlerin nasıl ayarlanacağını belirler. Europe/</a:t>
            </a:r>
            <a:r>
              <a:rPr lang="tr-TR" sz="2400" dirty="0" err="1"/>
              <a:t>Istanbul</a:t>
            </a:r>
            <a:r>
              <a:rPr lang="tr-TR" sz="2400" dirty="0"/>
              <a:t> şeklinde bir TZ değişkeni İstanbul saat dilimini belirtir.</a:t>
            </a:r>
            <a:endParaRPr lang="en-GB" sz="2400" dirty="0"/>
          </a:p>
          <a:p>
            <a:endParaRPr lang="en-GB" dirty="0"/>
          </a:p>
        </p:txBody>
      </p:sp>
    </p:spTree>
    <p:extLst>
      <p:ext uri="{BB962C8B-B14F-4D97-AF65-F5344CB8AC3E}">
        <p14:creationId xmlns:p14="http://schemas.microsoft.com/office/powerpoint/2010/main" val="31999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t>
            </a:r>
            <a:r>
              <a:rPr lang="tr-TR" dirty="0" smtClean="0"/>
              <a:t>Özelleştirilmiş Ortam Değişkenleri</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tr-TR" dirty="0"/>
              <a:t>Kendi oluşturduğumuz değişkenleri temsil eder. Sistem üzerinde kendimiz ve/veya </a:t>
            </a:r>
            <a:r>
              <a:rPr lang="tr-TR" dirty="0" err="1"/>
              <a:t>user</a:t>
            </a:r>
            <a:r>
              <a:rPr lang="tr-TR" dirty="0"/>
              <a:t> spesifik olarak belirtilmiş değişkenlerdir. Manuel olarak kullanıcı tarafından oluşturulmuş değişkenlerdir</a:t>
            </a:r>
            <a:r>
              <a:rPr lang="tr-TR" dirty="0" smtClean="0"/>
              <a:t>.</a:t>
            </a:r>
            <a:endParaRPr lang="en-GB" dirty="0" smtClean="0"/>
          </a:p>
          <a:p>
            <a:pPr marL="0" indent="0">
              <a:buNone/>
            </a:pPr>
            <a:endParaRPr lang="en-GB" dirty="0"/>
          </a:p>
          <a:p>
            <a:r>
              <a:rPr lang="tr-TR" dirty="0"/>
              <a:t>Geçici  bir ortam değişkeni ayarlamak için </a:t>
            </a:r>
            <a:r>
              <a:rPr lang="en-GB" dirty="0" err="1" smtClean="0"/>
              <a:t>slaytın</a:t>
            </a:r>
            <a:r>
              <a:rPr lang="en-GB" dirty="0" smtClean="0"/>
              <a:t> </a:t>
            </a:r>
            <a:r>
              <a:rPr lang="en-GB" dirty="0" err="1" smtClean="0"/>
              <a:t>devamındaki</a:t>
            </a:r>
            <a:r>
              <a:rPr lang="tr-TR" dirty="0" smtClean="0"/>
              <a:t> </a:t>
            </a:r>
            <a:r>
              <a:rPr lang="tr-TR" dirty="0"/>
              <a:t>adımları izleyebilirsiniz.</a:t>
            </a:r>
            <a:endParaRPr lang="en-GB" dirty="0"/>
          </a:p>
          <a:p>
            <a:endParaRPr lang="en-GB" dirty="0"/>
          </a:p>
        </p:txBody>
      </p:sp>
    </p:spTree>
    <p:extLst>
      <p:ext uri="{BB962C8B-B14F-4D97-AF65-F5344CB8AC3E}">
        <p14:creationId xmlns:p14="http://schemas.microsoft.com/office/powerpoint/2010/main" val="348445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tr-TR" dirty="0"/>
              <a:t>“</a:t>
            </a:r>
            <a:r>
              <a:rPr lang="tr-TR" dirty="0" err="1"/>
              <a:t>export</a:t>
            </a:r>
            <a:r>
              <a:rPr lang="tr-TR" dirty="0"/>
              <a:t> VARIABLE_NAME = </a:t>
            </a:r>
            <a:r>
              <a:rPr lang="tr-TR" dirty="0" err="1"/>
              <a:t>value</a:t>
            </a:r>
            <a:r>
              <a:rPr lang="tr-TR" dirty="0" smtClean="0"/>
              <a:t>”</a:t>
            </a:r>
            <a:endParaRPr lang="en-GB" dirty="0" smtClean="0"/>
          </a:p>
          <a:p>
            <a:endParaRPr lang="en-GB" dirty="0"/>
          </a:p>
          <a:p>
            <a:r>
              <a:rPr lang="tr-TR" dirty="0"/>
              <a:t>“</a:t>
            </a:r>
            <a:r>
              <a:rPr lang="tr-TR" dirty="0" err="1"/>
              <a:t>export</a:t>
            </a:r>
            <a:r>
              <a:rPr lang="tr-TR" dirty="0"/>
              <a:t> SSALCI = “</a:t>
            </a:r>
            <a:r>
              <a:rPr lang="tr-TR" dirty="0" err="1"/>
              <a:t>HelloWorld</a:t>
            </a:r>
            <a:r>
              <a:rPr lang="tr-TR" dirty="0" smtClean="0"/>
              <a:t>””</a:t>
            </a:r>
            <a:endParaRPr lang="en-GB" dirty="0"/>
          </a:p>
          <a:p>
            <a:r>
              <a:rPr lang="tr-TR" dirty="0"/>
              <a:t>$SSALCI çağırıldığında </a:t>
            </a:r>
            <a:r>
              <a:rPr lang="tr-TR" dirty="0" err="1"/>
              <a:t>HelloWorld</a:t>
            </a:r>
            <a:r>
              <a:rPr lang="tr-TR" dirty="0"/>
              <a:t> değeri gelecektir</a:t>
            </a:r>
            <a:r>
              <a:rPr lang="tr-TR" dirty="0" smtClean="0"/>
              <a:t>.</a:t>
            </a:r>
            <a:endParaRPr lang="en-GB" dirty="0" smtClean="0"/>
          </a:p>
          <a:p>
            <a:endParaRPr lang="en-GB" dirty="0"/>
          </a:p>
          <a:p>
            <a:r>
              <a:rPr lang="tr-TR" dirty="0"/>
              <a:t>Kalıcı bir ortam değişkeni ayarlamak istersek aşağıdaki adımları izleyebilirsiniz.</a:t>
            </a:r>
            <a:endParaRPr lang="en-GB" dirty="0"/>
          </a:p>
          <a:p>
            <a:r>
              <a:rPr lang="tr-TR" dirty="0" smtClean="0"/>
              <a:t>Kullanıcı </a:t>
            </a:r>
            <a:r>
              <a:rPr lang="tr-TR" dirty="0"/>
              <a:t>için aşağıdaki dosyalara ekleme yapabilirsiniz</a:t>
            </a:r>
            <a:r>
              <a:rPr lang="tr-TR" dirty="0" smtClean="0"/>
              <a:t>.</a:t>
            </a:r>
            <a:endParaRPr lang="en-GB" dirty="0" smtClean="0"/>
          </a:p>
          <a:p>
            <a:endParaRPr lang="en-GB" dirty="0"/>
          </a:p>
          <a:p>
            <a:r>
              <a:rPr lang="tr-TR" dirty="0"/>
              <a:t>~/.</a:t>
            </a:r>
            <a:r>
              <a:rPr lang="tr-TR" dirty="0" err="1"/>
              <a:t>bashrc</a:t>
            </a:r>
            <a:endParaRPr lang="en-GB" dirty="0"/>
          </a:p>
          <a:p>
            <a:r>
              <a:rPr lang="tr-TR" dirty="0" smtClean="0"/>
              <a:t>~/.</a:t>
            </a:r>
            <a:r>
              <a:rPr lang="tr-TR" dirty="0" err="1"/>
              <a:t>bash_profile</a:t>
            </a:r>
            <a:endParaRPr lang="en-GB" dirty="0"/>
          </a:p>
          <a:p>
            <a:pPr marL="0" indent="0">
              <a:buNone/>
            </a:pPr>
            <a:r>
              <a:rPr lang="tr-TR" dirty="0"/>
              <a:t>	</a:t>
            </a:r>
            <a:endParaRPr lang="en-GB" dirty="0"/>
          </a:p>
          <a:p>
            <a:endParaRPr lang="en-GB" dirty="0"/>
          </a:p>
        </p:txBody>
      </p:sp>
    </p:spTree>
    <p:extLst>
      <p:ext uri="{BB962C8B-B14F-4D97-AF65-F5344CB8AC3E}">
        <p14:creationId xmlns:p14="http://schemas.microsoft.com/office/powerpoint/2010/main" val="3431887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590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Linux Ortam Değişkenleri</vt:lpstr>
      <vt:lpstr>PowerPoint Presentation</vt:lpstr>
      <vt:lpstr>Üç Ana Grupta İnceleyebiliriz</vt:lpstr>
      <vt:lpstr>1- Temel Ortam Değişkenleri </vt:lpstr>
      <vt:lpstr>PowerPoint Presentation</vt:lpstr>
      <vt:lpstr>2- İleri Düzey Ortam Değişkenleri </vt:lpstr>
      <vt:lpstr>PowerPoint Presentation</vt:lpstr>
      <vt:lpstr>3- Özelleştirilmiş Ortam Değişkenleri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Ortam Değişkenleri</dc:title>
  <dc:creator>Semih SALCI</dc:creator>
  <cp:lastModifiedBy>Semih SALCI</cp:lastModifiedBy>
  <cp:revision>3</cp:revision>
  <dcterms:created xsi:type="dcterms:W3CDTF">2024-05-21T13:02:55Z</dcterms:created>
  <dcterms:modified xsi:type="dcterms:W3CDTF">2024-05-22T12:42:25Z</dcterms:modified>
</cp:coreProperties>
</file>