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8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5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5" r:id="rId31"/>
    <p:sldId id="284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BCFE-6A1A-4B93-820D-9C1736ADB2D9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2D8F-2FBF-4EB1-8E90-D37DE9B6F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947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BCFE-6A1A-4B93-820D-9C1736ADB2D9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2D8F-2FBF-4EB1-8E90-D37DE9B6F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395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BCFE-6A1A-4B93-820D-9C1736ADB2D9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2D8F-2FBF-4EB1-8E90-D37DE9B6F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972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BCFE-6A1A-4B93-820D-9C1736ADB2D9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2D8F-2FBF-4EB1-8E90-D37DE9B6F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524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BCFE-6A1A-4B93-820D-9C1736ADB2D9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2D8F-2FBF-4EB1-8E90-D37DE9B6F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93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BCFE-6A1A-4B93-820D-9C1736ADB2D9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2D8F-2FBF-4EB1-8E90-D37DE9B6F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172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BCFE-6A1A-4B93-820D-9C1736ADB2D9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2D8F-2FBF-4EB1-8E90-D37DE9B6F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42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BCFE-6A1A-4B93-820D-9C1736ADB2D9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2D8F-2FBF-4EB1-8E90-D37DE9B6F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15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BCFE-6A1A-4B93-820D-9C1736ADB2D9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2D8F-2FBF-4EB1-8E90-D37DE9B6F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74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BCFE-6A1A-4B93-820D-9C1736ADB2D9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2D8F-2FBF-4EB1-8E90-D37DE9B6F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17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4BCFE-6A1A-4B93-820D-9C1736ADB2D9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2D8F-2FBF-4EB1-8E90-D37DE9B6F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35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4BCFE-6A1A-4B93-820D-9C1736ADB2D9}" type="datetimeFigureOut">
              <a:rPr lang="en-GB" smtClean="0"/>
              <a:t>22/05/2024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92D8F-2FBF-4EB1-8E90-D37DE9B6FA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3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 smtClean="0"/>
              <a:t>Temel</a:t>
            </a:r>
            <a:r>
              <a:rPr lang="en-GB" b="1" dirty="0" smtClean="0"/>
              <a:t> VMware </a:t>
            </a:r>
            <a:r>
              <a:rPr lang="en-GB" b="1" dirty="0" err="1"/>
              <a:t>ESXi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683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VMware </a:t>
            </a:r>
            <a:r>
              <a:rPr lang="en-GB" dirty="0" err="1"/>
              <a:t>Installer’ı</a:t>
            </a:r>
            <a:r>
              <a:rPr lang="en-GB" dirty="0"/>
              <a:t> </a:t>
            </a:r>
            <a:r>
              <a:rPr lang="en-GB" dirty="0" err="1"/>
              <a:t>Yükleme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 descr="https://kockerim.com/wp-content/uploads/2021/11/VMware-Installation-Files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186781"/>
            <a:ext cx="9753600" cy="3629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234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VMware </a:t>
            </a:r>
            <a:r>
              <a:rPr lang="en-GB" dirty="0" err="1"/>
              <a:t>Kurulumu</a:t>
            </a:r>
            <a:r>
              <a:rPr lang="en-GB" dirty="0"/>
              <a:t> </a:t>
            </a:r>
            <a:r>
              <a:rPr lang="en-GB" dirty="0" err="1"/>
              <a:t>Karşılama</a:t>
            </a:r>
            <a:r>
              <a:rPr lang="en-GB" dirty="0"/>
              <a:t> </a:t>
            </a:r>
            <a:r>
              <a:rPr lang="en-GB" dirty="0" err="1"/>
              <a:t>Ekranı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Tüm</a:t>
            </a:r>
            <a:r>
              <a:rPr lang="en-GB" dirty="0"/>
              <a:t> </a:t>
            </a:r>
            <a:r>
              <a:rPr lang="en-GB" dirty="0" err="1"/>
              <a:t>modülleri</a:t>
            </a:r>
            <a:r>
              <a:rPr lang="en-GB" dirty="0"/>
              <a:t> </a:t>
            </a:r>
            <a:r>
              <a:rPr lang="en-GB" dirty="0" err="1"/>
              <a:t>başarıyla</a:t>
            </a:r>
            <a:r>
              <a:rPr lang="en-GB" dirty="0"/>
              <a:t> </a:t>
            </a:r>
            <a:r>
              <a:rPr lang="en-GB" dirty="0" err="1"/>
              <a:t>yükledikten</a:t>
            </a:r>
            <a:r>
              <a:rPr lang="en-GB" dirty="0"/>
              <a:t> </a:t>
            </a:r>
            <a:r>
              <a:rPr lang="en-GB" dirty="0" err="1"/>
              <a:t>sonra</a:t>
            </a:r>
            <a:r>
              <a:rPr lang="en-GB" dirty="0"/>
              <a:t>, </a:t>
            </a:r>
            <a:r>
              <a:rPr lang="en-GB" dirty="0" err="1"/>
              <a:t>ESXi</a:t>
            </a:r>
            <a:r>
              <a:rPr lang="en-GB" dirty="0"/>
              <a:t> </a:t>
            </a:r>
            <a:r>
              <a:rPr lang="en-GB" dirty="0" err="1"/>
              <a:t>yükleyicisi</a:t>
            </a:r>
            <a:r>
              <a:rPr lang="en-GB" dirty="0"/>
              <a:t> </a:t>
            </a:r>
            <a:r>
              <a:rPr lang="en-GB" dirty="0" err="1"/>
              <a:t>yükleme</a:t>
            </a:r>
            <a:r>
              <a:rPr lang="en-GB" dirty="0"/>
              <a:t> </a:t>
            </a:r>
            <a:r>
              <a:rPr lang="en-GB" dirty="0" err="1"/>
              <a:t>işlemini</a:t>
            </a:r>
            <a:r>
              <a:rPr lang="en-GB" dirty="0"/>
              <a:t> </a:t>
            </a:r>
            <a:r>
              <a:rPr lang="en-GB" dirty="0" err="1"/>
              <a:t>başlatmayı</a:t>
            </a:r>
            <a:r>
              <a:rPr lang="en-GB" dirty="0"/>
              <a:t> </a:t>
            </a:r>
            <a:r>
              <a:rPr lang="en-GB" dirty="0" err="1"/>
              <a:t>isteyecektir</a:t>
            </a:r>
            <a:r>
              <a:rPr lang="en-GB" dirty="0"/>
              <a:t>. Bu </a:t>
            </a:r>
            <a:r>
              <a:rPr lang="en-GB" dirty="0" err="1"/>
              <a:t>pencerede</a:t>
            </a:r>
            <a:r>
              <a:rPr lang="en-GB" dirty="0"/>
              <a:t> </a:t>
            </a:r>
            <a:r>
              <a:rPr lang="en-GB" dirty="0" err="1"/>
              <a:t>yapacak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şeyimiz</a:t>
            </a:r>
            <a:r>
              <a:rPr lang="en-GB" dirty="0"/>
              <a:t> yok. </a:t>
            </a:r>
            <a:r>
              <a:rPr lang="en-GB" dirty="0" err="1"/>
              <a:t>ESXi</a:t>
            </a:r>
            <a:r>
              <a:rPr lang="en-GB" dirty="0"/>
              <a:t> </a:t>
            </a:r>
            <a:r>
              <a:rPr lang="en-GB" dirty="0" err="1"/>
              <a:t>kurulumunu</a:t>
            </a:r>
            <a:r>
              <a:rPr lang="en-GB" dirty="0"/>
              <a:t> </a:t>
            </a:r>
            <a:r>
              <a:rPr lang="en-GB" dirty="0" err="1"/>
              <a:t>başlatmak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sadece</a:t>
            </a:r>
            <a:r>
              <a:rPr lang="en-GB" dirty="0"/>
              <a:t> Enter </a:t>
            </a:r>
            <a:r>
              <a:rPr lang="en-GB" dirty="0" err="1"/>
              <a:t>tuşuna</a:t>
            </a:r>
            <a:r>
              <a:rPr lang="en-GB" dirty="0"/>
              <a:t> basın.</a:t>
            </a:r>
          </a:p>
          <a:p>
            <a:endParaRPr lang="en-GB" dirty="0"/>
          </a:p>
        </p:txBody>
      </p:sp>
      <p:pic>
        <p:nvPicPr>
          <p:cNvPr id="4" name="Picture 3" descr="https://kockerim.com/wp-content/uploads/2021/11/Welcome-VMware-WSXi-7-Installati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8101" y="3454277"/>
            <a:ext cx="4904105" cy="22002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6054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VMware vSphere </a:t>
            </a:r>
            <a:r>
              <a:rPr lang="en-GB" dirty="0" err="1"/>
              <a:t>Lisans</a:t>
            </a:r>
            <a:r>
              <a:rPr lang="en-GB" dirty="0"/>
              <a:t> </a:t>
            </a:r>
            <a:r>
              <a:rPr lang="en-GB" dirty="0" err="1"/>
              <a:t>Sözleşmesini</a:t>
            </a:r>
            <a:r>
              <a:rPr lang="en-GB" dirty="0"/>
              <a:t> Kabul </a:t>
            </a:r>
            <a:r>
              <a:rPr lang="en-GB" dirty="0" err="1"/>
              <a:t>Etme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Enter </a:t>
            </a:r>
            <a:r>
              <a:rPr lang="en-GB" dirty="0" err="1"/>
              <a:t>tuşuna</a:t>
            </a:r>
            <a:r>
              <a:rPr lang="en-GB" dirty="0"/>
              <a:t> </a:t>
            </a:r>
            <a:r>
              <a:rPr lang="en-GB" dirty="0" err="1"/>
              <a:t>bastıktan</a:t>
            </a:r>
            <a:r>
              <a:rPr lang="en-GB" dirty="0"/>
              <a:t> </a:t>
            </a:r>
            <a:r>
              <a:rPr lang="en-GB" dirty="0" err="1"/>
              <a:t>sonra</a:t>
            </a:r>
            <a:r>
              <a:rPr lang="en-GB" dirty="0"/>
              <a:t> </a:t>
            </a:r>
            <a:r>
              <a:rPr lang="en-GB" dirty="0" err="1"/>
              <a:t>ESXi</a:t>
            </a:r>
            <a:r>
              <a:rPr lang="en-GB" dirty="0"/>
              <a:t> </a:t>
            </a:r>
            <a:r>
              <a:rPr lang="en-GB" dirty="0" err="1"/>
              <a:t>yükleyicisi</a:t>
            </a:r>
            <a:r>
              <a:rPr lang="en-GB" dirty="0"/>
              <a:t> VMware Son </a:t>
            </a:r>
            <a:r>
              <a:rPr lang="en-GB" dirty="0" err="1"/>
              <a:t>Kullanıcı</a:t>
            </a:r>
            <a:r>
              <a:rPr lang="en-GB" dirty="0"/>
              <a:t> </a:t>
            </a:r>
            <a:r>
              <a:rPr lang="en-GB" dirty="0" err="1"/>
              <a:t>Lisans</a:t>
            </a:r>
            <a:r>
              <a:rPr lang="en-GB" dirty="0"/>
              <a:t> </a:t>
            </a:r>
            <a:r>
              <a:rPr lang="en-GB" dirty="0" err="1"/>
              <a:t>Sözleşmesini</a:t>
            </a:r>
            <a:r>
              <a:rPr lang="en-GB" dirty="0"/>
              <a:t> </a:t>
            </a:r>
            <a:r>
              <a:rPr lang="en-GB" dirty="0" err="1"/>
              <a:t>kabul</a:t>
            </a:r>
            <a:r>
              <a:rPr lang="en-GB" dirty="0"/>
              <a:t> </a:t>
            </a:r>
            <a:r>
              <a:rPr lang="en-GB" dirty="0" err="1"/>
              <a:t>etmek</a:t>
            </a:r>
            <a:r>
              <a:rPr lang="en-GB" dirty="0"/>
              <a:t> </a:t>
            </a:r>
            <a:r>
              <a:rPr lang="en-GB" dirty="0" err="1"/>
              <a:t>isteyecektir</a:t>
            </a:r>
            <a:r>
              <a:rPr lang="en-GB" dirty="0"/>
              <a:t>. </a:t>
            </a:r>
            <a:r>
              <a:rPr lang="en-GB" dirty="0" err="1"/>
              <a:t>Lisans</a:t>
            </a:r>
            <a:r>
              <a:rPr lang="en-GB" dirty="0"/>
              <a:t> </a:t>
            </a:r>
            <a:r>
              <a:rPr lang="en-GB" dirty="0" err="1"/>
              <a:t>sözleşmesini</a:t>
            </a:r>
            <a:r>
              <a:rPr lang="en-GB" dirty="0"/>
              <a:t> </a:t>
            </a:r>
            <a:r>
              <a:rPr lang="en-GB" dirty="0" err="1"/>
              <a:t>kabul</a:t>
            </a:r>
            <a:r>
              <a:rPr lang="en-GB" dirty="0"/>
              <a:t> </a:t>
            </a:r>
            <a:r>
              <a:rPr lang="en-GB" dirty="0" err="1"/>
              <a:t>etmeden</a:t>
            </a:r>
            <a:r>
              <a:rPr lang="en-GB" dirty="0"/>
              <a:t> </a:t>
            </a:r>
            <a:r>
              <a:rPr lang="en-GB" dirty="0" err="1"/>
              <a:t>kuruluma</a:t>
            </a:r>
            <a:r>
              <a:rPr lang="en-GB" dirty="0"/>
              <a:t> </a:t>
            </a:r>
            <a:r>
              <a:rPr lang="en-GB" dirty="0" err="1"/>
              <a:t>başlayamayız</a:t>
            </a:r>
            <a:r>
              <a:rPr lang="en-GB" dirty="0"/>
              <a:t>. </a:t>
            </a:r>
            <a:r>
              <a:rPr lang="en-GB" dirty="0" err="1"/>
              <a:t>Lisans</a:t>
            </a:r>
            <a:r>
              <a:rPr lang="en-GB" dirty="0"/>
              <a:t> </a:t>
            </a:r>
            <a:r>
              <a:rPr lang="en-GB" dirty="0" err="1"/>
              <a:t>sözleşmesini</a:t>
            </a:r>
            <a:r>
              <a:rPr lang="en-GB" dirty="0"/>
              <a:t> </a:t>
            </a:r>
            <a:r>
              <a:rPr lang="en-GB" dirty="0" err="1"/>
              <a:t>kabul</a:t>
            </a:r>
            <a:r>
              <a:rPr lang="en-GB" dirty="0"/>
              <a:t> </a:t>
            </a:r>
            <a:r>
              <a:rPr lang="en-GB" dirty="0" err="1"/>
              <a:t>etmek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kurulum</a:t>
            </a:r>
            <a:r>
              <a:rPr lang="en-GB" dirty="0"/>
              <a:t> </a:t>
            </a:r>
            <a:r>
              <a:rPr lang="en-GB" dirty="0" err="1"/>
              <a:t>işlemine</a:t>
            </a:r>
            <a:r>
              <a:rPr lang="en-GB" dirty="0"/>
              <a:t> </a:t>
            </a:r>
            <a:r>
              <a:rPr lang="en-GB" dirty="0" err="1"/>
              <a:t>devam</a:t>
            </a:r>
            <a:r>
              <a:rPr lang="en-GB" dirty="0"/>
              <a:t> </a:t>
            </a:r>
            <a:r>
              <a:rPr lang="en-GB" dirty="0" err="1"/>
              <a:t>etmek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F11 </a:t>
            </a:r>
            <a:r>
              <a:rPr lang="en-GB" dirty="0" err="1"/>
              <a:t>tuşuna</a:t>
            </a:r>
            <a:r>
              <a:rPr lang="en-GB" dirty="0"/>
              <a:t> basın.</a:t>
            </a:r>
          </a:p>
          <a:p>
            <a:endParaRPr lang="en-GB" dirty="0"/>
          </a:p>
        </p:txBody>
      </p:sp>
      <p:pic>
        <p:nvPicPr>
          <p:cNvPr id="4" name="Picture 3" descr="https://kockerim.com/wp-content/uploads/2021/11/License-Agreemen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802" y="3534874"/>
            <a:ext cx="4178276" cy="3068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872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VMware son </a:t>
            </a:r>
            <a:r>
              <a:rPr lang="en-GB" dirty="0" err="1"/>
              <a:t>kullanıcı</a:t>
            </a:r>
            <a:r>
              <a:rPr lang="en-GB" dirty="0"/>
              <a:t> </a:t>
            </a:r>
            <a:r>
              <a:rPr lang="en-GB" dirty="0" err="1"/>
              <a:t>lisans</a:t>
            </a:r>
            <a:r>
              <a:rPr lang="en-GB" dirty="0"/>
              <a:t> </a:t>
            </a:r>
            <a:r>
              <a:rPr lang="en-GB" dirty="0" err="1"/>
              <a:t>sözleşmesini</a:t>
            </a:r>
            <a:r>
              <a:rPr lang="en-GB" dirty="0"/>
              <a:t> </a:t>
            </a:r>
            <a:r>
              <a:rPr lang="en-GB" dirty="0" err="1"/>
              <a:t>kabul</a:t>
            </a:r>
            <a:r>
              <a:rPr lang="en-GB" dirty="0"/>
              <a:t> </a:t>
            </a:r>
            <a:r>
              <a:rPr lang="en-GB" dirty="0" err="1"/>
              <a:t>ettikten</a:t>
            </a:r>
            <a:r>
              <a:rPr lang="en-GB" dirty="0"/>
              <a:t> </a:t>
            </a:r>
            <a:r>
              <a:rPr lang="en-GB" dirty="0" err="1"/>
              <a:t>sonra</a:t>
            </a:r>
            <a:r>
              <a:rPr lang="en-GB" dirty="0"/>
              <a:t>, </a:t>
            </a:r>
            <a:r>
              <a:rPr lang="en-GB" dirty="0" err="1"/>
              <a:t>ESXi</a:t>
            </a:r>
            <a:r>
              <a:rPr lang="en-GB" dirty="0"/>
              <a:t> </a:t>
            </a:r>
            <a:r>
              <a:rPr lang="en-GB" dirty="0" err="1"/>
              <a:t>yükleyici</a:t>
            </a:r>
            <a:r>
              <a:rPr lang="en-GB" dirty="0"/>
              <a:t>, Ana </a:t>
            </a:r>
            <a:r>
              <a:rPr lang="en-GB" dirty="0" err="1"/>
              <a:t>Sunucuya</a:t>
            </a:r>
            <a:r>
              <a:rPr lang="en-GB" dirty="0"/>
              <a:t> </a:t>
            </a:r>
            <a:r>
              <a:rPr lang="en-GB" dirty="0" err="1"/>
              <a:t>bağlı</a:t>
            </a:r>
            <a:r>
              <a:rPr lang="en-GB" dirty="0"/>
              <a:t> </a:t>
            </a:r>
            <a:r>
              <a:rPr lang="en-GB" dirty="0" err="1"/>
              <a:t>mevcut</a:t>
            </a:r>
            <a:r>
              <a:rPr lang="en-GB" dirty="0"/>
              <a:t> </a:t>
            </a:r>
            <a:r>
              <a:rPr lang="en-GB" dirty="0" err="1"/>
              <a:t>depolama</a:t>
            </a:r>
            <a:r>
              <a:rPr lang="en-GB" dirty="0"/>
              <a:t> </a:t>
            </a:r>
            <a:r>
              <a:rPr lang="en-GB" dirty="0" err="1"/>
              <a:t>cihazlarını</a:t>
            </a:r>
            <a:r>
              <a:rPr lang="en-GB" dirty="0"/>
              <a:t> (HDD) </a:t>
            </a:r>
            <a:r>
              <a:rPr lang="en-GB" dirty="0" err="1"/>
              <a:t>taramaya</a:t>
            </a:r>
            <a:r>
              <a:rPr lang="en-GB" dirty="0"/>
              <a:t> </a:t>
            </a:r>
            <a:r>
              <a:rPr lang="en-GB" dirty="0" err="1"/>
              <a:t>başlayacaktır</a:t>
            </a:r>
            <a:r>
              <a:rPr lang="en-GB" dirty="0"/>
              <a:t>. Bu </a:t>
            </a:r>
            <a:r>
              <a:rPr lang="en-GB" dirty="0" err="1"/>
              <a:t>işlem</a:t>
            </a:r>
            <a:r>
              <a:rPr lang="en-GB" dirty="0"/>
              <a:t>, </a:t>
            </a:r>
            <a:r>
              <a:rPr lang="en-GB" dirty="0" err="1"/>
              <a:t>takılı</a:t>
            </a:r>
            <a:r>
              <a:rPr lang="en-GB" dirty="0"/>
              <a:t> </a:t>
            </a:r>
            <a:r>
              <a:rPr lang="en-GB" dirty="0" err="1"/>
              <a:t>depolama</a:t>
            </a:r>
            <a:r>
              <a:rPr lang="en-GB" dirty="0"/>
              <a:t> </a:t>
            </a:r>
            <a:r>
              <a:rPr lang="en-GB" dirty="0" err="1"/>
              <a:t>aygıtlarına</a:t>
            </a:r>
            <a:r>
              <a:rPr lang="en-GB" dirty="0"/>
              <a:t> </a:t>
            </a:r>
            <a:r>
              <a:rPr lang="en-GB" dirty="0" err="1"/>
              <a:t>bağlı</a:t>
            </a:r>
            <a:r>
              <a:rPr lang="en-GB" dirty="0"/>
              <a:t> </a:t>
            </a:r>
            <a:r>
              <a:rPr lang="en-GB" dirty="0" err="1"/>
              <a:t>olarak</a:t>
            </a:r>
            <a:r>
              <a:rPr lang="en-GB" dirty="0"/>
              <a:t> </a:t>
            </a:r>
            <a:r>
              <a:rPr lang="en-GB" dirty="0" err="1"/>
              <a:t>biraz</a:t>
            </a:r>
            <a:r>
              <a:rPr lang="en-GB" dirty="0"/>
              <a:t> zaman </a:t>
            </a:r>
            <a:r>
              <a:rPr lang="en-GB" dirty="0" err="1"/>
              <a:t>alabilir</a:t>
            </a:r>
            <a:r>
              <a:rPr lang="en-GB" dirty="0"/>
              <a:t>.</a:t>
            </a:r>
          </a:p>
          <a:p>
            <a:r>
              <a:rPr lang="en-GB" dirty="0" err="1"/>
              <a:t>Depolama</a:t>
            </a:r>
            <a:r>
              <a:rPr lang="en-GB" dirty="0"/>
              <a:t> </a:t>
            </a:r>
            <a:r>
              <a:rPr lang="en-GB" dirty="0" err="1"/>
              <a:t>aygıtlarını</a:t>
            </a:r>
            <a:r>
              <a:rPr lang="en-GB" dirty="0"/>
              <a:t> </a:t>
            </a:r>
            <a:r>
              <a:rPr lang="en-GB" dirty="0" err="1"/>
              <a:t>taradıktan</a:t>
            </a:r>
            <a:r>
              <a:rPr lang="en-GB" dirty="0"/>
              <a:t> </a:t>
            </a:r>
            <a:r>
              <a:rPr lang="en-GB" dirty="0" err="1"/>
              <a:t>sonra</a:t>
            </a:r>
            <a:r>
              <a:rPr lang="en-GB" dirty="0"/>
              <a:t> </a:t>
            </a:r>
            <a:r>
              <a:rPr lang="en-GB" dirty="0" err="1"/>
              <a:t>ESXi</a:t>
            </a:r>
            <a:r>
              <a:rPr lang="en-GB" dirty="0"/>
              <a:t> </a:t>
            </a:r>
            <a:r>
              <a:rPr lang="en-GB" dirty="0" err="1"/>
              <a:t>yükleyicisi</a:t>
            </a:r>
            <a:r>
              <a:rPr lang="en-GB" dirty="0"/>
              <a:t>, </a:t>
            </a:r>
            <a:r>
              <a:rPr lang="en-GB" dirty="0" err="1"/>
              <a:t>kullanılabilir</a:t>
            </a:r>
            <a:r>
              <a:rPr lang="en-GB" dirty="0"/>
              <a:t> </a:t>
            </a:r>
            <a:r>
              <a:rPr lang="en-GB" dirty="0" err="1"/>
              <a:t>depolama</a:t>
            </a:r>
            <a:r>
              <a:rPr lang="en-GB" dirty="0"/>
              <a:t> </a:t>
            </a:r>
            <a:r>
              <a:rPr lang="en-GB" dirty="0" err="1"/>
              <a:t>aygıtlarını</a:t>
            </a:r>
            <a:r>
              <a:rPr lang="en-GB" dirty="0"/>
              <a:t> </a:t>
            </a:r>
            <a:r>
              <a:rPr lang="en-GB" dirty="0" err="1"/>
              <a:t>yazlık</a:t>
            </a:r>
            <a:r>
              <a:rPr lang="en-GB" dirty="0"/>
              <a:t> </a:t>
            </a:r>
            <a:r>
              <a:rPr lang="en-GB" dirty="0" err="1"/>
              <a:t>olarak</a:t>
            </a:r>
            <a:r>
              <a:rPr lang="en-GB" dirty="0"/>
              <a:t> </a:t>
            </a:r>
            <a:r>
              <a:rPr lang="en-GB" dirty="0" err="1"/>
              <a:t>gösterecektir</a:t>
            </a:r>
            <a:r>
              <a:rPr lang="en-GB" dirty="0"/>
              <a:t>. </a:t>
            </a:r>
            <a:r>
              <a:rPr lang="en-GB" dirty="0" err="1"/>
              <a:t>Burada</a:t>
            </a:r>
            <a:r>
              <a:rPr lang="en-GB" dirty="0"/>
              <a:t> </a:t>
            </a:r>
            <a:r>
              <a:rPr lang="en-GB" dirty="0" err="1"/>
              <a:t>iki</a:t>
            </a:r>
            <a:r>
              <a:rPr lang="en-GB" dirty="0"/>
              <a:t> </a:t>
            </a:r>
            <a:r>
              <a:rPr lang="en-GB" dirty="0" err="1"/>
              <a:t>tür</a:t>
            </a:r>
            <a:r>
              <a:rPr lang="en-GB" dirty="0"/>
              <a:t> </a:t>
            </a:r>
            <a:r>
              <a:rPr lang="en-GB" dirty="0" err="1"/>
              <a:t>depolama</a:t>
            </a:r>
            <a:r>
              <a:rPr lang="en-GB" dirty="0"/>
              <a:t> </a:t>
            </a:r>
            <a:r>
              <a:rPr lang="en-GB" dirty="0" err="1"/>
              <a:t>aygıtı</a:t>
            </a:r>
            <a:r>
              <a:rPr lang="en-GB" dirty="0"/>
              <a:t> </a:t>
            </a:r>
            <a:r>
              <a:rPr lang="en-GB" dirty="0" err="1"/>
              <a:t>bulacağız</a:t>
            </a:r>
            <a:r>
              <a:rPr lang="en-GB" dirty="0"/>
              <a:t> – </a:t>
            </a:r>
            <a:r>
              <a:rPr lang="en-GB" dirty="0" err="1"/>
              <a:t>Yerel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Uzak</a:t>
            </a:r>
            <a:r>
              <a:rPr lang="en-GB" dirty="0"/>
              <a:t>. </a:t>
            </a:r>
            <a:r>
              <a:rPr lang="en-GB" dirty="0" err="1"/>
              <a:t>Yerel</a:t>
            </a:r>
            <a:r>
              <a:rPr lang="en-GB" dirty="0"/>
              <a:t> </a:t>
            </a:r>
            <a:r>
              <a:rPr lang="en-GB" dirty="0" err="1"/>
              <a:t>depolama</a:t>
            </a:r>
            <a:r>
              <a:rPr lang="en-GB" dirty="0"/>
              <a:t> </a:t>
            </a:r>
            <a:r>
              <a:rPr lang="en-GB" dirty="0" err="1"/>
              <a:t>aygıtları</a:t>
            </a:r>
            <a:r>
              <a:rPr lang="en-GB" dirty="0"/>
              <a:t>, Ana </a:t>
            </a:r>
            <a:r>
              <a:rPr lang="en-GB" dirty="0" err="1"/>
              <a:t>Bilgisayarın</a:t>
            </a:r>
            <a:r>
              <a:rPr lang="en-GB" dirty="0"/>
              <a:t> </a:t>
            </a:r>
            <a:r>
              <a:rPr lang="en-GB" dirty="0" err="1"/>
              <a:t>kendi</a:t>
            </a:r>
            <a:r>
              <a:rPr lang="en-GB" dirty="0"/>
              <a:t> </a:t>
            </a:r>
            <a:r>
              <a:rPr lang="en-GB" dirty="0" err="1"/>
              <a:t>HDD’si</a:t>
            </a:r>
            <a:r>
              <a:rPr lang="en-GB" dirty="0"/>
              <a:t> </a:t>
            </a:r>
            <a:r>
              <a:rPr lang="en-GB" dirty="0" err="1"/>
              <a:t>gibi</a:t>
            </a:r>
            <a:r>
              <a:rPr lang="en-GB" dirty="0"/>
              <a:t> </a:t>
            </a:r>
            <a:r>
              <a:rPr lang="en-GB" dirty="0" err="1"/>
              <a:t>ana</a:t>
            </a:r>
            <a:r>
              <a:rPr lang="en-GB" dirty="0"/>
              <a:t> </a:t>
            </a:r>
            <a:r>
              <a:rPr lang="en-GB" dirty="0" err="1"/>
              <a:t>bilgisayara</a:t>
            </a:r>
            <a:r>
              <a:rPr lang="en-GB" dirty="0"/>
              <a:t> </a:t>
            </a:r>
            <a:r>
              <a:rPr lang="en-GB" dirty="0" err="1"/>
              <a:t>doğrudan</a:t>
            </a:r>
            <a:r>
              <a:rPr lang="en-GB" dirty="0"/>
              <a:t> </a:t>
            </a:r>
            <a:r>
              <a:rPr lang="en-GB" dirty="0" err="1"/>
              <a:t>bağlı</a:t>
            </a:r>
            <a:r>
              <a:rPr lang="en-GB" dirty="0"/>
              <a:t> </a:t>
            </a:r>
            <a:r>
              <a:rPr lang="en-GB" dirty="0" err="1"/>
              <a:t>olanlardır</a:t>
            </a:r>
            <a:r>
              <a:rPr lang="en-GB" dirty="0"/>
              <a:t>. </a:t>
            </a:r>
            <a:r>
              <a:rPr lang="en-GB" dirty="0" err="1"/>
              <a:t>Uzak</a:t>
            </a:r>
            <a:r>
              <a:rPr lang="en-GB" dirty="0"/>
              <a:t> </a:t>
            </a:r>
            <a:r>
              <a:rPr lang="en-GB" dirty="0" err="1"/>
              <a:t>depolama</a:t>
            </a:r>
            <a:r>
              <a:rPr lang="en-GB" dirty="0"/>
              <a:t> </a:t>
            </a:r>
            <a:r>
              <a:rPr lang="en-GB" dirty="0" err="1"/>
              <a:t>aygıtları</a:t>
            </a:r>
            <a:r>
              <a:rPr lang="en-GB" dirty="0"/>
              <a:t>, DELL EMC </a:t>
            </a:r>
            <a:r>
              <a:rPr lang="en-GB" dirty="0" err="1"/>
              <a:t>Depolama</a:t>
            </a:r>
            <a:r>
              <a:rPr lang="en-GB" dirty="0"/>
              <a:t> </a:t>
            </a:r>
            <a:r>
              <a:rPr lang="en-GB" dirty="0" err="1"/>
              <a:t>Dizisi</a:t>
            </a:r>
            <a:r>
              <a:rPr lang="en-GB" dirty="0"/>
              <a:t> </a:t>
            </a:r>
            <a:r>
              <a:rPr lang="en-GB" dirty="0" err="1"/>
              <a:t>gibi</a:t>
            </a:r>
            <a:r>
              <a:rPr lang="en-GB" dirty="0"/>
              <a:t> </a:t>
            </a:r>
            <a:r>
              <a:rPr lang="en-GB" dirty="0" err="1"/>
              <a:t>dizi</a:t>
            </a:r>
            <a:r>
              <a:rPr lang="en-GB" dirty="0"/>
              <a:t> </a:t>
            </a:r>
            <a:r>
              <a:rPr lang="en-GB" dirty="0" err="1"/>
              <a:t>aygıtlarından</a:t>
            </a:r>
            <a:r>
              <a:rPr lang="en-GB" dirty="0"/>
              <a:t> </a:t>
            </a:r>
            <a:r>
              <a:rPr lang="en-GB" dirty="0" err="1"/>
              <a:t>bağlanan</a:t>
            </a:r>
            <a:r>
              <a:rPr lang="en-GB" dirty="0"/>
              <a:t> LUN </a:t>
            </a:r>
            <a:r>
              <a:rPr lang="en-GB" dirty="0" err="1"/>
              <a:t>HDD’lerdir</a:t>
            </a:r>
            <a:r>
              <a:rPr lang="en-GB" dirty="0"/>
              <a:t>.</a:t>
            </a:r>
          </a:p>
          <a:p>
            <a:r>
              <a:rPr lang="en-GB" dirty="0" err="1"/>
              <a:t>ESXi</a:t>
            </a:r>
            <a:r>
              <a:rPr lang="en-GB" dirty="0"/>
              <a:t> </a:t>
            </a:r>
            <a:r>
              <a:rPr lang="en-GB" dirty="0" err="1"/>
              <a:t>yükleyicisi</a:t>
            </a:r>
            <a:r>
              <a:rPr lang="en-GB" dirty="0"/>
              <a:t>, </a:t>
            </a:r>
            <a:r>
              <a:rPr lang="en-GB" dirty="0" err="1"/>
              <a:t>kullanılabilir</a:t>
            </a:r>
            <a:r>
              <a:rPr lang="en-GB" dirty="0"/>
              <a:t> </a:t>
            </a:r>
            <a:r>
              <a:rPr lang="en-GB" dirty="0" err="1"/>
              <a:t>depolama</a:t>
            </a:r>
            <a:r>
              <a:rPr lang="en-GB" dirty="0"/>
              <a:t> </a:t>
            </a:r>
            <a:r>
              <a:rPr lang="en-GB" dirty="0" err="1"/>
              <a:t>aygıtlarını</a:t>
            </a:r>
            <a:r>
              <a:rPr lang="en-GB" dirty="0"/>
              <a:t> </a:t>
            </a:r>
            <a:r>
              <a:rPr lang="en-GB" dirty="0" err="1"/>
              <a:t>göstermenin</a:t>
            </a:r>
            <a:r>
              <a:rPr lang="en-GB" dirty="0"/>
              <a:t> </a:t>
            </a:r>
            <a:r>
              <a:rPr lang="en-GB" dirty="0" err="1"/>
              <a:t>yanı</a:t>
            </a:r>
            <a:r>
              <a:rPr lang="en-GB" dirty="0"/>
              <a:t> </a:t>
            </a:r>
            <a:r>
              <a:rPr lang="en-GB" dirty="0" err="1"/>
              <a:t>sıra</a:t>
            </a:r>
            <a:r>
              <a:rPr lang="en-GB" dirty="0"/>
              <a:t>, </a:t>
            </a:r>
            <a:r>
              <a:rPr lang="en-GB" dirty="0" err="1"/>
              <a:t>ESXi’nin</a:t>
            </a:r>
            <a:r>
              <a:rPr lang="en-GB" dirty="0"/>
              <a:t> </a:t>
            </a:r>
            <a:r>
              <a:rPr lang="en-GB" dirty="0" err="1"/>
              <a:t>kurulacağı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depolama</a:t>
            </a:r>
            <a:r>
              <a:rPr lang="en-GB" dirty="0"/>
              <a:t> </a:t>
            </a:r>
            <a:r>
              <a:rPr lang="en-GB" dirty="0" err="1"/>
              <a:t>aygıtı</a:t>
            </a:r>
            <a:r>
              <a:rPr lang="en-GB" dirty="0"/>
              <a:t> (HDD) </a:t>
            </a:r>
            <a:r>
              <a:rPr lang="en-GB" dirty="0" err="1"/>
              <a:t>seçmeyi</a:t>
            </a:r>
            <a:r>
              <a:rPr lang="en-GB" dirty="0"/>
              <a:t> </a:t>
            </a:r>
            <a:r>
              <a:rPr lang="en-GB" dirty="0" err="1"/>
              <a:t>isteyecektir</a:t>
            </a:r>
            <a:r>
              <a:rPr lang="en-GB" dirty="0"/>
              <a:t>. Bu </a:t>
            </a:r>
            <a:r>
              <a:rPr lang="en-GB" dirty="0" err="1"/>
              <a:t>yüzden</a:t>
            </a:r>
            <a:r>
              <a:rPr lang="en-GB" dirty="0"/>
              <a:t> </a:t>
            </a:r>
            <a:r>
              <a:rPr lang="en-GB" dirty="0" err="1"/>
              <a:t>listeden</a:t>
            </a:r>
            <a:r>
              <a:rPr lang="en-GB" dirty="0"/>
              <a:t> VMware </a:t>
            </a:r>
            <a:r>
              <a:rPr lang="en-GB" dirty="0" err="1"/>
              <a:t>ESXi’yi</a:t>
            </a:r>
            <a:r>
              <a:rPr lang="en-GB" dirty="0"/>
              <a:t> </a:t>
            </a:r>
            <a:r>
              <a:rPr lang="en-GB" dirty="0" err="1"/>
              <a:t>kurmak</a:t>
            </a:r>
            <a:r>
              <a:rPr lang="en-GB" dirty="0"/>
              <a:t> </a:t>
            </a:r>
            <a:r>
              <a:rPr lang="en-GB" dirty="0" err="1"/>
              <a:t>istediğiniz</a:t>
            </a:r>
            <a:r>
              <a:rPr lang="en-GB" dirty="0"/>
              <a:t> </a:t>
            </a:r>
            <a:r>
              <a:rPr lang="en-GB" dirty="0" err="1"/>
              <a:t>HDD’yi</a:t>
            </a:r>
            <a:r>
              <a:rPr lang="en-GB" dirty="0"/>
              <a:t> </a:t>
            </a:r>
            <a:r>
              <a:rPr lang="en-GB" dirty="0" err="1"/>
              <a:t>seçin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ardından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sonraki</a:t>
            </a:r>
            <a:r>
              <a:rPr lang="en-GB" dirty="0"/>
              <a:t> </a:t>
            </a:r>
            <a:r>
              <a:rPr lang="en-GB" dirty="0" err="1"/>
              <a:t>adıma</a:t>
            </a:r>
            <a:r>
              <a:rPr lang="en-GB" dirty="0"/>
              <a:t> </a:t>
            </a:r>
            <a:r>
              <a:rPr lang="en-GB" dirty="0" err="1"/>
              <a:t>geçmek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Enter </a:t>
            </a:r>
            <a:r>
              <a:rPr lang="en-GB" dirty="0" err="1"/>
              <a:t>tuşuna</a:t>
            </a:r>
            <a:r>
              <a:rPr lang="en-GB" dirty="0"/>
              <a:t> basın.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7072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Depolama</a:t>
            </a:r>
            <a:r>
              <a:rPr lang="en-GB" dirty="0"/>
              <a:t> </a:t>
            </a:r>
            <a:r>
              <a:rPr lang="en-GB" dirty="0" err="1"/>
              <a:t>Aygıtı</a:t>
            </a:r>
            <a:r>
              <a:rPr lang="en-GB" dirty="0"/>
              <a:t> </a:t>
            </a:r>
            <a:r>
              <a:rPr lang="en-GB" dirty="0" err="1"/>
              <a:t>Listesinden</a:t>
            </a:r>
            <a:r>
              <a:rPr lang="en-GB" dirty="0"/>
              <a:t> HDD </a:t>
            </a:r>
            <a:r>
              <a:rPr lang="en-GB" dirty="0" err="1"/>
              <a:t>Seçme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 descr="https://kockerim.com/wp-content/uploads/2021/11/Storage-Device-List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7" y="2196306"/>
            <a:ext cx="6753225" cy="3609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5452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Klavye</a:t>
            </a:r>
            <a:r>
              <a:rPr lang="en-GB" dirty="0"/>
              <a:t> </a:t>
            </a:r>
            <a:r>
              <a:rPr lang="en-GB" dirty="0" err="1"/>
              <a:t>Düzenini</a:t>
            </a:r>
            <a:r>
              <a:rPr lang="en-GB" dirty="0"/>
              <a:t> </a:t>
            </a:r>
            <a:r>
              <a:rPr lang="en-GB" dirty="0" err="1"/>
              <a:t>Seçme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 err="1"/>
              <a:t>ESXi</a:t>
            </a:r>
            <a:r>
              <a:rPr lang="en-GB" sz="2400" dirty="0"/>
              <a:t> </a:t>
            </a:r>
            <a:r>
              <a:rPr lang="en-GB" sz="2400" dirty="0" err="1"/>
              <a:t>kurulumu</a:t>
            </a:r>
            <a:r>
              <a:rPr lang="en-GB" sz="2400" dirty="0"/>
              <a:t> </a:t>
            </a:r>
            <a:r>
              <a:rPr lang="en-GB" sz="2400" dirty="0" err="1"/>
              <a:t>için</a:t>
            </a:r>
            <a:r>
              <a:rPr lang="en-GB" sz="2400" dirty="0"/>
              <a:t> </a:t>
            </a:r>
            <a:r>
              <a:rPr lang="en-GB" sz="2400" dirty="0" err="1"/>
              <a:t>HDD’yi</a:t>
            </a:r>
            <a:r>
              <a:rPr lang="en-GB" sz="2400" dirty="0"/>
              <a:t> </a:t>
            </a:r>
            <a:r>
              <a:rPr lang="en-GB" sz="2400" dirty="0" err="1"/>
              <a:t>seçtikten</a:t>
            </a:r>
            <a:r>
              <a:rPr lang="en-GB" sz="2400" dirty="0"/>
              <a:t> </a:t>
            </a:r>
            <a:r>
              <a:rPr lang="en-GB" sz="2400" dirty="0" err="1"/>
              <a:t>ve</a:t>
            </a:r>
            <a:r>
              <a:rPr lang="en-GB" sz="2400" dirty="0"/>
              <a:t> Enter </a:t>
            </a:r>
            <a:r>
              <a:rPr lang="en-GB" sz="2400" dirty="0" err="1"/>
              <a:t>tuşuna</a:t>
            </a:r>
            <a:r>
              <a:rPr lang="en-GB" sz="2400" dirty="0"/>
              <a:t> </a:t>
            </a:r>
            <a:r>
              <a:rPr lang="en-GB" sz="2400" dirty="0" err="1"/>
              <a:t>bastıktan</a:t>
            </a:r>
            <a:r>
              <a:rPr lang="en-GB" sz="2400" dirty="0"/>
              <a:t> </a:t>
            </a:r>
            <a:r>
              <a:rPr lang="en-GB" sz="2400" dirty="0" err="1"/>
              <a:t>sonra</a:t>
            </a:r>
            <a:r>
              <a:rPr lang="en-GB" sz="2400" dirty="0"/>
              <a:t>, </a:t>
            </a:r>
            <a:r>
              <a:rPr lang="en-GB" sz="2400" dirty="0" err="1"/>
              <a:t>ESXi</a:t>
            </a:r>
            <a:r>
              <a:rPr lang="en-GB" sz="2400" dirty="0"/>
              <a:t> </a:t>
            </a:r>
            <a:r>
              <a:rPr lang="en-GB" sz="2400" dirty="0" err="1"/>
              <a:t>yükleyicisi</a:t>
            </a:r>
            <a:r>
              <a:rPr lang="en-GB" sz="2400" dirty="0"/>
              <a:t> </a:t>
            </a:r>
            <a:r>
              <a:rPr lang="en-GB" sz="2400" dirty="0" err="1"/>
              <a:t>klavyenizden</a:t>
            </a:r>
            <a:r>
              <a:rPr lang="en-GB" sz="2400" dirty="0"/>
              <a:t> </a:t>
            </a:r>
            <a:r>
              <a:rPr lang="en-GB" sz="2400" dirty="0" err="1"/>
              <a:t>giriş</a:t>
            </a:r>
            <a:r>
              <a:rPr lang="en-GB" sz="2400" dirty="0"/>
              <a:t> </a:t>
            </a:r>
            <a:r>
              <a:rPr lang="en-GB" sz="2400" dirty="0" err="1"/>
              <a:t>yapmak</a:t>
            </a:r>
            <a:r>
              <a:rPr lang="en-GB" sz="2400" dirty="0"/>
              <a:t> </a:t>
            </a:r>
            <a:r>
              <a:rPr lang="en-GB" sz="2400" dirty="0" err="1"/>
              <a:t>için</a:t>
            </a:r>
            <a:r>
              <a:rPr lang="en-GB" sz="2400" dirty="0"/>
              <a:t> </a:t>
            </a:r>
            <a:r>
              <a:rPr lang="en-GB" sz="2400" dirty="0" err="1"/>
              <a:t>kullanılacak</a:t>
            </a:r>
            <a:r>
              <a:rPr lang="en-GB" sz="2400" dirty="0"/>
              <a:t> </a:t>
            </a:r>
            <a:r>
              <a:rPr lang="en-GB" sz="2400" dirty="0" err="1"/>
              <a:t>klavye</a:t>
            </a:r>
            <a:r>
              <a:rPr lang="en-GB" sz="2400" dirty="0"/>
              <a:t> </a:t>
            </a:r>
            <a:r>
              <a:rPr lang="en-GB" sz="2400" dirty="0" err="1"/>
              <a:t>düzenini</a:t>
            </a:r>
            <a:r>
              <a:rPr lang="en-GB" sz="2400" dirty="0"/>
              <a:t> </a:t>
            </a:r>
            <a:r>
              <a:rPr lang="en-GB" sz="2400" dirty="0" err="1"/>
              <a:t>seçmenizi</a:t>
            </a:r>
            <a:r>
              <a:rPr lang="en-GB" sz="2400" dirty="0"/>
              <a:t> </a:t>
            </a:r>
            <a:r>
              <a:rPr lang="en-GB" sz="2400" dirty="0" err="1"/>
              <a:t>isteyecektir</a:t>
            </a:r>
            <a:r>
              <a:rPr lang="en-GB" sz="2400" dirty="0"/>
              <a:t>. </a:t>
            </a:r>
            <a:r>
              <a:rPr lang="en-GB" sz="2400" dirty="0" err="1"/>
              <a:t>Varsayılan</a:t>
            </a:r>
            <a:r>
              <a:rPr lang="en-GB" sz="2400" dirty="0"/>
              <a:t> </a:t>
            </a:r>
            <a:r>
              <a:rPr lang="en-GB" sz="2400" dirty="0" err="1"/>
              <a:t>olarak</a:t>
            </a:r>
            <a:r>
              <a:rPr lang="en-GB" sz="2400" dirty="0"/>
              <a:t> </a:t>
            </a:r>
            <a:r>
              <a:rPr lang="en-GB" sz="2400" dirty="0" err="1"/>
              <a:t>ESXi</a:t>
            </a:r>
            <a:r>
              <a:rPr lang="en-GB" sz="2400" dirty="0"/>
              <a:t> </a:t>
            </a:r>
            <a:r>
              <a:rPr lang="en-GB" sz="2400" dirty="0" err="1"/>
              <a:t>yükleyici</a:t>
            </a:r>
            <a:r>
              <a:rPr lang="en-GB" sz="2400" dirty="0"/>
              <a:t> ABD </a:t>
            </a:r>
            <a:r>
              <a:rPr lang="en-GB" sz="2400" dirty="0" err="1"/>
              <a:t>varsayılan</a:t>
            </a:r>
            <a:r>
              <a:rPr lang="en-GB" sz="2400" dirty="0"/>
              <a:t> </a:t>
            </a:r>
            <a:r>
              <a:rPr lang="en-GB" sz="2400" dirty="0" err="1"/>
              <a:t>klavye</a:t>
            </a:r>
            <a:r>
              <a:rPr lang="en-GB" sz="2400" dirty="0"/>
              <a:t> </a:t>
            </a:r>
            <a:r>
              <a:rPr lang="en-GB" sz="2400" dirty="0" err="1"/>
              <a:t>düzenini</a:t>
            </a:r>
            <a:r>
              <a:rPr lang="en-GB" sz="2400" dirty="0"/>
              <a:t> </a:t>
            </a:r>
            <a:r>
              <a:rPr lang="en-GB" sz="2400" dirty="0" err="1"/>
              <a:t>seçecektir</a:t>
            </a:r>
            <a:r>
              <a:rPr lang="en-GB" sz="2400" dirty="0"/>
              <a:t>. </a:t>
            </a:r>
            <a:r>
              <a:rPr lang="en-GB" sz="2400" dirty="0" err="1"/>
              <a:t>Varsayılanı</a:t>
            </a:r>
            <a:r>
              <a:rPr lang="en-GB" sz="2400" dirty="0"/>
              <a:t> </a:t>
            </a:r>
            <a:r>
              <a:rPr lang="en-GB" sz="2400" dirty="0" err="1"/>
              <a:t>tutmak</a:t>
            </a:r>
            <a:r>
              <a:rPr lang="en-GB" sz="2400" dirty="0"/>
              <a:t> </a:t>
            </a:r>
            <a:r>
              <a:rPr lang="en-GB" sz="2400" dirty="0" err="1"/>
              <a:t>daha</a:t>
            </a:r>
            <a:r>
              <a:rPr lang="en-GB" sz="2400" dirty="0"/>
              <a:t> </a:t>
            </a:r>
            <a:r>
              <a:rPr lang="en-GB" sz="2400" dirty="0" err="1"/>
              <a:t>iyi</a:t>
            </a:r>
            <a:r>
              <a:rPr lang="en-GB" sz="2400" dirty="0"/>
              <a:t> </a:t>
            </a:r>
            <a:r>
              <a:rPr lang="en-GB" sz="2400" dirty="0" err="1"/>
              <a:t>olacaktır</a:t>
            </a:r>
            <a:r>
              <a:rPr lang="en-GB" sz="2400" dirty="0"/>
              <a:t>, </a:t>
            </a:r>
            <a:r>
              <a:rPr lang="en-GB" sz="2400" dirty="0" err="1"/>
              <a:t>ancak</a:t>
            </a:r>
            <a:r>
              <a:rPr lang="en-GB" sz="2400" dirty="0"/>
              <a:t> </a:t>
            </a:r>
            <a:r>
              <a:rPr lang="en-GB" sz="2400" dirty="0" err="1"/>
              <a:t>dilerseniz</a:t>
            </a:r>
            <a:r>
              <a:rPr lang="en-GB" sz="2400" dirty="0"/>
              <a:t> </a:t>
            </a:r>
            <a:r>
              <a:rPr lang="en-GB" sz="2400" dirty="0" err="1"/>
              <a:t>klavye</a:t>
            </a:r>
            <a:r>
              <a:rPr lang="en-GB" sz="2400" dirty="0"/>
              <a:t> </a:t>
            </a:r>
            <a:r>
              <a:rPr lang="en-GB" sz="2400" dirty="0" err="1"/>
              <a:t>düzenini</a:t>
            </a:r>
            <a:r>
              <a:rPr lang="en-GB" sz="2400" dirty="0"/>
              <a:t> </a:t>
            </a:r>
            <a:r>
              <a:rPr lang="en-GB" sz="2400" dirty="0" err="1"/>
              <a:t>istediğiniz</a:t>
            </a:r>
            <a:r>
              <a:rPr lang="en-GB" sz="2400" dirty="0"/>
              <a:t> </a:t>
            </a:r>
            <a:r>
              <a:rPr lang="en-GB" sz="2400" dirty="0" err="1"/>
              <a:t>gibi</a:t>
            </a:r>
            <a:r>
              <a:rPr lang="en-GB" sz="2400" dirty="0"/>
              <a:t> </a:t>
            </a:r>
            <a:r>
              <a:rPr lang="en-GB" sz="2400" dirty="0" err="1"/>
              <a:t>değiştirebilirsiniz</a:t>
            </a:r>
            <a:r>
              <a:rPr lang="en-GB" sz="2400" dirty="0"/>
              <a:t>. </a:t>
            </a:r>
            <a:r>
              <a:rPr lang="en-GB" sz="2400" dirty="0" err="1"/>
              <a:t>Seçilen</a:t>
            </a:r>
            <a:r>
              <a:rPr lang="en-GB" sz="2400" dirty="0"/>
              <a:t> </a:t>
            </a:r>
            <a:r>
              <a:rPr lang="en-GB" sz="2400" dirty="0" err="1"/>
              <a:t>klavye</a:t>
            </a:r>
            <a:r>
              <a:rPr lang="en-GB" sz="2400" dirty="0"/>
              <a:t> </a:t>
            </a:r>
            <a:r>
              <a:rPr lang="en-GB" sz="2400" dirty="0" err="1"/>
              <a:t>düzenini</a:t>
            </a:r>
            <a:r>
              <a:rPr lang="en-GB" sz="2400" dirty="0"/>
              <a:t> </a:t>
            </a:r>
            <a:r>
              <a:rPr lang="en-GB" sz="2400" dirty="0" err="1"/>
              <a:t>seçtikten</a:t>
            </a:r>
            <a:r>
              <a:rPr lang="en-GB" sz="2400" dirty="0"/>
              <a:t> </a:t>
            </a:r>
            <a:r>
              <a:rPr lang="en-GB" sz="2400" dirty="0" err="1"/>
              <a:t>sonra</a:t>
            </a:r>
            <a:r>
              <a:rPr lang="en-GB" sz="2400" dirty="0"/>
              <a:t> </a:t>
            </a:r>
            <a:r>
              <a:rPr lang="en-GB" sz="2400" dirty="0" err="1"/>
              <a:t>bir</a:t>
            </a:r>
            <a:r>
              <a:rPr lang="en-GB" sz="2400" dirty="0"/>
              <a:t> </a:t>
            </a:r>
            <a:r>
              <a:rPr lang="en-GB" sz="2400" dirty="0" err="1"/>
              <a:t>sonraki</a:t>
            </a:r>
            <a:r>
              <a:rPr lang="en-GB" sz="2400" dirty="0"/>
              <a:t> </a:t>
            </a:r>
            <a:r>
              <a:rPr lang="en-GB" sz="2400" dirty="0" err="1"/>
              <a:t>adıma</a:t>
            </a:r>
            <a:r>
              <a:rPr lang="en-GB" sz="2400" dirty="0"/>
              <a:t> </a:t>
            </a:r>
            <a:r>
              <a:rPr lang="en-GB" sz="2400" dirty="0" err="1"/>
              <a:t>geçmek</a:t>
            </a:r>
            <a:r>
              <a:rPr lang="en-GB" sz="2400" dirty="0"/>
              <a:t> </a:t>
            </a:r>
            <a:r>
              <a:rPr lang="en-GB" sz="2400" dirty="0" err="1"/>
              <a:t>için</a:t>
            </a:r>
            <a:r>
              <a:rPr lang="en-GB" sz="2400" dirty="0"/>
              <a:t> Enter </a:t>
            </a:r>
            <a:r>
              <a:rPr lang="en-GB" sz="2400" dirty="0" err="1"/>
              <a:t>tuşuna</a:t>
            </a:r>
            <a:r>
              <a:rPr lang="en-GB" sz="2400" dirty="0"/>
              <a:t> basın.</a:t>
            </a:r>
          </a:p>
          <a:p>
            <a:endParaRPr lang="en-GB" sz="2000" dirty="0"/>
          </a:p>
        </p:txBody>
      </p:sp>
      <p:pic>
        <p:nvPicPr>
          <p:cNvPr id="4" name="Picture 3" descr="https://kockerim.com/wp-content/uploads/2021/11/Keyboard-Layou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494" y="4001294"/>
            <a:ext cx="3968114" cy="2175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5041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ESXi</a:t>
            </a:r>
            <a:r>
              <a:rPr lang="en-GB" dirty="0"/>
              <a:t> </a:t>
            </a:r>
            <a:r>
              <a:rPr lang="en-GB" dirty="0" err="1" smtClean="0"/>
              <a:t>Kök</a:t>
            </a:r>
            <a:r>
              <a:rPr lang="en-GB" dirty="0" smtClean="0"/>
              <a:t> </a:t>
            </a:r>
            <a:r>
              <a:rPr lang="en-GB" dirty="0" err="1" smtClean="0"/>
              <a:t>Parolasının</a:t>
            </a:r>
            <a:r>
              <a:rPr lang="en-GB" dirty="0" smtClean="0"/>
              <a:t> </a:t>
            </a:r>
            <a:r>
              <a:rPr lang="en-GB" dirty="0" err="1" smtClean="0"/>
              <a:t>Oluşturulması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Şimdi</a:t>
            </a:r>
            <a:r>
              <a:rPr lang="en-GB" dirty="0"/>
              <a:t> </a:t>
            </a:r>
            <a:r>
              <a:rPr lang="en-GB" dirty="0" err="1"/>
              <a:t>ESXi</a:t>
            </a:r>
            <a:r>
              <a:rPr lang="en-GB" dirty="0"/>
              <a:t> </a:t>
            </a:r>
            <a:r>
              <a:rPr lang="en-GB" dirty="0" err="1"/>
              <a:t>yükleyicisi</a:t>
            </a:r>
            <a:r>
              <a:rPr lang="en-GB" dirty="0"/>
              <a:t> root </a:t>
            </a:r>
            <a:r>
              <a:rPr lang="en-GB" dirty="0" err="1"/>
              <a:t>şifresi</a:t>
            </a:r>
            <a:r>
              <a:rPr lang="en-GB" dirty="0"/>
              <a:t> </a:t>
            </a:r>
            <a:r>
              <a:rPr lang="en-GB" dirty="0" err="1"/>
              <a:t>koymayı</a:t>
            </a:r>
            <a:r>
              <a:rPr lang="en-GB" dirty="0"/>
              <a:t> </a:t>
            </a:r>
            <a:r>
              <a:rPr lang="en-GB" dirty="0" err="1"/>
              <a:t>isteyecektir</a:t>
            </a:r>
            <a:r>
              <a:rPr lang="en-GB" dirty="0"/>
              <a:t>. </a:t>
            </a:r>
            <a:r>
              <a:rPr lang="en-GB" dirty="0" err="1"/>
              <a:t>Kök</a:t>
            </a:r>
            <a:r>
              <a:rPr lang="en-GB" dirty="0"/>
              <a:t> </a:t>
            </a:r>
            <a:r>
              <a:rPr lang="en-GB" dirty="0" err="1"/>
              <a:t>şifresini</a:t>
            </a:r>
            <a:r>
              <a:rPr lang="en-GB" dirty="0"/>
              <a:t> </a:t>
            </a:r>
            <a:r>
              <a:rPr lang="en-GB" dirty="0" err="1"/>
              <a:t>dikkatlice</a:t>
            </a:r>
            <a:r>
              <a:rPr lang="en-GB" dirty="0"/>
              <a:t> </a:t>
            </a:r>
            <a:r>
              <a:rPr lang="en-GB" dirty="0" err="1"/>
              <a:t>girin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şifreyi</a:t>
            </a:r>
            <a:r>
              <a:rPr lang="en-GB" dirty="0"/>
              <a:t> </a:t>
            </a:r>
            <a:r>
              <a:rPr lang="en-GB" dirty="0" err="1"/>
              <a:t>onaylayın</a:t>
            </a:r>
            <a:r>
              <a:rPr lang="en-GB" dirty="0"/>
              <a:t>. </a:t>
            </a:r>
            <a:r>
              <a:rPr lang="en-GB" dirty="0" err="1"/>
              <a:t>Yeni</a:t>
            </a:r>
            <a:r>
              <a:rPr lang="en-GB" dirty="0"/>
              <a:t> root </a:t>
            </a:r>
            <a:r>
              <a:rPr lang="en-GB" dirty="0" err="1"/>
              <a:t>şifresini</a:t>
            </a:r>
            <a:r>
              <a:rPr lang="en-GB" dirty="0"/>
              <a:t> </a:t>
            </a:r>
            <a:r>
              <a:rPr lang="en-GB" dirty="0" err="1"/>
              <a:t>değiştirene</a:t>
            </a:r>
            <a:r>
              <a:rPr lang="en-GB" dirty="0"/>
              <a:t> </a:t>
            </a:r>
            <a:r>
              <a:rPr lang="en-GB" dirty="0" err="1"/>
              <a:t>kadar</a:t>
            </a:r>
            <a:r>
              <a:rPr lang="en-GB" dirty="0"/>
              <a:t> root </a:t>
            </a:r>
            <a:r>
              <a:rPr lang="en-GB" dirty="0" err="1"/>
              <a:t>şifresini</a:t>
            </a:r>
            <a:r>
              <a:rPr lang="en-GB" dirty="0"/>
              <a:t> </a:t>
            </a:r>
            <a:r>
              <a:rPr lang="en-GB" dirty="0" err="1"/>
              <a:t>asla</a:t>
            </a:r>
            <a:r>
              <a:rPr lang="en-GB" dirty="0"/>
              <a:t> </a:t>
            </a:r>
            <a:r>
              <a:rPr lang="en-GB" dirty="0" err="1"/>
              <a:t>unutmayın</a:t>
            </a:r>
            <a:r>
              <a:rPr lang="en-GB" dirty="0"/>
              <a:t>. </a:t>
            </a:r>
            <a:r>
              <a:rPr lang="en-GB" dirty="0" err="1"/>
              <a:t>Şifre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7 </a:t>
            </a:r>
            <a:r>
              <a:rPr lang="en-GB" dirty="0" err="1"/>
              <a:t>karakter</a:t>
            </a:r>
            <a:r>
              <a:rPr lang="en-GB" dirty="0"/>
              <a:t> </a:t>
            </a:r>
            <a:r>
              <a:rPr lang="en-GB" dirty="0" err="1"/>
              <a:t>olmalıdır</a:t>
            </a:r>
            <a:r>
              <a:rPr lang="en-GB" dirty="0"/>
              <a:t>. Root </a:t>
            </a:r>
            <a:r>
              <a:rPr lang="en-GB" dirty="0" err="1"/>
              <a:t>şifresini</a:t>
            </a:r>
            <a:r>
              <a:rPr lang="en-GB" dirty="0"/>
              <a:t> </a:t>
            </a:r>
            <a:r>
              <a:rPr lang="en-GB" dirty="0" err="1"/>
              <a:t>girdikten</a:t>
            </a:r>
            <a:r>
              <a:rPr lang="en-GB" dirty="0"/>
              <a:t> </a:t>
            </a:r>
            <a:r>
              <a:rPr lang="en-GB" dirty="0" err="1"/>
              <a:t>sonra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sonraki</a:t>
            </a:r>
            <a:r>
              <a:rPr lang="en-GB" dirty="0"/>
              <a:t> </a:t>
            </a:r>
            <a:r>
              <a:rPr lang="en-GB" dirty="0" err="1"/>
              <a:t>adıma</a:t>
            </a:r>
            <a:r>
              <a:rPr lang="en-GB" dirty="0"/>
              <a:t> </a:t>
            </a:r>
            <a:r>
              <a:rPr lang="en-GB" dirty="0" err="1"/>
              <a:t>geçmek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Enter </a:t>
            </a:r>
            <a:r>
              <a:rPr lang="en-GB" dirty="0" err="1"/>
              <a:t>tuşuna</a:t>
            </a:r>
            <a:r>
              <a:rPr lang="en-GB" dirty="0"/>
              <a:t> basın.</a:t>
            </a:r>
          </a:p>
        </p:txBody>
      </p:sp>
      <p:pic>
        <p:nvPicPr>
          <p:cNvPr id="4" name="Picture 3" descr="https://kockerim.com/wp-content/uploads/2021/11/ESXi-root-passwor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25" y="3845903"/>
            <a:ext cx="5700395" cy="2647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5638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VMware vSphere </a:t>
            </a:r>
            <a:r>
              <a:rPr lang="en-GB" dirty="0" err="1"/>
              <a:t>Kurulumunu</a:t>
            </a:r>
            <a:r>
              <a:rPr lang="en-GB" dirty="0"/>
              <a:t> </a:t>
            </a:r>
            <a:r>
              <a:rPr lang="en-GB" dirty="0" err="1"/>
              <a:t>Onaylama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Kök</a:t>
            </a:r>
            <a:r>
              <a:rPr lang="en-GB" dirty="0"/>
              <a:t> </a:t>
            </a:r>
            <a:r>
              <a:rPr lang="en-GB" dirty="0" err="1"/>
              <a:t>parolasını</a:t>
            </a:r>
            <a:r>
              <a:rPr lang="en-GB" dirty="0"/>
              <a:t> </a:t>
            </a:r>
            <a:r>
              <a:rPr lang="en-GB" dirty="0" err="1"/>
              <a:t>sağladıktan</a:t>
            </a:r>
            <a:r>
              <a:rPr lang="en-GB" dirty="0"/>
              <a:t> </a:t>
            </a:r>
            <a:r>
              <a:rPr lang="en-GB" dirty="0" err="1"/>
              <a:t>sonra</a:t>
            </a:r>
            <a:r>
              <a:rPr lang="en-GB" dirty="0"/>
              <a:t>, </a:t>
            </a:r>
            <a:r>
              <a:rPr lang="en-GB" dirty="0" err="1"/>
              <a:t>ESXi</a:t>
            </a:r>
            <a:r>
              <a:rPr lang="en-GB" dirty="0"/>
              <a:t> </a:t>
            </a:r>
            <a:r>
              <a:rPr lang="en-GB" dirty="0" err="1"/>
              <a:t>yükleyicisi</a:t>
            </a:r>
            <a:r>
              <a:rPr lang="en-GB" dirty="0"/>
              <a:t> </a:t>
            </a:r>
            <a:r>
              <a:rPr lang="en-GB" dirty="0" err="1"/>
              <a:t>birkaç</a:t>
            </a:r>
            <a:r>
              <a:rPr lang="en-GB" dirty="0"/>
              <a:t> </a:t>
            </a:r>
            <a:r>
              <a:rPr lang="en-GB" dirty="0" err="1"/>
              <a:t>dakika</a:t>
            </a:r>
            <a:r>
              <a:rPr lang="en-GB" dirty="0"/>
              <a:t> </a:t>
            </a:r>
            <a:r>
              <a:rPr lang="en-GB" dirty="0" err="1"/>
              <a:t>sürebilecek</a:t>
            </a:r>
            <a:r>
              <a:rPr lang="en-GB" dirty="0"/>
              <a:t> </a:t>
            </a:r>
            <a:r>
              <a:rPr lang="en-GB" dirty="0" err="1"/>
              <a:t>bazı</a:t>
            </a:r>
            <a:r>
              <a:rPr lang="en-GB" dirty="0"/>
              <a:t> </a:t>
            </a:r>
            <a:r>
              <a:rPr lang="en-GB" dirty="0" err="1"/>
              <a:t>ek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bilgilerini</a:t>
            </a:r>
            <a:r>
              <a:rPr lang="en-GB" dirty="0"/>
              <a:t> </a:t>
            </a:r>
            <a:r>
              <a:rPr lang="en-GB" dirty="0" err="1"/>
              <a:t>toplayacak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ardından</a:t>
            </a:r>
            <a:r>
              <a:rPr lang="en-GB" dirty="0"/>
              <a:t> </a:t>
            </a:r>
            <a:r>
              <a:rPr lang="en-GB" dirty="0" err="1"/>
              <a:t>yüklemeyi</a:t>
            </a:r>
            <a:r>
              <a:rPr lang="en-GB" dirty="0"/>
              <a:t> </a:t>
            </a:r>
            <a:r>
              <a:rPr lang="en-GB" dirty="0" err="1"/>
              <a:t>onaylamak</a:t>
            </a:r>
            <a:r>
              <a:rPr lang="en-GB" dirty="0"/>
              <a:t> </a:t>
            </a:r>
            <a:r>
              <a:rPr lang="en-GB" dirty="0" err="1"/>
              <a:t>isteyecektir</a:t>
            </a:r>
            <a:r>
              <a:rPr lang="en-GB" dirty="0"/>
              <a:t> </a:t>
            </a:r>
            <a:r>
              <a:rPr lang="en-GB" dirty="0" err="1"/>
              <a:t>çünkü</a:t>
            </a:r>
            <a:r>
              <a:rPr lang="en-GB" dirty="0"/>
              <a:t> </a:t>
            </a:r>
            <a:r>
              <a:rPr lang="en-GB" dirty="0" err="1"/>
              <a:t>seçilen</a:t>
            </a:r>
            <a:r>
              <a:rPr lang="en-GB" dirty="0"/>
              <a:t> disk </a:t>
            </a:r>
            <a:r>
              <a:rPr lang="en-GB" dirty="0" err="1"/>
              <a:t>alanını</a:t>
            </a:r>
            <a:r>
              <a:rPr lang="en-GB" dirty="0"/>
              <a:t> </a:t>
            </a:r>
            <a:r>
              <a:rPr lang="en-GB" dirty="0" err="1"/>
              <a:t>biçimlendirip</a:t>
            </a:r>
            <a:r>
              <a:rPr lang="en-GB" dirty="0"/>
              <a:t> </a:t>
            </a:r>
            <a:r>
              <a:rPr lang="en-GB" dirty="0" err="1"/>
              <a:t>yeniden</a:t>
            </a:r>
            <a:r>
              <a:rPr lang="en-GB" dirty="0"/>
              <a:t> </a:t>
            </a:r>
            <a:r>
              <a:rPr lang="en-GB" dirty="0" err="1"/>
              <a:t>bölümlere</a:t>
            </a:r>
            <a:r>
              <a:rPr lang="en-GB" dirty="0"/>
              <a:t> </a:t>
            </a:r>
            <a:r>
              <a:rPr lang="en-GB" dirty="0" err="1"/>
              <a:t>ayıracaktır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eski</a:t>
            </a:r>
            <a:r>
              <a:rPr lang="en-GB" dirty="0"/>
              <a:t> </a:t>
            </a:r>
            <a:r>
              <a:rPr lang="en-GB" dirty="0" err="1"/>
              <a:t>veriler</a:t>
            </a:r>
            <a:r>
              <a:rPr lang="en-GB" dirty="0"/>
              <a:t> </a:t>
            </a:r>
            <a:r>
              <a:rPr lang="en-GB" dirty="0" err="1"/>
              <a:t>asla</a:t>
            </a:r>
            <a:r>
              <a:rPr lang="en-GB" dirty="0"/>
              <a:t> </a:t>
            </a:r>
            <a:r>
              <a:rPr lang="en-GB" dirty="0" err="1"/>
              <a:t>geri</a:t>
            </a:r>
            <a:r>
              <a:rPr lang="en-GB" dirty="0"/>
              <a:t> </a:t>
            </a:r>
            <a:r>
              <a:rPr lang="en-GB" dirty="0" err="1"/>
              <a:t>alınamaz</a:t>
            </a:r>
            <a:r>
              <a:rPr lang="en-GB" dirty="0"/>
              <a:t>. </a:t>
            </a:r>
            <a:r>
              <a:rPr lang="en-GB" dirty="0" err="1"/>
              <a:t>ESXi</a:t>
            </a:r>
            <a:r>
              <a:rPr lang="en-GB" dirty="0"/>
              <a:t> </a:t>
            </a:r>
            <a:r>
              <a:rPr lang="en-GB" dirty="0" err="1"/>
              <a:t>kurulumunu</a:t>
            </a:r>
            <a:r>
              <a:rPr lang="en-GB" dirty="0"/>
              <a:t> </a:t>
            </a:r>
            <a:r>
              <a:rPr lang="en-GB" dirty="0" err="1"/>
              <a:t>onaylamak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F11 </a:t>
            </a:r>
            <a:r>
              <a:rPr lang="en-GB" dirty="0" err="1"/>
              <a:t>tuşuna</a:t>
            </a:r>
            <a:r>
              <a:rPr lang="en-GB" dirty="0"/>
              <a:t> basın.</a:t>
            </a:r>
          </a:p>
          <a:p>
            <a:endParaRPr lang="en-GB" dirty="0"/>
          </a:p>
        </p:txBody>
      </p:sp>
      <p:pic>
        <p:nvPicPr>
          <p:cNvPr id="4" name="Picture 3" descr="https://kockerim.com/wp-content/uploads/2021/11/ESXi-7-Installation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9572" y="4190683"/>
            <a:ext cx="5695950" cy="1986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8127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VMware </a:t>
            </a:r>
            <a:r>
              <a:rPr lang="en-GB" dirty="0" err="1"/>
              <a:t>ESXi</a:t>
            </a:r>
            <a:r>
              <a:rPr lang="en-GB" dirty="0"/>
              <a:t> </a:t>
            </a:r>
            <a:r>
              <a:rPr lang="en-GB" dirty="0" err="1"/>
              <a:t>Kurulum</a:t>
            </a:r>
            <a:r>
              <a:rPr lang="en-GB" dirty="0"/>
              <a:t> </a:t>
            </a:r>
            <a:r>
              <a:rPr lang="en-GB" dirty="0" err="1"/>
              <a:t>İlerlemesi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Kurulumu</a:t>
            </a:r>
            <a:r>
              <a:rPr lang="en-GB" dirty="0"/>
              <a:t> </a:t>
            </a:r>
            <a:r>
              <a:rPr lang="en-GB" dirty="0" err="1"/>
              <a:t>onayladıktan</a:t>
            </a:r>
            <a:r>
              <a:rPr lang="en-GB" dirty="0"/>
              <a:t> </a:t>
            </a:r>
            <a:r>
              <a:rPr lang="en-GB" dirty="0" err="1"/>
              <a:t>sonra</a:t>
            </a:r>
            <a:r>
              <a:rPr lang="en-GB" dirty="0"/>
              <a:t> </a:t>
            </a:r>
            <a:r>
              <a:rPr lang="en-GB" dirty="0" err="1"/>
              <a:t>ESXi</a:t>
            </a:r>
            <a:r>
              <a:rPr lang="en-GB" dirty="0"/>
              <a:t> </a:t>
            </a:r>
            <a:r>
              <a:rPr lang="en-GB" dirty="0" err="1"/>
              <a:t>kurulumu</a:t>
            </a:r>
            <a:r>
              <a:rPr lang="en-GB" dirty="0"/>
              <a:t> </a:t>
            </a:r>
            <a:r>
              <a:rPr lang="en-GB" dirty="0" err="1"/>
              <a:t>başlayacak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kurulumun</a:t>
            </a:r>
            <a:r>
              <a:rPr lang="en-GB" dirty="0"/>
              <a:t> </a:t>
            </a:r>
            <a:r>
              <a:rPr lang="en-GB" dirty="0" err="1"/>
              <a:t>ilerlemesini</a:t>
            </a:r>
            <a:r>
              <a:rPr lang="en-GB" dirty="0"/>
              <a:t> </a:t>
            </a:r>
            <a:r>
              <a:rPr lang="en-GB" dirty="0" err="1"/>
              <a:t>ekranda</a:t>
            </a:r>
            <a:r>
              <a:rPr lang="en-GB" dirty="0"/>
              <a:t> </a:t>
            </a:r>
            <a:r>
              <a:rPr lang="en-GB" dirty="0" err="1"/>
              <a:t>görebiliriz</a:t>
            </a:r>
            <a:r>
              <a:rPr lang="en-GB" dirty="0"/>
              <a:t>. </a:t>
            </a:r>
            <a:endParaRPr lang="en-GB" dirty="0" smtClean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3" descr="https://kockerim.com/wp-content/uploads/2021/11/ESXi-7.0-Installation-Progress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036" y="3988411"/>
            <a:ext cx="5402141" cy="908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0373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VMware </a:t>
            </a:r>
            <a:r>
              <a:rPr lang="en-GB" dirty="0" err="1"/>
              <a:t>ESXi</a:t>
            </a:r>
            <a:r>
              <a:rPr lang="en-GB" dirty="0"/>
              <a:t> </a:t>
            </a:r>
            <a:r>
              <a:rPr lang="en-GB" dirty="0" err="1"/>
              <a:t>kurulumu</a:t>
            </a:r>
            <a:r>
              <a:rPr lang="en-GB" dirty="0"/>
              <a:t> </a:t>
            </a:r>
            <a:r>
              <a:rPr lang="en-GB" dirty="0" err="1"/>
              <a:t>birkaç</a:t>
            </a:r>
            <a:r>
              <a:rPr lang="en-GB" dirty="0"/>
              <a:t> </a:t>
            </a:r>
            <a:r>
              <a:rPr lang="en-GB" dirty="0" err="1"/>
              <a:t>dakika</a:t>
            </a:r>
            <a:r>
              <a:rPr lang="en-GB" dirty="0"/>
              <a:t> </a:t>
            </a:r>
            <a:r>
              <a:rPr lang="en-GB" dirty="0" err="1"/>
              <a:t>içinde</a:t>
            </a:r>
            <a:r>
              <a:rPr lang="en-GB" dirty="0"/>
              <a:t> </a:t>
            </a:r>
            <a:r>
              <a:rPr lang="en-GB" dirty="0" err="1"/>
              <a:t>tamamlanacak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başarılı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mesaj</a:t>
            </a:r>
            <a:r>
              <a:rPr lang="en-GB" dirty="0"/>
              <a:t> </a:t>
            </a:r>
            <a:r>
              <a:rPr lang="en-GB" dirty="0" err="1"/>
              <a:t>gösterilecektir</a:t>
            </a:r>
            <a:r>
              <a:rPr lang="en-GB" dirty="0"/>
              <a:t>. </a:t>
            </a:r>
            <a:r>
              <a:rPr lang="en-GB" dirty="0" err="1"/>
              <a:t>Ayrıca</a:t>
            </a:r>
            <a:r>
              <a:rPr lang="en-GB" dirty="0"/>
              <a:t> VMware </a:t>
            </a:r>
            <a:r>
              <a:rPr lang="en-GB" dirty="0" err="1"/>
              <a:t>ESXi’yi</a:t>
            </a:r>
            <a:r>
              <a:rPr lang="en-GB" dirty="0"/>
              <a:t> </a:t>
            </a:r>
            <a:r>
              <a:rPr lang="en-GB" dirty="0" err="1"/>
              <a:t>kullanmaya</a:t>
            </a:r>
            <a:r>
              <a:rPr lang="en-GB" dirty="0"/>
              <a:t> </a:t>
            </a:r>
            <a:r>
              <a:rPr lang="en-GB" dirty="0" err="1"/>
              <a:t>başlamak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sunucunun</a:t>
            </a:r>
            <a:r>
              <a:rPr lang="en-GB" dirty="0"/>
              <a:t> </a:t>
            </a:r>
            <a:r>
              <a:rPr lang="en-GB" dirty="0" err="1"/>
              <a:t>yeniden</a:t>
            </a:r>
            <a:r>
              <a:rPr lang="en-GB" dirty="0"/>
              <a:t> </a:t>
            </a:r>
            <a:r>
              <a:rPr lang="en-GB" dirty="0" err="1"/>
              <a:t>başlatılmasını</a:t>
            </a:r>
            <a:r>
              <a:rPr lang="en-GB" dirty="0"/>
              <a:t> </a:t>
            </a:r>
            <a:r>
              <a:rPr lang="en-GB" dirty="0" err="1"/>
              <a:t>isteyecektir</a:t>
            </a:r>
            <a:r>
              <a:rPr lang="en-GB" dirty="0"/>
              <a:t>. </a:t>
            </a:r>
            <a:r>
              <a:rPr lang="en-GB" dirty="0" err="1"/>
              <a:t>Ancak</a:t>
            </a:r>
            <a:r>
              <a:rPr lang="en-GB" dirty="0"/>
              <a:t> </a:t>
            </a:r>
            <a:r>
              <a:rPr lang="en-GB" dirty="0" err="1"/>
              <a:t>sunucuyu</a:t>
            </a:r>
            <a:r>
              <a:rPr lang="en-GB" dirty="0"/>
              <a:t> </a:t>
            </a:r>
            <a:r>
              <a:rPr lang="en-GB" dirty="0" err="1"/>
              <a:t>yeniden</a:t>
            </a:r>
            <a:r>
              <a:rPr lang="en-GB" dirty="0"/>
              <a:t> </a:t>
            </a:r>
            <a:r>
              <a:rPr lang="en-GB" dirty="0" err="1"/>
              <a:t>başlatmadan</a:t>
            </a:r>
            <a:r>
              <a:rPr lang="en-GB" dirty="0"/>
              <a:t> </a:t>
            </a:r>
            <a:r>
              <a:rPr lang="en-GB" dirty="0" err="1"/>
              <a:t>önce</a:t>
            </a:r>
            <a:r>
              <a:rPr lang="en-GB" dirty="0"/>
              <a:t> </a:t>
            </a:r>
            <a:r>
              <a:rPr lang="en-GB" dirty="0" err="1"/>
              <a:t>kurulum</a:t>
            </a:r>
            <a:r>
              <a:rPr lang="en-GB" dirty="0"/>
              <a:t> </a:t>
            </a:r>
            <a:r>
              <a:rPr lang="en-GB" dirty="0" err="1"/>
              <a:t>medyasının</a:t>
            </a:r>
            <a:r>
              <a:rPr lang="en-GB" dirty="0"/>
              <a:t> (CD/DVD) </a:t>
            </a:r>
            <a:r>
              <a:rPr lang="en-GB" dirty="0" err="1"/>
              <a:t>kaldırıldığından</a:t>
            </a:r>
            <a:r>
              <a:rPr lang="en-GB" dirty="0"/>
              <a:t> </a:t>
            </a:r>
            <a:r>
              <a:rPr lang="en-GB" dirty="0" err="1"/>
              <a:t>emin</a:t>
            </a:r>
            <a:r>
              <a:rPr lang="en-GB" dirty="0"/>
              <a:t> </a:t>
            </a:r>
            <a:r>
              <a:rPr lang="en-GB" dirty="0" err="1"/>
              <a:t>olun</a:t>
            </a:r>
            <a:r>
              <a:rPr lang="en-GB" dirty="0"/>
              <a:t>. </a:t>
            </a:r>
            <a:r>
              <a:rPr lang="en-GB" dirty="0" err="1"/>
              <a:t>Sunucuyu</a:t>
            </a:r>
            <a:r>
              <a:rPr lang="en-GB" dirty="0"/>
              <a:t> </a:t>
            </a:r>
            <a:r>
              <a:rPr lang="en-GB" dirty="0" err="1"/>
              <a:t>yeniden</a:t>
            </a:r>
            <a:r>
              <a:rPr lang="en-GB" dirty="0"/>
              <a:t> </a:t>
            </a:r>
            <a:r>
              <a:rPr lang="en-GB" dirty="0" err="1"/>
              <a:t>başlatmak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Enter </a:t>
            </a:r>
            <a:r>
              <a:rPr lang="en-GB" dirty="0" err="1"/>
              <a:t>tuşuna</a:t>
            </a:r>
            <a:r>
              <a:rPr lang="en-GB" dirty="0"/>
              <a:t> basın.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418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VMware </a:t>
            </a:r>
            <a:r>
              <a:rPr lang="en-GB" b="1" dirty="0" err="1" smtClean="0"/>
              <a:t>ESXi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VMware </a:t>
            </a:r>
            <a:r>
              <a:rPr lang="en-GB" dirty="0" err="1"/>
              <a:t>ESXi</a:t>
            </a:r>
            <a:r>
              <a:rPr lang="en-GB" dirty="0"/>
              <a:t>, </a:t>
            </a:r>
            <a:r>
              <a:rPr lang="en-GB" dirty="0" err="1"/>
              <a:t>sanal</a:t>
            </a:r>
            <a:r>
              <a:rPr lang="en-GB" dirty="0"/>
              <a:t> </a:t>
            </a:r>
            <a:r>
              <a:rPr lang="en-GB" dirty="0" err="1"/>
              <a:t>ortamlar</a:t>
            </a:r>
            <a:r>
              <a:rPr lang="en-GB" dirty="0"/>
              <a:t> </a:t>
            </a:r>
            <a:r>
              <a:rPr lang="en-GB" dirty="0" err="1"/>
              <a:t>oluşturmak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yönetmek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kullanılan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sanallaştırma</a:t>
            </a:r>
            <a:r>
              <a:rPr lang="en-GB" dirty="0"/>
              <a:t> </a:t>
            </a:r>
            <a:r>
              <a:rPr lang="en-GB" dirty="0" err="1"/>
              <a:t>platformudur</a:t>
            </a:r>
            <a:r>
              <a:rPr lang="en-GB" dirty="0"/>
              <a:t>. </a:t>
            </a:r>
            <a:r>
              <a:rPr lang="en-GB" dirty="0" err="1"/>
              <a:t>Fiziksel</a:t>
            </a:r>
            <a:r>
              <a:rPr lang="en-GB" dirty="0"/>
              <a:t> </a:t>
            </a:r>
            <a:r>
              <a:rPr lang="en-GB" dirty="0" err="1"/>
              <a:t>sunucuların</a:t>
            </a:r>
            <a:r>
              <a:rPr lang="en-GB" dirty="0"/>
              <a:t> </a:t>
            </a:r>
            <a:r>
              <a:rPr lang="en-GB" dirty="0" err="1"/>
              <a:t>kaynaklarını</a:t>
            </a:r>
            <a:r>
              <a:rPr lang="en-GB" dirty="0"/>
              <a:t> </a:t>
            </a:r>
            <a:r>
              <a:rPr lang="en-GB" dirty="0" err="1"/>
              <a:t>sanal</a:t>
            </a:r>
            <a:r>
              <a:rPr lang="en-GB" dirty="0"/>
              <a:t> </a:t>
            </a:r>
            <a:r>
              <a:rPr lang="en-GB" dirty="0" err="1"/>
              <a:t>makineler</a:t>
            </a:r>
            <a:r>
              <a:rPr lang="en-GB" dirty="0"/>
              <a:t> </a:t>
            </a:r>
            <a:r>
              <a:rPr lang="en-GB" dirty="0" err="1"/>
              <a:t>arasında</a:t>
            </a:r>
            <a:r>
              <a:rPr lang="en-GB" dirty="0"/>
              <a:t> </a:t>
            </a:r>
            <a:r>
              <a:rPr lang="en-GB" dirty="0" err="1"/>
              <a:t>paylaştırarak</a:t>
            </a:r>
            <a:r>
              <a:rPr lang="en-GB" dirty="0"/>
              <a:t> </a:t>
            </a:r>
            <a:r>
              <a:rPr lang="en-GB" dirty="0" err="1"/>
              <a:t>verimliliği</a:t>
            </a:r>
            <a:r>
              <a:rPr lang="en-GB" dirty="0"/>
              <a:t> </a:t>
            </a:r>
            <a:r>
              <a:rPr lang="en-GB" dirty="0" err="1"/>
              <a:t>artırır</a:t>
            </a:r>
            <a:r>
              <a:rPr lang="en-GB" dirty="0"/>
              <a:t>. </a:t>
            </a:r>
            <a:r>
              <a:rPr lang="en-GB" dirty="0" err="1"/>
              <a:t>İşletim</a:t>
            </a:r>
            <a:r>
              <a:rPr lang="en-GB" dirty="0"/>
              <a:t> </a:t>
            </a:r>
            <a:r>
              <a:rPr lang="en-GB" dirty="0" err="1"/>
              <a:t>sistemine</a:t>
            </a:r>
            <a:r>
              <a:rPr lang="en-GB" dirty="0"/>
              <a:t> </a:t>
            </a:r>
            <a:r>
              <a:rPr lang="en-GB" dirty="0" err="1"/>
              <a:t>ihtiyaç</a:t>
            </a:r>
            <a:r>
              <a:rPr lang="en-GB" dirty="0"/>
              <a:t> </a:t>
            </a:r>
            <a:r>
              <a:rPr lang="en-GB" dirty="0" err="1"/>
              <a:t>duymadan</a:t>
            </a:r>
            <a:r>
              <a:rPr lang="en-GB" dirty="0"/>
              <a:t> </a:t>
            </a:r>
            <a:r>
              <a:rPr lang="en-GB" dirty="0" err="1"/>
              <a:t>doğrudan</a:t>
            </a:r>
            <a:r>
              <a:rPr lang="en-GB" dirty="0"/>
              <a:t> </a:t>
            </a:r>
            <a:r>
              <a:rPr lang="en-GB" dirty="0" err="1"/>
              <a:t>donanım</a:t>
            </a:r>
            <a:r>
              <a:rPr lang="en-GB" dirty="0"/>
              <a:t> </a:t>
            </a:r>
            <a:r>
              <a:rPr lang="en-GB" dirty="0" err="1"/>
              <a:t>üzerinde</a:t>
            </a:r>
            <a:r>
              <a:rPr lang="en-GB" dirty="0"/>
              <a:t> </a:t>
            </a:r>
            <a:r>
              <a:rPr lang="en-GB" dirty="0" err="1"/>
              <a:t>çalışır</a:t>
            </a:r>
            <a:r>
              <a:rPr lang="en-GB" dirty="0"/>
              <a:t>. </a:t>
            </a:r>
            <a:r>
              <a:rPr lang="en-GB" dirty="0" err="1"/>
              <a:t>Yüksek</a:t>
            </a:r>
            <a:r>
              <a:rPr lang="en-GB" dirty="0"/>
              <a:t> </a:t>
            </a:r>
            <a:r>
              <a:rPr lang="en-GB" dirty="0" err="1"/>
              <a:t>performans</a:t>
            </a:r>
            <a:r>
              <a:rPr lang="en-GB" dirty="0"/>
              <a:t>, </a:t>
            </a:r>
            <a:r>
              <a:rPr lang="en-GB" dirty="0" err="1"/>
              <a:t>güvenlik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ölçeklenebilirlik</a:t>
            </a:r>
            <a:r>
              <a:rPr lang="en-GB" dirty="0"/>
              <a:t> </a:t>
            </a:r>
            <a:r>
              <a:rPr lang="en-GB" dirty="0" err="1"/>
              <a:t>sağlar</a:t>
            </a:r>
            <a:r>
              <a:rPr lang="en-GB" dirty="0"/>
              <a:t>. </a:t>
            </a:r>
            <a:r>
              <a:rPr lang="en-GB" dirty="0" err="1"/>
              <a:t>ESXi</a:t>
            </a:r>
            <a:r>
              <a:rPr lang="en-GB" dirty="0"/>
              <a:t>, VMware vSphere </a:t>
            </a:r>
            <a:r>
              <a:rPr lang="en-GB" dirty="0" err="1"/>
              <a:t>ürün</a:t>
            </a:r>
            <a:r>
              <a:rPr lang="en-GB" dirty="0"/>
              <a:t> </a:t>
            </a:r>
            <a:r>
              <a:rPr lang="en-GB" dirty="0" err="1"/>
              <a:t>ailesinin</a:t>
            </a:r>
            <a:r>
              <a:rPr lang="en-GB" dirty="0"/>
              <a:t> </a:t>
            </a:r>
            <a:r>
              <a:rPr lang="en-GB" dirty="0" err="1"/>
              <a:t>temelini</a:t>
            </a:r>
            <a:r>
              <a:rPr lang="en-GB" dirty="0"/>
              <a:t> </a:t>
            </a:r>
            <a:r>
              <a:rPr lang="en-GB" dirty="0" err="1"/>
              <a:t>oluşturur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sanal</a:t>
            </a:r>
            <a:r>
              <a:rPr lang="en-GB" dirty="0"/>
              <a:t> </a:t>
            </a:r>
            <a:r>
              <a:rPr lang="en-GB" dirty="0" err="1"/>
              <a:t>ağlar</a:t>
            </a:r>
            <a:r>
              <a:rPr lang="en-GB" dirty="0"/>
              <a:t>, </a:t>
            </a:r>
            <a:r>
              <a:rPr lang="en-GB" dirty="0" err="1"/>
              <a:t>depolama</a:t>
            </a:r>
            <a:r>
              <a:rPr lang="en-GB" dirty="0"/>
              <a:t> </a:t>
            </a:r>
            <a:r>
              <a:rPr lang="en-GB" dirty="0" err="1"/>
              <a:t>yönetimi</a:t>
            </a:r>
            <a:r>
              <a:rPr lang="en-GB" dirty="0"/>
              <a:t>, </a:t>
            </a:r>
            <a:r>
              <a:rPr lang="en-GB" dirty="0" err="1"/>
              <a:t>yedekleme</a:t>
            </a:r>
            <a:r>
              <a:rPr lang="en-GB" dirty="0"/>
              <a:t>, </a:t>
            </a:r>
            <a:r>
              <a:rPr lang="en-GB" dirty="0" err="1"/>
              <a:t>yüksek</a:t>
            </a:r>
            <a:r>
              <a:rPr lang="en-GB" dirty="0"/>
              <a:t> </a:t>
            </a:r>
            <a:r>
              <a:rPr lang="en-GB" dirty="0" err="1"/>
              <a:t>kullanılabilirlik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fazlasını</a:t>
            </a:r>
            <a:r>
              <a:rPr lang="en-GB" dirty="0"/>
              <a:t> </a:t>
            </a:r>
            <a:r>
              <a:rPr lang="en-GB" dirty="0" err="1" smtClean="0"/>
              <a:t>destekler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8478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VMware </a:t>
            </a:r>
            <a:r>
              <a:rPr lang="en-GB" dirty="0" err="1"/>
              <a:t>ESXi</a:t>
            </a:r>
            <a:r>
              <a:rPr lang="en-GB" dirty="0"/>
              <a:t> </a:t>
            </a:r>
            <a:r>
              <a:rPr lang="en-GB" dirty="0" err="1"/>
              <a:t>Kurulumu</a:t>
            </a:r>
            <a:r>
              <a:rPr lang="en-GB" dirty="0"/>
              <a:t> </a:t>
            </a:r>
            <a:r>
              <a:rPr lang="en-GB" dirty="0" err="1"/>
              <a:t>Başarılı</a:t>
            </a:r>
            <a:r>
              <a:rPr lang="en-GB" dirty="0"/>
              <a:t> </a:t>
            </a:r>
            <a:r>
              <a:rPr lang="en-GB" dirty="0" err="1"/>
              <a:t>Mesajı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 descr="https://kockerim.com/wp-content/uploads/2021/11/ESXi-7.0-Installation-Successful-Messag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498" y="2262614"/>
            <a:ext cx="5467717" cy="31886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3040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Host Server </a:t>
            </a:r>
            <a:r>
              <a:rPr lang="en-GB" dirty="0" err="1"/>
              <a:t>kapatılıp</a:t>
            </a:r>
            <a:r>
              <a:rPr lang="en-GB" dirty="0"/>
              <a:t> </a:t>
            </a:r>
            <a:r>
              <a:rPr lang="en-GB" dirty="0" err="1"/>
              <a:t>yeniden</a:t>
            </a:r>
            <a:r>
              <a:rPr lang="en-GB" dirty="0"/>
              <a:t> </a:t>
            </a:r>
            <a:r>
              <a:rPr lang="en-GB" dirty="0" err="1"/>
              <a:t>başlatılacak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bu</a:t>
            </a:r>
            <a:r>
              <a:rPr lang="en-GB" dirty="0"/>
              <a:t> </a:t>
            </a:r>
            <a:r>
              <a:rPr lang="en-GB" dirty="0" err="1"/>
              <a:t>işlemlerin</a:t>
            </a:r>
            <a:r>
              <a:rPr lang="en-GB" dirty="0"/>
              <a:t> </a:t>
            </a:r>
            <a:r>
              <a:rPr lang="en-GB" dirty="0" err="1"/>
              <a:t>tamamlanması</a:t>
            </a:r>
            <a:r>
              <a:rPr lang="en-GB" dirty="0"/>
              <a:t> </a:t>
            </a:r>
            <a:r>
              <a:rPr lang="en-GB" dirty="0" err="1"/>
              <a:t>kısa</a:t>
            </a:r>
            <a:r>
              <a:rPr lang="en-GB" dirty="0"/>
              <a:t> </a:t>
            </a:r>
            <a:r>
              <a:rPr lang="en-GB" dirty="0" err="1"/>
              <a:t>sürecektir</a:t>
            </a:r>
            <a:r>
              <a:rPr lang="en-GB" dirty="0"/>
              <a:t>. </a:t>
            </a:r>
            <a:r>
              <a:rPr lang="en-GB" dirty="0" err="1"/>
              <a:t>Yeniden</a:t>
            </a:r>
            <a:r>
              <a:rPr lang="en-GB" dirty="0"/>
              <a:t> </a:t>
            </a:r>
            <a:r>
              <a:rPr lang="en-GB" dirty="0" err="1"/>
              <a:t>başlattıktan</a:t>
            </a:r>
            <a:r>
              <a:rPr lang="en-GB" dirty="0"/>
              <a:t> </a:t>
            </a:r>
            <a:r>
              <a:rPr lang="en-GB" dirty="0" err="1"/>
              <a:t>sonra</a:t>
            </a:r>
            <a:r>
              <a:rPr lang="en-GB" dirty="0"/>
              <a:t>, VMware </a:t>
            </a:r>
            <a:r>
              <a:rPr lang="en-GB" dirty="0" err="1"/>
              <a:t>ESXi</a:t>
            </a:r>
            <a:r>
              <a:rPr lang="en-GB" dirty="0"/>
              <a:t> </a:t>
            </a:r>
            <a:r>
              <a:rPr lang="en-GB" dirty="0" err="1"/>
              <a:t>yüklenmeye</a:t>
            </a:r>
            <a:r>
              <a:rPr lang="en-GB" dirty="0"/>
              <a:t> </a:t>
            </a:r>
            <a:r>
              <a:rPr lang="en-GB" dirty="0" err="1"/>
              <a:t>başlayacak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tüm</a:t>
            </a:r>
            <a:r>
              <a:rPr lang="en-GB" dirty="0"/>
              <a:t> </a:t>
            </a:r>
            <a:r>
              <a:rPr lang="en-GB" dirty="0" err="1"/>
              <a:t>ESXi</a:t>
            </a:r>
            <a:r>
              <a:rPr lang="en-GB" dirty="0"/>
              <a:t> </a:t>
            </a:r>
            <a:r>
              <a:rPr lang="en-GB" dirty="0" err="1"/>
              <a:t>modülleri</a:t>
            </a:r>
            <a:r>
              <a:rPr lang="en-GB" dirty="0"/>
              <a:t> </a:t>
            </a:r>
            <a:r>
              <a:rPr lang="en-GB" dirty="0" err="1"/>
              <a:t>yüklendikten</a:t>
            </a:r>
            <a:r>
              <a:rPr lang="en-GB" dirty="0"/>
              <a:t> </a:t>
            </a:r>
            <a:r>
              <a:rPr lang="en-GB" dirty="0" err="1"/>
              <a:t>sonra</a:t>
            </a:r>
            <a:r>
              <a:rPr lang="en-GB" dirty="0"/>
              <a:t> VMware </a:t>
            </a:r>
            <a:r>
              <a:rPr lang="en-GB" dirty="0" err="1"/>
              <a:t>ESXi’nin</a:t>
            </a:r>
            <a:r>
              <a:rPr lang="en-GB" dirty="0"/>
              <a:t> </a:t>
            </a:r>
            <a:r>
              <a:rPr lang="en-GB" dirty="0" err="1"/>
              <a:t>ana</a:t>
            </a:r>
            <a:r>
              <a:rPr lang="en-GB" dirty="0"/>
              <a:t> </a:t>
            </a:r>
            <a:r>
              <a:rPr lang="en-GB" dirty="0" err="1"/>
              <a:t>ekranı</a:t>
            </a:r>
            <a:r>
              <a:rPr lang="en-GB" dirty="0"/>
              <a:t> </a:t>
            </a:r>
            <a:r>
              <a:rPr lang="en-GB" dirty="0" err="1"/>
              <a:t>görüntülenecektir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5613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VMware </a:t>
            </a:r>
            <a:r>
              <a:rPr lang="en-GB" dirty="0" err="1"/>
              <a:t>ESXi</a:t>
            </a:r>
            <a:r>
              <a:rPr lang="en-GB" dirty="0"/>
              <a:t> Ana </a:t>
            </a:r>
            <a:r>
              <a:rPr lang="en-GB" dirty="0" err="1"/>
              <a:t>Ekranı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 descr="https://kockerim.com/wp-content/uploads/2021/11/Home-Scree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8234" y="1778611"/>
            <a:ext cx="5815532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2851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Sunucu</a:t>
            </a:r>
            <a:r>
              <a:rPr lang="en-GB" dirty="0"/>
              <a:t> </a:t>
            </a:r>
            <a:r>
              <a:rPr lang="en-GB" dirty="0" err="1"/>
              <a:t>ağ</a:t>
            </a:r>
            <a:r>
              <a:rPr lang="en-GB" dirty="0"/>
              <a:t> </a:t>
            </a:r>
            <a:r>
              <a:rPr lang="en-GB" dirty="0" err="1"/>
              <a:t>bağdaştırıcısı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DHCP </a:t>
            </a:r>
            <a:r>
              <a:rPr lang="en-GB" dirty="0" err="1"/>
              <a:t>sunucusuna</a:t>
            </a:r>
            <a:r>
              <a:rPr lang="en-GB" dirty="0"/>
              <a:t> </a:t>
            </a:r>
            <a:r>
              <a:rPr lang="en-GB" dirty="0" err="1"/>
              <a:t>bağlıysa</a:t>
            </a:r>
            <a:r>
              <a:rPr lang="en-GB" dirty="0"/>
              <a:t>, </a:t>
            </a:r>
            <a:r>
              <a:rPr lang="en-GB" dirty="0" err="1"/>
              <a:t>Yönetim</a:t>
            </a:r>
            <a:r>
              <a:rPr lang="en-GB" dirty="0"/>
              <a:t> </a:t>
            </a:r>
            <a:r>
              <a:rPr lang="en-GB" dirty="0" err="1"/>
              <a:t>Ağı</a:t>
            </a:r>
            <a:r>
              <a:rPr lang="en-GB" dirty="0"/>
              <a:t> </a:t>
            </a:r>
            <a:r>
              <a:rPr lang="en-GB" dirty="0" err="1"/>
              <a:t>üzerinde</a:t>
            </a:r>
            <a:r>
              <a:rPr lang="en-GB" dirty="0"/>
              <a:t> </a:t>
            </a:r>
            <a:r>
              <a:rPr lang="en-GB" dirty="0" err="1"/>
              <a:t>dinamik</a:t>
            </a:r>
            <a:r>
              <a:rPr lang="en-GB" dirty="0"/>
              <a:t> </a:t>
            </a:r>
            <a:r>
              <a:rPr lang="en-GB" dirty="0" err="1"/>
              <a:t>olarak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IP </a:t>
            </a:r>
            <a:r>
              <a:rPr lang="en-GB" dirty="0" err="1"/>
              <a:t>atanacak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IP, </a:t>
            </a:r>
            <a:r>
              <a:rPr lang="en-GB" dirty="0" err="1"/>
              <a:t>ESXi</a:t>
            </a:r>
            <a:r>
              <a:rPr lang="en-GB" dirty="0"/>
              <a:t> </a:t>
            </a:r>
            <a:r>
              <a:rPr lang="en-GB" dirty="0" err="1"/>
              <a:t>ana</a:t>
            </a:r>
            <a:r>
              <a:rPr lang="en-GB" dirty="0"/>
              <a:t> </a:t>
            </a:r>
            <a:r>
              <a:rPr lang="en-GB" dirty="0" err="1"/>
              <a:t>ekranında</a:t>
            </a:r>
            <a:r>
              <a:rPr lang="en-GB" dirty="0"/>
              <a:t> </a:t>
            </a:r>
            <a:r>
              <a:rPr lang="en-GB" dirty="0" err="1"/>
              <a:t>gösterilecektir</a:t>
            </a:r>
            <a:r>
              <a:rPr lang="en-GB" dirty="0"/>
              <a:t>. </a:t>
            </a:r>
            <a:r>
              <a:rPr lang="en-GB" dirty="0" err="1"/>
              <a:t>Yukarıdaki</a:t>
            </a:r>
            <a:r>
              <a:rPr lang="en-GB" dirty="0"/>
              <a:t> </a:t>
            </a:r>
            <a:r>
              <a:rPr lang="en-GB" dirty="0" err="1"/>
              <a:t>ana</a:t>
            </a:r>
            <a:r>
              <a:rPr lang="en-GB" dirty="0"/>
              <a:t> </a:t>
            </a:r>
            <a:r>
              <a:rPr lang="en-GB" dirty="0" err="1"/>
              <a:t>ekranda</a:t>
            </a:r>
            <a:r>
              <a:rPr lang="en-GB" dirty="0"/>
              <a:t> </a:t>
            </a:r>
            <a:r>
              <a:rPr lang="en-GB" dirty="0" err="1"/>
              <a:t>dinamik</a:t>
            </a:r>
            <a:r>
              <a:rPr lang="en-GB" dirty="0"/>
              <a:t> </a:t>
            </a:r>
            <a:r>
              <a:rPr lang="en-GB" dirty="0" err="1"/>
              <a:t>olarak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IP </a:t>
            </a:r>
            <a:r>
              <a:rPr lang="en-GB" dirty="0" err="1"/>
              <a:t>atandığını</a:t>
            </a:r>
            <a:r>
              <a:rPr lang="en-GB" dirty="0"/>
              <a:t> </a:t>
            </a:r>
            <a:r>
              <a:rPr lang="en-GB" dirty="0" err="1"/>
              <a:t>görebiliriz</a:t>
            </a:r>
            <a:r>
              <a:rPr lang="en-GB" dirty="0"/>
              <a:t>.</a:t>
            </a:r>
          </a:p>
          <a:p>
            <a:r>
              <a:rPr lang="en-GB" dirty="0"/>
              <a:t>VMware </a:t>
            </a:r>
            <a:r>
              <a:rPr lang="en-GB" dirty="0" err="1"/>
              <a:t>ESXi</a:t>
            </a:r>
            <a:r>
              <a:rPr lang="en-GB" dirty="0"/>
              <a:t> </a:t>
            </a:r>
            <a:r>
              <a:rPr lang="en-GB" dirty="0" err="1"/>
              <a:t>kurulumundan</a:t>
            </a:r>
            <a:r>
              <a:rPr lang="en-GB" dirty="0"/>
              <a:t> </a:t>
            </a:r>
            <a:r>
              <a:rPr lang="en-GB" dirty="0" err="1"/>
              <a:t>sonra</a:t>
            </a:r>
            <a:r>
              <a:rPr lang="en-GB" dirty="0"/>
              <a:t>, </a:t>
            </a:r>
            <a:r>
              <a:rPr lang="en-GB" dirty="0" err="1"/>
              <a:t>kurulum</a:t>
            </a:r>
            <a:r>
              <a:rPr lang="en-GB" dirty="0"/>
              <a:t> </a:t>
            </a:r>
            <a:r>
              <a:rPr lang="en-GB" dirty="0" err="1"/>
              <a:t>sonrası</a:t>
            </a:r>
            <a:r>
              <a:rPr lang="en-GB" dirty="0"/>
              <a:t> ilk </a:t>
            </a:r>
            <a:r>
              <a:rPr lang="en-GB" dirty="0" err="1"/>
              <a:t>görev</a:t>
            </a:r>
            <a:r>
              <a:rPr lang="en-GB" dirty="0"/>
              <a:t>, </a:t>
            </a:r>
            <a:r>
              <a:rPr lang="en-GB" dirty="0" err="1"/>
              <a:t>yönetim</a:t>
            </a:r>
            <a:r>
              <a:rPr lang="en-GB" dirty="0"/>
              <a:t> </a:t>
            </a:r>
            <a:r>
              <a:rPr lang="en-GB" dirty="0" err="1"/>
              <a:t>ağında</a:t>
            </a:r>
            <a:r>
              <a:rPr lang="en-GB" dirty="0"/>
              <a:t> </a:t>
            </a:r>
            <a:r>
              <a:rPr lang="en-GB" dirty="0" err="1"/>
              <a:t>statik</a:t>
            </a:r>
            <a:r>
              <a:rPr lang="en-GB" dirty="0"/>
              <a:t> IP </a:t>
            </a:r>
            <a:r>
              <a:rPr lang="en-GB" dirty="0" err="1"/>
              <a:t>adresi</a:t>
            </a:r>
            <a:r>
              <a:rPr lang="en-GB" dirty="0"/>
              <a:t> </a:t>
            </a:r>
            <a:r>
              <a:rPr lang="en-GB" dirty="0" err="1"/>
              <a:t>atamaktır</a:t>
            </a:r>
            <a:r>
              <a:rPr lang="en-GB" dirty="0"/>
              <a:t>. </a:t>
            </a:r>
            <a:r>
              <a:rPr lang="en-GB" dirty="0" err="1"/>
              <a:t>Yönetim</a:t>
            </a:r>
            <a:r>
              <a:rPr lang="en-GB" dirty="0"/>
              <a:t> </a:t>
            </a:r>
            <a:r>
              <a:rPr lang="en-GB" dirty="0" err="1"/>
              <a:t>IP’si</a:t>
            </a:r>
            <a:r>
              <a:rPr lang="en-GB" dirty="0"/>
              <a:t> </a:t>
            </a:r>
            <a:r>
              <a:rPr lang="en-GB" dirty="0" err="1"/>
              <a:t>dinamik</a:t>
            </a:r>
            <a:r>
              <a:rPr lang="en-GB" dirty="0"/>
              <a:t> </a:t>
            </a:r>
            <a:r>
              <a:rPr lang="en-GB" dirty="0" err="1"/>
              <a:t>olarak</a:t>
            </a:r>
            <a:r>
              <a:rPr lang="en-GB" dirty="0"/>
              <a:t> </a:t>
            </a:r>
            <a:r>
              <a:rPr lang="en-GB" dirty="0" err="1"/>
              <a:t>atanabilse</a:t>
            </a:r>
            <a:r>
              <a:rPr lang="en-GB" dirty="0"/>
              <a:t> de, </a:t>
            </a:r>
            <a:r>
              <a:rPr lang="en-GB" dirty="0" err="1"/>
              <a:t>çoğu</a:t>
            </a:r>
            <a:r>
              <a:rPr lang="en-GB" dirty="0"/>
              <a:t> </a:t>
            </a:r>
            <a:r>
              <a:rPr lang="en-GB" dirty="0" err="1"/>
              <a:t>ağ</a:t>
            </a:r>
            <a:r>
              <a:rPr lang="en-GB" dirty="0"/>
              <a:t> </a:t>
            </a:r>
            <a:r>
              <a:rPr lang="en-GB" dirty="0" err="1"/>
              <a:t>yöneticisi</a:t>
            </a:r>
            <a:r>
              <a:rPr lang="en-GB" dirty="0"/>
              <a:t>, </a:t>
            </a:r>
            <a:r>
              <a:rPr lang="en-GB" dirty="0" err="1"/>
              <a:t>ESXi</a:t>
            </a:r>
            <a:r>
              <a:rPr lang="en-GB" dirty="0"/>
              <a:t> </a:t>
            </a:r>
            <a:r>
              <a:rPr lang="en-GB" dirty="0" err="1"/>
              <a:t>yönetim</a:t>
            </a:r>
            <a:r>
              <a:rPr lang="en-GB" dirty="0"/>
              <a:t> </a:t>
            </a:r>
            <a:r>
              <a:rPr lang="en-GB" dirty="0" err="1"/>
              <a:t>ağında</a:t>
            </a:r>
            <a:r>
              <a:rPr lang="en-GB" dirty="0"/>
              <a:t> IP </a:t>
            </a:r>
            <a:r>
              <a:rPr lang="en-GB" dirty="0" err="1"/>
              <a:t>adresini</a:t>
            </a:r>
            <a:r>
              <a:rPr lang="en-GB" dirty="0"/>
              <a:t> </a:t>
            </a:r>
            <a:r>
              <a:rPr lang="en-GB" dirty="0" err="1"/>
              <a:t>dinamik</a:t>
            </a:r>
            <a:r>
              <a:rPr lang="en-GB" dirty="0"/>
              <a:t> </a:t>
            </a:r>
            <a:r>
              <a:rPr lang="en-GB" dirty="0" err="1"/>
              <a:t>olarak</a:t>
            </a:r>
            <a:r>
              <a:rPr lang="en-GB" dirty="0"/>
              <a:t> </a:t>
            </a:r>
            <a:r>
              <a:rPr lang="en-GB" dirty="0" err="1"/>
              <a:t>atamayı</a:t>
            </a:r>
            <a:r>
              <a:rPr lang="en-GB" dirty="0"/>
              <a:t> </a:t>
            </a:r>
            <a:r>
              <a:rPr lang="en-GB" dirty="0" err="1"/>
              <a:t>sevmez</a:t>
            </a:r>
            <a:r>
              <a:rPr lang="en-GB" dirty="0"/>
              <a:t>. </a:t>
            </a:r>
            <a:r>
              <a:rPr lang="en-GB" dirty="0" err="1"/>
              <a:t>Şimdi</a:t>
            </a:r>
            <a:r>
              <a:rPr lang="en-GB" dirty="0"/>
              <a:t> VMware </a:t>
            </a:r>
            <a:r>
              <a:rPr lang="en-GB" dirty="0" err="1"/>
              <a:t>ESXi</a:t>
            </a:r>
            <a:r>
              <a:rPr lang="en-GB" dirty="0"/>
              <a:t> </a:t>
            </a:r>
            <a:r>
              <a:rPr lang="en-GB" dirty="0" err="1"/>
              <a:t>ana</a:t>
            </a:r>
            <a:r>
              <a:rPr lang="en-GB" dirty="0"/>
              <a:t> </a:t>
            </a:r>
            <a:r>
              <a:rPr lang="en-GB" dirty="0" err="1"/>
              <a:t>ekranından</a:t>
            </a:r>
            <a:r>
              <a:rPr lang="en-GB" dirty="0"/>
              <a:t> </a:t>
            </a:r>
            <a:r>
              <a:rPr lang="en-GB" dirty="0" err="1"/>
              <a:t>yönetim</a:t>
            </a:r>
            <a:r>
              <a:rPr lang="en-GB" dirty="0"/>
              <a:t> </a:t>
            </a:r>
            <a:r>
              <a:rPr lang="en-GB" dirty="0" err="1"/>
              <a:t>ağının</a:t>
            </a:r>
            <a:r>
              <a:rPr lang="en-GB" dirty="0"/>
              <a:t> </a:t>
            </a:r>
            <a:r>
              <a:rPr lang="en-GB" dirty="0" err="1"/>
              <a:t>nasıl</a:t>
            </a:r>
            <a:r>
              <a:rPr lang="en-GB" dirty="0"/>
              <a:t> </a:t>
            </a:r>
            <a:r>
              <a:rPr lang="en-GB" dirty="0" err="1"/>
              <a:t>yapılandırılacağını</a:t>
            </a:r>
            <a:r>
              <a:rPr lang="en-GB" dirty="0"/>
              <a:t> </a:t>
            </a:r>
            <a:r>
              <a:rPr lang="en-GB" dirty="0" err="1"/>
              <a:t>göreceğiz</a:t>
            </a:r>
            <a:r>
              <a:rPr lang="en-GB" dirty="0"/>
              <a:t>.</a:t>
            </a:r>
          </a:p>
          <a:p>
            <a:r>
              <a:rPr lang="en-GB" dirty="0" err="1"/>
              <a:t>Yukarıdaki</a:t>
            </a:r>
            <a:r>
              <a:rPr lang="en-GB" dirty="0"/>
              <a:t> </a:t>
            </a:r>
            <a:r>
              <a:rPr lang="en-GB" dirty="0" err="1"/>
              <a:t>resimde</a:t>
            </a:r>
            <a:r>
              <a:rPr lang="en-GB" dirty="0"/>
              <a:t> </a:t>
            </a:r>
            <a:r>
              <a:rPr lang="en-GB" dirty="0" err="1"/>
              <a:t>gösterilen</a:t>
            </a:r>
            <a:r>
              <a:rPr lang="en-GB" dirty="0"/>
              <a:t> </a:t>
            </a:r>
            <a:r>
              <a:rPr lang="en-GB" dirty="0" err="1"/>
              <a:t>ESXi</a:t>
            </a:r>
            <a:r>
              <a:rPr lang="en-GB" dirty="0"/>
              <a:t> </a:t>
            </a:r>
            <a:r>
              <a:rPr lang="en-GB" dirty="0" err="1"/>
              <a:t>ana</a:t>
            </a:r>
            <a:r>
              <a:rPr lang="en-GB" dirty="0"/>
              <a:t> </a:t>
            </a:r>
            <a:r>
              <a:rPr lang="en-GB" dirty="0" err="1"/>
              <a:t>ekranında</a:t>
            </a:r>
            <a:r>
              <a:rPr lang="en-GB" dirty="0"/>
              <a:t>, </a:t>
            </a:r>
            <a:r>
              <a:rPr lang="en-GB" dirty="0" err="1"/>
              <a:t>Sistemi</a:t>
            </a:r>
            <a:r>
              <a:rPr lang="en-GB" dirty="0"/>
              <a:t> </a:t>
            </a:r>
            <a:r>
              <a:rPr lang="en-GB" dirty="0" err="1"/>
              <a:t>Özelleştir</a:t>
            </a:r>
            <a:r>
              <a:rPr lang="en-GB" dirty="0"/>
              <a:t>/</a:t>
            </a:r>
            <a:r>
              <a:rPr lang="en-GB" dirty="0" err="1"/>
              <a:t>Günlükleri</a:t>
            </a:r>
            <a:r>
              <a:rPr lang="en-GB" dirty="0"/>
              <a:t> </a:t>
            </a:r>
            <a:r>
              <a:rPr lang="en-GB" dirty="0" err="1"/>
              <a:t>Görüntüle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F2’ye basın. </a:t>
            </a:r>
            <a:r>
              <a:rPr lang="en-GB" dirty="0" err="1"/>
              <a:t>Kurulum</a:t>
            </a:r>
            <a:r>
              <a:rPr lang="en-GB" dirty="0"/>
              <a:t> </a:t>
            </a:r>
            <a:r>
              <a:rPr lang="en-GB" dirty="0" err="1"/>
              <a:t>işlemi</a:t>
            </a:r>
            <a:r>
              <a:rPr lang="en-GB" dirty="0"/>
              <a:t> </a:t>
            </a:r>
            <a:r>
              <a:rPr lang="en-GB" dirty="0" err="1"/>
              <a:t>sırasında</a:t>
            </a:r>
            <a:r>
              <a:rPr lang="en-GB" dirty="0"/>
              <a:t> </a:t>
            </a:r>
            <a:r>
              <a:rPr lang="en-GB" dirty="0" err="1"/>
              <a:t>verilen</a:t>
            </a:r>
            <a:r>
              <a:rPr lang="en-GB" dirty="0"/>
              <a:t> </a:t>
            </a:r>
            <a:r>
              <a:rPr lang="en-GB" dirty="0" err="1"/>
              <a:t>kök</a:t>
            </a:r>
            <a:r>
              <a:rPr lang="en-GB" dirty="0"/>
              <a:t> </a:t>
            </a:r>
            <a:r>
              <a:rPr lang="en-GB" dirty="0" err="1"/>
              <a:t>parolayı</a:t>
            </a:r>
            <a:r>
              <a:rPr lang="en-GB" dirty="0"/>
              <a:t> </a:t>
            </a:r>
            <a:r>
              <a:rPr lang="en-GB" dirty="0" err="1"/>
              <a:t>açılan</a:t>
            </a:r>
            <a:r>
              <a:rPr lang="en-GB" dirty="0"/>
              <a:t> </a:t>
            </a:r>
            <a:r>
              <a:rPr lang="en-GB" dirty="0" err="1"/>
              <a:t>pencereye</a:t>
            </a:r>
            <a:r>
              <a:rPr lang="en-GB" dirty="0"/>
              <a:t> </a:t>
            </a:r>
            <a:r>
              <a:rPr lang="en-GB" dirty="0" err="1"/>
              <a:t>girin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ardından</a:t>
            </a:r>
            <a:r>
              <a:rPr lang="en-GB" dirty="0"/>
              <a:t> Enter </a:t>
            </a:r>
            <a:r>
              <a:rPr lang="en-GB" dirty="0" err="1"/>
              <a:t>tuşuna</a:t>
            </a:r>
            <a:r>
              <a:rPr lang="en-GB" dirty="0"/>
              <a:t> basın. 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Özelleştirme</a:t>
            </a:r>
            <a:r>
              <a:rPr lang="en-GB" dirty="0"/>
              <a:t> </a:t>
            </a:r>
            <a:r>
              <a:rPr lang="en-GB" dirty="0" err="1"/>
              <a:t>menüsü</a:t>
            </a:r>
            <a:r>
              <a:rPr lang="en-GB" dirty="0"/>
              <a:t> </a:t>
            </a:r>
            <a:r>
              <a:rPr lang="en-GB" dirty="0" err="1"/>
              <a:t>şimdi</a:t>
            </a:r>
            <a:r>
              <a:rPr lang="en-GB" dirty="0"/>
              <a:t> </a:t>
            </a:r>
            <a:r>
              <a:rPr lang="en-GB" dirty="0" err="1"/>
              <a:t>görünecektir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8553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VMware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Özelleştirme</a:t>
            </a:r>
            <a:r>
              <a:rPr lang="en-GB" dirty="0"/>
              <a:t> </a:t>
            </a:r>
            <a:r>
              <a:rPr lang="en-GB" dirty="0" err="1"/>
              <a:t>Konsolu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 descr="https://kockerim.com/wp-content/uploads/2021/11/System-Customization-Consol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3687" y="1825625"/>
            <a:ext cx="5824625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6150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Configure Management Network </a:t>
            </a:r>
            <a:r>
              <a:rPr lang="en-GB" dirty="0" err="1"/>
              <a:t>menüsünden</a:t>
            </a:r>
            <a:r>
              <a:rPr lang="en-GB" dirty="0"/>
              <a:t> IPv4 Configuration </a:t>
            </a:r>
            <a:r>
              <a:rPr lang="en-GB" dirty="0" err="1"/>
              <a:t>menü</a:t>
            </a:r>
            <a:r>
              <a:rPr lang="en-GB" dirty="0"/>
              <a:t> </a:t>
            </a:r>
            <a:r>
              <a:rPr lang="en-GB" dirty="0" err="1"/>
              <a:t>öğesini</a:t>
            </a:r>
            <a:r>
              <a:rPr lang="en-GB" dirty="0"/>
              <a:t> </a:t>
            </a:r>
            <a:r>
              <a:rPr lang="en-GB" dirty="0" err="1"/>
              <a:t>seçin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Enter </a:t>
            </a:r>
            <a:r>
              <a:rPr lang="en-GB" dirty="0" err="1"/>
              <a:t>tuşuna</a:t>
            </a:r>
            <a:r>
              <a:rPr lang="en-GB" dirty="0"/>
              <a:t> basın. IPv4 </a:t>
            </a:r>
            <a:r>
              <a:rPr lang="en-GB" dirty="0" err="1"/>
              <a:t>Yapılandırma</a:t>
            </a:r>
            <a:r>
              <a:rPr lang="en-GB" dirty="0"/>
              <a:t> </a:t>
            </a:r>
            <a:r>
              <a:rPr lang="en-GB" dirty="0" err="1"/>
              <a:t>penceresi</a:t>
            </a:r>
            <a:r>
              <a:rPr lang="en-GB" dirty="0"/>
              <a:t> </a:t>
            </a:r>
            <a:r>
              <a:rPr lang="en-GB" dirty="0" err="1"/>
              <a:t>görünecektir</a:t>
            </a:r>
            <a:r>
              <a:rPr lang="en-GB" dirty="0"/>
              <a:t>.</a:t>
            </a:r>
          </a:p>
          <a:p>
            <a:r>
              <a:rPr lang="en-GB" dirty="0"/>
              <a:t>IPv4 </a:t>
            </a:r>
            <a:r>
              <a:rPr lang="en-GB" dirty="0" err="1"/>
              <a:t>Konfigürasyonu</a:t>
            </a:r>
            <a:r>
              <a:rPr lang="en-GB" dirty="0"/>
              <a:t> </a:t>
            </a:r>
            <a:r>
              <a:rPr lang="en-GB" dirty="0" err="1"/>
              <a:t>penceresinden</a:t>
            </a:r>
            <a:r>
              <a:rPr lang="en-GB" dirty="0"/>
              <a:t>, Yukarı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aşağı</a:t>
            </a:r>
            <a:r>
              <a:rPr lang="en-GB" dirty="0"/>
              <a:t> </a:t>
            </a:r>
            <a:r>
              <a:rPr lang="en-GB" dirty="0" err="1"/>
              <a:t>tuşlarını</a:t>
            </a:r>
            <a:r>
              <a:rPr lang="en-GB" dirty="0"/>
              <a:t> </a:t>
            </a:r>
            <a:r>
              <a:rPr lang="en-GB" dirty="0" err="1"/>
              <a:t>kullanarak</a:t>
            </a:r>
            <a:r>
              <a:rPr lang="en-GB" dirty="0"/>
              <a:t> </a:t>
            </a:r>
            <a:r>
              <a:rPr lang="en-GB" dirty="0" err="1"/>
              <a:t>Statik</a:t>
            </a:r>
            <a:r>
              <a:rPr lang="en-GB" dirty="0"/>
              <a:t> IPv4 </a:t>
            </a:r>
            <a:r>
              <a:rPr lang="en-GB" dirty="0" err="1"/>
              <a:t>adresi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ağ</a:t>
            </a:r>
            <a:r>
              <a:rPr lang="en-GB" dirty="0"/>
              <a:t> </a:t>
            </a:r>
            <a:r>
              <a:rPr lang="en-GB" dirty="0" err="1"/>
              <a:t>konfigürasyonu</a:t>
            </a:r>
            <a:r>
              <a:rPr lang="en-GB" dirty="0"/>
              <a:t> </a:t>
            </a:r>
            <a:r>
              <a:rPr lang="en-GB" dirty="0" err="1"/>
              <a:t>ayarla</a:t>
            </a:r>
            <a:r>
              <a:rPr lang="en-GB" dirty="0"/>
              <a:t> </a:t>
            </a:r>
            <a:r>
              <a:rPr lang="en-GB" dirty="0" err="1"/>
              <a:t>seçeneğini</a:t>
            </a:r>
            <a:r>
              <a:rPr lang="en-GB" dirty="0"/>
              <a:t> </a:t>
            </a:r>
            <a:r>
              <a:rPr lang="en-GB" dirty="0" err="1"/>
              <a:t>seçin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ardından</a:t>
            </a:r>
            <a:r>
              <a:rPr lang="en-GB" dirty="0"/>
              <a:t> </a:t>
            </a:r>
            <a:r>
              <a:rPr lang="en-GB" dirty="0" err="1"/>
              <a:t>seçili</a:t>
            </a:r>
            <a:r>
              <a:rPr lang="en-GB" dirty="0"/>
              <a:t> </a:t>
            </a:r>
            <a:r>
              <a:rPr lang="en-GB" dirty="0" err="1"/>
              <a:t>yapmak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Space </a:t>
            </a:r>
            <a:r>
              <a:rPr lang="en-GB" dirty="0" err="1"/>
              <a:t>tuşuna</a:t>
            </a:r>
            <a:r>
              <a:rPr lang="en-GB" dirty="0"/>
              <a:t> basın.</a:t>
            </a:r>
          </a:p>
          <a:p>
            <a:r>
              <a:rPr lang="en-GB" dirty="0" err="1"/>
              <a:t>Şimdi</a:t>
            </a:r>
            <a:r>
              <a:rPr lang="en-GB" dirty="0"/>
              <a:t> </a:t>
            </a:r>
            <a:r>
              <a:rPr lang="en-GB" dirty="0" err="1"/>
              <a:t>tercih</a:t>
            </a:r>
            <a:r>
              <a:rPr lang="en-GB" dirty="0"/>
              <a:t> </a:t>
            </a:r>
            <a:r>
              <a:rPr lang="en-GB" dirty="0" err="1"/>
              <a:t>edilen</a:t>
            </a:r>
            <a:r>
              <a:rPr lang="en-GB" dirty="0"/>
              <a:t> IPv4 </a:t>
            </a:r>
            <a:r>
              <a:rPr lang="en-GB" dirty="0" err="1"/>
              <a:t>Adresini</a:t>
            </a:r>
            <a:r>
              <a:rPr lang="en-GB" dirty="0"/>
              <a:t>, Alt </a:t>
            </a:r>
            <a:r>
              <a:rPr lang="en-GB" dirty="0" err="1"/>
              <a:t>Ağ</a:t>
            </a:r>
            <a:r>
              <a:rPr lang="en-GB" dirty="0"/>
              <a:t> </a:t>
            </a:r>
            <a:r>
              <a:rPr lang="en-GB" dirty="0" err="1"/>
              <a:t>Maskesini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Varsayılan</a:t>
            </a:r>
            <a:r>
              <a:rPr lang="en-GB" dirty="0"/>
              <a:t> </a:t>
            </a:r>
            <a:r>
              <a:rPr lang="en-GB" dirty="0" err="1"/>
              <a:t>Ağ</a:t>
            </a:r>
            <a:r>
              <a:rPr lang="en-GB" dirty="0"/>
              <a:t> </a:t>
            </a:r>
            <a:r>
              <a:rPr lang="en-GB" dirty="0" err="1"/>
              <a:t>Geçidini</a:t>
            </a:r>
            <a:r>
              <a:rPr lang="en-GB" dirty="0"/>
              <a:t> </a:t>
            </a:r>
            <a:r>
              <a:rPr lang="en-GB" dirty="0" err="1"/>
              <a:t>statik</a:t>
            </a:r>
            <a:r>
              <a:rPr lang="en-GB" dirty="0"/>
              <a:t> </a:t>
            </a:r>
            <a:r>
              <a:rPr lang="en-GB" dirty="0" err="1"/>
              <a:t>olarak</a:t>
            </a:r>
            <a:r>
              <a:rPr lang="en-GB" dirty="0"/>
              <a:t> </a:t>
            </a:r>
            <a:r>
              <a:rPr lang="en-GB" dirty="0" err="1"/>
              <a:t>ayarlayın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ardından</a:t>
            </a:r>
            <a:r>
              <a:rPr lang="en-GB" dirty="0"/>
              <a:t> Enter </a:t>
            </a:r>
            <a:r>
              <a:rPr lang="en-GB" dirty="0" err="1"/>
              <a:t>tuşuna</a:t>
            </a:r>
            <a:r>
              <a:rPr lang="en-GB" dirty="0"/>
              <a:t> basın.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6349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VMware </a:t>
            </a:r>
            <a:r>
              <a:rPr lang="en-GB" dirty="0" err="1"/>
              <a:t>ESXi</a:t>
            </a:r>
            <a:r>
              <a:rPr lang="en-GB" dirty="0"/>
              <a:t> </a:t>
            </a:r>
            <a:r>
              <a:rPr lang="en-GB" dirty="0" err="1"/>
              <a:t>Statik</a:t>
            </a:r>
            <a:r>
              <a:rPr lang="en-GB" dirty="0"/>
              <a:t> IP </a:t>
            </a:r>
            <a:r>
              <a:rPr lang="en-GB" dirty="0" err="1"/>
              <a:t>Yapılandırması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 descr="https://kockerim.com/wp-content/uploads/2021/11/Static-IP-Configuration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20" y="2215663"/>
            <a:ext cx="6483960" cy="31151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5039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DNS </a:t>
            </a:r>
            <a:r>
              <a:rPr lang="en-GB" dirty="0" err="1"/>
              <a:t>ve</a:t>
            </a:r>
            <a:r>
              <a:rPr lang="en-GB" dirty="0"/>
              <a:t> Ana </a:t>
            </a:r>
            <a:r>
              <a:rPr lang="en-GB" dirty="0" err="1"/>
              <a:t>Bilgisayar</a:t>
            </a:r>
            <a:r>
              <a:rPr lang="en-GB" dirty="0"/>
              <a:t> </a:t>
            </a:r>
            <a:r>
              <a:rPr lang="en-GB" dirty="0" err="1"/>
              <a:t>Adını</a:t>
            </a:r>
            <a:r>
              <a:rPr lang="en-GB" dirty="0"/>
              <a:t> </a:t>
            </a:r>
            <a:r>
              <a:rPr lang="en-GB" dirty="0" err="1"/>
              <a:t>yapılandırmak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, </a:t>
            </a:r>
            <a:r>
              <a:rPr lang="en-GB" dirty="0" err="1"/>
              <a:t>Yönetim</a:t>
            </a:r>
            <a:r>
              <a:rPr lang="en-GB" dirty="0"/>
              <a:t> </a:t>
            </a:r>
            <a:r>
              <a:rPr lang="en-GB" dirty="0" err="1"/>
              <a:t>Ağı</a:t>
            </a:r>
            <a:r>
              <a:rPr lang="en-GB" dirty="0"/>
              <a:t> </a:t>
            </a:r>
            <a:r>
              <a:rPr lang="en-GB" dirty="0" err="1"/>
              <a:t>Yapılandır</a:t>
            </a:r>
            <a:r>
              <a:rPr lang="en-GB" dirty="0"/>
              <a:t> </a:t>
            </a:r>
            <a:r>
              <a:rPr lang="en-GB" dirty="0" err="1"/>
              <a:t>menüsünden</a:t>
            </a:r>
            <a:r>
              <a:rPr lang="en-GB" dirty="0"/>
              <a:t> DNS </a:t>
            </a:r>
            <a:r>
              <a:rPr lang="en-GB" dirty="0" err="1"/>
              <a:t>Yapılandırması</a:t>
            </a:r>
            <a:r>
              <a:rPr lang="en-GB" dirty="0"/>
              <a:t> </a:t>
            </a:r>
            <a:r>
              <a:rPr lang="en-GB" dirty="0" err="1"/>
              <a:t>menü</a:t>
            </a:r>
            <a:r>
              <a:rPr lang="en-GB" dirty="0"/>
              <a:t> </a:t>
            </a:r>
            <a:r>
              <a:rPr lang="en-GB" dirty="0" err="1"/>
              <a:t>öğesini</a:t>
            </a:r>
            <a:r>
              <a:rPr lang="en-GB" dirty="0"/>
              <a:t> </a:t>
            </a:r>
            <a:r>
              <a:rPr lang="en-GB" dirty="0" err="1"/>
              <a:t>seçin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ardından</a:t>
            </a:r>
            <a:r>
              <a:rPr lang="en-GB" dirty="0"/>
              <a:t> Enter </a:t>
            </a:r>
            <a:r>
              <a:rPr lang="en-GB" dirty="0" err="1"/>
              <a:t>tuşuna</a:t>
            </a:r>
            <a:r>
              <a:rPr lang="en-GB" dirty="0"/>
              <a:t> basın. DNS </a:t>
            </a:r>
            <a:r>
              <a:rPr lang="en-GB" dirty="0" err="1"/>
              <a:t>Yapılandırma</a:t>
            </a:r>
            <a:r>
              <a:rPr lang="en-GB" dirty="0"/>
              <a:t> </a:t>
            </a:r>
            <a:r>
              <a:rPr lang="en-GB" dirty="0" err="1"/>
              <a:t>penceresi</a:t>
            </a:r>
            <a:r>
              <a:rPr lang="en-GB" dirty="0"/>
              <a:t> </a:t>
            </a:r>
            <a:r>
              <a:rPr lang="en-GB" dirty="0" err="1"/>
              <a:t>görünecektir</a:t>
            </a:r>
            <a:r>
              <a:rPr lang="en-GB" dirty="0"/>
              <a:t>.</a:t>
            </a:r>
          </a:p>
          <a:p>
            <a:r>
              <a:rPr lang="en-GB" dirty="0"/>
              <a:t>DNS </a:t>
            </a:r>
            <a:r>
              <a:rPr lang="en-GB" dirty="0" err="1"/>
              <a:t>Konfigürasyonu</a:t>
            </a:r>
            <a:r>
              <a:rPr lang="en-GB" dirty="0"/>
              <a:t> </a:t>
            </a:r>
            <a:r>
              <a:rPr lang="en-GB" dirty="0" err="1"/>
              <a:t>penceresinden</a:t>
            </a:r>
            <a:r>
              <a:rPr lang="en-GB" dirty="0"/>
              <a:t>, Yukarı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aşağı</a:t>
            </a:r>
            <a:r>
              <a:rPr lang="en-GB" dirty="0"/>
              <a:t> </a:t>
            </a:r>
            <a:r>
              <a:rPr lang="en-GB" dirty="0" err="1"/>
              <a:t>tuşlarını</a:t>
            </a:r>
            <a:r>
              <a:rPr lang="en-GB" dirty="0"/>
              <a:t> </a:t>
            </a:r>
            <a:r>
              <a:rPr lang="en-GB" dirty="0" err="1"/>
              <a:t>kullanarak</a:t>
            </a:r>
            <a:r>
              <a:rPr lang="en-GB" dirty="0"/>
              <a:t> </a:t>
            </a:r>
            <a:r>
              <a:rPr lang="en-GB" dirty="0" err="1"/>
              <a:t>Aşağıdaki</a:t>
            </a:r>
            <a:r>
              <a:rPr lang="en-GB" dirty="0"/>
              <a:t> DNS </a:t>
            </a:r>
            <a:r>
              <a:rPr lang="en-GB" dirty="0" err="1"/>
              <a:t>sunucu</a:t>
            </a:r>
            <a:r>
              <a:rPr lang="en-GB" dirty="0"/>
              <a:t> </a:t>
            </a:r>
            <a:r>
              <a:rPr lang="en-GB" dirty="0" err="1"/>
              <a:t>adreslerini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ana</a:t>
            </a:r>
            <a:r>
              <a:rPr lang="en-GB" dirty="0"/>
              <a:t> </a:t>
            </a:r>
            <a:r>
              <a:rPr lang="en-GB" dirty="0" err="1"/>
              <a:t>bilgisayar</a:t>
            </a:r>
            <a:r>
              <a:rPr lang="en-GB" dirty="0"/>
              <a:t> </a:t>
            </a:r>
            <a:r>
              <a:rPr lang="en-GB" dirty="0" err="1"/>
              <a:t>adını</a:t>
            </a:r>
            <a:r>
              <a:rPr lang="en-GB" dirty="0"/>
              <a:t> </a:t>
            </a:r>
            <a:r>
              <a:rPr lang="en-GB" dirty="0" err="1"/>
              <a:t>kullan</a:t>
            </a:r>
            <a:r>
              <a:rPr lang="en-GB" dirty="0"/>
              <a:t> </a:t>
            </a:r>
            <a:r>
              <a:rPr lang="en-GB" dirty="0" err="1"/>
              <a:t>seçeneğini</a:t>
            </a:r>
            <a:r>
              <a:rPr lang="en-GB" dirty="0"/>
              <a:t> </a:t>
            </a:r>
            <a:r>
              <a:rPr lang="en-GB" dirty="0" err="1"/>
              <a:t>seçin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ardından</a:t>
            </a:r>
            <a:r>
              <a:rPr lang="en-GB" dirty="0"/>
              <a:t> Space </a:t>
            </a:r>
            <a:r>
              <a:rPr lang="en-GB" dirty="0" err="1"/>
              <a:t>tuşuna</a:t>
            </a:r>
            <a:r>
              <a:rPr lang="en-GB" dirty="0"/>
              <a:t> </a:t>
            </a:r>
            <a:r>
              <a:rPr lang="en-GB" dirty="0" err="1"/>
              <a:t>basarak</a:t>
            </a:r>
            <a:r>
              <a:rPr lang="en-GB" dirty="0"/>
              <a:t> </a:t>
            </a:r>
            <a:r>
              <a:rPr lang="en-GB" dirty="0" err="1"/>
              <a:t>seçili</a:t>
            </a:r>
            <a:r>
              <a:rPr lang="en-GB" dirty="0"/>
              <a:t> hale </a:t>
            </a:r>
            <a:r>
              <a:rPr lang="en-GB" dirty="0" err="1"/>
              <a:t>getirin</a:t>
            </a:r>
            <a:r>
              <a:rPr lang="en-GB" dirty="0"/>
              <a:t>.</a:t>
            </a:r>
          </a:p>
          <a:p>
            <a:r>
              <a:rPr lang="en-GB" dirty="0" err="1"/>
              <a:t>Şimdi</a:t>
            </a:r>
            <a:r>
              <a:rPr lang="en-GB" dirty="0"/>
              <a:t> </a:t>
            </a:r>
            <a:r>
              <a:rPr lang="en-GB" dirty="0" err="1"/>
              <a:t>Birincil</a:t>
            </a:r>
            <a:r>
              <a:rPr lang="en-GB" dirty="0"/>
              <a:t> DNS </a:t>
            </a:r>
            <a:r>
              <a:rPr lang="en-GB" dirty="0" err="1"/>
              <a:t>Sunucusu</a:t>
            </a:r>
            <a:r>
              <a:rPr lang="en-GB" dirty="0"/>
              <a:t>, </a:t>
            </a:r>
            <a:r>
              <a:rPr lang="en-GB" dirty="0" err="1"/>
              <a:t>Alternatif</a:t>
            </a:r>
            <a:r>
              <a:rPr lang="en-GB" dirty="0"/>
              <a:t> DNS </a:t>
            </a:r>
            <a:r>
              <a:rPr lang="en-GB" dirty="0" err="1"/>
              <a:t>Sunucusu</a:t>
            </a:r>
            <a:r>
              <a:rPr lang="en-GB" dirty="0"/>
              <a:t> </a:t>
            </a:r>
            <a:r>
              <a:rPr lang="en-GB" dirty="0" err="1"/>
              <a:t>adresi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Ana </a:t>
            </a:r>
            <a:r>
              <a:rPr lang="en-GB" dirty="0" err="1"/>
              <a:t>Bilgisayar</a:t>
            </a:r>
            <a:r>
              <a:rPr lang="en-GB" dirty="0"/>
              <a:t> </a:t>
            </a:r>
            <a:r>
              <a:rPr lang="en-GB" dirty="0" err="1"/>
              <a:t>Adı</a:t>
            </a:r>
            <a:r>
              <a:rPr lang="en-GB" dirty="0"/>
              <a:t> </a:t>
            </a:r>
            <a:r>
              <a:rPr lang="en-GB" dirty="0" err="1"/>
              <a:t>sağlayın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ardından</a:t>
            </a:r>
            <a:r>
              <a:rPr lang="en-GB" dirty="0"/>
              <a:t> Enter </a:t>
            </a:r>
            <a:r>
              <a:rPr lang="en-GB" dirty="0" err="1"/>
              <a:t>tuşuna</a:t>
            </a:r>
            <a:r>
              <a:rPr lang="en-GB" dirty="0"/>
              <a:t> basın.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0408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VMware </a:t>
            </a:r>
            <a:r>
              <a:rPr lang="en-GB" dirty="0" err="1"/>
              <a:t>ESXi</a:t>
            </a:r>
            <a:r>
              <a:rPr lang="en-GB" dirty="0"/>
              <a:t> Ana </a:t>
            </a:r>
            <a:r>
              <a:rPr lang="en-GB" dirty="0" err="1"/>
              <a:t>Bilgisayar</a:t>
            </a:r>
            <a:r>
              <a:rPr lang="en-GB" dirty="0"/>
              <a:t> </a:t>
            </a:r>
            <a:r>
              <a:rPr lang="en-GB" dirty="0" err="1"/>
              <a:t>Adı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DNS IP </a:t>
            </a:r>
            <a:r>
              <a:rPr lang="en-GB" dirty="0" err="1"/>
              <a:t>Atama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 descr="https://kockerim.com/wp-content/uploads/2021/11/Hostname-and-DNS-IP-Assigning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577" y="2681655"/>
            <a:ext cx="5890846" cy="30157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6774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Şimdi</a:t>
            </a:r>
            <a:r>
              <a:rPr lang="en-GB" dirty="0"/>
              <a:t> </a:t>
            </a:r>
            <a:r>
              <a:rPr lang="en-GB" dirty="0" err="1"/>
              <a:t>Yapılandırma</a:t>
            </a:r>
            <a:r>
              <a:rPr lang="en-GB" dirty="0"/>
              <a:t> </a:t>
            </a:r>
            <a:r>
              <a:rPr lang="en-GB" dirty="0" err="1"/>
              <a:t>Yönetim</a:t>
            </a:r>
            <a:r>
              <a:rPr lang="en-GB" dirty="0"/>
              <a:t> </a:t>
            </a:r>
            <a:r>
              <a:rPr lang="en-GB" dirty="0" err="1"/>
              <a:t>Ağı’ndan</a:t>
            </a:r>
            <a:r>
              <a:rPr lang="en-GB" dirty="0"/>
              <a:t> </a:t>
            </a:r>
            <a:r>
              <a:rPr lang="en-GB" dirty="0" err="1"/>
              <a:t>dönmek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Esc </a:t>
            </a:r>
            <a:r>
              <a:rPr lang="en-GB" dirty="0" err="1"/>
              <a:t>tuşuna</a:t>
            </a:r>
            <a:r>
              <a:rPr lang="en-GB" dirty="0"/>
              <a:t> basın. </a:t>
            </a:r>
            <a:r>
              <a:rPr lang="en-GB" dirty="0" err="1"/>
              <a:t>Şimdi</a:t>
            </a:r>
            <a:r>
              <a:rPr lang="en-GB" dirty="0"/>
              <a:t> </a:t>
            </a:r>
            <a:r>
              <a:rPr lang="en-GB" dirty="0" err="1"/>
              <a:t>yönetim</a:t>
            </a:r>
            <a:r>
              <a:rPr lang="en-GB" dirty="0"/>
              <a:t> </a:t>
            </a:r>
            <a:r>
              <a:rPr lang="en-GB" dirty="0" err="1"/>
              <a:t>ağı</a:t>
            </a:r>
            <a:r>
              <a:rPr lang="en-GB" dirty="0"/>
              <a:t> </a:t>
            </a:r>
            <a:r>
              <a:rPr lang="en-GB" dirty="0" err="1"/>
              <a:t>değişikliklerinin</a:t>
            </a:r>
            <a:r>
              <a:rPr lang="en-GB" dirty="0"/>
              <a:t> </a:t>
            </a:r>
            <a:r>
              <a:rPr lang="en-GB" dirty="0" err="1"/>
              <a:t>uygulanmasını</a:t>
            </a:r>
            <a:r>
              <a:rPr lang="en-GB" dirty="0"/>
              <a:t> </a:t>
            </a:r>
            <a:r>
              <a:rPr lang="en-GB" dirty="0" err="1"/>
              <a:t>onaylamanızı</a:t>
            </a:r>
            <a:r>
              <a:rPr lang="en-GB" dirty="0"/>
              <a:t> </a:t>
            </a:r>
            <a:r>
              <a:rPr lang="en-GB" dirty="0" err="1"/>
              <a:t>isteyecektir</a:t>
            </a:r>
            <a:r>
              <a:rPr lang="en-GB" dirty="0"/>
              <a:t>. </a:t>
            </a:r>
            <a:r>
              <a:rPr lang="en-GB" dirty="0" err="1"/>
              <a:t>Değişiklikleri</a:t>
            </a:r>
            <a:r>
              <a:rPr lang="en-GB" dirty="0"/>
              <a:t> </a:t>
            </a:r>
            <a:r>
              <a:rPr lang="en-GB" dirty="0" err="1"/>
              <a:t>uygulamak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yönetim</a:t>
            </a:r>
            <a:r>
              <a:rPr lang="en-GB" dirty="0"/>
              <a:t> </a:t>
            </a:r>
            <a:r>
              <a:rPr lang="en-GB" dirty="0" err="1"/>
              <a:t>ağını</a:t>
            </a:r>
            <a:r>
              <a:rPr lang="en-GB" dirty="0"/>
              <a:t> </a:t>
            </a:r>
            <a:r>
              <a:rPr lang="en-GB" dirty="0" err="1"/>
              <a:t>yeniden</a:t>
            </a:r>
            <a:r>
              <a:rPr lang="en-GB" dirty="0"/>
              <a:t> </a:t>
            </a:r>
            <a:r>
              <a:rPr lang="en-GB" dirty="0" err="1"/>
              <a:t>başlatmak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Y </a:t>
            </a:r>
            <a:r>
              <a:rPr lang="en-GB" dirty="0" err="1"/>
              <a:t>tuşuna</a:t>
            </a:r>
            <a:r>
              <a:rPr lang="en-GB" dirty="0"/>
              <a:t> basın.</a:t>
            </a:r>
          </a:p>
          <a:p>
            <a:r>
              <a:rPr lang="en-GB" dirty="0" err="1"/>
              <a:t>Değişiklikleri</a:t>
            </a:r>
            <a:r>
              <a:rPr lang="en-GB" dirty="0"/>
              <a:t> </a:t>
            </a:r>
            <a:r>
              <a:rPr lang="en-GB" dirty="0" err="1"/>
              <a:t>uyguladıktan</a:t>
            </a:r>
            <a:r>
              <a:rPr lang="en-GB" dirty="0"/>
              <a:t> </a:t>
            </a:r>
            <a:r>
              <a:rPr lang="en-GB" dirty="0" err="1"/>
              <a:t>sonra</a:t>
            </a:r>
            <a:r>
              <a:rPr lang="en-GB" dirty="0"/>
              <a:t>, </a:t>
            </a:r>
            <a:r>
              <a:rPr lang="en-GB" dirty="0" err="1"/>
              <a:t>Yönetim</a:t>
            </a:r>
            <a:r>
              <a:rPr lang="en-GB" dirty="0"/>
              <a:t> </a:t>
            </a:r>
            <a:r>
              <a:rPr lang="en-GB" dirty="0" err="1"/>
              <a:t>Ağı</a:t>
            </a:r>
            <a:r>
              <a:rPr lang="en-GB" dirty="0"/>
              <a:t> </a:t>
            </a:r>
            <a:r>
              <a:rPr lang="en-GB" dirty="0" err="1"/>
              <a:t>Yapılandır</a:t>
            </a:r>
            <a:r>
              <a:rPr lang="en-GB" dirty="0"/>
              <a:t> </a:t>
            </a:r>
            <a:r>
              <a:rPr lang="en-GB" dirty="0" err="1"/>
              <a:t>menüsü</a:t>
            </a:r>
            <a:r>
              <a:rPr lang="en-GB" dirty="0"/>
              <a:t>,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Özelleştirme</a:t>
            </a:r>
            <a:r>
              <a:rPr lang="en-GB" dirty="0"/>
              <a:t> </a:t>
            </a:r>
            <a:r>
              <a:rPr lang="en-GB" dirty="0" err="1"/>
              <a:t>menüsüne</a:t>
            </a:r>
            <a:r>
              <a:rPr lang="en-GB" dirty="0"/>
              <a:t> </a:t>
            </a:r>
            <a:r>
              <a:rPr lang="en-GB" dirty="0" err="1"/>
              <a:t>dönecektir</a:t>
            </a:r>
            <a:r>
              <a:rPr lang="en-GB" dirty="0"/>
              <a:t>. 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Özelleştirme</a:t>
            </a:r>
            <a:r>
              <a:rPr lang="en-GB" dirty="0"/>
              <a:t> </a:t>
            </a:r>
            <a:r>
              <a:rPr lang="en-GB" dirty="0" err="1"/>
              <a:t>menüsünden</a:t>
            </a:r>
            <a:r>
              <a:rPr lang="en-GB" dirty="0"/>
              <a:t>,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Özelleştirmeden</a:t>
            </a:r>
            <a:r>
              <a:rPr lang="en-GB" dirty="0"/>
              <a:t> </a:t>
            </a:r>
            <a:r>
              <a:rPr lang="en-GB" dirty="0" err="1"/>
              <a:t>çıkmak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ESXi</a:t>
            </a:r>
            <a:r>
              <a:rPr lang="en-GB" dirty="0"/>
              <a:t> </a:t>
            </a:r>
            <a:r>
              <a:rPr lang="en-GB" dirty="0" err="1"/>
              <a:t>ana</a:t>
            </a:r>
            <a:r>
              <a:rPr lang="en-GB" dirty="0"/>
              <a:t> </a:t>
            </a:r>
            <a:r>
              <a:rPr lang="en-GB" dirty="0" err="1"/>
              <a:t>ekranına</a:t>
            </a:r>
            <a:r>
              <a:rPr lang="en-GB" dirty="0"/>
              <a:t> </a:t>
            </a:r>
            <a:r>
              <a:rPr lang="en-GB" dirty="0" err="1"/>
              <a:t>dönmek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Esc </a:t>
            </a:r>
            <a:r>
              <a:rPr lang="en-GB" dirty="0" err="1"/>
              <a:t>tuşuna</a:t>
            </a:r>
            <a:r>
              <a:rPr lang="en-GB" dirty="0"/>
              <a:t> basın.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6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Nasıl</a:t>
            </a:r>
            <a:r>
              <a:rPr lang="en-GB" b="1" dirty="0"/>
              <a:t> </a:t>
            </a:r>
            <a:r>
              <a:rPr lang="en-GB" b="1" dirty="0" err="1"/>
              <a:t>Kullanılır</a:t>
            </a:r>
            <a:r>
              <a:rPr lang="en-GB" b="1" dirty="0"/>
              <a:t>?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VMware </a:t>
            </a:r>
            <a:r>
              <a:rPr lang="en-GB" dirty="0" err="1"/>
              <a:t>ESXi</a:t>
            </a:r>
            <a:r>
              <a:rPr lang="en-US" dirty="0"/>
              <a:t>’</a:t>
            </a:r>
            <a:r>
              <a:rPr lang="en-GB" dirty="0" err="1"/>
              <a:t>nin</a:t>
            </a:r>
            <a:r>
              <a:rPr lang="en-GB" dirty="0"/>
              <a:t> </a:t>
            </a:r>
            <a:r>
              <a:rPr lang="en-GB" dirty="0" err="1"/>
              <a:t>kullanımı</a:t>
            </a:r>
            <a:r>
              <a:rPr lang="en-GB" dirty="0"/>
              <a:t> </a:t>
            </a:r>
            <a:r>
              <a:rPr lang="en-GB" dirty="0" err="1"/>
              <a:t>oldukça</a:t>
            </a:r>
            <a:r>
              <a:rPr lang="en-GB" dirty="0"/>
              <a:t> </a:t>
            </a:r>
            <a:r>
              <a:rPr lang="en-GB" dirty="0" err="1"/>
              <a:t>basittir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kurulum</a:t>
            </a:r>
            <a:r>
              <a:rPr lang="en-GB" dirty="0"/>
              <a:t> </a:t>
            </a:r>
            <a:r>
              <a:rPr lang="en-GB" dirty="0" err="1"/>
              <a:t>süreci</a:t>
            </a:r>
            <a:r>
              <a:rPr lang="en-GB" dirty="0"/>
              <a:t> </a:t>
            </a:r>
            <a:r>
              <a:rPr lang="en-GB" dirty="0" err="1"/>
              <a:t>hızlıdır</a:t>
            </a:r>
            <a:r>
              <a:rPr lang="en-GB" dirty="0"/>
              <a:t>. İlk </a:t>
            </a:r>
            <a:r>
              <a:rPr lang="en-GB" dirty="0" err="1"/>
              <a:t>adım</a:t>
            </a:r>
            <a:r>
              <a:rPr lang="en-GB" dirty="0"/>
              <a:t>, </a:t>
            </a:r>
            <a:r>
              <a:rPr lang="en-GB" dirty="0" err="1"/>
              <a:t>uygun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donanım</a:t>
            </a:r>
            <a:r>
              <a:rPr lang="en-GB" dirty="0"/>
              <a:t> </a:t>
            </a:r>
            <a:r>
              <a:rPr lang="en-GB" dirty="0" err="1"/>
              <a:t>üzerine</a:t>
            </a:r>
            <a:r>
              <a:rPr lang="en-GB" dirty="0"/>
              <a:t> VMware </a:t>
            </a:r>
            <a:r>
              <a:rPr lang="en-GB" dirty="0" err="1"/>
              <a:t>ESXi</a:t>
            </a:r>
            <a:r>
              <a:rPr lang="en-US" dirty="0"/>
              <a:t>’</a:t>
            </a:r>
            <a:r>
              <a:rPr lang="en-GB" dirty="0" err="1"/>
              <a:t>nin</a:t>
            </a:r>
            <a:r>
              <a:rPr lang="en-GB" dirty="0"/>
              <a:t> </a:t>
            </a:r>
            <a:r>
              <a:rPr lang="en-GB" dirty="0" err="1"/>
              <a:t>kurulumunun</a:t>
            </a:r>
            <a:r>
              <a:rPr lang="en-GB" dirty="0"/>
              <a:t> </a:t>
            </a:r>
            <a:r>
              <a:rPr lang="en-GB" dirty="0" err="1"/>
              <a:t>yapılmasıdır</a:t>
            </a:r>
            <a:r>
              <a:rPr lang="en-GB" dirty="0"/>
              <a:t>. </a:t>
            </a:r>
            <a:r>
              <a:rPr lang="en-GB" dirty="0" err="1"/>
              <a:t>Kurulum</a:t>
            </a:r>
            <a:r>
              <a:rPr lang="en-GB" dirty="0"/>
              <a:t> </a:t>
            </a:r>
            <a:r>
              <a:rPr lang="en-GB" dirty="0" err="1"/>
              <a:t>tamamlandıktan</a:t>
            </a:r>
            <a:r>
              <a:rPr lang="en-GB" dirty="0"/>
              <a:t> </a:t>
            </a:r>
            <a:r>
              <a:rPr lang="en-GB" dirty="0" err="1"/>
              <a:t>sonra</a:t>
            </a:r>
            <a:r>
              <a:rPr lang="en-GB" dirty="0"/>
              <a:t>, vSphere Client </a:t>
            </a:r>
            <a:r>
              <a:rPr lang="en-GB" dirty="0" err="1"/>
              <a:t>veya</a:t>
            </a:r>
            <a:r>
              <a:rPr lang="en-GB" dirty="0"/>
              <a:t> </a:t>
            </a:r>
            <a:r>
              <a:rPr lang="en-GB" dirty="0" err="1"/>
              <a:t>vCenter</a:t>
            </a:r>
            <a:r>
              <a:rPr lang="en-GB" dirty="0"/>
              <a:t> Server </a:t>
            </a:r>
            <a:r>
              <a:rPr lang="en-GB" dirty="0" err="1"/>
              <a:t>gibi</a:t>
            </a:r>
            <a:r>
              <a:rPr lang="en-GB" dirty="0"/>
              <a:t> </a:t>
            </a:r>
            <a:r>
              <a:rPr lang="en-GB" dirty="0" err="1"/>
              <a:t>yönetim</a:t>
            </a:r>
            <a:r>
              <a:rPr lang="en-GB" dirty="0"/>
              <a:t> </a:t>
            </a:r>
            <a:r>
              <a:rPr lang="en-GB" dirty="0" err="1"/>
              <a:t>araçları</a:t>
            </a:r>
            <a:r>
              <a:rPr lang="en-GB" dirty="0"/>
              <a:t> </a:t>
            </a:r>
            <a:r>
              <a:rPr lang="en-GB" dirty="0" err="1"/>
              <a:t>aracılığıyla</a:t>
            </a:r>
            <a:r>
              <a:rPr lang="en-GB" dirty="0"/>
              <a:t> </a:t>
            </a:r>
            <a:r>
              <a:rPr lang="en-GB" dirty="0" err="1"/>
              <a:t>sanal</a:t>
            </a:r>
            <a:r>
              <a:rPr lang="en-GB" dirty="0"/>
              <a:t> </a:t>
            </a:r>
            <a:r>
              <a:rPr lang="en-GB" dirty="0" err="1"/>
              <a:t>makinelerin</a:t>
            </a:r>
            <a:r>
              <a:rPr lang="en-GB" dirty="0"/>
              <a:t> </a:t>
            </a:r>
            <a:r>
              <a:rPr lang="en-GB" dirty="0" err="1"/>
              <a:t>oluşturulması</a:t>
            </a:r>
            <a:r>
              <a:rPr lang="en-GB" dirty="0"/>
              <a:t>, </a:t>
            </a:r>
            <a:r>
              <a:rPr lang="en-GB" dirty="0" err="1"/>
              <a:t>yapılandırılması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yönetilmesi</a:t>
            </a:r>
            <a:r>
              <a:rPr lang="en-GB" dirty="0"/>
              <a:t> </a:t>
            </a:r>
            <a:r>
              <a:rPr lang="en-GB" dirty="0" err="1"/>
              <a:t>mümkündür</a:t>
            </a:r>
            <a:r>
              <a:rPr lang="en-GB" dirty="0"/>
              <a:t>. Bu </a:t>
            </a:r>
            <a:r>
              <a:rPr lang="en-GB" dirty="0" err="1"/>
              <a:t>araçlar</a:t>
            </a:r>
            <a:r>
              <a:rPr lang="en-GB" dirty="0"/>
              <a:t>, </a:t>
            </a:r>
            <a:r>
              <a:rPr lang="en-GB" dirty="0" err="1"/>
              <a:t>kullanıcı</a:t>
            </a:r>
            <a:r>
              <a:rPr lang="en-GB" dirty="0"/>
              <a:t> </a:t>
            </a:r>
            <a:r>
              <a:rPr lang="en-GB" dirty="0" err="1"/>
              <a:t>dostu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arayüzle</a:t>
            </a:r>
            <a:r>
              <a:rPr lang="en-GB" dirty="0"/>
              <a:t> </a:t>
            </a:r>
            <a:r>
              <a:rPr lang="en-GB" dirty="0" err="1"/>
              <a:t>birlikte</a:t>
            </a:r>
            <a:r>
              <a:rPr lang="en-GB" dirty="0"/>
              <a:t> </a:t>
            </a:r>
            <a:r>
              <a:rPr lang="en-GB" dirty="0" err="1"/>
              <a:t>gelir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işletmelerin</a:t>
            </a:r>
            <a:r>
              <a:rPr lang="en-GB" dirty="0"/>
              <a:t> </a:t>
            </a:r>
            <a:r>
              <a:rPr lang="en-GB" dirty="0" err="1"/>
              <a:t>sanallaştırma</a:t>
            </a:r>
            <a:r>
              <a:rPr lang="en-GB" dirty="0"/>
              <a:t> </a:t>
            </a:r>
            <a:r>
              <a:rPr lang="en-GB" dirty="0" err="1"/>
              <a:t>altyapısını</a:t>
            </a:r>
            <a:r>
              <a:rPr lang="en-GB" dirty="0"/>
              <a:t> </a:t>
            </a:r>
            <a:r>
              <a:rPr lang="en-GB" dirty="0" err="1"/>
              <a:t>etkin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şekilde</a:t>
            </a:r>
            <a:r>
              <a:rPr lang="en-GB" dirty="0"/>
              <a:t> </a:t>
            </a:r>
            <a:r>
              <a:rPr lang="en-GB" dirty="0" err="1"/>
              <a:t>yönetmelerine</a:t>
            </a:r>
            <a:r>
              <a:rPr lang="en-GB" dirty="0"/>
              <a:t> </a:t>
            </a:r>
            <a:r>
              <a:rPr lang="en-GB" dirty="0" err="1"/>
              <a:t>olanak</a:t>
            </a:r>
            <a:r>
              <a:rPr lang="en-GB" dirty="0"/>
              <a:t> </a:t>
            </a:r>
            <a:r>
              <a:rPr lang="en-GB" dirty="0" err="1"/>
              <a:t>tanır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590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Şimdi</a:t>
            </a:r>
            <a:r>
              <a:rPr lang="en-GB" dirty="0"/>
              <a:t> </a:t>
            </a:r>
            <a:r>
              <a:rPr lang="en-GB" dirty="0" err="1"/>
              <a:t>ESXi</a:t>
            </a:r>
            <a:r>
              <a:rPr lang="en-GB" dirty="0"/>
              <a:t> </a:t>
            </a:r>
            <a:r>
              <a:rPr lang="en-GB" dirty="0" err="1"/>
              <a:t>yönetim</a:t>
            </a:r>
            <a:r>
              <a:rPr lang="en-GB" dirty="0"/>
              <a:t> IP </a:t>
            </a:r>
            <a:r>
              <a:rPr lang="en-GB" dirty="0" err="1"/>
              <a:t>adresinin</a:t>
            </a:r>
            <a:r>
              <a:rPr lang="en-GB" dirty="0"/>
              <a:t> </a:t>
            </a:r>
            <a:r>
              <a:rPr lang="en-GB" dirty="0" err="1"/>
              <a:t>erişilebilir</a:t>
            </a:r>
            <a:r>
              <a:rPr lang="en-GB" dirty="0"/>
              <a:t> </a:t>
            </a:r>
            <a:r>
              <a:rPr lang="en-GB" dirty="0" err="1"/>
              <a:t>olduğu</a:t>
            </a:r>
            <a:r>
              <a:rPr lang="en-GB" dirty="0"/>
              <a:t> </a:t>
            </a:r>
            <a:r>
              <a:rPr lang="en-GB" dirty="0" err="1"/>
              <a:t>herhangi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PC’ye</a:t>
            </a:r>
            <a:r>
              <a:rPr lang="en-GB" dirty="0"/>
              <a:t> </a:t>
            </a:r>
            <a:r>
              <a:rPr lang="en-GB" dirty="0" err="1"/>
              <a:t>gidin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herhangi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web </a:t>
            </a:r>
            <a:r>
              <a:rPr lang="en-GB" dirty="0" err="1"/>
              <a:t>tarayıcısını</a:t>
            </a:r>
            <a:r>
              <a:rPr lang="en-GB" dirty="0"/>
              <a:t> </a:t>
            </a:r>
            <a:r>
              <a:rPr lang="en-GB" dirty="0" err="1"/>
              <a:t>açın</a:t>
            </a:r>
            <a:r>
              <a:rPr lang="en-GB" dirty="0"/>
              <a:t>. Ben </a:t>
            </a:r>
            <a:r>
              <a:rPr lang="en-GB" dirty="0" err="1"/>
              <a:t>şahsen</a:t>
            </a:r>
            <a:r>
              <a:rPr lang="en-GB" dirty="0"/>
              <a:t> Google </a:t>
            </a:r>
            <a:r>
              <a:rPr lang="en-GB" dirty="0" err="1"/>
              <a:t>Chrome’u</a:t>
            </a:r>
            <a:r>
              <a:rPr lang="en-GB" dirty="0"/>
              <a:t> </a:t>
            </a:r>
            <a:r>
              <a:rPr lang="en-GB" dirty="0" err="1"/>
              <a:t>kullanmanızı</a:t>
            </a:r>
            <a:r>
              <a:rPr lang="en-GB" dirty="0"/>
              <a:t> </a:t>
            </a:r>
            <a:r>
              <a:rPr lang="en-GB" dirty="0" err="1"/>
              <a:t>öneririm</a:t>
            </a:r>
            <a:r>
              <a:rPr lang="en-GB" dirty="0"/>
              <a:t> </a:t>
            </a:r>
            <a:r>
              <a:rPr lang="en-GB" dirty="0" err="1"/>
              <a:t>çünkü</a:t>
            </a:r>
            <a:r>
              <a:rPr lang="en-GB" dirty="0"/>
              <a:t> </a:t>
            </a:r>
            <a:r>
              <a:rPr lang="en-GB" dirty="0" err="1"/>
              <a:t>çok</a:t>
            </a:r>
            <a:r>
              <a:rPr lang="en-GB" dirty="0"/>
              <a:t> </a:t>
            </a:r>
            <a:r>
              <a:rPr lang="en-GB" dirty="0" err="1"/>
              <a:t>kolay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rahat</a:t>
            </a:r>
            <a:r>
              <a:rPr lang="en-GB" dirty="0"/>
              <a:t>. </a:t>
            </a:r>
            <a:r>
              <a:rPr lang="en-GB" dirty="0" err="1"/>
              <a:t>Ancak</a:t>
            </a:r>
            <a:r>
              <a:rPr lang="en-GB" dirty="0"/>
              <a:t> </a:t>
            </a:r>
            <a:r>
              <a:rPr lang="en-GB" dirty="0" err="1"/>
              <a:t>tercih</a:t>
            </a:r>
            <a:r>
              <a:rPr lang="en-GB" dirty="0"/>
              <a:t> </a:t>
            </a:r>
            <a:r>
              <a:rPr lang="en-GB" dirty="0" err="1"/>
              <a:t>ettiğiniz</a:t>
            </a:r>
            <a:r>
              <a:rPr lang="en-GB" dirty="0"/>
              <a:t> </a:t>
            </a:r>
            <a:r>
              <a:rPr lang="en-GB" dirty="0" err="1"/>
              <a:t>herhangi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tarayıcıyı</a:t>
            </a:r>
            <a:r>
              <a:rPr lang="en-GB" dirty="0"/>
              <a:t> </a:t>
            </a:r>
            <a:r>
              <a:rPr lang="en-GB" dirty="0" err="1"/>
              <a:t>kullanabilirsiniz</a:t>
            </a:r>
            <a:r>
              <a:rPr lang="en-GB" dirty="0"/>
              <a:t>.</a:t>
            </a:r>
          </a:p>
          <a:p>
            <a:r>
              <a:rPr lang="en-GB" dirty="0" err="1"/>
              <a:t>ESXi</a:t>
            </a:r>
            <a:r>
              <a:rPr lang="en-GB" dirty="0"/>
              <a:t> </a:t>
            </a:r>
            <a:r>
              <a:rPr lang="en-GB" dirty="0" err="1"/>
              <a:t>ana</a:t>
            </a:r>
            <a:r>
              <a:rPr lang="en-GB" dirty="0"/>
              <a:t> </a:t>
            </a:r>
            <a:r>
              <a:rPr lang="en-GB" dirty="0" err="1"/>
              <a:t>ekranında</a:t>
            </a:r>
            <a:r>
              <a:rPr lang="en-GB" dirty="0"/>
              <a:t> </a:t>
            </a:r>
            <a:r>
              <a:rPr lang="en-GB" dirty="0" err="1"/>
              <a:t>gösterilen</a:t>
            </a:r>
            <a:r>
              <a:rPr lang="en-GB" dirty="0"/>
              <a:t> </a:t>
            </a:r>
            <a:r>
              <a:rPr lang="en-GB" dirty="0" err="1"/>
              <a:t>URL’yi</a:t>
            </a:r>
            <a:r>
              <a:rPr lang="en-GB" dirty="0"/>
              <a:t> (</a:t>
            </a:r>
            <a:r>
              <a:rPr lang="en-GB" dirty="0" err="1"/>
              <a:t>örnek</a:t>
            </a:r>
            <a:r>
              <a:rPr lang="en-GB" dirty="0"/>
              <a:t>: https://ESXi_IP_address) </a:t>
            </a:r>
            <a:r>
              <a:rPr lang="en-GB" dirty="0" err="1"/>
              <a:t>tarayıcının</a:t>
            </a:r>
            <a:r>
              <a:rPr lang="en-GB" dirty="0"/>
              <a:t> URL </a:t>
            </a:r>
            <a:r>
              <a:rPr lang="en-GB" dirty="0" err="1"/>
              <a:t>çubuğuna</a:t>
            </a:r>
            <a:r>
              <a:rPr lang="en-GB" dirty="0"/>
              <a:t> </a:t>
            </a:r>
            <a:r>
              <a:rPr lang="en-GB" dirty="0" err="1"/>
              <a:t>yazın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Enter </a:t>
            </a:r>
            <a:r>
              <a:rPr lang="en-GB" dirty="0" err="1"/>
              <a:t>tuşuna</a:t>
            </a:r>
            <a:r>
              <a:rPr lang="en-GB" dirty="0"/>
              <a:t> basın. </a:t>
            </a:r>
            <a:r>
              <a:rPr lang="en-GB" dirty="0" err="1"/>
              <a:t>ESXi</a:t>
            </a:r>
            <a:r>
              <a:rPr lang="en-GB" dirty="0"/>
              <a:t> </a:t>
            </a:r>
            <a:r>
              <a:rPr lang="en-GB" dirty="0" err="1"/>
              <a:t>kendinden</a:t>
            </a:r>
            <a:r>
              <a:rPr lang="en-GB" dirty="0"/>
              <a:t> </a:t>
            </a:r>
            <a:r>
              <a:rPr lang="en-GB" dirty="0" err="1"/>
              <a:t>imzalı</a:t>
            </a:r>
            <a:r>
              <a:rPr lang="en-GB" dirty="0"/>
              <a:t> SSL </a:t>
            </a:r>
            <a:r>
              <a:rPr lang="en-GB" dirty="0" err="1"/>
              <a:t>sertifikası</a:t>
            </a:r>
            <a:r>
              <a:rPr lang="en-GB" dirty="0"/>
              <a:t> </a:t>
            </a:r>
            <a:r>
              <a:rPr lang="en-GB" dirty="0" err="1"/>
              <a:t>kullandığından</a:t>
            </a:r>
            <a:r>
              <a:rPr lang="en-GB" dirty="0"/>
              <a:t>, </a:t>
            </a:r>
            <a:r>
              <a:rPr lang="en-GB" dirty="0" err="1"/>
              <a:t>tarayıcı</a:t>
            </a:r>
            <a:r>
              <a:rPr lang="en-GB" dirty="0"/>
              <a:t> </a:t>
            </a:r>
            <a:r>
              <a:rPr lang="en-GB" dirty="0" err="1"/>
              <a:t>bu</a:t>
            </a:r>
            <a:r>
              <a:rPr lang="en-GB" dirty="0"/>
              <a:t> </a:t>
            </a:r>
            <a:r>
              <a:rPr lang="en-GB" dirty="0" err="1"/>
              <a:t>sertifikaya</a:t>
            </a:r>
            <a:r>
              <a:rPr lang="en-GB" dirty="0"/>
              <a:t> </a:t>
            </a:r>
            <a:r>
              <a:rPr lang="en-GB" dirty="0" err="1"/>
              <a:t>güvenmeyebilir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sertifikanın</a:t>
            </a:r>
            <a:r>
              <a:rPr lang="en-GB" dirty="0"/>
              <a:t> </a:t>
            </a:r>
            <a:r>
              <a:rPr lang="en-GB" dirty="0" err="1"/>
              <a:t>güvenilir</a:t>
            </a:r>
            <a:r>
              <a:rPr lang="en-GB" dirty="0"/>
              <a:t> </a:t>
            </a:r>
            <a:r>
              <a:rPr lang="en-GB" dirty="0" err="1"/>
              <a:t>olmadığına</a:t>
            </a:r>
            <a:r>
              <a:rPr lang="en-GB" dirty="0"/>
              <a:t> </a:t>
            </a:r>
            <a:r>
              <a:rPr lang="en-GB" dirty="0" err="1"/>
              <a:t>dair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uyarı</a:t>
            </a:r>
            <a:r>
              <a:rPr lang="en-GB" dirty="0"/>
              <a:t> </a:t>
            </a:r>
            <a:r>
              <a:rPr lang="en-GB" dirty="0" err="1"/>
              <a:t>mesajı</a:t>
            </a:r>
            <a:r>
              <a:rPr lang="en-GB" dirty="0"/>
              <a:t> </a:t>
            </a:r>
            <a:r>
              <a:rPr lang="en-GB" dirty="0" err="1"/>
              <a:t>gösterecektir</a:t>
            </a:r>
            <a:r>
              <a:rPr lang="en-GB" dirty="0"/>
              <a:t>. Bu </a:t>
            </a:r>
            <a:r>
              <a:rPr lang="en-GB" dirty="0" err="1"/>
              <a:t>durumda</a:t>
            </a:r>
            <a:r>
              <a:rPr lang="en-GB" dirty="0"/>
              <a:t>, </a:t>
            </a:r>
            <a:r>
              <a:rPr lang="en-GB" dirty="0" err="1"/>
              <a:t>açılan</a:t>
            </a:r>
            <a:r>
              <a:rPr lang="en-GB" dirty="0"/>
              <a:t> </a:t>
            </a:r>
            <a:r>
              <a:rPr lang="en-GB" dirty="0" err="1"/>
              <a:t>sayfada</a:t>
            </a:r>
            <a:r>
              <a:rPr lang="en-GB" dirty="0"/>
              <a:t> </a:t>
            </a:r>
            <a:r>
              <a:rPr lang="en-GB" dirty="0" err="1"/>
              <a:t>gösterilen</a:t>
            </a:r>
            <a:r>
              <a:rPr lang="en-GB" dirty="0"/>
              <a:t> </a:t>
            </a:r>
            <a:r>
              <a:rPr lang="en-GB" dirty="0" err="1"/>
              <a:t>Gelişmiş</a:t>
            </a:r>
            <a:r>
              <a:rPr lang="en-GB" dirty="0"/>
              <a:t> </a:t>
            </a:r>
            <a:r>
              <a:rPr lang="en-GB" dirty="0" err="1"/>
              <a:t>düğmesine</a:t>
            </a:r>
            <a:r>
              <a:rPr lang="en-GB" dirty="0"/>
              <a:t> </a:t>
            </a:r>
            <a:r>
              <a:rPr lang="en-GB" dirty="0" err="1"/>
              <a:t>tıklayın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ardından</a:t>
            </a:r>
            <a:r>
              <a:rPr lang="en-GB" dirty="0"/>
              <a:t> </a:t>
            </a:r>
            <a:r>
              <a:rPr lang="en-GB" dirty="0" err="1"/>
              <a:t>ESXi_IP_address’e</a:t>
            </a:r>
            <a:r>
              <a:rPr lang="en-GB" dirty="0"/>
              <a:t> </a:t>
            </a:r>
            <a:r>
              <a:rPr lang="en-GB" dirty="0" err="1"/>
              <a:t>İşlendi</a:t>
            </a:r>
            <a:r>
              <a:rPr lang="en-GB" dirty="0"/>
              <a:t> (</a:t>
            </a:r>
            <a:r>
              <a:rPr lang="en-GB" dirty="0" err="1"/>
              <a:t>güvenli</a:t>
            </a:r>
            <a:r>
              <a:rPr lang="en-GB" dirty="0"/>
              <a:t> </a:t>
            </a:r>
            <a:r>
              <a:rPr lang="en-GB" dirty="0" err="1"/>
              <a:t>değil</a:t>
            </a:r>
            <a:r>
              <a:rPr lang="en-GB" dirty="0"/>
              <a:t>) </a:t>
            </a:r>
            <a:r>
              <a:rPr lang="en-GB" dirty="0" err="1"/>
              <a:t>yazan</a:t>
            </a:r>
            <a:r>
              <a:rPr lang="en-GB" dirty="0"/>
              <a:t> </a:t>
            </a:r>
            <a:r>
              <a:rPr lang="en-GB" dirty="0" err="1"/>
              <a:t>bağlantıya</a:t>
            </a:r>
            <a:r>
              <a:rPr lang="en-GB" dirty="0"/>
              <a:t> </a:t>
            </a:r>
            <a:r>
              <a:rPr lang="en-GB" dirty="0" err="1"/>
              <a:t>tıklayın</a:t>
            </a:r>
            <a:r>
              <a:rPr lang="en-GB" dirty="0"/>
              <a:t>. </a:t>
            </a:r>
            <a:r>
              <a:rPr lang="en-GB" dirty="0" err="1"/>
              <a:t>Şimdi</a:t>
            </a:r>
            <a:r>
              <a:rPr lang="en-GB" dirty="0"/>
              <a:t> </a:t>
            </a:r>
            <a:r>
              <a:rPr lang="en-GB" dirty="0" err="1"/>
              <a:t>aşağıdaki</a:t>
            </a:r>
            <a:r>
              <a:rPr lang="en-GB" dirty="0"/>
              <a:t> </a:t>
            </a:r>
            <a:r>
              <a:rPr lang="en-GB" dirty="0" err="1"/>
              <a:t>görüntüdeki</a:t>
            </a:r>
            <a:r>
              <a:rPr lang="en-GB" dirty="0"/>
              <a:t> </a:t>
            </a:r>
            <a:r>
              <a:rPr lang="en-GB" dirty="0" err="1"/>
              <a:t>gibi</a:t>
            </a:r>
            <a:r>
              <a:rPr lang="en-GB" dirty="0"/>
              <a:t> VMware </a:t>
            </a:r>
            <a:r>
              <a:rPr lang="en-GB" dirty="0" err="1"/>
              <a:t>ESXi</a:t>
            </a:r>
            <a:r>
              <a:rPr lang="en-GB" dirty="0"/>
              <a:t> </a:t>
            </a:r>
            <a:r>
              <a:rPr lang="en-GB" dirty="0" err="1"/>
              <a:t>giriş</a:t>
            </a:r>
            <a:r>
              <a:rPr lang="en-GB" dirty="0"/>
              <a:t> </a:t>
            </a:r>
            <a:r>
              <a:rPr lang="en-GB" dirty="0" err="1"/>
              <a:t>sayfasını</a:t>
            </a:r>
            <a:r>
              <a:rPr lang="en-GB" dirty="0"/>
              <a:t> </a:t>
            </a:r>
            <a:r>
              <a:rPr lang="en-GB" dirty="0" err="1"/>
              <a:t>bulacaksınız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3644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VMware </a:t>
            </a:r>
            <a:r>
              <a:rPr lang="en-GB" dirty="0" err="1"/>
              <a:t>ESXi</a:t>
            </a:r>
            <a:r>
              <a:rPr lang="en-GB" dirty="0"/>
              <a:t> Web </a:t>
            </a:r>
            <a:r>
              <a:rPr lang="en-GB" dirty="0" err="1"/>
              <a:t>Giriş</a:t>
            </a:r>
            <a:r>
              <a:rPr lang="en-GB" dirty="0"/>
              <a:t> </a:t>
            </a:r>
            <a:r>
              <a:rPr lang="en-GB" dirty="0" err="1"/>
              <a:t>Sayfası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pic>
        <p:nvPicPr>
          <p:cNvPr id="4" name="Content Placeholder 3" descr="https://kockerim.com/wp-content/uploads/2021/11/ESXi-Web-Login-Pag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72456"/>
            <a:ext cx="9753600" cy="4257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5410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Giriş</a:t>
            </a:r>
            <a:r>
              <a:rPr lang="en-GB" dirty="0"/>
              <a:t> </a:t>
            </a:r>
            <a:r>
              <a:rPr lang="en-GB" dirty="0" err="1"/>
              <a:t>sayfasında</a:t>
            </a:r>
            <a:r>
              <a:rPr lang="en-GB" dirty="0"/>
              <a:t>, </a:t>
            </a:r>
            <a:r>
              <a:rPr lang="en-GB" dirty="0" err="1"/>
              <a:t>Şifre</a:t>
            </a:r>
            <a:r>
              <a:rPr lang="en-GB" dirty="0"/>
              <a:t> </a:t>
            </a:r>
            <a:r>
              <a:rPr lang="en-GB" dirty="0" err="1"/>
              <a:t>giriş</a:t>
            </a:r>
            <a:r>
              <a:rPr lang="en-GB" dirty="0"/>
              <a:t> </a:t>
            </a:r>
            <a:r>
              <a:rPr lang="en-GB" dirty="0" err="1"/>
              <a:t>alanına</a:t>
            </a:r>
            <a:r>
              <a:rPr lang="en-GB" dirty="0"/>
              <a:t> </a:t>
            </a:r>
            <a:r>
              <a:rPr lang="en-GB" dirty="0" err="1"/>
              <a:t>Kullanıcı</a:t>
            </a:r>
            <a:r>
              <a:rPr lang="en-GB" dirty="0"/>
              <a:t> </a:t>
            </a:r>
            <a:r>
              <a:rPr lang="en-GB" dirty="0" err="1"/>
              <a:t>adı</a:t>
            </a:r>
            <a:r>
              <a:rPr lang="en-GB" dirty="0"/>
              <a:t> root </a:t>
            </a:r>
            <a:r>
              <a:rPr lang="en-GB" dirty="0" err="1"/>
              <a:t>ve</a:t>
            </a:r>
            <a:r>
              <a:rPr lang="en-GB" dirty="0"/>
              <a:t> root </a:t>
            </a:r>
            <a:r>
              <a:rPr lang="en-GB" dirty="0" err="1"/>
              <a:t>şifresini</a:t>
            </a:r>
            <a:r>
              <a:rPr lang="en-GB" dirty="0"/>
              <a:t> </a:t>
            </a:r>
            <a:r>
              <a:rPr lang="en-GB" dirty="0" err="1"/>
              <a:t>girin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ardından</a:t>
            </a:r>
            <a:r>
              <a:rPr lang="en-GB" dirty="0"/>
              <a:t> Enter </a:t>
            </a:r>
            <a:r>
              <a:rPr lang="en-GB" dirty="0" err="1"/>
              <a:t>tuşuna</a:t>
            </a:r>
            <a:r>
              <a:rPr lang="en-GB" dirty="0"/>
              <a:t> basın </a:t>
            </a:r>
            <a:r>
              <a:rPr lang="en-GB" dirty="0" err="1"/>
              <a:t>veya</a:t>
            </a:r>
            <a:r>
              <a:rPr lang="en-GB" dirty="0"/>
              <a:t> </a:t>
            </a:r>
            <a:r>
              <a:rPr lang="en-GB" dirty="0" err="1"/>
              <a:t>Giriş</a:t>
            </a:r>
            <a:r>
              <a:rPr lang="en-GB" dirty="0"/>
              <a:t> yap </a:t>
            </a:r>
            <a:r>
              <a:rPr lang="en-GB" dirty="0" err="1"/>
              <a:t>düğmesine</a:t>
            </a:r>
            <a:r>
              <a:rPr lang="en-GB" dirty="0"/>
              <a:t> </a:t>
            </a:r>
            <a:r>
              <a:rPr lang="en-GB" dirty="0" err="1"/>
              <a:t>tıklayın</a:t>
            </a:r>
            <a:r>
              <a:rPr lang="en-GB" dirty="0"/>
              <a:t>. </a:t>
            </a:r>
            <a:r>
              <a:rPr lang="en-GB" dirty="0" err="1"/>
              <a:t>Şimdi</a:t>
            </a:r>
            <a:r>
              <a:rPr lang="en-GB" dirty="0"/>
              <a:t>, VMware </a:t>
            </a:r>
            <a:r>
              <a:rPr lang="en-GB" dirty="0" err="1"/>
              <a:t>ESXi</a:t>
            </a:r>
            <a:r>
              <a:rPr lang="en-GB" dirty="0"/>
              <a:t> </a:t>
            </a:r>
            <a:r>
              <a:rPr lang="en-GB" dirty="0" err="1"/>
              <a:t>ile</a:t>
            </a:r>
            <a:r>
              <a:rPr lang="en-GB" dirty="0"/>
              <a:t> </a:t>
            </a:r>
            <a:r>
              <a:rPr lang="en-GB" dirty="0" err="1"/>
              <a:t>sorunsuz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veri</a:t>
            </a:r>
            <a:r>
              <a:rPr lang="en-GB" dirty="0"/>
              <a:t> </a:t>
            </a:r>
            <a:r>
              <a:rPr lang="en-GB" dirty="0" err="1"/>
              <a:t>merkezi</a:t>
            </a:r>
            <a:r>
              <a:rPr lang="en-GB" dirty="0"/>
              <a:t> </a:t>
            </a:r>
            <a:r>
              <a:rPr lang="en-GB" dirty="0" err="1"/>
              <a:t>çalıştırmak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her </a:t>
            </a:r>
            <a:r>
              <a:rPr lang="en-GB" dirty="0" err="1"/>
              <a:t>şeyi</a:t>
            </a:r>
            <a:r>
              <a:rPr lang="en-GB" dirty="0"/>
              <a:t> </a:t>
            </a:r>
            <a:r>
              <a:rPr lang="en-GB" dirty="0" err="1"/>
              <a:t>yönetebileceğimiz</a:t>
            </a:r>
            <a:r>
              <a:rPr lang="en-GB" dirty="0"/>
              <a:t> VMware </a:t>
            </a:r>
            <a:r>
              <a:rPr lang="en-GB" dirty="0" err="1"/>
              <a:t>ESXi</a:t>
            </a:r>
            <a:r>
              <a:rPr lang="en-GB" dirty="0"/>
              <a:t> web </a:t>
            </a:r>
            <a:r>
              <a:rPr lang="en-GB" dirty="0" err="1"/>
              <a:t>yönetim</a:t>
            </a:r>
            <a:r>
              <a:rPr lang="en-GB" dirty="0"/>
              <a:t> </a:t>
            </a:r>
            <a:r>
              <a:rPr lang="en-GB" dirty="0" err="1"/>
              <a:t>sayfasını</a:t>
            </a:r>
            <a:r>
              <a:rPr lang="en-GB" dirty="0"/>
              <a:t> </a:t>
            </a:r>
            <a:r>
              <a:rPr lang="en-GB" dirty="0" err="1"/>
              <a:t>bulacaksınız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4512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Sanal</a:t>
            </a:r>
            <a:r>
              <a:rPr lang="en-GB" dirty="0" smtClean="0"/>
              <a:t> </a:t>
            </a:r>
            <a:r>
              <a:rPr lang="en-GB" dirty="0" err="1" smtClean="0"/>
              <a:t>Makinanın</a:t>
            </a:r>
            <a:r>
              <a:rPr lang="en-GB" dirty="0" smtClean="0"/>
              <a:t> </a:t>
            </a:r>
            <a:r>
              <a:rPr lang="en-GB" dirty="0" err="1" smtClean="0"/>
              <a:t>WebBrowser’da</a:t>
            </a:r>
            <a:r>
              <a:rPr lang="en-GB" dirty="0" smtClean="0"/>
              <a:t> </a:t>
            </a:r>
            <a:r>
              <a:rPr lang="en-GB" dirty="0" err="1" smtClean="0"/>
              <a:t>Yönetilmesi</a:t>
            </a:r>
            <a:endParaRPr lang="en-GB" dirty="0"/>
          </a:p>
        </p:txBody>
      </p:sp>
      <p:pic>
        <p:nvPicPr>
          <p:cNvPr id="4" name="Content Placeholder 3" descr="https://kockerim.com/wp-content/uploads/2021/11/ESXi-Web-Panel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83124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Sonuç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VMware </a:t>
            </a:r>
            <a:r>
              <a:rPr lang="en-GB" dirty="0" err="1"/>
              <a:t>ESXi</a:t>
            </a:r>
            <a:r>
              <a:rPr lang="en-GB" dirty="0"/>
              <a:t>, </a:t>
            </a:r>
            <a:r>
              <a:rPr lang="en-GB" dirty="0" err="1"/>
              <a:t>sanallaştırma</a:t>
            </a:r>
            <a:r>
              <a:rPr lang="en-GB" dirty="0"/>
              <a:t> </a:t>
            </a:r>
            <a:r>
              <a:rPr lang="en-GB" dirty="0" err="1"/>
              <a:t>alanında</a:t>
            </a:r>
            <a:r>
              <a:rPr lang="en-GB" dirty="0"/>
              <a:t> </a:t>
            </a:r>
            <a:r>
              <a:rPr lang="en-GB" dirty="0" err="1"/>
              <a:t>lider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platform </a:t>
            </a:r>
            <a:r>
              <a:rPr lang="en-GB" dirty="0" err="1"/>
              <a:t>olarak</a:t>
            </a:r>
            <a:r>
              <a:rPr lang="en-GB" dirty="0"/>
              <a:t>, </a:t>
            </a:r>
            <a:r>
              <a:rPr lang="en-GB" dirty="0" err="1"/>
              <a:t>işletmelerin</a:t>
            </a:r>
            <a:r>
              <a:rPr lang="en-GB" dirty="0"/>
              <a:t> </a:t>
            </a:r>
            <a:r>
              <a:rPr lang="en-GB" dirty="0" err="1"/>
              <a:t>altyapılarını</a:t>
            </a:r>
            <a:r>
              <a:rPr lang="en-GB" dirty="0"/>
              <a:t> optimize </a:t>
            </a:r>
            <a:r>
              <a:rPr lang="en-GB" dirty="0" err="1"/>
              <a:t>etmelerine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yönetmelerine</a:t>
            </a:r>
            <a:r>
              <a:rPr lang="en-GB" dirty="0"/>
              <a:t> </a:t>
            </a:r>
            <a:r>
              <a:rPr lang="en-GB" dirty="0" err="1"/>
              <a:t>olanak</a:t>
            </a:r>
            <a:r>
              <a:rPr lang="en-GB" dirty="0"/>
              <a:t> </a:t>
            </a:r>
            <a:r>
              <a:rPr lang="en-GB" dirty="0" err="1"/>
              <a:t>tanır</a:t>
            </a:r>
            <a:r>
              <a:rPr lang="en-GB" dirty="0"/>
              <a:t>. Bu </a:t>
            </a:r>
            <a:r>
              <a:rPr lang="en-GB" dirty="0" err="1"/>
              <a:t>sunumda</a:t>
            </a:r>
            <a:r>
              <a:rPr lang="en-GB" dirty="0"/>
              <a:t> </a:t>
            </a:r>
            <a:r>
              <a:rPr lang="en-GB" dirty="0" err="1"/>
              <a:t>ele</a:t>
            </a:r>
            <a:r>
              <a:rPr lang="en-GB" dirty="0"/>
              <a:t> </a:t>
            </a:r>
            <a:r>
              <a:rPr lang="en-GB" dirty="0" err="1"/>
              <a:t>alınan</a:t>
            </a:r>
            <a:r>
              <a:rPr lang="en-GB" dirty="0"/>
              <a:t> </a:t>
            </a:r>
            <a:r>
              <a:rPr lang="en-GB" dirty="0" err="1"/>
              <a:t>bilgiler</a:t>
            </a:r>
            <a:r>
              <a:rPr lang="en-GB" dirty="0"/>
              <a:t>, VMware </a:t>
            </a:r>
            <a:r>
              <a:rPr lang="en-GB" dirty="0" err="1"/>
              <a:t>ESXi’nin</a:t>
            </a:r>
            <a:r>
              <a:rPr lang="en-GB" dirty="0"/>
              <a:t> </a:t>
            </a:r>
            <a:r>
              <a:rPr lang="en-GB" dirty="0" err="1"/>
              <a:t>işletmeler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neden</a:t>
            </a:r>
            <a:r>
              <a:rPr lang="en-GB" dirty="0"/>
              <a:t> </a:t>
            </a:r>
            <a:r>
              <a:rPr lang="en-GB" dirty="0" err="1"/>
              <a:t>kritik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öneme</a:t>
            </a:r>
            <a:r>
              <a:rPr lang="en-GB" dirty="0"/>
              <a:t> </a:t>
            </a:r>
            <a:r>
              <a:rPr lang="en-GB" dirty="0" err="1"/>
              <a:t>sahip</a:t>
            </a:r>
            <a:r>
              <a:rPr lang="en-GB" dirty="0"/>
              <a:t> </a:t>
            </a:r>
            <a:r>
              <a:rPr lang="en-GB" dirty="0" err="1"/>
              <a:t>olduğunu</a:t>
            </a:r>
            <a:r>
              <a:rPr lang="en-GB" dirty="0"/>
              <a:t> </a:t>
            </a:r>
            <a:r>
              <a:rPr lang="en-GB" dirty="0" err="1"/>
              <a:t>açıklamakta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kullanıcıların</a:t>
            </a:r>
            <a:r>
              <a:rPr lang="en-GB" dirty="0"/>
              <a:t> </a:t>
            </a:r>
            <a:r>
              <a:rPr lang="en-GB" dirty="0" err="1"/>
              <a:t>sanallaştırma</a:t>
            </a:r>
            <a:r>
              <a:rPr lang="en-GB" dirty="0"/>
              <a:t> </a:t>
            </a:r>
            <a:r>
              <a:rPr lang="en-GB" dirty="0" err="1"/>
              <a:t>platformlarından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iyi</a:t>
            </a:r>
            <a:r>
              <a:rPr lang="en-GB" dirty="0"/>
              <a:t> </a:t>
            </a:r>
            <a:r>
              <a:rPr lang="en-GB" dirty="0" err="1"/>
              <a:t>şekilde</a:t>
            </a:r>
            <a:r>
              <a:rPr lang="en-GB" dirty="0"/>
              <a:t> </a:t>
            </a:r>
            <a:r>
              <a:rPr lang="en-GB" dirty="0" err="1"/>
              <a:t>nasıl</a:t>
            </a:r>
            <a:r>
              <a:rPr lang="en-GB" dirty="0"/>
              <a:t> </a:t>
            </a:r>
            <a:r>
              <a:rPr lang="en-GB" dirty="0" err="1"/>
              <a:t>faydalanabileceğini</a:t>
            </a:r>
            <a:r>
              <a:rPr lang="en-GB" dirty="0"/>
              <a:t> </a:t>
            </a:r>
            <a:r>
              <a:rPr lang="en-GB" dirty="0" err="1"/>
              <a:t>göstermektedir</a:t>
            </a:r>
            <a:r>
              <a:rPr lang="en-GB" dirty="0"/>
              <a:t>. </a:t>
            </a:r>
            <a:r>
              <a:rPr lang="en-GB" dirty="0" err="1"/>
              <a:t>VMWareESXi</a:t>
            </a:r>
            <a:r>
              <a:rPr lang="en-GB" dirty="0"/>
              <a:t> </a:t>
            </a:r>
            <a:r>
              <a:rPr lang="en-GB" dirty="0" err="1"/>
              <a:t>kullanmanin</a:t>
            </a:r>
            <a:r>
              <a:rPr lang="en-GB" dirty="0"/>
              <a:t> </a:t>
            </a:r>
            <a:r>
              <a:rPr lang="en-GB" dirty="0" err="1"/>
              <a:t>sağlayacaği</a:t>
            </a:r>
            <a:r>
              <a:rPr lang="en-GB" dirty="0"/>
              <a:t> </a:t>
            </a:r>
            <a:r>
              <a:rPr lang="en-GB" dirty="0" err="1"/>
              <a:t>faydaları</a:t>
            </a:r>
            <a:r>
              <a:rPr lang="en-GB" dirty="0"/>
              <a:t> </a:t>
            </a:r>
            <a:r>
              <a:rPr lang="en-GB" dirty="0" err="1"/>
              <a:t>aktarmaktadır</a:t>
            </a:r>
            <a:r>
              <a:rPr lang="en-GB"/>
              <a:t>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896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Yapıları</a:t>
            </a:r>
            <a:r>
              <a:rPr lang="en-GB" b="1" dirty="0"/>
              <a:t> </a:t>
            </a:r>
            <a:r>
              <a:rPr lang="en-GB" b="1" dirty="0" err="1"/>
              <a:t>nedir</a:t>
            </a:r>
            <a:r>
              <a:rPr lang="en-GB" b="1" dirty="0"/>
              <a:t>?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VMware </a:t>
            </a:r>
            <a:r>
              <a:rPr lang="en-GB" dirty="0" err="1"/>
              <a:t>ESXi</a:t>
            </a:r>
            <a:r>
              <a:rPr lang="en-US" dirty="0"/>
              <a:t>’</a:t>
            </a:r>
            <a:r>
              <a:rPr lang="en-GB" dirty="0" err="1"/>
              <a:t>nin</a:t>
            </a:r>
            <a:r>
              <a:rPr lang="en-GB" dirty="0"/>
              <a:t> </a:t>
            </a:r>
            <a:r>
              <a:rPr lang="en-GB" dirty="0" err="1"/>
              <a:t>temel</a:t>
            </a:r>
            <a:r>
              <a:rPr lang="en-GB" dirty="0"/>
              <a:t> </a:t>
            </a:r>
            <a:r>
              <a:rPr lang="en-GB" dirty="0" err="1"/>
              <a:t>yapısı</a:t>
            </a:r>
            <a:r>
              <a:rPr lang="en-GB" dirty="0"/>
              <a:t>, bare-metal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hipervizör</a:t>
            </a:r>
            <a:r>
              <a:rPr lang="en-GB" dirty="0"/>
              <a:t> </a:t>
            </a:r>
            <a:r>
              <a:rPr lang="en-GB" dirty="0" err="1"/>
              <a:t>üzerine</a:t>
            </a:r>
            <a:r>
              <a:rPr lang="en-GB" dirty="0"/>
              <a:t> </a:t>
            </a:r>
            <a:r>
              <a:rPr lang="en-GB" dirty="0" err="1"/>
              <a:t>inşa</a:t>
            </a:r>
            <a:r>
              <a:rPr lang="en-GB" dirty="0"/>
              <a:t> </a:t>
            </a:r>
            <a:r>
              <a:rPr lang="en-GB" dirty="0" err="1"/>
              <a:t>edilmiştir</a:t>
            </a:r>
            <a:r>
              <a:rPr lang="en-GB" dirty="0"/>
              <a:t>. Bu, </a:t>
            </a:r>
            <a:r>
              <a:rPr lang="en-GB" dirty="0" err="1"/>
              <a:t>sanal</a:t>
            </a:r>
            <a:r>
              <a:rPr lang="en-GB" dirty="0"/>
              <a:t> </a:t>
            </a:r>
            <a:r>
              <a:rPr lang="en-GB" dirty="0" err="1"/>
              <a:t>makinelerin</a:t>
            </a:r>
            <a:r>
              <a:rPr lang="en-GB" dirty="0"/>
              <a:t> </a:t>
            </a:r>
            <a:r>
              <a:rPr lang="en-GB" dirty="0" err="1"/>
              <a:t>doğrudan</a:t>
            </a:r>
            <a:r>
              <a:rPr lang="en-GB" dirty="0"/>
              <a:t> </a:t>
            </a:r>
            <a:r>
              <a:rPr lang="en-GB" dirty="0" err="1"/>
              <a:t>fiziksel</a:t>
            </a:r>
            <a:r>
              <a:rPr lang="en-GB" dirty="0"/>
              <a:t> </a:t>
            </a:r>
            <a:r>
              <a:rPr lang="en-GB" dirty="0" err="1"/>
              <a:t>donanım</a:t>
            </a:r>
            <a:r>
              <a:rPr lang="en-GB" dirty="0"/>
              <a:t> </a:t>
            </a:r>
            <a:r>
              <a:rPr lang="en-GB" dirty="0" err="1"/>
              <a:t>üzerinde</a:t>
            </a:r>
            <a:r>
              <a:rPr lang="en-GB" dirty="0"/>
              <a:t> </a:t>
            </a:r>
            <a:r>
              <a:rPr lang="en-GB" dirty="0" err="1"/>
              <a:t>çalışmasını</a:t>
            </a:r>
            <a:r>
              <a:rPr lang="en-GB" dirty="0"/>
              <a:t> </a:t>
            </a:r>
            <a:r>
              <a:rPr lang="en-GB" dirty="0" err="1"/>
              <a:t>sağlar</a:t>
            </a:r>
            <a:r>
              <a:rPr lang="en-GB" dirty="0"/>
              <a:t>, </a:t>
            </a:r>
            <a:r>
              <a:rPr lang="en-GB" dirty="0" err="1"/>
              <a:t>bu</a:t>
            </a:r>
            <a:r>
              <a:rPr lang="en-GB" dirty="0"/>
              <a:t> da 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yüksek</a:t>
            </a:r>
            <a:r>
              <a:rPr lang="en-GB" dirty="0"/>
              <a:t> </a:t>
            </a:r>
            <a:r>
              <a:rPr lang="en-GB" dirty="0" err="1"/>
              <a:t>performans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düşük</a:t>
            </a:r>
            <a:r>
              <a:rPr lang="en-GB" dirty="0"/>
              <a:t> </a:t>
            </a:r>
            <a:r>
              <a:rPr lang="en-GB" dirty="0" err="1"/>
              <a:t>sistem</a:t>
            </a:r>
            <a:r>
              <a:rPr lang="en-GB" dirty="0"/>
              <a:t> </a:t>
            </a:r>
            <a:r>
              <a:rPr lang="en-GB" dirty="0" err="1"/>
              <a:t>kaynakları</a:t>
            </a:r>
            <a:r>
              <a:rPr lang="en-GB" dirty="0"/>
              <a:t> </a:t>
            </a:r>
            <a:r>
              <a:rPr lang="en-GB" dirty="0" err="1"/>
              <a:t>kullanımı</a:t>
            </a:r>
            <a:r>
              <a:rPr lang="en-GB" dirty="0"/>
              <a:t> </a:t>
            </a:r>
            <a:r>
              <a:rPr lang="en-GB" dirty="0" err="1"/>
              <a:t>anlamına</a:t>
            </a:r>
            <a:r>
              <a:rPr lang="en-GB" dirty="0"/>
              <a:t> </a:t>
            </a:r>
            <a:r>
              <a:rPr lang="en-GB" dirty="0" err="1"/>
              <a:t>gelir</a:t>
            </a:r>
            <a:r>
              <a:rPr lang="en-GB" dirty="0"/>
              <a:t>. </a:t>
            </a:r>
            <a:r>
              <a:rPr lang="en-GB" dirty="0" err="1"/>
              <a:t>Ayrıca</a:t>
            </a:r>
            <a:r>
              <a:rPr lang="en-GB" dirty="0"/>
              <a:t>, VMware </a:t>
            </a:r>
            <a:r>
              <a:rPr lang="en-GB" dirty="0" err="1"/>
              <a:t>ESXi</a:t>
            </a:r>
            <a:r>
              <a:rPr lang="en-US" dirty="0"/>
              <a:t>’</a:t>
            </a:r>
            <a:r>
              <a:rPr lang="en-GB" dirty="0" err="1"/>
              <a:t>nin</a:t>
            </a:r>
            <a:r>
              <a:rPr lang="en-GB" dirty="0"/>
              <a:t> </a:t>
            </a:r>
            <a:r>
              <a:rPr lang="en-GB" dirty="0" err="1"/>
              <a:t>yüksek</a:t>
            </a:r>
            <a:r>
              <a:rPr lang="en-GB" dirty="0"/>
              <a:t> </a:t>
            </a:r>
            <a:r>
              <a:rPr lang="en-GB" dirty="0" err="1"/>
              <a:t>kullanılabilirlik</a:t>
            </a:r>
            <a:r>
              <a:rPr lang="en-GB" dirty="0"/>
              <a:t>, </a:t>
            </a:r>
            <a:r>
              <a:rPr lang="en-GB" dirty="0" err="1"/>
              <a:t>otomatik</a:t>
            </a:r>
            <a:r>
              <a:rPr lang="en-GB" dirty="0"/>
              <a:t> </a:t>
            </a:r>
            <a:r>
              <a:rPr lang="en-GB" dirty="0" err="1"/>
              <a:t>yedekleme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kurtarma</a:t>
            </a:r>
            <a:r>
              <a:rPr lang="en-GB" dirty="0"/>
              <a:t> </a:t>
            </a:r>
            <a:r>
              <a:rPr lang="en-GB" dirty="0" err="1"/>
              <a:t>gibi</a:t>
            </a:r>
            <a:r>
              <a:rPr lang="en-GB" dirty="0"/>
              <a:t> </a:t>
            </a:r>
            <a:r>
              <a:rPr lang="en-GB" dirty="0" err="1"/>
              <a:t>özellikleri</a:t>
            </a:r>
            <a:r>
              <a:rPr lang="en-GB" dirty="0"/>
              <a:t>, </a:t>
            </a:r>
            <a:r>
              <a:rPr lang="en-GB" dirty="0" err="1"/>
              <a:t>işletmelerin</a:t>
            </a:r>
            <a:r>
              <a:rPr lang="en-GB" dirty="0"/>
              <a:t> </a:t>
            </a:r>
            <a:r>
              <a:rPr lang="en-GB" dirty="0" err="1"/>
              <a:t>kritik</a:t>
            </a:r>
            <a:r>
              <a:rPr lang="en-GB" dirty="0"/>
              <a:t> </a:t>
            </a:r>
            <a:r>
              <a:rPr lang="en-GB" dirty="0" err="1"/>
              <a:t>iş</a:t>
            </a:r>
            <a:r>
              <a:rPr lang="en-GB" dirty="0"/>
              <a:t> </a:t>
            </a:r>
            <a:r>
              <a:rPr lang="en-GB" dirty="0" err="1"/>
              <a:t>yüklerini</a:t>
            </a:r>
            <a:r>
              <a:rPr lang="en-GB" dirty="0"/>
              <a:t> </a:t>
            </a:r>
            <a:r>
              <a:rPr lang="en-GB" dirty="0" err="1"/>
              <a:t>korumalarına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iş</a:t>
            </a:r>
            <a:r>
              <a:rPr lang="en-GB" dirty="0"/>
              <a:t> </a:t>
            </a:r>
            <a:r>
              <a:rPr lang="en-GB" dirty="0" err="1"/>
              <a:t>sürekliliğini</a:t>
            </a:r>
            <a:r>
              <a:rPr lang="en-GB" dirty="0"/>
              <a:t> </a:t>
            </a:r>
            <a:r>
              <a:rPr lang="en-GB" dirty="0" err="1"/>
              <a:t>sağlamalarına</a:t>
            </a:r>
            <a:r>
              <a:rPr lang="en-GB" dirty="0"/>
              <a:t> </a:t>
            </a:r>
            <a:r>
              <a:rPr lang="en-GB" dirty="0" err="1"/>
              <a:t>yardımcı</a:t>
            </a:r>
            <a:r>
              <a:rPr lang="en-GB" dirty="0"/>
              <a:t> </a:t>
            </a:r>
            <a:r>
              <a:rPr lang="en-GB" dirty="0" err="1"/>
              <a:t>olur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5990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Önemi</a:t>
            </a:r>
            <a:r>
              <a:rPr lang="en-GB" b="1" dirty="0"/>
              <a:t> </a:t>
            </a:r>
            <a:r>
              <a:rPr lang="en-GB" b="1" dirty="0" err="1"/>
              <a:t>nedir</a:t>
            </a:r>
            <a:r>
              <a:rPr lang="en-GB" b="1" dirty="0"/>
              <a:t>?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VMware </a:t>
            </a:r>
            <a:r>
              <a:rPr lang="en-GB" dirty="0" err="1"/>
              <a:t>ESXi</a:t>
            </a:r>
            <a:r>
              <a:rPr lang="en-US" dirty="0"/>
              <a:t>’</a:t>
            </a:r>
            <a:r>
              <a:rPr lang="en-GB" dirty="0" err="1"/>
              <a:t>nin</a:t>
            </a:r>
            <a:r>
              <a:rPr lang="en-GB" dirty="0"/>
              <a:t> </a:t>
            </a:r>
            <a:r>
              <a:rPr lang="en-GB" dirty="0" err="1"/>
              <a:t>önemi</a:t>
            </a:r>
            <a:r>
              <a:rPr lang="en-GB" dirty="0"/>
              <a:t>, </a:t>
            </a:r>
            <a:r>
              <a:rPr lang="en-GB" dirty="0" err="1"/>
              <a:t>işletmelerin</a:t>
            </a:r>
            <a:r>
              <a:rPr lang="en-GB" dirty="0"/>
              <a:t> </a:t>
            </a:r>
            <a:r>
              <a:rPr lang="en-GB" dirty="0" err="1"/>
              <a:t>altyapılarını</a:t>
            </a:r>
            <a:r>
              <a:rPr lang="en-GB" dirty="0"/>
              <a:t> modernize </a:t>
            </a:r>
            <a:r>
              <a:rPr lang="en-GB" dirty="0" err="1"/>
              <a:t>etmelerine</a:t>
            </a:r>
            <a:r>
              <a:rPr lang="en-GB" dirty="0"/>
              <a:t>, 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verimli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şekilde</a:t>
            </a:r>
            <a:r>
              <a:rPr lang="en-GB" dirty="0"/>
              <a:t> </a:t>
            </a:r>
            <a:r>
              <a:rPr lang="en-GB" dirty="0" err="1"/>
              <a:t>çalışmalarına</a:t>
            </a:r>
            <a:r>
              <a:rPr lang="en-GB" dirty="0"/>
              <a:t> </a:t>
            </a:r>
            <a:r>
              <a:rPr lang="en-GB" dirty="0" err="1"/>
              <a:t>yardımcı</a:t>
            </a:r>
            <a:r>
              <a:rPr lang="en-GB" dirty="0"/>
              <a:t> </a:t>
            </a:r>
            <a:r>
              <a:rPr lang="en-GB" dirty="0" err="1"/>
              <a:t>olmasıdır</a:t>
            </a:r>
            <a:r>
              <a:rPr lang="en-GB" dirty="0"/>
              <a:t>. </a:t>
            </a:r>
            <a:r>
              <a:rPr lang="en-GB" dirty="0" err="1"/>
              <a:t>Sanallaştırma</a:t>
            </a:r>
            <a:r>
              <a:rPr lang="en-GB" dirty="0"/>
              <a:t> </a:t>
            </a:r>
            <a:r>
              <a:rPr lang="en-GB" dirty="0" err="1"/>
              <a:t>teknolojisinin</a:t>
            </a:r>
            <a:r>
              <a:rPr lang="en-GB" dirty="0"/>
              <a:t> </a:t>
            </a:r>
            <a:r>
              <a:rPr lang="en-GB" dirty="0" err="1"/>
              <a:t>sağladığı</a:t>
            </a:r>
            <a:r>
              <a:rPr lang="en-GB" dirty="0"/>
              <a:t> </a:t>
            </a:r>
            <a:r>
              <a:rPr lang="en-GB" dirty="0" err="1"/>
              <a:t>esneklik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ölçeklenebilirlik</a:t>
            </a:r>
            <a:r>
              <a:rPr lang="en-GB" dirty="0"/>
              <a:t>, </a:t>
            </a:r>
            <a:r>
              <a:rPr lang="en-GB" dirty="0" err="1"/>
              <a:t>işletmelerin</a:t>
            </a:r>
            <a:r>
              <a:rPr lang="en-GB" dirty="0"/>
              <a:t> </a:t>
            </a:r>
            <a:r>
              <a:rPr lang="en-GB" dirty="0" err="1"/>
              <a:t>hızla</a:t>
            </a:r>
            <a:r>
              <a:rPr lang="en-GB" dirty="0"/>
              <a:t> </a:t>
            </a:r>
            <a:r>
              <a:rPr lang="en-GB" dirty="0" err="1"/>
              <a:t>değişen</a:t>
            </a:r>
            <a:r>
              <a:rPr lang="en-GB" dirty="0"/>
              <a:t> </a:t>
            </a:r>
            <a:r>
              <a:rPr lang="en-GB" dirty="0" err="1"/>
              <a:t>gereksinimlere</a:t>
            </a:r>
            <a:r>
              <a:rPr lang="en-GB" dirty="0"/>
              <a:t> </a:t>
            </a:r>
            <a:r>
              <a:rPr lang="en-GB" dirty="0" err="1"/>
              <a:t>uyum</a:t>
            </a:r>
            <a:r>
              <a:rPr lang="en-GB" dirty="0"/>
              <a:t> </a:t>
            </a:r>
            <a:r>
              <a:rPr lang="en-GB" dirty="0" err="1"/>
              <a:t>sağlamasını</a:t>
            </a:r>
            <a:r>
              <a:rPr lang="en-GB" dirty="0"/>
              <a:t> </a:t>
            </a:r>
            <a:r>
              <a:rPr lang="en-GB" dirty="0" err="1"/>
              <a:t>sağlar</a:t>
            </a:r>
            <a:r>
              <a:rPr lang="en-GB" dirty="0"/>
              <a:t>. </a:t>
            </a:r>
            <a:r>
              <a:rPr lang="en-GB" dirty="0" err="1"/>
              <a:t>Maddeler</a:t>
            </a:r>
            <a:r>
              <a:rPr lang="en-GB" dirty="0"/>
              <a:t> </a:t>
            </a:r>
            <a:r>
              <a:rPr lang="en-GB" dirty="0" err="1"/>
              <a:t>halinde</a:t>
            </a:r>
            <a:r>
              <a:rPr lang="en-GB" dirty="0"/>
              <a:t> </a:t>
            </a:r>
            <a:r>
              <a:rPr lang="en-GB" dirty="0" err="1"/>
              <a:t>ayıracak</a:t>
            </a:r>
            <a:r>
              <a:rPr lang="en-GB" dirty="0"/>
              <a:t> </a:t>
            </a:r>
            <a:r>
              <a:rPr lang="en-GB" dirty="0" err="1"/>
              <a:t>olursak</a:t>
            </a:r>
            <a:r>
              <a:rPr lang="en-GB" dirty="0" smtClean="0"/>
              <a:t>;</a:t>
            </a:r>
          </a:p>
          <a:p>
            <a:endParaRPr lang="en-GB" dirty="0"/>
          </a:p>
          <a:p>
            <a:pPr lvl="0"/>
            <a:r>
              <a:rPr lang="en-GB" dirty="0" err="1"/>
              <a:t>Kaynakların</a:t>
            </a:r>
            <a:r>
              <a:rPr lang="en-GB" dirty="0"/>
              <a:t> </a:t>
            </a:r>
            <a:r>
              <a:rPr lang="en-GB" dirty="0" err="1"/>
              <a:t>verimli</a:t>
            </a:r>
            <a:r>
              <a:rPr lang="en-GB" dirty="0"/>
              <a:t> </a:t>
            </a:r>
            <a:r>
              <a:rPr lang="en-GB" dirty="0" err="1"/>
              <a:t>kullanımı</a:t>
            </a:r>
            <a:endParaRPr lang="en-GB" dirty="0"/>
          </a:p>
          <a:p>
            <a:pPr lvl="0"/>
            <a:r>
              <a:rPr lang="en-GB" dirty="0" err="1"/>
              <a:t>Kolay</a:t>
            </a:r>
            <a:r>
              <a:rPr lang="en-GB" dirty="0"/>
              <a:t> </a:t>
            </a:r>
            <a:r>
              <a:rPr lang="en-GB" dirty="0" err="1"/>
              <a:t>yönetim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izleme</a:t>
            </a:r>
            <a:endParaRPr lang="en-GB" dirty="0"/>
          </a:p>
          <a:p>
            <a:pPr lvl="0"/>
            <a:r>
              <a:rPr lang="en-GB" dirty="0" err="1"/>
              <a:t>Yüksek</a:t>
            </a:r>
            <a:r>
              <a:rPr lang="en-GB" dirty="0"/>
              <a:t> </a:t>
            </a:r>
            <a:r>
              <a:rPr lang="en-GB" dirty="0" err="1"/>
              <a:t>erişilebilirlik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42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 err="1"/>
              <a:t>Esneklik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ölçeklenebilirlik</a:t>
            </a:r>
            <a:endParaRPr lang="en-GB" dirty="0"/>
          </a:p>
          <a:p>
            <a:pPr lvl="0"/>
            <a:r>
              <a:rPr lang="en-GB" dirty="0" err="1"/>
              <a:t>Yedekleme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kurtarma</a:t>
            </a:r>
            <a:endParaRPr lang="en-GB" dirty="0"/>
          </a:p>
          <a:p>
            <a:pPr lvl="0"/>
            <a:r>
              <a:rPr lang="en-GB" dirty="0" err="1"/>
              <a:t>Güvenlik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izolasyon</a:t>
            </a:r>
            <a:endParaRPr lang="en-GB" dirty="0"/>
          </a:p>
          <a:p>
            <a:pPr lvl="0"/>
            <a:r>
              <a:rPr lang="en-GB" dirty="0" err="1"/>
              <a:t>Maliyet</a:t>
            </a:r>
            <a:r>
              <a:rPr lang="en-GB" dirty="0"/>
              <a:t> </a:t>
            </a:r>
            <a:r>
              <a:rPr lang="en-GB" dirty="0" err="1"/>
              <a:t>tasarrufu</a:t>
            </a:r>
            <a:endParaRPr lang="en-GB" dirty="0"/>
          </a:p>
          <a:p>
            <a:pPr lvl="0"/>
            <a:r>
              <a:rPr lang="en-GB" dirty="0" err="1"/>
              <a:t>Taşınabilirlik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uygulama</a:t>
            </a:r>
            <a:r>
              <a:rPr lang="en-GB" dirty="0"/>
              <a:t> </a:t>
            </a:r>
            <a:r>
              <a:rPr lang="en-GB" dirty="0" err="1"/>
              <a:t>yönetimi</a:t>
            </a:r>
            <a:endParaRPr lang="en-GB" dirty="0"/>
          </a:p>
          <a:p>
            <a:pPr lvl="0"/>
            <a:r>
              <a:rPr lang="en-GB" dirty="0" err="1"/>
              <a:t>Gelişmiş</a:t>
            </a:r>
            <a:r>
              <a:rPr lang="en-GB" dirty="0"/>
              <a:t> </a:t>
            </a:r>
            <a:r>
              <a:rPr lang="en-GB" dirty="0" err="1"/>
              <a:t>özellik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entegrasyon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331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VMware </a:t>
            </a:r>
            <a:r>
              <a:rPr lang="en-GB" b="1" dirty="0" err="1"/>
              <a:t>ESXi</a:t>
            </a:r>
            <a:r>
              <a:rPr lang="en-GB" b="1" dirty="0"/>
              <a:t> </a:t>
            </a:r>
            <a:r>
              <a:rPr lang="en-GB" b="1" dirty="0" err="1"/>
              <a:t>için</a:t>
            </a:r>
            <a:r>
              <a:rPr lang="en-GB" b="1" dirty="0"/>
              <a:t> </a:t>
            </a:r>
            <a:r>
              <a:rPr lang="en-GB" b="1" dirty="0" err="1"/>
              <a:t>Donanım</a:t>
            </a:r>
            <a:r>
              <a:rPr lang="en-GB" b="1" dirty="0"/>
              <a:t> </a:t>
            </a:r>
            <a:r>
              <a:rPr lang="en-GB" b="1" dirty="0" err="1"/>
              <a:t>Gereksinimleri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Ana </a:t>
            </a:r>
            <a:r>
              <a:rPr lang="en-GB" dirty="0" err="1"/>
              <a:t>makinede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iki</a:t>
            </a:r>
            <a:r>
              <a:rPr lang="en-GB" dirty="0"/>
              <a:t> CPU </a:t>
            </a:r>
            <a:r>
              <a:rPr lang="en-GB" dirty="0" err="1"/>
              <a:t>çekirdeği</a:t>
            </a:r>
            <a:r>
              <a:rPr lang="en-GB" dirty="0"/>
              <a:t> </a:t>
            </a:r>
            <a:r>
              <a:rPr lang="en-GB" dirty="0" err="1" smtClean="0"/>
              <a:t>olmalıdır</a:t>
            </a:r>
            <a:r>
              <a:rPr lang="en-GB" dirty="0" smtClean="0"/>
              <a:t>.</a:t>
            </a:r>
          </a:p>
          <a:p>
            <a:r>
              <a:rPr lang="en-GB" dirty="0" smtClean="0"/>
              <a:t>BIOS</a:t>
            </a:r>
            <a:r>
              <a:rPr lang="en-US" dirty="0"/>
              <a:t>’</a:t>
            </a:r>
            <a:r>
              <a:rPr lang="en-GB" dirty="0"/>
              <a:t>ta CPU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etkinleştirilecek</a:t>
            </a:r>
            <a:r>
              <a:rPr lang="en-GB" dirty="0"/>
              <a:t> NX/XD </a:t>
            </a:r>
            <a:r>
              <a:rPr lang="en-GB" dirty="0" err="1"/>
              <a:t>biti</a:t>
            </a:r>
            <a:r>
              <a:rPr lang="en-GB" dirty="0"/>
              <a:t>.</a:t>
            </a:r>
          </a:p>
          <a:p>
            <a:r>
              <a:rPr lang="en-GB" dirty="0" smtClean="0"/>
              <a:t>Minimum </a:t>
            </a:r>
            <a:r>
              <a:rPr lang="en-GB" dirty="0"/>
              <a:t>4 GB </a:t>
            </a:r>
            <a:r>
              <a:rPr lang="en-GB" dirty="0" err="1"/>
              <a:t>fiziksel</a:t>
            </a:r>
            <a:r>
              <a:rPr lang="en-GB" dirty="0"/>
              <a:t> RAM. </a:t>
            </a:r>
            <a:r>
              <a:rPr lang="en-GB" dirty="0" err="1"/>
              <a:t>Sanal</a:t>
            </a:r>
            <a:r>
              <a:rPr lang="en-GB" dirty="0"/>
              <a:t> </a:t>
            </a:r>
            <a:r>
              <a:rPr lang="en-GB" dirty="0" err="1"/>
              <a:t>makinelerin</a:t>
            </a:r>
            <a:r>
              <a:rPr lang="en-GB" dirty="0"/>
              <a:t> </a:t>
            </a:r>
            <a:r>
              <a:rPr lang="en-GB" dirty="0" err="1"/>
              <a:t>düzgün</a:t>
            </a:r>
            <a:r>
              <a:rPr lang="en-GB" dirty="0"/>
              <a:t> </a:t>
            </a:r>
            <a:r>
              <a:rPr lang="en-GB" dirty="0" err="1"/>
              <a:t>çalışması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8 GB RAM </a:t>
            </a:r>
            <a:r>
              <a:rPr lang="en-GB" dirty="0" err="1"/>
              <a:t>sağlanması</a:t>
            </a:r>
            <a:r>
              <a:rPr lang="en-GB" dirty="0"/>
              <a:t> </a:t>
            </a:r>
            <a:r>
              <a:rPr lang="en-GB" dirty="0" err="1"/>
              <a:t>önerilir</a:t>
            </a:r>
            <a:r>
              <a:rPr lang="en-GB" dirty="0"/>
              <a:t>.</a:t>
            </a:r>
          </a:p>
          <a:p>
            <a:r>
              <a:rPr lang="en-GB" dirty="0" smtClean="0"/>
              <a:t>64 </a:t>
            </a:r>
            <a:r>
              <a:rPr lang="en-GB" dirty="0"/>
              <a:t>bit </a:t>
            </a:r>
            <a:r>
              <a:rPr lang="en-GB" dirty="0" err="1"/>
              <a:t>sanal</a:t>
            </a:r>
            <a:r>
              <a:rPr lang="en-GB" dirty="0"/>
              <a:t> </a:t>
            </a:r>
            <a:r>
              <a:rPr lang="en-GB" dirty="0" err="1"/>
              <a:t>makineleri</a:t>
            </a:r>
            <a:r>
              <a:rPr lang="en-GB" dirty="0"/>
              <a:t> </a:t>
            </a:r>
            <a:r>
              <a:rPr lang="en-GB" dirty="0" err="1"/>
              <a:t>desteklemek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, x64 CPU</a:t>
            </a:r>
            <a:r>
              <a:rPr lang="en-US" dirty="0"/>
              <a:t>’</a:t>
            </a:r>
            <a:r>
              <a:rPr lang="en-GB" dirty="0" err="1"/>
              <a:t>larda</a:t>
            </a:r>
            <a:r>
              <a:rPr lang="en-GB" dirty="0"/>
              <a:t> </a:t>
            </a:r>
            <a:r>
              <a:rPr lang="en-GB" dirty="0" err="1"/>
              <a:t>donanım</a:t>
            </a:r>
            <a:r>
              <a:rPr lang="en-GB" dirty="0"/>
              <a:t> </a:t>
            </a:r>
            <a:r>
              <a:rPr lang="en-GB" dirty="0" err="1"/>
              <a:t>sanallaştırması</a:t>
            </a:r>
            <a:r>
              <a:rPr lang="en-GB" dirty="0"/>
              <a:t> (Intel VT-x </a:t>
            </a:r>
            <a:r>
              <a:rPr lang="en-GB" dirty="0" err="1"/>
              <a:t>veya</a:t>
            </a:r>
            <a:r>
              <a:rPr lang="en-GB" dirty="0"/>
              <a:t> AMD RVI) </a:t>
            </a:r>
            <a:r>
              <a:rPr lang="en-GB" dirty="0" err="1"/>
              <a:t>etkinleştirilmelidir</a:t>
            </a:r>
            <a:r>
              <a:rPr lang="en-GB" dirty="0"/>
              <a:t>.</a:t>
            </a:r>
          </a:p>
          <a:p>
            <a:r>
              <a:rPr lang="en-GB" dirty="0" err="1" smtClean="0"/>
              <a:t>Bir</a:t>
            </a:r>
            <a:r>
              <a:rPr lang="en-GB" dirty="0" smtClean="0"/>
              <a:t> </a:t>
            </a:r>
            <a:r>
              <a:rPr lang="en-GB" dirty="0" err="1"/>
              <a:t>veya</a:t>
            </a:r>
            <a:r>
              <a:rPr lang="en-GB" dirty="0"/>
              <a:t> 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fazla</a:t>
            </a:r>
            <a:r>
              <a:rPr lang="en-GB" dirty="0"/>
              <a:t> Gigabit </a:t>
            </a:r>
            <a:r>
              <a:rPr lang="en-GB" dirty="0" err="1"/>
              <a:t>veya</a:t>
            </a:r>
            <a:r>
              <a:rPr lang="en-GB" dirty="0"/>
              <a:t> </a:t>
            </a:r>
            <a:r>
              <a:rPr lang="en-GB" dirty="0" err="1"/>
              <a:t>daha</a:t>
            </a:r>
            <a:r>
              <a:rPr lang="en-GB" dirty="0"/>
              <a:t> </a:t>
            </a:r>
            <a:r>
              <a:rPr lang="en-GB" dirty="0" err="1"/>
              <a:t>hızlı</a:t>
            </a:r>
            <a:r>
              <a:rPr lang="en-GB" dirty="0"/>
              <a:t> Ethernet </a:t>
            </a:r>
            <a:r>
              <a:rPr lang="en-GB" dirty="0" err="1" smtClean="0"/>
              <a:t>denetleyicisi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Sanal</a:t>
            </a:r>
            <a:r>
              <a:rPr lang="en-GB" dirty="0" smtClean="0"/>
              <a:t> </a:t>
            </a:r>
            <a:r>
              <a:rPr lang="en-GB" dirty="0" err="1"/>
              <a:t>makineler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bölümlenmemiş</a:t>
            </a:r>
            <a:r>
              <a:rPr lang="en-GB" dirty="0"/>
              <a:t> </a:t>
            </a:r>
            <a:r>
              <a:rPr lang="en-GB" dirty="0" err="1"/>
              <a:t>alana</a:t>
            </a:r>
            <a:r>
              <a:rPr lang="en-GB" dirty="0"/>
              <a:t> </a:t>
            </a:r>
            <a:r>
              <a:rPr lang="en-GB" dirty="0" err="1"/>
              <a:t>sahip</a:t>
            </a:r>
            <a:r>
              <a:rPr lang="en-GB" dirty="0"/>
              <a:t> SCSI </a:t>
            </a:r>
            <a:r>
              <a:rPr lang="en-GB" dirty="0" err="1"/>
              <a:t>diski</a:t>
            </a:r>
            <a:r>
              <a:rPr lang="en-GB" dirty="0"/>
              <a:t> </a:t>
            </a:r>
            <a:r>
              <a:rPr lang="en-GB" dirty="0" err="1"/>
              <a:t>veya</a:t>
            </a:r>
            <a:r>
              <a:rPr lang="en-GB" dirty="0"/>
              <a:t> </a:t>
            </a:r>
            <a:r>
              <a:rPr lang="en-GB" dirty="0" err="1"/>
              <a:t>yerel</a:t>
            </a:r>
            <a:r>
              <a:rPr lang="en-GB" dirty="0"/>
              <a:t>, </a:t>
            </a:r>
            <a:r>
              <a:rPr lang="en-GB" dirty="0" err="1"/>
              <a:t>ağ</a:t>
            </a:r>
            <a:r>
              <a:rPr lang="en-GB" dirty="0"/>
              <a:t> </a:t>
            </a:r>
            <a:r>
              <a:rPr lang="en-GB" dirty="0" err="1"/>
              <a:t>dışı</a:t>
            </a:r>
            <a:r>
              <a:rPr lang="en-GB" dirty="0"/>
              <a:t> RAID LUN.</a:t>
            </a:r>
          </a:p>
          <a:p>
            <a:r>
              <a:rPr lang="en-GB" dirty="0" err="1" smtClean="0"/>
              <a:t>ESXi</a:t>
            </a:r>
            <a:r>
              <a:rPr lang="en-GB" dirty="0" smtClean="0"/>
              <a:t> </a:t>
            </a:r>
            <a:r>
              <a:rPr lang="en-GB" dirty="0"/>
              <a:t>USB </a:t>
            </a:r>
            <a:r>
              <a:rPr lang="en-GB" dirty="0" err="1"/>
              <a:t>veya</a:t>
            </a:r>
            <a:r>
              <a:rPr lang="en-GB" dirty="0"/>
              <a:t> SD </a:t>
            </a:r>
            <a:r>
              <a:rPr lang="en-GB" dirty="0" err="1"/>
              <a:t>aygıtlar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8 GB </a:t>
            </a:r>
            <a:r>
              <a:rPr lang="en-GB" dirty="0" err="1"/>
              <a:t>ve</a:t>
            </a:r>
            <a:r>
              <a:rPr lang="en-GB" dirty="0"/>
              <a:t> HDD, SSD </a:t>
            </a:r>
            <a:r>
              <a:rPr lang="en-GB" dirty="0" err="1"/>
              <a:t>veya</a:t>
            </a:r>
            <a:r>
              <a:rPr lang="en-GB" dirty="0"/>
              <a:t> </a:t>
            </a:r>
            <a:r>
              <a:rPr lang="en-GB" dirty="0" err="1"/>
              <a:t>NVMe</a:t>
            </a:r>
            <a:r>
              <a:rPr lang="en-GB" dirty="0"/>
              <a:t> </a:t>
            </a:r>
            <a:r>
              <a:rPr lang="en-GB" dirty="0" err="1"/>
              <a:t>gibi</a:t>
            </a:r>
            <a:r>
              <a:rPr lang="en-GB" dirty="0"/>
              <a:t> </a:t>
            </a:r>
            <a:r>
              <a:rPr lang="en-GB" dirty="0" err="1"/>
              <a:t>diğer</a:t>
            </a:r>
            <a:r>
              <a:rPr lang="en-GB" dirty="0"/>
              <a:t> </a:t>
            </a:r>
            <a:r>
              <a:rPr lang="en-GB" dirty="0" err="1"/>
              <a:t>aygıt</a:t>
            </a:r>
            <a:r>
              <a:rPr lang="en-GB" dirty="0"/>
              <a:t> </a:t>
            </a:r>
            <a:r>
              <a:rPr lang="en-GB" dirty="0" err="1"/>
              <a:t>türleri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32 GB</a:t>
            </a:r>
            <a:r>
              <a:rPr lang="en-US" dirty="0"/>
              <a:t>’</a:t>
            </a:r>
            <a:r>
              <a:rPr lang="en-GB" dirty="0" err="1"/>
              <a:t>lık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önyükleme</a:t>
            </a:r>
            <a:r>
              <a:rPr lang="en-GB" dirty="0"/>
              <a:t> </a:t>
            </a:r>
            <a:r>
              <a:rPr lang="en-GB" dirty="0" err="1"/>
              <a:t>diski</a:t>
            </a:r>
            <a:r>
              <a:rPr lang="en-GB" dirty="0"/>
              <a:t> </a:t>
            </a:r>
            <a:r>
              <a:rPr lang="en-GB" dirty="0" err="1"/>
              <a:t>gerektirir</a:t>
            </a:r>
            <a:r>
              <a:rPr lang="en-GB" dirty="0"/>
              <a:t>. </a:t>
            </a:r>
            <a:r>
              <a:rPr lang="en-GB" dirty="0" err="1"/>
              <a:t>ESXi</a:t>
            </a:r>
            <a:r>
              <a:rPr lang="en-GB" dirty="0"/>
              <a:t> </a:t>
            </a:r>
            <a:r>
              <a:rPr lang="en-GB" dirty="0" err="1"/>
              <a:t>ana</a:t>
            </a:r>
            <a:r>
              <a:rPr lang="en-GB" dirty="0"/>
              <a:t> </a:t>
            </a:r>
            <a:r>
              <a:rPr lang="en-GB" dirty="0" err="1"/>
              <a:t>bilgisayarları</a:t>
            </a:r>
            <a:r>
              <a:rPr lang="en-GB" dirty="0"/>
              <a:t> </a:t>
            </a:r>
            <a:r>
              <a:rPr lang="en-GB" dirty="0" err="1"/>
              <a:t>arasında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önyükleme</a:t>
            </a:r>
            <a:r>
              <a:rPr lang="en-GB" dirty="0"/>
              <a:t> </a:t>
            </a:r>
            <a:r>
              <a:rPr lang="en-GB" dirty="0" err="1"/>
              <a:t>aygıtı</a:t>
            </a:r>
            <a:r>
              <a:rPr lang="en-GB" dirty="0"/>
              <a:t> </a:t>
            </a:r>
            <a:r>
              <a:rPr lang="en-GB" dirty="0" err="1"/>
              <a:t>paylaşılmamalıdır</a:t>
            </a:r>
            <a:r>
              <a:rPr lang="en-GB" dirty="0"/>
              <a:t>.</a:t>
            </a:r>
          </a:p>
          <a:p>
            <a:r>
              <a:rPr lang="en-GB" dirty="0" smtClean="0"/>
              <a:t>Seri </a:t>
            </a:r>
            <a:r>
              <a:rPr lang="en-GB" dirty="0"/>
              <a:t>ATA (SATA) </a:t>
            </a:r>
            <a:r>
              <a:rPr lang="en-GB" dirty="0" err="1"/>
              <a:t>için</a:t>
            </a:r>
            <a:r>
              <a:rPr lang="en-GB" dirty="0"/>
              <a:t>, </a:t>
            </a:r>
            <a:r>
              <a:rPr lang="en-GB" dirty="0" err="1"/>
              <a:t>desteklenen</a:t>
            </a:r>
            <a:r>
              <a:rPr lang="en-GB" dirty="0"/>
              <a:t> SAS </a:t>
            </a:r>
            <a:r>
              <a:rPr lang="en-GB" dirty="0" err="1"/>
              <a:t>denetleyicileri</a:t>
            </a:r>
            <a:r>
              <a:rPr lang="en-GB" dirty="0"/>
              <a:t> </a:t>
            </a:r>
            <a:r>
              <a:rPr lang="en-GB" dirty="0" err="1"/>
              <a:t>veya</a:t>
            </a:r>
            <a:r>
              <a:rPr lang="en-GB" dirty="0"/>
              <a:t> </a:t>
            </a:r>
            <a:r>
              <a:rPr lang="en-GB" dirty="0" err="1"/>
              <a:t>desteklenen</a:t>
            </a:r>
            <a:r>
              <a:rPr lang="en-GB" dirty="0"/>
              <a:t> </a:t>
            </a:r>
            <a:r>
              <a:rPr lang="en-GB" dirty="0" err="1"/>
              <a:t>yerleşik</a:t>
            </a:r>
            <a:r>
              <a:rPr lang="en-GB" dirty="0"/>
              <a:t> SATA </a:t>
            </a:r>
            <a:r>
              <a:rPr lang="en-GB" dirty="0" err="1"/>
              <a:t>denetleyicileri</a:t>
            </a:r>
            <a:r>
              <a:rPr lang="en-GB" dirty="0"/>
              <a:t> </a:t>
            </a:r>
            <a:r>
              <a:rPr lang="en-GB" dirty="0" err="1"/>
              <a:t>aracılığıyla</a:t>
            </a:r>
            <a:r>
              <a:rPr lang="en-GB" dirty="0"/>
              <a:t> </a:t>
            </a:r>
            <a:r>
              <a:rPr lang="en-GB" dirty="0" err="1"/>
              <a:t>bağlanan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disk. SATA </a:t>
            </a:r>
            <a:r>
              <a:rPr lang="en-GB" dirty="0" err="1"/>
              <a:t>diskleri</a:t>
            </a:r>
            <a:r>
              <a:rPr lang="en-GB" dirty="0"/>
              <a:t> </a:t>
            </a:r>
            <a:r>
              <a:rPr lang="en-GB" dirty="0" err="1"/>
              <a:t>yerel</a:t>
            </a:r>
            <a:r>
              <a:rPr lang="en-GB" dirty="0"/>
              <a:t> </a:t>
            </a:r>
            <a:r>
              <a:rPr lang="en-GB" dirty="0" err="1"/>
              <a:t>değil</a:t>
            </a:r>
            <a:r>
              <a:rPr lang="en-GB" dirty="0"/>
              <a:t>, </a:t>
            </a:r>
            <a:r>
              <a:rPr lang="en-GB" dirty="0" err="1"/>
              <a:t>uzak</a:t>
            </a:r>
            <a:r>
              <a:rPr lang="en-GB" dirty="0"/>
              <a:t> </a:t>
            </a:r>
            <a:r>
              <a:rPr lang="en-GB" dirty="0" err="1"/>
              <a:t>olarak</a:t>
            </a:r>
            <a:r>
              <a:rPr lang="en-GB" dirty="0"/>
              <a:t> </a:t>
            </a:r>
            <a:r>
              <a:rPr lang="en-GB" dirty="0" err="1"/>
              <a:t>kabul</a:t>
            </a:r>
            <a:r>
              <a:rPr lang="en-GB" dirty="0"/>
              <a:t> </a:t>
            </a:r>
            <a:r>
              <a:rPr lang="en-GB" dirty="0" err="1"/>
              <a:t>edilir</a:t>
            </a:r>
            <a:r>
              <a:rPr lang="en-GB" dirty="0"/>
              <a:t>. Bu </a:t>
            </a:r>
            <a:r>
              <a:rPr lang="en-GB" dirty="0" err="1"/>
              <a:t>diskler</a:t>
            </a:r>
            <a:r>
              <a:rPr lang="en-GB" dirty="0"/>
              <a:t>, </a:t>
            </a:r>
            <a:r>
              <a:rPr lang="en-GB" dirty="0" err="1"/>
              <a:t>uzak</a:t>
            </a:r>
            <a:r>
              <a:rPr lang="en-GB" dirty="0"/>
              <a:t> </a:t>
            </a:r>
            <a:r>
              <a:rPr lang="en-GB" dirty="0" err="1"/>
              <a:t>olarak</a:t>
            </a:r>
            <a:r>
              <a:rPr lang="en-GB" dirty="0"/>
              <a:t> </a:t>
            </a:r>
            <a:r>
              <a:rPr lang="en-GB" dirty="0" err="1"/>
              <a:t>görüldükleri</a:t>
            </a:r>
            <a:r>
              <a:rPr lang="en-GB" dirty="0"/>
              <a:t> </a:t>
            </a:r>
            <a:r>
              <a:rPr lang="en-GB" dirty="0" err="1"/>
              <a:t>için</a:t>
            </a:r>
            <a:r>
              <a:rPr lang="en-GB" dirty="0"/>
              <a:t> </a:t>
            </a:r>
            <a:r>
              <a:rPr lang="en-GB" dirty="0" err="1"/>
              <a:t>varsayılan</a:t>
            </a:r>
            <a:r>
              <a:rPr lang="en-GB" dirty="0"/>
              <a:t> </a:t>
            </a:r>
            <a:r>
              <a:rPr lang="en-GB" dirty="0" err="1"/>
              <a:t>olarak</a:t>
            </a:r>
            <a:r>
              <a:rPr lang="en-GB" dirty="0"/>
              <a:t> </a:t>
            </a:r>
            <a:r>
              <a:rPr lang="en-GB" dirty="0" err="1"/>
              <a:t>sıfırdan</a:t>
            </a:r>
            <a:r>
              <a:rPr lang="en-GB" dirty="0"/>
              <a:t> </a:t>
            </a:r>
            <a:r>
              <a:rPr lang="en-GB" dirty="0" err="1"/>
              <a:t>bir</a:t>
            </a:r>
            <a:r>
              <a:rPr lang="en-GB" dirty="0"/>
              <a:t> </a:t>
            </a:r>
            <a:r>
              <a:rPr lang="en-GB" dirty="0" err="1"/>
              <a:t>bölüm</a:t>
            </a:r>
            <a:r>
              <a:rPr lang="en-GB" dirty="0"/>
              <a:t> </a:t>
            </a:r>
            <a:r>
              <a:rPr lang="en-GB" dirty="0" err="1"/>
              <a:t>olarak</a:t>
            </a:r>
            <a:r>
              <a:rPr lang="en-GB" dirty="0"/>
              <a:t> </a:t>
            </a:r>
            <a:r>
              <a:rPr lang="en-GB" dirty="0" err="1"/>
              <a:t>kullanılmazlar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671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VMware </a:t>
            </a:r>
            <a:r>
              <a:rPr lang="en-GB" b="1" dirty="0" err="1"/>
              <a:t>ESXi</a:t>
            </a:r>
            <a:r>
              <a:rPr lang="en-GB" b="1" dirty="0"/>
              <a:t> </a:t>
            </a:r>
            <a:r>
              <a:rPr lang="en-GB" b="1" dirty="0" err="1"/>
              <a:t>Kurulumu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VMware </a:t>
            </a:r>
            <a:r>
              <a:rPr lang="en-GB" dirty="0" err="1"/>
              <a:t>ESXi</a:t>
            </a:r>
            <a:r>
              <a:rPr lang="en-GB" dirty="0"/>
              <a:t> Hypervisor </a:t>
            </a:r>
            <a:r>
              <a:rPr lang="en-GB" dirty="0" err="1"/>
              <a:t>veya</a:t>
            </a:r>
            <a:r>
              <a:rPr lang="en-GB" dirty="0"/>
              <a:t> </a:t>
            </a:r>
            <a:r>
              <a:rPr lang="en-GB" dirty="0" err="1"/>
              <a:t>VMvisor</a:t>
            </a:r>
            <a:r>
              <a:rPr lang="en-GB" dirty="0"/>
              <a:t> ISO</a:t>
            </a:r>
            <a:r>
              <a:rPr lang="en-US" dirty="0"/>
              <a:t>’</a:t>
            </a:r>
            <a:r>
              <a:rPr lang="en-GB" dirty="0" err="1"/>
              <a:t>yu</a:t>
            </a:r>
            <a:r>
              <a:rPr lang="en-GB" dirty="0"/>
              <a:t> </a:t>
            </a:r>
            <a:r>
              <a:rPr lang="en-GB" dirty="0" err="1"/>
              <a:t>indirme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önyüklenebilir</a:t>
            </a:r>
            <a:r>
              <a:rPr lang="en-GB" dirty="0"/>
              <a:t> </a:t>
            </a:r>
            <a:r>
              <a:rPr lang="en-GB" dirty="0" err="1"/>
              <a:t>sürücü</a:t>
            </a:r>
            <a:r>
              <a:rPr lang="en-GB" dirty="0"/>
              <a:t> </a:t>
            </a:r>
            <a:r>
              <a:rPr lang="en-GB" dirty="0" err="1"/>
              <a:t>oluşturmak</a:t>
            </a:r>
            <a:r>
              <a:rPr lang="en-GB" dirty="0"/>
              <a:t> </a:t>
            </a:r>
            <a:r>
              <a:rPr lang="en-GB" dirty="0" err="1"/>
              <a:t>gerekir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smtClean="0"/>
              <a:t>VMware </a:t>
            </a:r>
            <a:r>
              <a:rPr lang="en-GB" dirty="0" err="1"/>
              <a:t>ESXi</a:t>
            </a:r>
            <a:r>
              <a:rPr lang="en-GB" dirty="0"/>
              <a:t> </a:t>
            </a:r>
            <a:r>
              <a:rPr lang="en-GB" dirty="0" err="1"/>
              <a:t>kurulum</a:t>
            </a:r>
            <a:r>
              <a:rPr lang="en-GB" dirty="0"/>
              <a:t> </a:t>
            </a:r>
            <a:r>
              <a:rPr lang="en-GB" dirty="0" err="1"/>
              <a:t>sürecini</a:t>
            </a:r>
            <a:r>
              <a:rPr lang="en-GB" dirty="0"/>
              <a:t> </a:t>
            </a:r>
            <a:r>
              <a:rPr lang="en-GB" dirty="0" err="1"/>
              <a:t>yürütme</a:t>
            </a:r>
            <a:r>
              <a:rPr lang="en-GB" dirty="0"/>
              <a:t>.</a:t>
            </a:r>
          </a:p>
          <a:p>
            <a:r>
              <a:rPr lang="en-GB" dirty="0" smtClean="0"/>
              <a:t>VMware </a:t>
            </a:r>
            <a:r>
              <a:rPr lang="en-GB" dirty="0" err="1"/>
              <a:t>ESXi</a:t>
            </a:r>
            <a:r>
              <a:rPr lang="en-GB" dirty="0"/>
              <a:t> Management Network</a:t>
            </a:r>
            <a:r>
              <a:rPr lang="en-US" dirty="0"/>
              <a:t>’</a:t>
            </a:r>
            <a:r>
              <a:rPr lang="en-GB" dirty="0"/>
              <a:t>ü </a:t>
            </a:r>
            <a:r>
              <a:rPr lang="en-GB" dirty="0" err="1"/>
              <a:t>Yapılandırma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965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VMware </a:t>
            </a:r>
            <a:r>
              <a:rPr lang="en-GB" b="1" dirty="0" err="1"/>
              <a:t>ESXi</a:t>
            </a:r>
            <a:r>
              <a:rPr lang="en-GB" b="1" dirty="0"/>
              <a:t> </a:t>
            </a:r>
            <a:r>
              <a:rPr lang="en-GB" b="1" dirty="0" err="1"/>
              <a:t>Kurulum</a:t>
            </a:r>
            <a:r>
              <a:rPr lang="en-GB" b="1" dirty="0"/>
              <a:t> </a:t>
            </a:r>
            <a:r>
              <a:rPr lang="en-GB" b="1" dirty="0" err="1"/>
              <a:t>İşlemini</a:t>
            </a:r>
            <a:r>
              <a:rPr lang="en-GB" b="1" dirty="0"/>
              <a:t> </a:t>
            </a:r>
            <a:r>
              <a:rPr lang="en-GB" b="1" dirty="0" err="1"/>
              <a:t>Yürütme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CD/DVD</a:t>
            </a:r>
            <a:r>
              <a:rPr lang="en-US" dirty="0"/>
              <a:t>’</a:t>
            </a:r>
            <a:r>
              <a:rPr lang="en-GB" dirty="0" err="1"/>
              <a:t>yi</a:t>
            </a:r>
            <a:r>
              <a:rPr lang="en-GB" dirty="0"/>
              <a:t> </a:t>
            </a:r>
            <a:r>
              <a:rPr lang="en-GB" dirty="0" err="1"/>
              <a:t>Sunucunun</a:t>
            </a:r>
            <a:r>
              <a:rPr lang="en-GB" dirty="0"/>
              <a:t> DVD ROM</a:t>
            </a:r>
            <a:r>
              <a:rPr lang="en-US" dirty="0"/>
              <a:t>’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yerleştirdikten</a:t>
            </a:r>
            <a:r>
              <a:rPr lang="en-GB" dirty="0"/>
              <a:t> </a:t>
            </a:r>
            <a:r>
              <a:rPr lang="en-GB" dirty="0" err="1"/>
              <a:t>sonra</a:t>
            </a:r>
            <a:r>
              <a:rPr lang="en-GB" dirty="0"/>
              <a:t> </a:t>
            </a:r>
            <a:r>
              <a:rPr lang="en-GB" dirty="0" err="1"/>
              <a:t>artık</a:t>
            </a:r>
            <a:r>
              <a:rPr lang="en-GB" dirty="0"/>
              <a:t> VMware </a:t>
            </a:r>
            <a:r>
              <a:rPr lang="en-GB" dirty="0" err="1"/>
              <a:t>ESXi</a:t>
            </a:r>
            <a:r>
              <a:rPr lang="en-GB" dirty="0"/>
              <a:t> </a:t>
            </a:r>
            <a:r>
              <a:rPr lang="en-GB" dirty="0" err="1"/>
              <a:t>kurulumuna</a:t>
            </a:r>
            <a:r>
              <a:rPr lang="en-GB" dirty="0"/>
              <a:t> </a:t>
            </a:r>
            <a:r>
              <a:rPr lang="en-GB" dirty="0" err="1"/>
              <a:t>başlayacağız</a:t>
            </a:r>
            <a:r>
              <a:rPr lang="en-GB" dirty="0"/>
              <a:t>. Bu </a:t>
            </a:r>
            <a:r>
              <a:rPr lang="en-GB" dirty="0" err="1"/>
              <a:t>nedenle</a:t>
            </a:r>
            <a:r>
              <a:rPr lang="en-GB" dirty="0"/>
              <a:t>, </a:t>
            </a:r>
            <a:r>
              <a:rPr lang="en-GB" dirty="0" err="1"/>
              <a:t>sunucu</a:t>
            </a:r>
            <a:r>
              <a:rPr lang="en-GB" dirty="0"/>
              <a:t> </a:t>
            </a:r>
            <a:r>
              <a:rPr lang="en-GB" dirty="0" err="1"/>
              <a:t>makinesinin</a:t>
            </a:r>
            <a:r>
              <a:rPr lang="en-GB" dirty="0"/>
              <a:t> </a:t>
            </a:r>
            <a:r>
              <a:rPr lang="en-GB" dirty="0" err="1"/>
              <a:t>güç</a:t>
            </a:r>
            <a:r>
              <a:rPr lang="en-GB" dirty="0"/>
              <a:t> </a:t>
            </a:r>
            <a:r>
              <a:rPr lang="en-GB" dirty="0" err="1"/>
              <a:t>düğmesine</a:t>
            </a:r>
            <a:r>
              <a:rPr lang="en-GB" dirty="0"/>
              <a:t> basın </a:t>
            </a:r>
            <a:r>
              <a:rPr lang="en-GB" dirty="0" err="1"/>
              <a:t>ve</a:t>
            </a:r>
            <a:r>
              <a:rPr lang="en-GB" dirty="0"/>
              <a:t> </a:t>
            </a:r>
            <a:r>
              <a:rPr lang="en-GB" dirty="0" err="1"/>
              <a:t>sunucu</a:t>
            </a:r>
            <a:r>
              <a:rPr lang="en-GB" dirty="0"/>
              <a:t> </a:t>
            </a:r>
            <a:r>
              <a:rPr lang="en-GB" dirty="0" err="1"/>
              <a:t>makine</a:t>
            </a:r>
            <a:r>
              <a:rPr lang="en-GB" dirty="0"/>
              <a:t> </a:t>
            </a:r>
            <a:r>
              <a:rPr lang="en-GB" dirty="0" err="1"/>
              <a:t>satıcısına</a:t>
            </a:r>
            <a:r>
              <a:rPr lang="en-GB" dirty="0"/>
              <a:t> </a:t>
            </a:r>
            <a:r>
              <a:rPr lang="en-GB" dirty="0" err="1"/>
              <a:t>göre</a:t>
            </a:r>
            <a:r>
              <a:rPr lang="en-GB" dirty="0"/>
              <a:t> </a:t>
            </a:r>
            <a:r>
              <a:rPr lang="en-GB" dirty="0" err="1"/>
              <a:t>önyükleme</a:t>
            </a:r>
            <a:r>
              <a:rPr lang="en-GB" dirty="0"/>
              <a:t> </a:t>
            </a:r>
            <a:r>
              <a:rPr lang="en-GB" dirty="0" err="1"/>
              <a:t>seçeneği</a:t>
            </a:r>
            <a:r>
              <a:rPr lang="en-GB" dirty="0"/>
              <a:t> </a:t>
            </a:r>
            <a:r>
              <a:rPr lang="en-GB" dirty="0" err="1"/>
              <a:t>menüsüne</a:t>
            </a:r>
            <a:r>
              <a:rPr lang="en-GB" dirty="0"/>
              <a:t> </a:t>
            </a:r>
            <a:r>
              <a:rPr lang="en-GB" dirty="0" err="1"/>
              <a:t>gidin</a:t>
            </a:r>
            <a:r>
              <a:rPr lang="en-GB" dirty="0"/>
              <a:t>. CD/DVD ROM</a:t>
            </a:r>
            <a:r>
              <a:rPr lang="en-US" dirty="0"/>
              <a:t>’</a:t>
            </a:r>
            <a:r>
              <a:rPr lang="en-GB" dirty="0" err="1"/>
              <a:t>dan</a:t>
            </a:r>
            <a:r>
              <a:rPr lang="en-GB" dirty="0"/>
              <a:t> </a:t>
            </a:r>
            <a:r>
              <a:rPr lang="en-GB" dirty="0" err="1"/>
              <a:t>önyüklemeyi</a:t>
            </a:r>
            <a:r>
              <a:rPr lang="en-GB" dirty="0"/>
              <a:t> </a:t>
            </a:r>
            <a:r>
              <a:rPr lang="en-GB" dirty="0" err="1"/>
              <a:t>seçin</a:t>
            </a:r>
            <a:r>
              <a:rPr lang="en-GB" dirty="0"/>
              <a:t>, </a:t>
            </a:r>
            <a:r>
              <a:rPr lang="en-GB" dirty="0" err="1"/>
              <a:t>sistem</a:t>
            </a:r>
            <a:r>
              <a:rPr lang="en-GB" dirty="0"/>
              <a:t> CD/DVD</a:t>
            </a:r>
            <a:r>
              <a:rPr lang="en-US" dirty="0"/>
              <a:t>’</a:t>
            </a:r>
            <a:r>
              <a:rPr lang="en-GB" dirty="0"/>
              <a:t>den </a:t>
            </a:r>
            <a:r>
              <a:rPr lang="en-GB" dirty="0" err="1"/>
              <a:t>önyüklemeye</a:t>
            </a:r>
            <a:r>
              <a:rPr lang="en-GB" dirty="0"/>
              <a:t> </a:t>
            </a:r>
            <a:r>
              <a:rPr lang="en-GB" dirty="0" err="1"/>
              <a:t>başlayacak</a:t>
            </a:r>
            <a:r>
              <a:rPr lang="en-GB" dirty="0"/>
              <a:t> </a:t>
            </a:r>
            <a:r>
              <a:rPr lang="en-GB" dirty="0" err="1"/>
              <a:t>ve</a:t>
            </a:r>
            <a:r>
              <a:rPr lang="en-GB" dirty="0"/>
              <a:t> VMware </a:t>
            </a:r>
            <a:r>
              <a:rPr lang="en-GB" dirty="0" err="1"/>
              <a:t>ESXi</a:t>
            </a:r>
            <a:r>
              <a:rPr lang="en-GB" dirty="0"/>
              <a:t> </a:t>
            </a:r>
            <a:r>
              <a:rPr lang="en-GB" dirty="0" err="1"/>
              <a:t>yükleyicisi</a:t>
            </a:r>
            <a:r>
              <a:rPr lang="en-GB" dirty="0"/>
              <a:t> </a:t>
            </a:r>
            <a:r>
              <a:rPr lang="en-GB" dirty="0" err="1"/>
              <a:t>yüklenmeye</a:t>
            </a:r>
            <a:r>
              <a:rPr lang="en-GB" dirty="0"/>
              <a:t> </a:t>
            </a:r>
            <a:r>
              <a:rPr lang="en-GB" dirty="0" err="1"/>
              <a:t>başlayacaktır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0257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1647</Words>
  <Application>Microsoft Office PowerPoint</Application>
  <PresentationFormat>Widescreen</PresentationFormat>
  <Paragraphs>77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Temel VMware ESXi </vt:lpstr>
      <vt:lpstr>VMware ESXi</vt:lpstr>
      <vt:lpstr>Nasıl Kullanılır? </vt:lpstr>
      <vt:lpstr>Yapıları nedir? </vt:lpstr>
      <vt:lpstr>Önemi nedir? </vt:lpstr>
      <vt:lpstr>PowerPoint Presentation</vt:lpstr>
      <vt:lpstr>VMware ESXi için Donanım Gereksinimleri </vt:lpstr>
      <vt:lpstr>VMware ESXi Kurulumu </vt:lpstr>
      <vt:lpstr>VMware ESXi Kurulum İşlemini Yürütme </vt:lpstr>
      <vt:lpstr>VMware Installer’ı Yükleme </vt:lpstr>
      <vt:lpstr>VMware Kurulumu Karşılama Ekranı </vt:lpstr>
      <vt:lpstr>VMware vSphere Lisans Sözleşmesini Kabul Etme </vt:lpstr>
      <vt:lpstr>PowerPoint Presentation</vt:lpstr>
      <vt:lpstr>Depolama Aygıtı Listesinden HDD Seçme </vt:lpstr>
      <vt:lpstr>Klavye Düzenini Seçme </vt:lpstr>
      <vt:lpstr>ESXi Kök Parolasının Oluşturulması </vt:lpstr>
      <vt:lpstr>VMware vSphere Kurulumunu Onaylama </vt:lpstr>
      <vt:lpstr>VMware ESXi Kurulum İlerlemesi </vt:lpstr>
      <vt:lpstr>PowerPoint Presentation</vt:lpstr>
      <vt:lpstr>VMware ESXi Kurulumu Başarılı Mesajı </vt:lpstr>
      <vt:lpstr>PowerPoint Presentation</vt:lpstr>
      <vt:lpstr>VMware ESXi Ana Ekranı </vt:lpstr>
      <vt:lpstr>PowerPoint Presentation</vt:lpstr>
      <vt:lpstr>VMware Sistem Özelleştirme Konsolu </vt:lpstr>
      <vt:lpstr>PowerPoint Presentation</vt:lpstr>
      <vt:lpstr>VMware ESXi Statik IP Yapılandırması </vt:lpstr>
      <vt:lpstr>PowerPoint Presentation</vt:lpstr>
      <vt:lpstr>VMware ESXi Ana Bilgisayar Adı ve DNS IP Atama </vt:lpstr>
      <vt:lpstr>PowerPoint Presentation</vt:lpstr>
      <vt:lpstr>PowerPoint Presentation</vt:lpstr>
      <vt:lpstr>VMware ESXi Web Giriş Sayfası </vt:lpstr>
      <vt:lpstr>PowerPoint Presentation</vt:lpstr>
      <vt:lpstr>Sanal Makinanın WebBrowser’da Yönetilmesi</vt:lpstr>
      <vt:lpstr>Sonuç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Temel VMware ESXi </dc:title>
  <dc:creator>Semih SALCI</dc:creator>
  <cp:lastModifiedBy>Semih SALCI</cp:lastModifiedBy>
  <cp:revision>4</cp:revision>
  <dcterms:created xsi:type="dcterms:W3CDTF">2024-05-21T13:15:09Z</dcterms:created>
  <dcterms:modified xsi:type="dcterms:W3CDTF">2024-05-22T12:36:55Z</dcterms:modified>
</cp:coreProperties>
</file>