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7"/>
    <p:restoredTop sz="92753"/>
  </p:normalViewPr>
  <p:slideViewPr>
    <p:cSldViewPr snapToGrid="0" snapToObjects="1">
      <p:cViewPr varScale="1">
        <p:scale>
          <a:sx n="105" d="100"/>
          <a:sy n="105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C46A-5623-2E4F-8D82-1A7EC5BA0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FF051-EF6C-3E4C-848D-13718F418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5B6C-E5BD-8548-9579-7444B9D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BBB4-884E-A846-B251-A7661E78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F21F-FC9A-904E-9FD0-D167EC58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B381-55D3-3441-88D5-0862DDEE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A862E-84DF-7F4F-B1CE-A8A103DB8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1AD9-D553-0E4B-9785-575EC095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442D-F81E-4146-A2BD-FD0256EF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15FC-4837-0741-93DB-9432EC3C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EA763-7BE2-2942-BAF8-28544B4B4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DA96B-925B-494E-BEE3-BEE6593F4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3FF9-9D3F-DC4D-832D-23AC327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E397-27B0-824D-B2D6-9D97C8CB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7F34-747F-9E4A-A421-D9FA033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6FDF-83A2-B444-81DC-5C879542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5B2A-8997-9C44-8C5E-412F0E9A3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1501-6182-EA48-BFDD-2E6E9C27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ED04-4743-2C48-A4D6-DCB1D54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E078-A542-EF4B-9EDA-CDEC966A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AB6C-ED07-B343-BD39-337C9135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9E54F-9073-2742-9D8D-5869CF9B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CA82-B51A-2446-8EC3-1686F3F9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D590-A7C7-E74F-80B0-5945999F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170D-C992-A74A-8B11-58D05B82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4456-658E-EA44-ABB3-9FFA4EDB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AD309-00F8-FD45-9770-2EEE913E0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2635-DFA8-5E4C-A42A-7A2B95E2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A7E8-140C-0340-A39F-EA9837E3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E34D4-F4FE-A74A-8E63-687D149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8745-537E-D941-8FCA-809994DD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468F-BF68-0740-84F3-AE6AA152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461E-EDB3-9C44-961E-00E60D0A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C7748-587E-5949-B686-7C3BF36F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75C90-1B68-F04C-BCDD-C02F86645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5C2E8-64EC-F647-805C-BB25A5283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4F76F-0C1B-224A-8F3F-687932F6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B8C6B-0B29-8846-BBFE-ECD56213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835AF-E790-3743-A15A-BB699DF3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F34F-CE1A-164C-9D14-581837B8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AD9CF-7279-E844-9FB4-CF23AA23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2D36-0010-3847-B86F-3D0F64B4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26AB-7DFE-4A41-8B0A-FF7D5FA7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5F510-1018-3247-ADB8-240BB715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5807F-EA76-E74C-9FD8-A8130469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6D6-82E5-0A4A-8DF7-E4A582FC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EEA4-3C08-2847-9787-5269EBC0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7A19-A00B-4041-A1AA-40415CBE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52A76-B76C-CF4F-9841-CCCCD9D9E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5777A-7A4F-6348-9426-DAC70685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BCE6F-BAF6-B642-8A59-B0F8DD4B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56AEF-6EB5-4E46-A472-298EB424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62B0-7256-B442-AD6F-A429B91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D9778-56D9-6A41-8733-48404FCB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0EDA0-D2AA-1843-9255-822DF2CA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5390F-4032-9F4A-BDAC-73D83873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B34E-AC95-E346-BD72-2A91973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A774-2957-1E4C-A783-9405578C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962B8-E840-5344-9FA8-E2504DF7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816A-5AF7-3748-99EF-368AC835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C0DF-0416-FE41-A93F-96951D16A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DAAC-120C-0240-9D22-F48431A58E4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D6AD-70FE-2D4E-B335-1E8C65039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D94D-5650-9C4E-BF47-7BEC35923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C5BE2-77D5-A243-8342-4B213042E608}"/>
              </a:ext>
            </a:extLst>
          </p:cNvPr>
          <p:cNvSpPr txBox="1"/>
          <p:nvPr/>
        </p:nvSpPr>
        <p:spPr>
          <a:xfrm>
            <a:off x="1536192" y="2840736"/>
            <a:ext cx="1055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LTL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1031E-4562-7340-87E5-4CF81901B9B6}"/>
              </a:ext>
            </a:extLst>
          </p:cNvPr>
          <p:cNvSpPr txBox="1"/>
          <p:nvPr/>
        </p:nvSpPr>
        <p:spPr>
          <a:xfrm>
            <a:off x="9408160" y="2840736"/>
            <a:ext cx="1432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PLTL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34996-DFC1-0F42-B7F3-605CA1B3B5A8}"/>
              </a:ext>
            </a:extLst>
          </p:cNvPr>
          <p:cNvSpPr txBox="1"/>
          <p:nvPr/>
        </p:nvSpPr>
        <p:spPr>
          <a:xfrm>
            <a:off x="6748272" y="4913376"/>
            <a:ext cx="1770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EPLTL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D10F8-AEE7-4646-91A2-A1F94ED8B1F7}"/>
              </a:ext>
            </a:extLst>
          </p:cNvPr>
          <p:cNvSpPr txBox="1"/>
          <p:nvPr/>
        </p:nvSpPr>
        <p:spPr>
          <a:xfrm>
            <a:off x="6620032" y="1035661"/>
            <a:ext cx="1906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QPLTL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60C82-EB81-AA41-BFB6-1ED542C9914E}"/>
              </a:ext>
            </a:extLst>
          </p:cNvPr>
          <p:cNvSpPr txBox="1"/>
          <p:nvPr/>
        </p:nvSpPr>
        <p:spPr>
          <a:xfrm>
            <a:off x="3834384" y="4913376"/>
            <a:ext cx="1393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ELTL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4958B-2AFA-514E-A908-22E4342E9111}"/>
              </a:ext>
            </a:extLst>
          </p:cNvPr>
          <p:cNvSpPr txBox="1"/>
          <p:nvPr/>
        </p:nvSpPr>
        <p:spPr>
          <a:xfrm>
            <a:off x="3706144" y="1035661"/>
            <a:ext cx="1538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QLTL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613777-2688-134F-9A5F-CC700E914E17}"/>
              </a:ext>
            </a:extLst>
          </p:cNvPr>
          <p:cNvCxnSpPr>
            <a:cxnSpLocks/>
          </p:cNvCxnSpPr>
          <p:nvPr/>
        </p:nvCxnSpPr>
        <p:spPr>
          <a:xfrm flipV="1">
            <a:off x="4531338" y="1866900"/>
            <a:ext cx="0" cy="308457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88907-1F56-7D45-9CF2-A9EE46C22E31}"/>
              </a:ext>
            </a:extLst>
          </p:cNvPr>
          <p:cNvCxnSpPr>
            <a:cxnSpLocks/>
          </p:cNvCxnSpPr>
          <p:nvPr/>
        </p:nvCxnSpPr>
        <p:spPr>
          <a:xfrm flipV="1">
            <a:off x="7532804" y="1828800"/>
            <a:ext cx="0" cy="308457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F56F45-7623-D144-B5DC-058DFEA0C8A9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591866" y="3302401"/>
            <a:ext cx="681629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40D33-3024-E044-A2A0-011A05121CE6}"/>
              </a:ext>
            </a:extLst>
          </p:cNvPr>
          <p:cNvCxnSpPr/>
          <p:nvPr/>
        </p:nvCxnSpPr>
        <p:spPr>
          <a:xfrm flipV="1">
            <a:off x="2438400" y="1828800"/>
            <a:ext cx="1267744" cy="1143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463759-F451-C64E-BFFB-71E0CA9A29CF}"/>
              </a:ext>
            </a:extLst>
          </p:cNvPr>
          <p:cNvCxnSpPr/>
          <p:nvPr/>
        </p:nvCxnSpPr>
        <p:spPr>
          <a:xfrm>
            <a:off x="2314405" y="3764066"/>
            <a:ext cx="1391739" cy="1417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AAD442-DC43-3941-847F-AAE7695441D0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8526901" y="1497326"/>
            <a:ext cx="1201299" cy="14744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1B4115-A275-BD46-9ED2-8D33C632114D}"/>
              </a:ext>
            </a:extLst>
          </p:cNvPr>
          <p:cNvCxnSpPr/>
          <p:nvPr/>
        </p:nvCxnSpPr>
        <p:spPr>
          <a:xfrm flipH="1">
            <a:off x="8369300" y="3644900"/>
            <a:ext cx="1358900" cy="1422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AD5D85-5FF8-7645-A291-19282AF07381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5244322" y="1497326"/>
            <a:ext cx="1375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A29711-EA0C-6D40-9D7F-B8B3CD7C0229}"/>
              </a:ext>
            </a:extLst>
          </p:cNvPr>
          <p:cNvCxnSpPr/>
          <p:nvPr/>
        </p:nvCxnSpPr>
        <p:spPr>
          <a:xfrm flipH="1">
            <a:off x="5244322" y="5375041"/>
            <a:ext cx="1375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6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2019-02-05T18:19:08Z</dcterms:created>
  <dcterms:modified xsi:type="dcterms:W3CDTF">2019-02-05T18:47:08Z</dcterms:modified>
</cp:coreProperties>
</file>