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4">
          <p15:clr>
            <a:srgbClr val="A4A3A4"/>
          </p15:clr>
        </p15:guide>
        <p15:guide id="2" orient="horz" pos="2219">
          <p15:clr>
            <a:srgbClr val="A4A3A4"/>
          </p15:clr>
        </p15:guide>
        <p15:guide id="3" orient="horz" pos="14">
          <p15:clr>
            <a:srgbClr val="A4A3A4"/>
          </p15:clr>
        </p15:guide>
        <p15:guide id="4" pos="5759">
          <p15:clr>
            <a:srgbClr val="A4A3A4"/>
          </p15:clr>
        </p15:guide>
        <p15:guide id="5" pos="28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A0C2F"/>
    <a:srgbClr val="535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 autoAdjust="0"/>
    <p:restoredTop sz="99028" autoAdjust="0"/>
  </p:normalViewPr>
  <p:slideViewPr>
    <p:cSldViewPr snapToGrid="0" snapToObjects="1">
      <p:cViewPr varScale="1">
        <p:scale>
          <a:sx n="96" d="100"/>
          <a:sy n="96" d="100"/>
        </p:scale>
        <p:origin x="976" y="160"/>
      </p:cViewPr>
      <p:guideLst>
        <p:guide orient="horz" pos="4034"/>
        <p:guide orient="horz" pos="2219"/>
        <p:guide orient="horz" pos="14"/>
        <p:guide pos="5759"/>
        <p:guide pos="2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F2216-3C6C-5242-8DB2-4752D4FEC615}" type="datetimeFigureOut">
              <a:rPr lang="en-US" smtClean="0">
                <a:latin typeface="Arial"/>
              </a:rPr>
              <a:pPr/>
              <a:t>7/28/18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E00F2-CC6B-3345-A584-44341337AE23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4263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2CD6293C-6F3F-374D-A003-D3E152FC3744}" type="datetimeFigureOut">
              <a:rPr lang="en-US" smtClean="0"/>
              <a:pPr/>
              <a:t>7/28/18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D389288A-BD78-EC48-81B6-C08E556E1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60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C9A7-5E50-ED48-AD8A-7C6CA75B8A77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C9A7-5E50-ED48-AD8A-7C6CA75B8A77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C9A7-5E50-ED48-AD8A-7C6CA75B8A77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 Goes Here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6x Strategic Investments MMR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57200" y="1476963"/>
            <a:ext cx="8248650" cy="481588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85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 Goes Here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6x Strategic Investments MMR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57200" y="1476963"/>
            <a:ext cx="8248650" cy="481588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4362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206213" y="2914151"/>
            <a:ext cx="7524221" cy="43018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00" b="0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217330" y="4043798"/>
            <a:ext cx="7498993" cy="27516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Name(s) of Presenter(s) or Author(s)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1217330" y="4318968"/>
            <a:ext cx="7498993" cy="28071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Directorate, Division or Group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217330" y="4611772"/>
            <a:ext cx="7498993" cy="30695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8" name="Picture 7" descr="JPL_StackedLogo_forLightBkg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514" y="1840087"/>
            <a:ext cx="1834823" cy="8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79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206213" y="2914151"/>
            <a:ext cx="7524221" cy="43018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00" b="0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1217330" y="3392823"/>
            <a:ext cx="7498993" cy="35468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217330" y="4043798"/>
            <a:ext cx="7498993" cy="27516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Name(s) of Presenter(s) or Author(s)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1217330" y="4318968"/>
            <a:ext cx="7498993" cy="28071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Directorate, Division or Group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217330" y="4611772"/>
            <a:ext cx="7498993" cy="30695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8" name="Picture 7" descr="JPL_StackedLogo_forLightBkg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514" y="1840087"/>
            <a:ext cx="1834823" cy="8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07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411018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304986" y="4353272"/>
            <a:ext cx="7524221" cy="430183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800" b="0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316103" y="5482919"/>
            <a:ext cx="7498993" cy="27516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Name(s) of Presenter(s) or Author(s)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1316103" y="5758089"/>
            <a:ext cx="7498993" cy="28071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Directorate, Division or Group Name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316103" y="6050893"/>
            <a:ext cx="7498993" cy="30695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12" name="Picture 11" descr="JPL_StackedLogo_forLightBkg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390" y="5432375"/>
            <a:ext cx="1834823" cy="8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8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411018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304986" y="4353272"/>
            <a:ext cx="7524221" cy="430183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800" b="0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1316103" y="4831944"/>
            <a:ext cx="7498993" cy="35468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316103" y="5482919"/>
            <a:ext cx="7498993" cy="27516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Name(s) of Presenter(s) or Author(s)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1316103" y="5758089"/>
            <a:ext cx="7498993" cy="28071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Directorate, Division or Group Name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316103" y="6050893"/>
            <a:ext cx="7498993" cy="30695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12" name="Picture 11" descr="JPL_StackedLogo_forLightBkg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390" y="5432375"/>
            <a:ext cx="1834823" cy="8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83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" y="2995083"/>
            <a:ext cx="9144000" cy="86783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1773567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11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C9A7-5E50-ED48-AD8A-7C6CA75B8A77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 Goes Here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1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 Goes Here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</p:spTree>
    <p:extLst>
      <p:ext uri="{BB962C8B-B14F-4D97-AF65-F5344CB8AC3E}">
        <p14:creationId xmlns:p14="http://schemas.microsoft.com/office/powerpoint/2010/main" val="1609336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 Goes Here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</p:spTree>
    <p:extLst>
      <p:ext uri="{BB962C8B-B14F-4D97-AF65-F5344CB8AC3E}">
        <p14:creationId xmlns:p14="http://schemas.microsoft.com/office/powerpoint/2010/main" val="36637216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 Goes Here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72242" y="1430565"/>
            <a:ext cx="8232775" cy="486251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7758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 Goes Here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78362" y="1476963"/>
            <a:ext cx="4008438" cy="481588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>
          <a:xfrm>
            <a:off x="454025" y="1476375"/>
            <a:ext cx="4023901" cy="48164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383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 Goes Here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78362" y="1476963"/>
            <a:ext cx="4008438" cy="481588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>
          <a:xfrm>
            <a:off x="454025" y="1476375"/>
            <a:ext cx="4023901" cy="48164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636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 Goes Here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476374"/>
            <a:ext cx="9144000" cy="48164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595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 Goes Here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476374"/>
            <a:ext cx="9144000" cy="48164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44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 Goes Here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6x Strategic Investments MMR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57200" y="1476963"/>
            <a:ext cx="8248650" cy="481588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45361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 Goes Here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6x Strategic Investments MMR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57200" y="1476963"/>
            <a:ext cx="8248650" cy="481588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453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C9A7-5E50-ED48-AD8A-7C6CA75B8A77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C9A7-5E50-ED48-AD8A-7C6CA75B8A77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C9A7-5E50-ED48-AD8A-7C6CA75B8A77}" type="datetimeFigureOut">
              <a:rPr lang="en-US" smtClean="0"/>
              <a:t>7/28/18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C9A7-5E50-ED48-AD8A-7C6CA75B8A77}" type="datetimeFigureOut">
              <a:rPr lang="en-US" smtClean="0"/>
              <a:t>7/28/18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C9A7-5E50-ED48-AD8A-7C6CA75B8A77}" type="datetimeFigureOut">
              <a:rPr lang="en-US" smtClean="0"/>
              <a:t>7/28/18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C9A7-5E50-ED48-AD8A-7C6CA75B8A77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C9A7-5E50-ED48-AD8A-7C6CA75B8A77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5D50-C62B-4D4D-B973-D72E8B69E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1C9A7-5E50-ED48-AD8A-7C6CA75B8A77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B5D50-C62B-4D4D-B973-D72E8B69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3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92" r:id="rId12"/>
    <p:sldLayoutId id="2147483795" r:id="rId13"/>
    <p:sldLayoutId id="2147483694" r:id="rId14"/>
    <p:sldLayoutId id="2147483701" r:id="rId15"/>
    <p:sldLayoutId id="2147483699" r:id="rId16"/>
    <p:sldLayoutId id="2147483702" r:id="rId17"/>
    <p:sldLayoutId id="2147483697" r:id="rId18"/>
    <p:sldLayoutId id="2147483655" r:id="rId19"/>
    <p:sldLayoutId id="2147483700" r:id="rId20"/>
    <p:sldLayoutId id="2147483658" r:id="rId21"/>
    <p:sldLayoutId id="2147483703" r:id="rId22"/>
    <p:sldLayoutId id="2147483704" r:id="rId23"/>
    <p:sldLayoutId id="2147483651" r:id="rId24"/>
    <p:sldLayoutId id="2147483705" r:id="rId25"/>
    <p:sldLayoutId id="2147483698" r:id="rId26"/>
    <p:sldLayoutId id="2147483706" r:id="rId27"/>
    <p:sldLayoutId id="2147483711" r:id="rId28"/>
    <p:sldLayoutId id="2147483712" r:id="rId2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BE8D818-6C96-9844-B136-412CE5635D55}"/>
                  </a:ext>
                </a:extLst>
              </p:cNvPr>
              <p:cNvSpPr/>
              <p:nvPr/>
            </p:nvSpPr>
            <p:spPr>
              <a:xfrm>
                <a:off x="5031231" y="4144762"/>
                <a:ext cx="13564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AFR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AFS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BE8D818-6C96-9844-B136-412CE5635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231" y="4144762"/>
                <a:ext cx="1356462" cy="369332"/>
              </a:xfrm>
              <a:prstGeom prst="rect">
                <a:avLst/>
              </a:prstGeom>
              <a:blipFill>
                <a:blip r:embed="rId2"/>
                <a:stretch>
                  <a:fillRect l="-3738" t="-6667" r="-186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4F3D884F-EB68-7E4C-AC68-19DB280121F0}"/>
              </a:ext>
            </a:extLst>
          </p:cNvPr>
          <p:cNvSpPr/>
          <p:nvPr/>
        </p:nvSpPr>
        <p:spPr>
          <a:xfrm>
            <a:off x="245328" y="1957116"/>
            <a:ext cx="4315523" cy="3043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AE1020-EB61-6943-A2AD-16F2C89FE208}"/>
              </a:ext>
            </a:extLst>
          </p:cNvPr>
          <p:cNvSpPr/>
          <p:nvPr/>
        </p:nvSpPr>
        <p:spPr>
          <a:xfrm>
            <a:off x="4560851" y="1957116"/>
            <a:ext cx="4315523" cy="3043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EADE6B-13BB-CD4C-80AB-C34F022C2889}"/>
              </a:ext>
            </a:extLst>
          </p:cNvPr>
          <p:cNvSpPr/>
          <p:nvPr/>
        </p:nvSpPr>
        <p:spPr>
          <a:xfrm>
            <a:off x="2403089" y="435310"/>
            <a:ext cx="4315523" cy="3043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7AAD8D-A7E6-FE4E-87EC-92E8683E236B}"/>
              </a:ext>
            </a:extLst>
          </p:cNvPr>
          <p:cNvSpPr/>
          <p:nvPr/>
        </p:nvSpPr>
        <p:spPr>
          <a:xfrm>
            <a:off x="2403088" y="3478921"/>
            <a:ext cx="4315523" cy="3043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137601-B9F0-9743-B218-F968267AAE99}"/>
              </a:ext>
            </a:extLst>
          </p:cNvPr>
          <p:cNvSpPr txBox="1"/>
          <p:nvPr/>
        </p:nvSpPr>
        <p:spPr>
          <a:xfrm>
            <a:off x="3947890" y="730481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Morbidity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71ECE1-A7CC-9744-966D-DF3E9CC28CB7}"/>
              </a:ext>
            </a:extLst>
          </p:cNvPr>
          <p:cNvSpPr txBox="1"/>
          <p:nvPr/>
        </p:nvSpPr>
        <p:spPr>
          <a:xfrm>
            <a:off x="470497" y="3391905"/>
            <a:ext cx="98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Liveness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BB5E67-7E50-2942-A344-9ED40DB0CC4A}"/>
              </a:ext>
            </a:extLst>
          </p:cNvPr>
          <p:cNvSpPr txBox="1"/>
          <p:nvPr/>
        </p:nvSpPr>
        <p:spPr>
          <a:xfrm>
            <a:off x="7891875" y="3358452"/>
            <a:ext cx="77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Safety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A0A871-48DE-0F47-8D84-3E5DD20048AC}"/>
              </a:ext>
            </a:extLst>
          </p:cNvPr>
          <p:cNvSpPr txBox="1"/>
          <p:nvPr/>
        </p:nvSpPr>
        <p:spPr>
          <a:xfrm>
            <a:off x="13308165" y="3391905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Safety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E7D7F-AB30-B547-B1D8-8ED1A4AB474B}"/>
              </a:ext>
            </a:extLst>
          </p:cNvPr>
          <p:cNvSpPr txBox="1"/>
          <p:nvPr/>
        </p:nvSpPr>
        <p:spPr>
          <a:xfrm>
            <a:off x="4003645" y="5965914"/>
            <a:ext cx="137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Guararantee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B2FA79B-923B-FA42-9C6E-A6DDE0E092A1}"/>
                  </a:ext>
                </a:extLst>
              </p:cNvPr>
              <p:cNvSpPr/>
              <p:nvPr/>
            </p:nvSpPr>
            <p:spPr>
              <a:xfrm>
                <a:off x="4913922" y="2626996"/>
                <a:ext cx="1369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AFR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NFS</a:t>
                </a:r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B2FA79B-923B-FA42-9C6E-A6DDE0E092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22" y="2626996"/>
                <a:ext cx="1369286" cy="369332"/>
              </a:xfrm>
              <a:prstGeom prst="rect">
                <a:avLst/>
              </a:prstGeom>
              <a:blipFill>
                <a:blip r:embed="rId3"/>
                <a:stretch>
                  <a:fillRect l="-2752" t="-10000" r="-183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D4314F6-E5BB-B740-8CB9-CB821BF9C722}"/>
                  </a:ext>
                </a:extLst>
              </p:cNvPr>
              <p:cNvSpPr/>
              <p:nvPr/>
            </p:nvSpPr>
            <p:spPr>
              <a:xfrm>
                <a:off x="2867628" y="2635325"/>
                <a:ext cx="13821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NFR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NFS</a:t>
                </a:r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D4314F6-E5BB-B740-8CB9-CB821BF9C7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628" y="2635325"/>
                <a:ext cx="1382110" cy="369332"/>
              </a:xfrm>
              <a:prstGeom prst="rect">
                <a:avLst/>
              </a:prstGeom>
              <a:blipFill>
                <a:blip r:embed="rId4"/>
                <a:stretch>
                  <a:fillRect l="-3636" t="-10000" r="-181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089914C-EB60-7745-8AF7-AE42A7F72D60}"/>
                  </a:ext>
                </a:extLst>
              </p:cNvPr>
              <p:cNvSpPr/>
              <p:nvPr/>
            </p:nvSpPr>
            <p:spPr>
              <a:xfrm>
                <a:off x="2792655" y="4157130"/>
                <a:ext cx="1369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NFR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AFS</a:t>
                </a:r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089914C-EB60-7745-8AF7-AE42A7F72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655" y="4157130"/>
                <a:ext cx="1369286" cy="369332"/>
              </a:xfrm>
              <a:prstGeom prst="rect">
                <a:avLst/>
              </a:prstGeom>
              <a:blipFill>
                <a:blip r:embed="rId5"/>
                <a:stretch>
                  <a:fillRect l="-2752" t="-6667" r="-183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110F9E6-E669-3F45-9CE5-8221C6E3BF04}"/>
                  </a:ext>
                </a:extLst>
              </p:cNvPr>
              <p:cNvSpPr/>
              <p:nvPr/>
            </p:nvSpPr>
            <p:spPr>
              <a:xfrm>
                <a:off x="1748939" y="3358452"/>
                <a:ext cx="1369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NFR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SFS</a:t>
                </a:r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110F9E6-E669-3F45-9CE5-8221C6E3B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39" y="3358452"/>
                <a:ext cx="1369286" cy="369332"/>
              </a:xfrm>
              <a:prstGeom prst="rect">
                <a:avLst/>
              </a:prstGeom>
              <a:blipFill>
                <a:blip r:embed="rId6"/>
                <a:stretch>
                  <a:fillRect l="-3670" t="-10000" r="-183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E0B82AC-2B16-DB47-8226-8B9F499EC97E}"/>
                  </a:ext>
                </a:extLst>
              </p:cNvPr>
              <p:cNvSpPr/>
              <p:nvPr/>
            </p:nvSpPr>
            <p:spPr>
              <a:xfrm>
                <a:off x="6122894" y="3396228"/>
                <a:ext cx="14495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AFR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SFS</a:t>
                </a:r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E0B82AC-2B16-DB47-8226-8B9F499EC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4" y="3396228"/>
                <a:ext cx="1449528" cy="369332"/>
              </a:xfrm>
              <a:prstGeom prst="rect">
                <a:avLst/>
              </a:prstGeom>
              <a:blipFill>
                <a:blip r:embed="rId7"/>
                <a:stretch>
                  <a:fillRect l="-2609" t="-6452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92957DA-3926-4746-9210-9391F07659E5}"/>
                  </a:ext>
                </a:extLst>
              </p:cNvPr>
              <p:cNvSpPr/>
              <p:nvPr/>
            </p:nvSpPr>
            <p:spPr>
              <a:xfrm>
                <a:off x="4002094" y="4921214"/>
                <a:ext cx="13564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SFR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AFS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92957DA-3926-4746-9210-9391F07659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094" y="4921214"/>
                <a:ext cx="1356462" cy="369332"/>
              </a:xfrm>
              <a:prstGeom prst="rect">
                <a:avLst/>
              </a:prstGeom>
              <a:blipFill>
                <a:blip r:embed="rId8"/>
                <a:stretch>
                  <a:fillRect l="-2778" t="-6452" r="-1852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D41BDC2-F152-A642-ACAF-B8334C7B7461}"/>
                  </a:ext>
                </a:extLst>
              </p:cNvPr>
              <p:cNvSpPr/>
              <p:nvPr/>
            </p:nvSpPr>
            <p:spPr>
              <a:xfrm>
                <a:off x="3876206" y="1815310"/>
                <a:ext cx="1369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SFR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NFS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D41BDC2-F152-A642-ACAF-B8334C7B7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206" y="1815310"/>
                <a:ext cx="1369286" cy="369332"/>
              </a:xfrm>
              <a:prstGeom prst="rect">
                <a:avLst/>
              </a:prstGeom>
              <a:blipFill>
                <a:blip r:embed="rId9"/>
                <a:stretch>
                  <a:fillRect l="-3670" t="-10000" r="-275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F166DA5-BB30-AF41-8753-7F2ECA049DFA}"/>
                  </a:ext>
                </a:extLst>
              </p:cNvPr>
              <p:cNvSpPr/>
              <p:nvPr/>
            </p:nvSpPr>
            <p:spPr>
              <a:xfrm>
                <a:off x="7167711" y="1099813"/>
                <a:ext cx="13564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SFR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SFS</a:t>
                </a:r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F166DA5-BB30-AF41-8753-7F2ECA049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711" y="1099813"/>
                <a:ext cx="1356462" cy="369332"/>
              </a:xfrm>
              <a:prstGeom prst="rect">
                <a:avLst/>
              </a:prstGeom>
              <a:blipFill>
                <a:blip r:embed="rId10"/>
                <a:stretch>
                  <a:fillRect l="-3738" t="-10000" r="-280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BFE25B1-1E28-B84F-A844-0486241C6FC9}"/>
              </a:ext>
            </a:extLst>
          </p:cNvPr>
          <p:cNvSpPr/>
          <p:nvPr/>
        </p:nvSpPr>
        <p:spPr>
          <a:xfrm>
            <a:off x="100208" y="225468"/>
            <a:ext cx="8906006" cy="65010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EBBF52-D430-4F4A-B7A7-669B722A8D06}"/>
              </a:ext>
            </a:extLst>
          </p:cNvPr>
          <p:cNvSpPr txBox="1"/>
          <p:nvPr/>
        </p:nvSpPr>
        <p:spPr>
          <a:xfrm>
            <a:off x="659798" y="1055056"/>
            <a:ext cx="104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Quaestio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833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13224</TotalTime>
  <Words>33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JPL</dc:creator>
  <cp:lastModifiedBy>Microsoft Office User</cp:lastModifiedBy>
  <cp:revision>2301</cp:revision>
  <cp:lastPrinted>2017-04-30T04:58:44Z</cp:lastPrinted>
  <dcterms:created xsi:type="dcterms:W3CDTF">2014-09-14T21:06:57Z</dcterms:created>
  <dcterms:modified xsi:type="dcterms:W3CDTF">2018-07-28T16:39:32Z</dcterms:modified>
</cp:coreProperties>
</file>