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41"/>
  </p:normalViewPr>
  <p:slideViewPr>
    <p:cSldViewPr>
      <p:cViewPr varScale="1">
        <p:scale>
          <a:sx n="165" d="100"/>
          <a:sy n="165" d="100"/>
        </p:scale>
        <p:origin x="9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12B7-291C-42A8-8DA0-81A145D3BA4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6134-AA13-43FD-A624-DB74A503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689AC-83DA-874B-BACE-2A32AD3A5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55796"/>
              </p:ext>
            </p:extLst>
          </p:nvPr>
        </p:nvGraphicFramePr>
        <p:xfrm>
          <a:off x="251520" y="332656"/>
          <a:ext cx="8496944" cy="626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23468072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111985149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998650904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692945053"/>
                    </a:ext>
                  </a:extLst>
                </a:gridCol>
              </a:tblGrid>
              <a:tr h="1566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AFS 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  (Guarantee)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NFS 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     (Morbidity)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           SFS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9475"/>
                  </a:ext>
                </a:extLst>
              </a:tr>
              <a:tr h="156617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AFS  (Safety)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0336"/>
                  </a:ext>
                </a:extLst>
              </a:tr>
              <a:tr h="156617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NFS  (Liveness)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84395046"/>
                  </a:ext>
                </a:extLst>
              </a:tr>
              <a:tr h="156617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SFS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3725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350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Microsoft Office User</cp:lastModifiedBy>
  <cp:revision>21</cp:revision>
  <dcterms:created xsi:type="dcterms:W3CDTF">2018-07-24T15:31:24Z</dcterms:created>
  <dcterms:modified xsi:type="dcterms:W3CDTF">2018-07-24T17:10:27Z</dcterms:modified>
</cp:coreProperties>
</file>