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319" r:id="rId4"/>
    <p:sldId id="320" r:id="rId5"/>
    <p:sldId id="321" r:id="rId6"/>
    <p:sldId id="322" r:id="rId7"/>
    <p:sldId id="323" r:id="rId8"/>
    <p:sldId id="325" r:id="rId9"/>
    <p:sldId id="324" r:id="rId10"/>
    <p:sldId id="326" r:id="rId11"/>
    <p:sldId id="327" r:id="rId12"/>
    <p:sldId id="328" r:id="rId13"/>
    <p:sldId id="329" r:id="rId14"/>
    <p:sldId id="331" r:id="rId15"/>
    <p:sldId id="336" r:id="rId16"/>
    <p:sldId id="337" r:id="rId17"/>
    <p:sldId id="338" r:id="rId18"/>
    <p:sldId id="339" r:id="rId19"/>
    <p:sldId id="332" r:id="rId20"/>
    <p:sldId id="333" r:id="rId21"/>
    <p:sldId id="346" r:id="rId22"/>
    <p:sldId id="340" r:id="rId23"/>
    <p:sldId id="341" r:id="rId24"/>
    <p:sldId id="342" r:id="rId25"/>
    <p:sldId id="343" r:id="rId26"/>
    <p:sldId id="345" r:id="rId27"/>
    <p:sldId id="347" r:id="rId28"/>
    <p:sldId id="348" r:id="rId29"/>
    <p:sldId id="349" r:id="rId30"/>
    <p:sldId id="352" r:id="rId31"/>
    <p:sldId id="350" r:id="rId32"/>
    <p:sldId id="351" r:id="rId33"/>
    <p:sldId id="344" r:id="rId34"/>
    <p:sldId id="33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36BDB-EAD9-48D9-8AD3-634CB4923C44}" type="doc">
      <dgm:prSet loTypeId="urn:microsoft.com/office/officeart/2008/layout/HorizontalMultiLevelHierarchy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DAF1F4-C7B2-44C8-B481-9BFAE92D9326}">
      <dgm:prSet phldrT="[文本]"/>
      <dgm:spPr/>
      <dgm:t>
        <a:bodyPr/>
        <a:lstStyle/>
        <a:p>
          <a:r>
            <a:rPr lang="en-US" altLang="zh-CN" dirty="0" smtClean="0"/>
            <a:t>VSS</a:t>
          </a:r>
          <a:endParaRPr lang="zh-CN" altLang="en-US" dirty="0"/>
        </a:p>
      </dgm:t>
    </dgm:pt>
    <dgm:pt modelId="{47C23B9B-2C43-4D1A-8D77-7FF67479AA91}" type="parTrans" cxnId="{23F5AB99-FA56-4292-8F83-2AE5C96BD679}">
      <dgm:prSet/>
      <dgm:spPr/>
      <dgm:t>
        <a:bodyPr/>
        <a:lstStyle/>
        <a:p>
          <a:endParaRPr lang="zh-CN" altLang="en-US"/>
        </a:p>
      </dgm:t>
    </dgm:pt>
    <dgm:pt modelId="{C43B99D2-B44C-4CFB-BE1D-23395A86843C}" type="sibTrans" cxnId="{23F5AB99-FA56-4292-8F83-2AE5C96BD679}">
      <dgm:prSet/>
      <dgm:spPr/>
      <dgm:t>
        <a:bodyPr/>
        <a:lstStyle/>
        <a:p>
          <a:endParaRPr lang="zh-CN" altLang="en-US"/>
        </a:p>
      </dgm:t>
    </dgm:pt>
    <dgm:pt modelId="{20A84B1C-00DC-4ACF-B656-62037DE04E5A}">
      <dgm:prSet phldrT="[文本]"/>
      <dgm:spPr/>
      <dgm:t>
        <a:bodyPr/>
        <a:lstStyle/>
        <a:p>
          <a:r>
            <a:rPr lang="en-US" altLang="zh-CN" dirty="0" smtClean="0"/>
            <a:t>CVS</a:t>
          </a:r>
          <a:endParaRPr lang="zh-CN" altLang="en-US" dirty="0"/>
        </a:p>
      </dgm:t>
    </dgm:pt>
    <dgm:pt modelId="{244D32B1-32FD-4F65-A509-448C25EBFF9D}" type="parTrans" cxnId="{F844199D-D175-4468-B70D-443525F7D42D}">
      <dgm:prSet/>
      <dgm:spPr/>
      <dgm:t>
        <a:bodyPr/>
        <a:lstStyle/>
        <a:p>
          <a:endParaRPr lang="zh-CN" altLang="en-US"/>
        </a:p>
      </dgm:t>
    </dgm:pt>
    <dgm:pt modelId="{70F98B09-04BC-4C72-8892-3BB6DFCDBCD2}" type="sibTrans" cxnId="{F844199D-D175-4468-B70D-443525F7D42D}">
      <dgm:prSet/>
      <dgm:spPr/>
      <dgm:t>
        <a:bodyPr/>
        <a:lstStyle/>
        <a:p>
          <a:endParaRPr lang="zh-CN" altLang="en-US"/>
        </a:p>
      </dgm:t>
    </dgm:pt>
    <dgm:pt modelId="{826E4381-3FDA-43F2-B7B5-448E1055FF4B}">
      <dgm:prSet phldrT="[文本]"/>
      <dgm:spPr/>
      <dgm:t>
        <a:bodyPr/>
        <a:lstStyle/>
        <a:p>
          <a:r>
            <a:rPr lang="en-US" altLang="zh-CN" dirty="0" smtClean="0"/>
            <a:t>GIT</a:t>
          </a:r>
          <a:endParaRPr lang="zh-CN" altLang="en-US" dirty="0"/>
        </a:p>
      </dgm:t>
    </dgm:pt>
    <dgm:pt modelId="{F0FB5C34-197A-4B63-A245-D3EA0CD4592E}" type="parTrans" cxnId="{AEECDAEE-F3B4-4A3A-B705-8058720B9E65}">
      <dgm:prSet/>
      <dgm:spPr/>
      <dgm:t>
        <a:bodyPr/>
        <a:lstStyle/>
        <a:p>
          <a:endParaRPr lang="zh-CN" altLang="en-US"/>
        </a:p>
      </dgm:t>
    </dgm:pt>
    <dgm:pt modelId="{68F0AC6B-BF60-4340-A7AD-FCC4B18EE3B9}" type="sibTrans" cxnId="{AEECDAEE-F3B4-4A3A-B705-8058720B9E65}">
      <dgm:prSet/>
      <dgm:spPr/>
      <dgm:t>
        <a:bodyPr/>
        <a:lstStyle/>
        <a:p>
          <a:endParaRPr lang="zh-CN" altLang="en-US"/>
        </a:p>
      </dgm:t>
    </dgm:pt>
    <dgm:pt modelId="{C69401E0-EE85-4008-9D3C-6B54823C3B6B}">
      <dgm:prSet phldrT="[文本]"/>
      <dgm:spPr/>
      <dgm:t>
        <a:bodyPr/>
        <a:lstStyle/>
        <a:p>
          <a:r>
            <a:rPr lang="en-US" altLang="en-US" dirty="0" smtClean="0"/>
            <a:t>Mercurial</a:t>
          </a:r>
          <a:endParaRPr lang="zh-CN" altLang="en-US" dirty="0"/>
        </a:p>
      </dgm:t>
    </dgm:pt>
    <dgm:pt modelId="{C4FAF2DA-9B53-4998-8FA8-D7CA48EF5E20}" type="parTrans" cxnId="{44819D7E-0B48-476A-9701-8152E8327384}">
      <dgm:prSet/>
      <dgm:spPr/>
      <dgm:t>
        <a:bodyPr/>
        <a:lstStyle/>
        <a:p>
          <a:endParaRPr lang="zh-CN" altLang="en-US"/>
        </a:p>
      </dgm:t>
    </dgm:pt>
    <dgm:pt modelId="{21310FC2-121E-4BB6-B5B0-29FF21DCC913}" type="sibTrans" cxnId="{44819D7E-0B48-476A-9701-8152E8327384}">
      <dgm:prSet/>
      <dgm:spPr/>
      <dgm:t>
        <a:bodyPr/>
        <a:lstStyle/>
        <a:p>
          <a:endParaRPr lang="zh-CN" altLang="en-US"/>
        </a:p>
      </dgm:t>
    </dgm:pt>
    <dgm:pt modelId="{31F31067-C621-499E-9435-07A7FAECD3F7}">
      <dgm:prSet phldrT="[文本]"/>
      <dgm:spPr/>
      <dgm:t>
        <a:bodyPr/>
        <a:lstStyle/>
        <a:p>
          <a:r>
            <a:rPr lang="en-US" altLang="zh-CN" dirty="0" smtClean="0"/>
            <a:t>SVN</a:t>
          </a:r>
          <a:endParaRPr lang="zh-CN" altLang="en-US" dirty="0"/>
        </a:p>
      </dgm:t>
    </dgm:pt>
    <dgm:pt modelId="{047DF56D-A240-4F07-A4CD-C0F6ED0B56EC}" type="parTrans" cxnId="{540157BD-92F6-4DF7-9248-F575EA5035EE}">
      <dgm:prSet/>
      <dgm:spPr/>
      <dgm:t>
        <a:bodyPr/>
        <a:lstStyle/>
        <a:p>
          <a:endParaRPr lang="zh-CN" altLang="en-US"/>
        </a:p>
      </dgm:t>
    </dgm:pt>
    <dgm:pt modelId="{C048C9D0-3CB7-4A79-80DF-8BE0ED1B5FC7}" type="sibTrans" cxnId="{540157BD-92F6-4DF7-9248-F575EA5035EE}">
      <dgm:prSet/>
      <dgm:spPr/>
      <dgm:t>
        <a:bodyPr/>
        <a:lstStyle/>
        <a:p>
          <a:endParaRPr lang="zh-CN" altLang="en-US"/>
        </a:p>
      </dgm:t>
    </dgm:pt>
    <dgm:pt modelId="{712A2477-C9E5-465F-85BF-DCA2ABB5BB8C}">
      <dgm:prSet phldrT="[文本]"/>
      <dgm:spPr/>
      <dgm:t>
        <a:bodyPr/>
        <a:lstStyle/>
        <a:p>
          <a:r>
            <a:rPr lang="en-US" altLang="zh-CN" dirty="0" smtClean="0"/>
            <a:t>TFS</a:t>
          </a:r>
          <a:endParaRPr lang="zh-CN" altLang="en-US" dirty="0"/>
        </a:p>
      </dgm:t>
    </dgm:pt>
    <dgm:pt modelId="{3D4A4BD8-7980-4FF6-BA76-C8B36422EBF5}" type="parTrans" cxnId="{F28CE510-5BEA-4EAE-8F2D-5FEC2D647337}">
      <dgm:prSet/>
      <dgm:spPr/>
      <dgm:t>
        <a:bodyPr/>
        <a:lstStyle/>
        <a:p>
          <a:endParaRPr lang="zh-CN" altLang="en-US"/>
        </a:p>
      </dgm:t>
    </dgm:pt>
    <dgm:pt modelId="{6C2443F3-F5B6-44F0-A26C-63B738980299}" type="sibTrans" cxnId="{F28CE510-5BEA-4EAE-8F2D-5FEC2D647337}">
      <dgm:prSet/>
      <dgm:spPr/>
      <dgm:t>
        <a:bodyPr/>
        <a:lstStyle/>
        <a:p>
          <a:endParaRPr lang="zh-CN" altLang="en-US"/>
        </a:p>
      </dgm:t>
    </dgm:pt>
    <dgm:pt modelId="{ED7312D2-28DF-445F-A85D-FCF335559111}" type="pres">
      <dgm:prSet presAssocID="{51936BDB-EAD9-48D9-8AD3-634CB4923C4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FA54D8-BE22-41A2-BF44-DA095142ED40}" type="pres">
      <dgm:prSet presAssocID="{F2DAF1F4-C7B2-44C8-B481-9BFAE92D9326}" presName="root1" presStyleCnt="0"/>
      <dgm:spPr/>
    </dgm:pt>
    <dgm:pt modelId="{5CF17588-8762-4252-8788-87A1177A3CA0}" type="pres">
      <dgm:prSet presAssocID="{F2DAF1F4-C7B2-44C8-B481-9BFAE92D9326}" presName="LevelOneTextNode" presStyleLbl="node0" presStyleIdx="0" presStyleCnt="2" custAng="5400000" custFlipHor="1" custScaleY="218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050731-3957-46D6-B8D2-7CC268ED7D7E}" type="pres">
      <dgm:prSet presAssocID="{F2DAF1F4-C7B2-44C8-B481-9BFAE92D9326}" presName="level2hierChild" presStyleCnt="0"/>
      <dgm:spPr/>
    </dgm:pt>
    <dgm:pt modelId="{FE7ED1CE-59AB-4068-8271-B3504F9759E6}" type="pres">
      <dgm:prSet presAssocID="{3D4A4BD8-7980-4FF6-BA76-C8B36422EBF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9A34FF3-67FA-4C56-9E1E-4F56DAFCCEF2}" type="pres">
      <dgm:prSet presAssocID="{3D4A4BD8-7980-4FF6-BA76-C8B36422EBF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7FC2CF65-5190-407A-BE7F-7BB6B30C7A12}" type="pres">
      <dgm:prSet presAssocID="{712A2477-C9E5-465F-85BF-DCA2ABB5BB8C}" presName="root2" presStyleCnt="0"/>
      <dgm:spPr/>
    </dgm:pt>
    <dgm:pt modelId="{CBDA717D-4604-4423-845A-7460C263BF90}" type="pres">
      <dgm:prSet presAssocID="{712A2477-C9E5-465F-85BF-DCA2ABB5BB8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4AF2BE-899A-4929-8883-7CECB2162BDD}" type="pres">
      <dgm:prSet presAssocID="{712A2477-C9E5-465F-85BF-DCA2ABB5BB8C}" presName="level3hierChild" presStyleCnt="0"/>
      <dgm:spPr/>
    </dgm:pt>
    <dgm:pt modelId="{A3E69266-2E2E-4A84-9293-EBB76C420511}" type="pres">
      <dgm:prSet presAssocID="{20A84B1C-00DC-4ACF-B656-62037DE04E5A}" presName="root1" presStyleCnt="0"/>
      <dgm:spPr/>
    </dgm:pt>
    <dgm:pt modelId="{F73F997D-5C01-4B7D-80C8-7C93BCA4197A}" type="pres">
      <dgm:prSet presAssocID="{20A84B1C-00DC-4ACF-B656-62037DE04E5A}" presName="LevelOneTextNode" presStyleLbl="node0" presStyleIdx="1" presStyleCnt="2" custAng="5400000" custScaleY="220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71DD20-58AA-4104-91C4-BEB1B8798DAA}" type="pres">
      <dgm:prSet presAssocID="{20A84B1C-00DC-4ACF-B656-62037DE04E5A}" presName="level2hierChild" presStyleCnt="0"/>
      <dgm:spPr/>
    </dgm:pt>
    <dgm:pt modelId="{85A85BDB-FCED-47C7-902E-9A44308D345A}" type="pres">
      <dgm:prSet presAssocID="{047DF56D-A240-4F07-A4CD-C0F6ED0B56E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AFD3DBF4-CB14-43F8-984A-01AA4296DDF2}" type="pres">
      <dgm:prSet presAssocID="{047DF56D-A240-4F07-A4CD-C0F6ED0B56E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3C3E857-F1AC-4702-A0C3-5BCE560E0808}" type="pres">
      <dgm:prSet presAssocID="{31F31067-C621-499E-9435-07A7FAECD3F7}" presName="root2" presStyleCnt="0"/>
      <dgm:spPr/>
    </dgm:pt>
    <dgm:pt modelId="{AE3EC8EC-57C2-4AE4-A1B0-0FFCECB0D0F5}" type="pres">
      <dgm:prSet presAssocID="{31F31067-C621-499E-9435-07A7FAECD3F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F373E0-567C-4FAE-AC37-1070FAA29F42}" type="pres">
      <dgm:prSet presAssocID="{31F31067-C621-499E-9435-07A7FAECD3F7}" presName="level3hierChild" presStyleCnt="0"/>
      <dgm:spPr/>
    </dgm:pt>
    <dgm:pt modelId="{4C7722CC-1B16-4B3C-A240-96C9F641AFE9}" type="pres">
      <dgm:prSet presAssocID="{F0FB5C34-197A-4B63-A245-D3EA0CD4592E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CD49AF13-ACA9-40FD-A4D3-5F408429D310}" type="pres">
      <dgm:prSet presAssocID="{F0FB5C34-197A-4B63-A245-D3EA0CD4592E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506C8AD2-122D-4168-9623-2B7E2E023C67}" type="pres">
      <dgm:prSet presAssocID="{826E4381-3FDA-43F2-B7B5-448E1055FF4B}" presName="root2" presStyleCnt="0"/>
      <dgm:spPr/>
    </dgm:pt>
    <dgm:pt modelId="{1065A0B6-D52C-4A22-959C-1C639D1A149C}" type="pres">
      <dgm:prSet presAssocID="{826E4381-3FDA-43F2-B7B5-448E1055FF4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9DB5D0-5294-4DE4-95A0-9244C7B851D7}" type="pres">
      <dgm:prSet presAssocID="{826E4381-3FDA-43F2-B7B5-448E1055FF4B}" presName="level3hierChild" presStyleCnt="0"/>
      <dgm:spPr/>
    </dgm:pt>
    <dgm:pt modelId="{E8BA9B3F-77E3-491A-B098-02FB867322FD}" type="pres">
      <dgm:prSet presAssocID="{C4FAF2DA-9B53-4998-8FA8-D7CA48EF5E20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63B1653-5378-4BF4-A082-F8481E7BC1F5}" type="pres">
      <dgm:prSet presAssocID="{C4FAF2DA-9B53-4998-8FA8-D7CA48EF5E20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0AEDB1CE-4AC4-411D-847F-FD548CCE4195}" type="pres">
      <dgm:prSet presAssocID="{C69401E0-EE85-4008-9D3C-6B54823C3B6B}" presName="root2" presStyleCnt="0"/>
      <dgm:spPr/>
    </dgm:pt>
    <dgm:pt modelId="{84622A79-A889-410E-A1D8-EC83392529D2}" type="pres">
      <dgm:prSet presAssocID="{C69401E0-EE85-4008-9D3C-6B54823C3B6B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3C021E-847F-4002-B07D-C3F1AA8C8F21}" type="pres">
      <dgm:prSet presAssocID="{C69401E0-EE85-4008-9D3C-6B54823C3B6B}" presName="level3hierChild" presStyleCnt="0"/>
      <dgm:spPr/>
    </dgm:pt>
  </dgm:ptLst>
  <dgm:cxnLst>
    <dgm:cxn modelId="{540157BD-92F6-4DF7-9248-F575EA5035EE}" srcId="{20A84B1C-00DC-4ACF-B656-62037DE04E5A}" destId="{31F31067-C621-499E-9435-07A7FAECD3F7}" srcOrd="0" destOrd="0" parTransId="{047DF56D-A240-4F07-A4CD-C0F6ED0B56EC}" sibTransId="{C048C9D0-3CB7-4A79-80DF-8BE0ED1B5FC7}"/>
    <dgm:cxn modelId="{D197C4E4-0F84-4A9C-AD64-F15AA740D5D8}" type="presOf" srcId="{51936BDB-EAD9-48D9-8AD3-634CB4923C44}" destId="{ED7312D2-28DF-445F-A85D-FCF335559111}" srcOrd="0" destOrd="0" presId="urn:microsoft.com/office/officeart/2008/layout/HorizontalMultiLevelHierarchy"/>
    <dgm:cxn modelId="{C2A60A6E-99C6-4908-BC3A-CCBC5DBFDF48}" type="presOf" srcId="{3D4A4BD8-7980-4FF6-BA76-C8B36422EBF5}" destId="{79A34FF3-67FA-4C56-9E1E-4F56DAFCCEF2}" srcOrd="1" destOrd="0" presId="urn:microsoft.com/office/officeart/2008/layout/HorizontalMultiLevelHierarchy"/>
    <dgm:cxn modelId="{088EE969-BA49-41B1-9DEF-ABB87EFD88FB}" type="presOf" srcId="{C4FAF2DA-9B53-4998-8FA8-D7CA48EF5E20}" destId="{E8BA9B3F-77E3-491A-B098-02FB867322FD}" srcOrd="0" destOrd="0" presId="urn:microsoft.com/office/officeart/2008/layout/HorizontalMultiLevelHierarchy"/>
    <dgm:cxn modelId="{03F16061-15B2-4BC4-BAA9-3306D94ADF22}" type="presOf" srcId="{20A84B1C-00DC-4ACF-B656-62037DE04E5A}" destId="{F73F997D-5C01-4B7D-80C8-7C93BCA4197A}" srcOrd="0" destOrd="0" presId="urn:microsoft.com/office/officeart/2008/layout/HorizontalMultiLevelHierarchy"/>
    <dgm:cxn modelId="{1D8716AD-EB84-4CD5-BEB7-EFAC7AC42260}" type="presOf" srcId="{712A2477-C9E5-465F-85BF-DCA2ABB5BB8C}" destId="{CBDA717D-4604-4423-845A-7460C263BF90}" srcOrd="0" destOrd="0" presId="urn:microsoft.com/office/officeart/2008/layout/HorizontalMultiLevelHierarchy"/>
    <dgm:cxn modelId="{E6DA76B9-167B-4E4B-80F4-24E9E47811A5}" type="presOf" srcId="{826E4381-3FDA-43F2-B7B5-448E1055FF4B}" destId="{1065A0B6-D52C-4A22-959C-1C639D1A149C}" srcOrd="0" destOrd="0" presId="urn:microsoft.com/office/officeart/2008/layout/HorizontalMultiLevelHierarchy"/>
    <dgm:cxn modelId="{06F3F02F-4FDE-4CD5-B0F6-533B8FE9B5FF}" type="presOf" srcId="{047DF56D-A240-4F07-A4CD-C0F6ED0B56EC}" destId="{AFD3DBF4-CB14-43F8-984A-01AA4296DDF2}" srcOrd="1" destOrd="0" presId="urn:microsoft.com/office/officeart/2008/layout/HorizontalMultiLevelHierarchy"/>
    <dgm:cxn modelId="{5C315A69-401F-4FFF-8F06-54588B25B644}" type="presOf" srcId="{F0FB5C34-197A-4B63-A245-D3EA0CD4592E}" destId="{CD49AF13-ACA9-40FD-A4D3-5F408429D310}" srcOrd="1" destOrd="0" presId="urn:microsoft.com/office/officeart/2008/layout/HorizontalMultiLevelHierarchy"/>
    <dgm:cxn modelId="{314D24E8-171C-466B-B77D-1A44D610B920}" type="presOf" srcId="{3D4A4BD8-7980-4FF6-BA76-C8B36422EBF5}" destId="{FE7ED1CE-59AB-4068-8271-B3504F9759E6}" srcOrd="0" destOrd="0" presId="urn:microsoft.com/office/officeart/2008/layout/HorizontalMultiLevelHierarchy"/>
    <dgm:cxn modelId="{AEECDAEE-F3B4-4A3A-B705-8058720B9E65}" srcId="{31F31067-C621-499E-9435-07A7FAECD3F7}" destId="{826E4381-3FDA-43F2-B7B5-448E1055FF4B}" srcOrd="0" destOrd="0" parTransId="{F0FB5C34-197A-4B63-A245-D3EA0CD4592E}" sibTransId="{68F0AC6B-BF60-4340-A7AD-FCC4B18EE3B9}"/>
    <dgm:cxn modelId="{3733749B-ECF8-498E-894E-89FFE7E99A97}" type="presOf" srcId="{047DF56D-A240-4F07-A4CD-C0F6ED0B56EC}" destId="{85A85BDB-FCED-47C7-902E-9A44308D345A}" srcOrd="0" destOrd="0" presId="urn:microsoft.com/office/officeart/2008/layout/HorizontalMultiLevelHierarchy"/>
    <dgm:cxn modelId="{F28CE510-5BEA-4EAE-8F2D-5FEC2D647337}" srcId="{F2DAF1F4-C7B2-44C8-B481-9BFAE92D9326}" destId="{712A2477-C9E5-465F-85BF-DCA2ABB5BB8C}" srcOrd="0" destOrd="0" parTransId="{3D4A4BD8-7980-4FF6-BA76-C8B36422EBF5}" sibTransId="{6C2443F3-F5B6-44F0-A26C-63B738980299}"/>
    <dgm:cxn modelId="{23F5AB99-FA56-4292-8F83-2AE5C96BD679}" srcId="{51936BDB-EAD9-48D9-8AD3-634CB4923C44}" destId="{F2DAF1F4-C7B2-44C8-B481-9BFAE92D9326}" srcOrd="0" destOrd="0" parTransId="{47C23B9B-2C43-4D1A-8D77-7FF67479AA91}" sibTransId="{C43B99D2-B44C-4CFB-BE1D-23395A86843C}"/>
    <dgm:cxn modelId="{20D91FB9-816F-4A26-8030-055230BD38DD}" type="presOf" srcId="{31F31067-C621-499E-9435-07A7FAECD3F7}" destId="{AE3EC8EC-57C2-4AE4-A1B0-0FFCECB0D0F5}" srcOrd="0" destOrd="0" presId="urn:microsoft.com/office/officeart/2008/layout/HorizontalMultiLevelHierarchy"/>
    <dgm:cxn modelId="{404590ED-173C-4DCC-A358-E356DC6DBD72}" type="presOf" srcId="{C69401E0-EE85-4008-9D3C-6B54823C3B6B}" destId="{84622A79-A889-410E-A1D8-EC83392529D2}" srcOrd="0" destOrd="0" presId="urn:microsoft.com/office/officeart/2008/layout/HorizontalMultiLevelHierarchy"/>
    <dgm:cxn modelId="{F844199D-D175-4468-B70D-443525F7D42D}" srcId="{51936BDB-EAD9-48D9-8AD3-634CB4923C44}" destId="{20A84B1C-00DC-4ACF-B656-62037DE04E5A}" srcOrd="1" destOrd="0" parTransId="{244D32B1-32FD-4F65-A509-448C25EBFF9D}" sibTransId="{70F98B09-04BC-4C72-8892-3BB6DFCDBCD2}"/>
    <dgm:cxn modelId="{44819D7E-0B48-476A-9701-8152E8327384}" srcId="{31F31067-C621-499E-9435-07A7FAECD3F7}" destId="{C69401E0-EE85-4008-9D3C-6B54823C3B6B}" srcOrd="1" destOrd="0" parTransId="{C4FAF2DA-9B53-4998-8FA8-D7CA48EF5E20}" sibTransId="{21310FC2-121E-4BB6-B5B0-29FF21DCC913}"/>
    <dgm:cxn modelId="{E6C43194-C083-49F4-BD5D-2EB7F84368DD}" type="presOf" srcId="{F0FB5C34-197A-4B63-A245-D3EA0CD4592E}" destId="{4C7722CC-1B16-4B3C-A240-96C9F641AFE9}" srcOrd="0" destOrd="0" presId="urn:microsoft.com/office/officeart/2008/layout/HorizontalMultiLevelHierarchy"/>
    <dgm:cxn modelId="{34FED26D-85E3-4C3D-BCF0-CD28FB335B0B}" type="presOf" srcId="{F2DAF1F4-C7B2-44C8-B481-9BFAE92D9326}" destId="{5CF17588-8762-4252-8788-87A1177A3CA0}" srcOrd="0" destOrd="0" presId="urn:microsoft.com/office/officeart/2008/layout/HorizontalMultiLevelHierarchy"/>
    <dgm:cxn modelId="{600C9962-1953-413B-9154-3DF979830748}" type="presOf" srcId="{C4FAF2DA-9B53-4998-8FA8-D7CA48EF5E20}" destId="{963B1653-5378-4BF4-A082-F8481E7BC1F5}" srcOrd="1" destOrd="0" presId="urn:microsoft.com/office/officeart/2008/layout/HorizontalMultiLevelHierarchy"/>
    <dgm:cxn modelId="{A5FAB2F6-6555-41CF-95A0-860E1869C920}" type="presParOf" srcId="{ED7312D2-28DF-445F-A85D-FCF335559111}" destId="{FDFA54D8-BE22-41A2-BF44-DA095142ED40}" srcOrd="0" destOrd="0" presId="urn:microsoft.com/office/officeart/2008/layout/HorizontalMultiLevelHierarchy"/>
    <dgm:cxn modelId="{41A9F288-F90B-4F04-A10F-A2390C129C59}" type="presParOf" srcId="{FDFA54D8-BE22-41A2-BF44-DA095142ED40}" destId="{5CF17588-8762-4252-8788-87A1177A3CA0}" srcOrd="0" destOrd="0" presId="urn:microsoft.com/office/officeart/2008/layout/HorizontalMultiLevelHierarchy"/>
    <dgm:cxn modelId="{59871FF2-900F-4EFB-A1FF-92DB9418ED17}" type="presParOf" srcId="{FDFA54D8-BE22-41A2-BF44-DA095142ED40}" destId="{AB050731-3957-46D6-B8D2-7CC268ED7D7E}" srcOrd="1" destOrd="0" presId="urn:microsoft.com/office/officeart/2008/layout/HorizontalMultiLevelHierarchy"/>
    <dgm:cxn modelId="{3199652E-37DE-4256-A7D5-1CDC683A505F}" type="presParOf" srcId="{AB050731-3957-46D6-B8D2-7CC268ED7D7E}" destId="{FE7ED1CE-59AB-4068-8271-B3504F9759E6}" srcOrd="0" destOrd="0" presId="urn:microsoft.com/office/officeart/2008/layout/HorizontalMultiLevelHierarchy"/>
    <dgm:cxn modelId="{B17E180E-FCD9-4E9B-90F4-75A9082FA551}" type="presParOf" srcId="{FE7ED1CE-59AB-4068-8271-B3504F9759E6}" destId="{79A34FF3-67FA-4C56-9E1E-4F56DAFCCEF2}" srcOrd="0" destOrd="0" presId="urn:microsoft.com/office/officeart/2008/layout/HorizontalMultiLevelHierarchy"/>
    <dgm:cxn modelId="{99E8A8F5-7A5B-4485-85E7-82254E14D5A6}" type="presParOf" srcId="{AB050731-3957-46D6-B8D2-7CC268ED7D7E}" destId="{7FC2CF65-5190-407A-BE7F-7BB6B30C7A12}" srcOrd="1" destOrd="0" presId="urn:microsoft.com/office/officeart/2008/layout/HorizontalMultiLevelHierarchy"/>
    <dgm:cxn modelId="{94329B49-F271-494D-90F5-1A9E8A8BCDC7}" type="presParOf" srcId="{7FC2CF65-5190-407A-BE7F-7BB6B30C7A12}" destId="{CBDA717D-4604-4423-845A-7460C263BF90}" srcOrd="0" destOrd="0" presId="urn:microsoft.com/office/officeart/2008/layout/HorizontalMultiLevelHierarchy"/>
    <dgm:cxn modelId="{C27259B4-A22D-48C9-AF5D-261225C9B561}" type="presParOf" srcId="{7FC2CF65-5190-407A-BE7F-7BB6B30C7A12}" destId="{774AF2BE-899A-4929-8883-7CECB2162BDD}" srcOrd="1" destOrd="0" presId="urn:microsoft.com/office/officeart/2008/layout/HorizontalMultiLevelHierarchy"/>
    <dgm:cxn modelId="{BAB4ECF7-D795-4BC5-B531-7D3A3D30AFA7}" type="presParOf" srcId="{ED7312D2-28DF-445F-A85D-FCF335559111}" destId="{A3E69266-2E2E-4A84-9293-EBB76C420511}" srcOrd="1" destOrd="0" presId="urn:microsoft.com/office/officeart/2008/layout/HorizontalMultiLevelHierarchy"/>
    <dgm:cxn modelId="{7514D0D9-DB0F-40FF-95AC-8B9070AF4AD9}" type="presParOf" srcId="{A3E69266-2E2E-4A84-9293-EBB76C420511}" destId="{F73F997D-5C01-4B7D-80C8-7C93BCA4197A}" srcOrd="0" destOrd="0" presId="urn:microsoft.com/office/officeart/2008/layout/HorizontalMultiLevelHierarchy"/>
    <dgm:cxn modelId="{D1DB945E-4899-44BE-A446-947F4C998F69}" type="presParOf" srcId="{A3E69266-2E2E-4A84-9293-EBB76C420511}" destId="{3871DD20-58AA-4104-91C4-BEB1B8798DAA}" srcOrd="1" destOrd="0" presId="urn:microsoft.com/office/officeart/2008/layout/HorizontalMultiLevelHierarchy"/>
    <dgm:cxn modelId="{85A3AD47-CDB8-45B2-9B75-53894AF2D85F}" type="presParOf" srcId="{3871DD20-58AA-4104-91C4-BEB1B8798DAA}" destId="{85A85BDB-FCED-47C7-902E-9A44308D345A}" srcOrd="0" destOrd="0" presId="urn:microsoft.com/office/officeart/2008/layout/HorizontalMultiLevelHierarchy"/>
    <dgm:cxn modelId="{BC616426-E6C5-420C-90F2-80716D426A00}" type="presParOf" srcId="{85A85BDB-FCED-47C7-902E-9A44308D345A}" destId="{AFD3DBF4-CB14-43F8-984A-01AA4296DDF2}" srcOrd="0" destOrd="0" presId="urn:microsoft.com/office/officeart/2008/layout/HorizontalMultiLevelHierarchy"/>
    <dgm:cxn modelId="{78D3D33B-A3DB-4973-BF05-18EBB0A97208}" type="presParOf" srcId="{3871DD20-58AA-4104-91C4-BEB1B8798DAA}" destId="{43C3E857-F1AC-4702-A0C3-5BCE560E0808}" srcOrd="1" destOrd="0" presId="urn:microsoft.com/office/officeart/2008/layout/HorizontalMultiLevelHierarchy"/>
    <dgm:cxn modelId="{EC31569C-B4D0-4AC3-A7EB-013B69A3F7B3}" type="presParOf" srcId="{43C3E857-F1AC-4702-A0C3-5BCE560E0808}" destId="{AE3EC8EC-57C2-4AE4-A1B0-0FFCECB0D0F5}" srcOrd="0" destOrd="0" presId="urn:microsoft.com/office/officeart/2008/layout/HorizontalMultiLevelHierarchy"/>
    <dgm:cxn modelId="{C4DE0233-451B-49DC-90A6-01B15E9FB99E}" type="presParOf" srcId="{43C3E857-F1AC-4702-A0C3-5BCE560E0808}" destId="{1AF373E0-567C-4FAE-AC37-1070FAA29F42}" srcOrd="1" destOrd="0" presId="urn:microsoft.com/office/officeart/2008/layout/HorizontalMultiLevelHierarchy"/>
    <dgm:cxn modelId="{91A30FBD-0081-4728-80C2-A9C8EAF176CA}" type="presParOf" srcId="{1AF373E0-567C-4FAE-AC37-1070FAA29F42}" destId="{4C7722CC-1B16-4B3C-A240-96C9F641AFE9}" srcOrd="0" destOrd="0" presId="urn:microsoft.com/office/officeart/2008/layout/HorizontalMultiLevelHierarchy"/>
    <dgm:cxn modelId="{728ACAFA-63BD-490A-B2FC-334F4917285F}" type="presParOf" srcId="{4C7722CC-1B16-4B3C-A240-96C9F641AFE9}" destId="{CD49AF13-ACA9-40FD-A4D3-5F408429D310}" srcOrd="0" destOrd="0" presId="urn:microsoft.com/office/officeart/2008/layout/HorizontalMultiLevelHierarchy"/>
    <dgm:cxn modelId="{166A508B-8CD1-4420-869A-F0300CE7A9BD}" type="presParOf" srcId="{1AF373E0-567C-4FAE-AC37-1070FAA29F42}" destId="{506C8AD2-122D-4168-9623-2B7E2E023C67}" srcOrd="1" destOrd="0" presId="urn:microsoft.com/office/officeart/2008/layout/HorizontalMultiLevelHierarchy"/>
    <dgm:cxn modelId="{E2C0A39A-F7BB-4DD5-9F26-7FB3225F8B53}" type="presParOf" srcId="{506C8AD2-122D-4168-9623-2B7E2E023C67}" destId="{1065A0B6-D52C-4A22-959C-1C639D1A149C}" srcOrd="0" destOrd="0" presId="urn:microsoft.com/office/officeart/2008/layout/HorizontalMultiLevelHierarchy"/>
    <dgm:cxn modelId="{956A2A54-E4A0-4381-9BAF-C9DA74364882}" type="presParOf" srcId="{506C8AD2-122D-4168-9623-2B7E2E023C67}" destId="{DD9DB5D0-5294-4DE4-95A0-9244C7B851D7}" srcOrd="1" destOrd="0" presId="urn:microsoft.com/office/officeart/2008/layout/HorizontalMultiLevelHierarchy"/>
    <dgm:cxn modelId="{CC238620-B968-415D-83F4-7D84DAEB7795}" type="presParOf" srcId="{1AF373E0-567C-4FAE-AC37-1070FAA29F42}" destId="{E8BA9B3F-77E3-491A-B098-02FB867322FD}" srcOrd="2" destOrd="0" presId="urn:microsoft.com/office/officeart/2008/layout/HorizontalMultiLevelHierarchy"/>
    <dgm:cxn modelId="{67ED6953-EA83-4A22-AD72-AC17F3E842B7}" type="presParOf" srcId="{E8BA9B3F-77E3-491A-B098-02FB867322FD}" destId="{963B1653-5378-4BF4-A082-F8481E7BC1F5}" srcOrd="0" destOrd="0" presId="urn:microsoft.com/office/officeart/2008/layout/HorizontalMultiLevelHierarchy"/>
    <dgm:cxn modelId="{E6567D64-7659-4348-913C-E413A002384A}" type="presParOf" srcId="{1AF373E0-567C-4FAE-AC37-1070FAA29F42}" destId="{0AEDB1CE-4AC4-411D-847F-FD548CCE4195}" srcOrd="3" destOrd="0" presId="urn:microsoft.com/office/officeart/2008/layout/HorizontalMultiLevelHierarchy"/>
    <dgm:cxn modelId="{1B011523-ED94-4878-9C9B-28F5953395DC}" type="presParOf" srcId="{0AEDB1CE-4AC4-411D-847F-FD548CCE4195}" destId="{84622A79-A889-410E-A1D8-EC83392529D2}" srcOrd="0" destOrd="0" presId="urn:microsoft.com/office/officeart/2008/layout/HorizontalMultiLevelHierarchy"/>
    <dgm:cxn modelId="{3E9E2C4A-897A-4A06-AF3D-4CF86315916D}" type="presParOf" srcId="{0AEDB1CE-4AC4-411D-847F-FD548CCE4195}" destId="{283C021E-847F-4002-B07D-C3F1AA8C8F2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B012F-C6BE-4701-9255-D7C1F57DB4A8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CD0DB0-E56B-4BA4-A42E-5ACDBAE7F81D}">
      <dgm:prSet phldrT="[文本]"/>
      <dgm:spPr/>
      <dgm:t>
        <a:bodyPr/>
        <a:lstStyle/>
        <a:p>
          <a:r>
            <a:rPr lang="en-US" altLang="zh-CN" dirty="0" smtClean="0"/>
            <a:t>VSS</a:t>
          </a:r>
          <a:endParaRPr lang="zh-CN" altLang="en-US" dirty="0"/>
        </a:p>
      </dgm:t>
    </dgm:pt>
    <dgm:pt modelId="{7434F8C1-CB4C-4E36-94E8-03E2BF01865F}" type="parTrans" cxnId="{539F58AD-619C-4B33-9EA9-6E53CE660375}">
      <dgm:prSet/>
      <dgm:spPr/>
      <dgm:t>
        <a:bodyPr/>
        <a:lstStyle/>
        <a:p>
          <a:endParaRPr lang="zh-CN" altLang="en-US"/>
        </a:p>
      </dgm:t>
    </dgm:pt>
    <dgm:pt modelId="{5C3051BF-EECF-4E21-8FD4-4B0CAB7F734F}" type="sibTrans" cxnId="{539F58AD-619C-4B33-9EA9-6E53CE660375}">
      <dgm:prSet/>
      <dgm:spPr/>
      <dgm:t>
        <a:bodyPr/>
        <a:lstStyle/>
        <a:p>
          <a:endParaRPr lang="zh-CN" altLang="en-US"/>
        </a:p>
      </dgm:t>
    </dgm:pt>
    <dgm:pt modelId="{AA9CA119-346A-4EBE-B7F7-89976D953FE5}">
      <dgm:prSet phldrT="[文本]"/>
      <dgm:spPr/>
      <dgm:t>
        <a:bodyPr/>
        <a:lstStyle/>
        <a:p>
          <a:r>
            <a:rPr lang="en-US" altLang="zh-CN" dirty="0" smtClean="0"/>
            <a:t>Visual Source Safe</a:t>
          </a:r>
          <a:endParaRPr lang="zh-CN" altLang="en-US" dirty="0"/>
        </a:p>
      </dgm:t>
    </dgm:pt>
    <dgm:pt modelId="{41EEBDE2-A5C3-4EF0-B685-57DF0B3105A2}" type="parTrans" cxnId="{C5C483B4-CB6B-44EE-8493-37FA268F680B}">
      <dgm:prSet/>
      <dgm:spPr/>
      <dgm:t>
        <a:bodyPr/>
        <a:lstStyle/>
        <a:p>
          <a:endParaRPr lang="zh-CN" altLang="en-US"/>
        </a:p>
      </dgm:t>
    </dgm:pt>
    <dgm:pt modelId="{8567EA92-AF60-4789-970C-A1054C605450}" type="sibTrans" cxnId="{C5C483B4-CB6B-44EE-8493-37FA268F680B}">
      <dgm:prSet/>
      <dgm:spPr/>
      <dgm:t>
        <a:bodyPr/>
        <a:lstStyle/>
        <a:p>
          <a:endParaRPr lang="zh-CN" altLang="en-US"/>
        </a:p>
      </dgm:t>
    </dgm:pt>
    <dgm:pt modelId="{AD7D1AF2-D2A4-4EE9-9A64-5864EF148FFF}">
      <dgm:prSet phldrT="[文本]"/>
      <dgm:spPr/>
      <dgm:t>
        <a:bodyPr/>
        <a:lstStyle/>
        <a:p>
          <a:r>
            <a:rPr lang="en-US" altLang="zh-CN" dirty="0" smtClean="0"/>
            <a:t>TFS</a:t>
          </a:r>
          <a:endParaRPr lang="zh-CN" altLang="en-US" dirty="0"/>
        </a:p>
      </dgm:t>
    </dgm:pt>
    <dgm:pt modelId="{962B77D5-8150-4009-8077-E331A789F558}" type="parTrans" cxnId="{22FB5327-D21F-48C5-8DDD-5D49169B30D9}">
      <dgm:prSet/>
      <dgm:spPr/>
      <dgm:t>
        <a:bodyPr/>
        <a:lstStyle/>
        <a:p>
          <a:endParaRPr lang="zh-CN" altLang="en-US"/>
        </a:p>
      </dgm:t>
    </dgm:pt>
    <dgm:pt modelId="{6EAB8DC1-60B1-48A2-B0D5-FD79933E19A3}" type="sibTrans" cxnId="{22FB5327-D21F-48C5-8DDD-5D49169B30D9}">
      <dgm:prSet/>
      <dgm:spPr/>
      <dgm:t>
        <a:bodyPr/>
        <a:lstStyle/>
        <a:p>
          <a:endParaRPr lang="zh-CN" altLang="en-US"/>
        </a:p>
      </dgm:t>
    </dgm:pt>
    <dgm:pt modelId="{83D31F9D-1937-4B5F-B764-91ADCEE5DC22}">
      <dgm:prSet phldrT="[文本]"/>
      <dgm:spPr/>
      <dgm:t>
        <a:bodyPr/>
        <a:lstStyle/>
        <a:p>
          <a:r>
            <a:rPr lang="en-US" altLang="zh-CN" dirty="0" smtClean="0"/>
            <a:t>CVS</a:t>
          </a:r>
          <a:endParaRPr lang="zh-CN" altLang="en-US" dirty="0"/>
        </a:p>
      </dgm:t>
    </dgm:pt>
    <dgm:pt modelId="{5C81A9BE-2577-4DEB-8C4E-AE73E8E003B6}" type="parTrans" cxnId="{1862F0AD-EA60-4338-B6DA-CF1AF00D5986}">
      <dgm:prSet/>
      <dgm:spPr/>
      <dgm:t>
        <a:bodyPr/>
        <a:lstStyle/>
        <a:p>
          <a:endParaRPr lang="zh-CN" altLang="en-US"/>
        </a:p>
      </dgm:t>
    </dgm:pt>
    <dgm:pt modelId="{5EA5DA3D-81DC-49F4-A3B6-91B1B6D87023}" type="sibTrans" cxnId="{1862F0AD-EA60-4338-B6DA-CF1AF00D5986}">
      <dgm:prSet/>
      <dgm:spPr/>
      <dgm:t>
        <a:bodyPr/>
        <a:lstStyle/>
        <a:p>
          <a:endParaRPr lang="zh-CN" altLang="en-US"/>
        </a:p>
      </dgm:t>
    </dgm:pt>
    <dgm:pt modelId="{73A7E0B6-286E-4DA4-8437-D86F492B604D}">
      <dgm:prSet phldrT="[文本]"/>
      <dgm:spPr/>
      <dgm:t>
        <a:bodyPr/>
        <a:lstStyle/>
        <a:p>
          <a:r>
            <a:rPr lang="en-US" altLang="zh-CN" dirty="0" smtClean="0"/>
            <a:t>SVN</a:t>
          </a:r>
          <a:endParaRPr lang="zh-CN" altLang="en-US" dirty="0"/>
        </a:p>
      </dgm:t>
    </dgm:pt>
    <dgm:pt modelId="{EA3DE9A7-B6D6-40B2-B5F3-4F50EC566CE6}" type="parTrans" cxnId="{236C1A8A-FCD7-4164-8D3F-F9B16F986FF3}">
      <dgm:prSet/>
      <dgm:spPr/>
      <dgm:t>
        <a:bodyPr/>
        <a:lstStyle/>
        <a:p>
          <a:endParaRPr lang="zh-CN" altLang="en-US"/>
        </a:p>
      </dgm:t>
    </dgm:pt>
    <dgm:pt modelId="{B89BE388-8660-45AD-A665-1163E22687C8}" type="sibTrans" cxnId="{236C1A8A-FCD7-4164-8D3F-F9B16F986FF3}">
      <dgm:prSet/>
      <dgm:spPr/>
      <dgm:t>
        <a:bodyPr/>
        <a:lstStyle/>
        <a:p>
          <a:endParaRPr lang="zh-CN" altLang="en-US"/>
        </a:p>
      </dgm:t>
    </dgm:pt>
    <dgm:pt modelId="{1C8F389A-F8C1-4B34-BB08-B29B3153CA1F}">
      <dgm:prSet phldrT="[文本]"/>
      <dgm:spPr/>
      <dgm:t>
        <a:bodyPr/>
        <a:lstStyle/>
        <a:p>
          <a:r>
            <a:rPr lang="en-US" altLang="zh-CN" dirty="0" smtClean="0"/>
            <a:t>GIT</a:t>
          </a:r>
          <a:endParaRPr lang="zh-CN" altLang="en-US" dirty="0"/>
        </a:p>
      </dgm:t>
    </dgm:pt>
    <dgm:pt modelId="{BA96822F-5F56-4E36-885B-7ACCADAD421D}" type="parTrans" cxnId="{B31D1396-0DCC-496E-BF1E-FD9944B34526}">
      <dgm:prSet/>
      <dgm:spPr/>
      <dgm:t>
        <a:bodyPr/>
        <a:lstStyle/>
        <a:p>
          <a:endParaRPr lang="zh-CN" altLang="en-US"/>
        </a:p>
      </dgm:t>
    </dgm:pt>
    <dgm:pt modelId="{39B6451E-0BC4-45BD-98B8-5446AA8E369C}" type="sibTrans" cxnId="{B31D1396-0DCC-496E-BF1E-FD9944B34526}">
      <dgm:prSet/>
      <dgm:spPr/>
      <dgm:t>
        <a:bodyPr/>
        <a:lstStyle/>
        <a:p>
          <a:endParaRPr lang="zh-CN" altLang="en-US"/>
        </a:p>
      </dgm:t>
    </dgm:pt>
    <dgm:pt modelId="{D1CBDE92-51E0-4403-A3E6-074C258ADEAE}">
      <dgm:prSet phldrT="[文本]"/>
      <dgm:spPr/>
      <dgm:t>
        <a:bodyPr/>
        <a:lstStyle/>
        <a:p>
          <a:r>
            <a:rPr lang="en-US" altLang="en-US" smtClean="0"/>
            <a:t>Team Foundation Server</a:t>
          </a:r>
          <a:endParaRPr lang="zh-CN" altLang="en-US" dirty="0"/>
        </a:p>
      </dgm:t>
    </dgm:pt>
    <dgm:pt modelId="{BA78ADB8-FC62-4172-AA26-072ACFC9B8BD}" type="parTrans" cxnId="{002D4F70-30B4-4C7A-9EB8-84528A1F5364}">
      <dgm:prSet/>
      <dgm:spPr/>
      <dgm:t>
        <a:bodyPr/>
        <a:lstStyle/>
        <a:p>
          <a:endParaRPr lang="zh-CN" altLang="en-US"/>
        </a:p>
      </dgm:t>
    </dgm:pt>
    <dgm:pt modelId="{7B00E63D-E5CF-49DA-A3ED-C70485FD3D1B}" type="sibTrans" cxnId="{002D4F70-30B4-4C7A-9EB8-84528A1F5364}">
      <dgm:prSet/>
      <dgm:spPr/>
      <dgm:t>
        <a:bodyPr/>
        <a:lstStyle/>
        <a:p>
          <a:endParaRPr lang="zh-CN" altLang="en-US"/>
        </a:p>
      </dgm:t>
    </dgm:pt>
    <dgm:pt modelId="{AE79BEC4-F660-4D1D-91B5-8B86EC7C0C21}">
      <dgm:prSet phldrT="[文本]"/>
      <dgm:spPr/>
      <dgm:t>
        <a:bodyPr/>
        <a:lstStyle/>
        <a:p>
          <a:r>
            <a:rPr lang="en-US" b="0" i="0" dirty="0" smtClean="0"/>
            <a:t>Concurrent Versions System(</a:t>
          </a:r>
          <a:r>
            <a:rPr lang="zh-CN" altLang="en-US" b="1" i="0" dirty="0" smtClean="0"/>
            <a:t>协作版本系统</a:t>
          </a:r>
          <a:r>
            <a:rPr lang="zh-CN" altLang="en-US" b="0" i="0" dirty="0" smtClean="0"/>
            <a:t>或者</a:t>
          </a:r>
          <a:r>
            <a:rPr lang="zh-CN" altLang="en-US" b="1" i="0" dirty="0" smtClean="0"/>
            <a:t>并发版本系统</a:t>
          </a:r>
          <a:r>
            <a:rPr lang="en-US" b="0" i="0" dirty="0" smtClean="0"/>
            <a:t>)</a:t>
          </a:r>
          <a:endParaRPr lang="zh-CN" altLang="en-US" dirty="0"/>
        </a:p>
      </dgm:t>
    </dgm:pt>
    <dgm:pt modelId="{53E2B82C-19FF-4FBD-B684-F8C2694422AC}" type="parTrans" cxnId="{6D84BC47-A10D-48A5-B2CD-6B32CE686F74}">
      <dgm:prSet/>
      <dgm:spPr/>
      <dgm:t>
        <a:bodyPr/>
        <a:lstStyle/>
        <a:p>
          <a:endParaRPr lang="zh-CN" altLang="en-US"/>
        </a:p>
      </dgm:t>
    </dgm:pt>
    <dgm:pt modelId="{20000F26-F5DB-4AD4-B105-99896BD4B8A0}" type="sibTrans" cxnId="{6D84BC47-A10D-48A5-B2CD-6B32CE686F74}">
      <dgm:prSet/>
      <dgm:spPr/>
      <dgm:t>
        <a:bodyPr/>
        <a:lstStyle/>
        <a:p>
          <a:endParaRPr lang="zh-CN" altLang="en-US"/>
        </a:p>
      </dgm:t>
    </dgm:pt>
    <dgm:pt modelId="{2B82E727-4D60-4376-AEAB-190DE48253C7}">
      <dgm:prSet phldrT="[文本]"/>
      <dgm:spPr/>
      <dgm:t>
        <a:bodyPr/>
        <a:lstStyle/>
        <a:p>
          <a:r>
            <a:rPr lang="en-US" b="1" i="0" smtClean="0"/>
            <a:t>Apache Subversion</a:t>
          </a:r>
          <a:endParaRPr lang="zh-CN" altLang="en-US" dirty="0"/>
        </a:p>
      </dgm:t>
    </dgm:pt>
    <dgm:pt modelId="{4977BBDD-B516-4802-9DD4-5550D0EC4DED}" type="parTrans" cxnId="{486B87E3-E246-4CC7-B5FA-BFD09D5EED83}">
      <dgm:prSet/>
      <dgm:spPr/>
      <dgm:t>
        <a:bodyPr/>
        <a:lstStyle/>
        <a:p>
          <a:endParaRPr lang="zh-CN" altLang="en-US"/>
        </a:p>
      </dgm:t>
    </dgm:pt>
    <dgm:pt modelId="{365ECBCD-BD34-4DA0-BE0A-761C694D1CD6}" type="sibTrans" cxnId="{486B87E3-E246-4CC7-B5FA-BFD09D5EED83}">
      <dgm:prSet/>
      <dgm:spPr/>
      <dgm:t>
        <a:bodyPr/>
        <a:lstStyle/>
        <a:p>
          <a:endParaRPr lang="zh-CN" altLang="en-US"/>
        </a:p>
      </dgm:t>
    </dgm:pt>
    <dgm:pt modelId="{C49426A7-6ABB-4C35-948E-43811CD6501C}" type="pres">
      <dgm:prSet presAssocID="{6E7B012F-C6BE-4701-9255-D7C1F57DB4A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487CAB-6B8C-45F6-873F-FBE471F25359}" type="pres">
      <dgm:prSet presAssocID="{D1CD0DB0-E56B-4BA4-A42E-5ACDBAE7F81D}" presName="parentLin" presStyleCnt="0"/>
      <dgm:spPr/>
    </dgm:pt>
    <dgm:pt modelId="{1DAED35F-E6B3-4140-BB6C-E523E4906341}" type="pres">
      <dgm:prSet presAssocID="{D1CD0DB0-E56B-4BA4-A42E-5ACDBAE7F81D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ADC2D5D9-059F-4E94-A82C-944BFA29F17F}" type="pres">
      <dgm:prSet presAssocID="{D1CD0DB0-E56B-4BA4-A42E-5ACDBAE7F81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0AA3F-37F7-4733-9334-D3AA7CAFBF5A}" type="pres">
      <dgm:prSet presAssocID="{D1CD0DB0-E56B-4BA4-A42E-5ACDBAE7F81D}" presName="negativeSpace" presStyleCnt="0"/>
      <dgm:spPr/>
    </dgm:pt>
    <dgm:pt modelId="{68E687B1-4ED9-47B1-97AD-FC6F3DBE8D1C}" type="pres">
      <dgm:prSet presAssocID="{D1CD0DB0-E56B-4BA4-A42E-5ACDBAE7F81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1D050-AC25-4FDB-939F-78CA0C689184}" type="pres">
      <dgm:prSet presAssocID="{5C3051BF-EECF-4E21-8FD4-4B0CAB7F734F}" presName="spaceBetweenRectangles" presStyleCnt="0"/>
      <dgm:spPr/>
    </dgm:pt>
    <dgm:pt modelId="{63B93D71-5C81-4ADF-9A60-655E2D3D0870}" type="pres">
      <dgm:prSet presAssocID="{AD7D1AF2-D2A4-4EE9-9A64-5864EF148FFF}" presName="parentLin" presStyleCnt="0"/>
      <dgm:spPr/>
    </dgm:pt>
    <dgm:pt modelId="{5D72C2E3-2D77-4C44-B904-01AF8326FCE2}" type="pres">
      <dgm:prSet presAssocID="{AD7D1AF2-D2A4-4EE9-9A64-5864EF148FF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B48A409-8DC4-481F-BF97-8A7591CA8FA6}" type="pres">
      <dgm:prSet presAssocID="{AD7D1AF2-D2A4-4EE9-9A64-5864EF148F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444F75-3A1C-4E42-BDDE-E80742A0A764}" type="pres">
      <dgm:prSet presAssocID="{AD7D1AF2-D2A4-4EE9-9A64-5864EF148FFF}" presName="negativeSpace" presStyleCnt="0"/>
      <dgm:spPr/>
    </dgm:pt>
    <dgm:pt modelId="{B7D72712-CD51-4787-932E-EEC2AA9FDC5C}" type="pres">
      <dgm:prSet presAssocID="{AD7D1AF2-D2A4-4EE9-9A64-5864EF148FFF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AEA93C-4AE8-4988-BB0D-3FC5523F8558}" type="pres">
      <dgm:prSet presAssocID="{6EAB8DC1-60B1-48A2-B0D5-FD79933E19A3}" presName="spaceBetweenRectangles" presStyleCnt="0"/>
      <dgm:spPr/>
    </dgm:pt>
    <dgm:pt modelId="{97480622-53A1-49AD-B777-ECD439A0FFA8}" type="pres">
      <dgm:prSet presAssocID="{83D31F9D-1937-4B5F-B764-91ADCEE5DC22}" presName="parentLin" presStyleCnt="0"/>
      <dgm:spPr/>
    </dgm:pt>
    <dgm:pt modelId="{D742FC90-634D-4BD6-8C02-8C171702EE59}" type="pres">
      <dgm:prSet presAssocID="{83D31F9D-1937-4B5F-B764-91ADCEE5DC22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85972B01-527B-499F-A548-022C0FBE3AC0}" type="pres">
      <dgm:prSet presAssocID="{83D31F9D-1937-4B5F-B764-91ADCEE5DC2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AAE1D-6E83-4B0D-97F1-A4DE5F39DF72}" type="pres">
      <dgm:prSet presAssocID="{83D31F9D-1937-4B5F-B764-91ADCEE5DC22}" presName="negativeSpace" presStyleCnt="0"/>
      <dgm:spPr/>
    </dgm:pt>
    <dgm:pt modelId="{C3E581D8-F672-4180-BF2C-83E5A0DA616E}" type="pres">
      <dgm:prSet presAssocID="{83D31F9D-1937-4B5F-B764-91ADCEE5DC22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D9DDA-35DB-48C0-9257-23119034333B}" type="pres">
      <dgm:prSet presAssocID="{5EA5DA3D-81DC-49F4-A3B6-91B1B6D87023}" presName="spaceBetweenRectangles" presStyleCnt="0"/>
      <dgm:spPr/>
    </dgm:pt>
    <dgm:pt modelId="{3041BB2C-E5F7-4BA7-87A1-3758CFDC98AE}" type="pres">
      <dgm:prSet presAssocID="{73A7E0B6-286E-4DA4-8437-D86F492B604D}" presName="parentLin" presStyleCnt="0"/>
      <dgm:spPr/>
    </dgm:pt>
    <dgm:pt modelId="{03457E0A-4264-4339-B8BA-F8F4A12263CC}" type="pres">
      <dgm:prSet presAssocID="{73A7E0B6-286E-4DA4-8437-D86F492B604D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F76F363A-83FB-4D5E-8C97-00BC16F2C53A}" type="pres">
      <dgm:prSet presAssocID="{73A7E0B6-286E-4DA4-8437-D86F492B604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D7B30-0463-4E5A-B205-62A16B3D9D61}" type="pres">
      <dgm:prSet presAssocID="{73A7E0B6-286E-4DA4-8437-D86F492B604D}" presName="negativeSpace" presStyleCnt="0"/>
      <dgm:spPr/>
    </dgm:pt>
    <dgm:pt modelId="{5DA325F7-9ECF-4AB5-9298-327FD4A89317}" type="pres">
      <dgm:prSet presAssocID="{73A7E0B6-286E-4DA4-8437-D86F492B604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B4C0D6-770A-4075-A95A-D5E6C24BA827}" type="pres">
      <dgm:prSet presAssocID="{B89BE388-8660-45AD-A665-1163E22687C8}" presName="spaceBetweenRectangles" presStyleCnt="0"/>
      <dgm:spPr/>
    </dgm:pt>
    <dgm:pt modelId="{0B26678F-056B-4777-AE63-655F98EFB882}" type="pres">
      <dgm:prSet presAssocID="{1C8F389A-F8C1-4B34-BB08-B29B3153CA1F}" presName="parentLin" presStyleCnt="0"/>
      <dgm:spPr/>
    </dgm:pt>
    <dgm:pt modelId="{2DE83736-FC8F-496A-AF60-AC01F6635FC8}" type="pres">
      <dgm:prSet presAssocID="{1C8F389A-F8C1-4B34-BB08-B29B3153CA1F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4A55D737-BE19-4053-A23F-275CA3DF5BF1}" type="pres">
      <dgm:prSet presAssocID="{1C8F389A-F8C1-4B34-BB08-B29B3153CA1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17D81D-A245-47AA-9E28-80EA207136B9}" type="pres">
      <dgm:prSet presAssocID="{1C8F389A-F8C1-4B34-BB08-B29B3153CA1F}" presName="negativeSpace" presStyleCnt="0"/>
      <dgm:spPr/>
    </dgm:pt>
    <dgm:pt modelId="{0598626C-2EC5-469B-81FC-1CC6E7177DC3}" type="pres">
      <dgm:prSet presAssocID="{1C8F389A-F8C1-4B34-BB08-B29B3153CA1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31D1396-0DCC-496E-BF1E-FD9944B34526}" srcId="{6E7B012F-C6BE-4701-9255-D7C1F57DB4A8}" destId="{1C8F389A-F8C1-4B34-BB08-B29B3153CA1F}" srcOrd="4" destOrd="0" parTransId="{BA96822F-5F56-4E36-885B-7ACCADAD421D}" sibTransId="{39B6451E-0BC4-45BD-98B8-5446AA8E369C}"/>
    <dgm:cxn modelId="{C5C483B4-CB6B-44EE-8493-37FA268F680B}" srcId="{D1CD0DB0-E56B-4BA4-A42E-5ACDBAE7F81D}" destId="{AA9CA119-346A-4EBE-B7F7-89976D953FE5}" srcOrd="0" destOrd="0" parTransId="{41EEBDE2-A5C3-4EF0-B685-57DF0B3105A2}" sibTransId="{8567EA92-AF60-4789-970C-A1054C605450}"/>
    <dgm:cxn modelId="{22FB5327-D21F-48C5-8DDD-5D49169B30D9}" srcId="{6E7B012F-C6BE-4701-9255-D7C1F57DB4A8}" destId="{AD7D1AF2-D2A4-4EE9-9A64-5864EF148FFF}" srcOrd="1" destOrd="0" parTransId="{962B77D5-8150-4009-8077-E331A789F558}" sibTransId="{6EAB8DC1-60B1-48A2-B0D5-FD79933E19A3}"/>
    <dgm:cxn modelId="{539F58AD-619C-4B33-9EA9-6E53CE660375}" srcId="{6E7B012F-C6BE-4701-9255-D7C1F57DB4A8}" destId="{D1CD0DB0-E56B-4BA4-A42E-5ACDBAE7F81D}" srcOrd="0" destOrd="0" parTransId="{7434F8C1-CB4C-4E36-94E8-03E2BF01865F}" sibTransId="{5C3051BF-EECF-4E21-8FD4-4B0CAB7F734F}"/>
    <dgm:cxn modelId="{FF6C2C36-5FFB-42CD-B3EB-721EEC36AE02}" type="presOf" srcId="{83D31F9D-1937-4B5F-B764-91ADCEE5DC22}" destId="{D742FC90-634D-4BD6-8C02-8C171702EE59}" srcOrd="0" destOrd="0" presId="urn:microsoft.com/office/officeart/2005/8/layout/list1"/>
    <dgm:cxn modelId="{486B87E3-E246-4CC7-B5FA-BFD09D5EED83}" srcId="{73A7E0B6-286E-4DA4-8437-D86F492B604D}" destId="{2B82E727-4D60-4376-AEAB-190DE48253C7}" srcOrd="0" destOrd="0" parTransId="{4977BBDD-B516-4802-9DD4-5550D0EC4DED}" sibTransId="{365ECBCD-BD34-4DA0-BE0A-761C694D1CD6}"/>
    <dgm:cxn modelId="{002D4F70-30B4-4C7A-9EB8-84528A1F5364}" srcId="{AD7D1AF2-D2A4-4EE9-9A64-5864EF148FFF}" destId="{D1CBDE92-51E0-4403-A3E6-074C258ADEAE}" srcOrd="0" destOrd="0" parTransId="{BA78ADB8-FC62-4172-AA26-072ACFC9B8BD}" sibTransId="{7B00E63D-E5CF-49DA-A3ED-C70485FD3D1B}"/>
    <dgm:cxn modelId="{142AF041-6EDB-4C97-929A-4BC39B6DA676}" type="presOf" srcId="{D1CBDE92-51E0-4403-A3E6-074C258ADEAE}" destId="{B7D72712-CD51-4787-932E-EEC2AA9FDC5C}" srcOrd="0" destOrd="0" presId="urn:microsoft.com/office/officeart/2005/8/layout/list1"/>
    <dgm:cxn modelId="{9152D0F8-5F86-4860-9633-4D7CB1FD1CF8}" type="presOf" srcId="{73A7E0B6-286E-4DA4-8437-D86F492B604D}" destId="{03457E0A-4264-4339-B8BA-F8F4A12263CC}" srcOrd="0" destOrd="0" presId="urn:microsoft.com/office/officeart/2005/8/layout/list1"/>
    <dgm:cxn modelId="{A8CC025F-FA14-430D-8E26-65FAEBF84DCB}" type="presOf" srcId="{AD7D1AF2-D2A4-4EE9-9A64-5864EF148FFF}" destId="{FB48A409-8DC4-481F-BF97-8A7591CA8FA6}" srcOrd="1" destOrd="0" presId="urn:microsoft.com/office/officeart/2005/8/layout/list1"/>
    <dgm:cxn modelId="{86BFBF9D-CA94-4DB1-B015-6E26E363AECC}" type="presOf" srcId="{AD7D1AF2-D2A4-4EE9-9A64-5864EF148FFF}" destId="{5D72C2E3-2D77-4C44-B904-01AF8326FCE2}" srcOrd="0" destOrd="0" presId="urn:microsoft.com/office/officeart/2005/8/layout/list1"/>
    <dgm:cxn modelId="{FD417F94-7F4C-478B-99F2-40E9BCF785B5}" type="presOf" srcId="{1C8F389A-F8C1-4B34-BB08-B29B3153CA1F}" destId="{4A55D737-BE19-4053-A23F-275CA3DF5BF1}" srcOrd="1" destOrd="0" presId="urn:microsoft.com/office/officeart/2005/8/layout/list1"/>
    <dgm:cxn modelId="{FD3F1400-7F13-433A-B180-05C31EF31DCF}" type="presOf" srcId="{73A7E0B6-286E-4DA4-8437-D86F492B604D}" destId="{F76F363A-83FB-4D5E-8C97-00BC16F2C53A}" srcOrd="1" destOrd="0" presId="urn:microsoft.com/office/officeart/2005/8/layout/list1"/>
    <dgm:cxn modelId="{6D84BC47-A10D-48A5-B2CD-6B32CE686F74}" srcId="{83D31F9D-1937-4B5F-B764-91ADCEE5DC22}" destId="{AE79BEC4-F660-4D1D-91B5-8B86EC7C0C21}" srcOrd="0" destOrd="0" parTransId="{53E2B82C-19FF-4FBD-B684-F8C2694422AC}" sibTransId="{20000F26-F5DB-4AD4-B105-99896BD4B8A0}"/>
    <dgm:cxn modelId="{1862F0AD-EA60-4338-B6DA-CF1AF00D5986}" srcId="{6E7B012F-C6BE-4701-9255-D7C1F57DB4A8}" destId="{83D31F9D-1937-4B5F-B764-91ADCEE5DC22}" srcOrd="2" destOrd="0" parTransId="{5C81A9BE-2577-4DEB-8C4E-AE73E8E003B6}" sibTransId="{5EA5DA3D-81DC-49F4-A3B6-91B1B6D87023}"/>
    <dgm:cxn modelId="{113D5CAC-DA83-42D1-BDB7-29006D21AAC5}" type="presOf" srcId="{2B82E727-4D60-4376-AEAB-190DE48253C7}" destId="{5DA325F7-9ECF-4AB5-9298-327FD4A89317}" srcOrd="0" destOrd="0" presId="urn:microsoft.com/office/officeart/2005/8/layout/list1"/>
    <dgm:cxn modelId="{82C14523-BBB1-42D0-A850-DAEAA0CFF323}" type="presOf" srcId="{6E7B012F-C6BE-4701-9255-D7C1F57DB4A8}" destId="{C49426A7-6ABB-4C35-948E-43811CD6501C}" srcOrd="0" destOrd="0" presId="urn:microsoft.com/office/officeart/2005/8/layout/list1"/>
    <dgm:cxn modelId="{00D3FE47-EEB7-4466-8D01-2BB771B8C152}" type="presOf" srcId="{AE79BEC4-F660-4D1D-91B5-8B86EC7C0C21}" destId="{C3E581D8-F672-4180-BF2C-83E5A0DA616E}" srcOrd="0" destOrd="0" presId="urn:microsoft.com/office/officeart/2005/8/layout/list1"/>
    <dgm:cxn modelId="{860FA345-51A6-49C3-8E16-F93F95202C89}" type="presOf" srcId="{D1CD0DB0-E56B-4BA4-A42E-5ACDBAE7F81D}" destId="{1DAED35F-E6B3-4140-BB6C-E523E4906341}" srcOrd="0" destOrd="0" presId="urn:microsoft.com/office/officeart/2005/8/layout/list1"/>
    <dgm:cxn modelId="{2434FEA9-4ACA-4E0E-9B54-73FE2428273A}" type="presOf" srcId="{83D31F9D-1937-4B5F-B764-91ADCEE5DC22}" destId="{85972B01-527B-499F-A548-022C0FBE3AC0}" srcOrd="1" destOrd="0" presId="urn:microsoft.com/office/officeart/2005/8/layout/list1"/>
    <dgm:cxn modelId="{42495634-64D1-4FAE-A668-2333FC40731B}" type="presOf" srcId="{AA9CA119-346A-4EBE-B7F7-89976D953FE5}" destId="{68E687B1-4ED9-47B1-97AD-FC6F3DBE8D1C}" srcOrd="0" destOrd="0" presId="urn:microsoft.com/office/officeart/2005/8/layout/list1"/>
    <dgm:cxn modelId="{236C1A8A-FCD7-4164-8D3F-F9B16F986FF3}" srcId="{6E7B012F-C6BE-4701-9255-D7C1F57DB4A8}" destId="{73A7E0B6-286E-4DA4-8437-D86F492B604D}" srcOrd="3" destOrd="0" parTransId="{EA3DE9A7-B6D6-40B2-B5F3-4F50EC566CE6}" sibTransId="{B89BE388-8660-45AD-A665-1163E22687C8}"/>
    <dgm:cxn modelId="{438BC121-CE86-4B0C-8395-5F3B05E0FCAE}" type="presOf" srcId="{1C8F389A-F8C1-4B34-BB08-B29B3153CA1F}" destId="{2DE83736-FC8F-496A-AF60-AC01F6635FC8}" srcOrd="0" destOrd="0" presId="urn:microsoft.com/office/officeart/2005/8/layout/list1"/>
    <dgm:cxn modelId="{5704FDB2-218A-49BA-941C-933338CA865C}" type="presOf" srcId="{D1CD0DB0-E56B-4BA4-A42E-5ACDBAE7F81D}" destId="{ADC2D5D9-059F-4E94-A82C-944BFA29F17F}" srcOrd="1" destOrd="0" presId="urn:microsoft.com/office/officeart/2005/8/layout/list1"/>
    <dgm:cxn modelId="{B05DFFC2-2816-4471-8B5B-D18347BA952A}" type="presParOf" srcId="{C49426A7-6ABB-4C35-948E-43811CD6501C}" destId="{89487CAB-6B8C-45F6-873F-FBE471F25359}" srcOrd="0" destOrd="0" presId="urn:microsoft.com/office/officeart/2005/8/layout/list1"/>
    <dgm:cxn modelId="{732E264F-F57D-4145-9E15-7AF4B7AE901A}" type="presParOf" srcId="{89487CAB-6B8C-45F6-873F-FBE471F25359}" destId="{1DAED35F-E6B3-4140-BB6C-E523E4906341}" srcOrd="0" destOrd="0" presId="urn:microsoft.com/office/officeart/2005/8/layout/list1"/>
    <dgm:cxn modelId="{0AF1A3D3-BCE0-4188-ACF5-E092EAB3723F}" type="presParOf" srcId="{89487CAB-6B8C-45F6-873F-FBE471F25359}" destId="{ADC2D5D9-059F-4E94-A82C-944BFA29F17F}" srcOrd="1" destOrd="0" presId="urn:microsoft.com/office/officeart/2005/8/layout/list1"/>
    <dgm:cxn modelId="{ACF0010B-9850-4E45-9AAB-D0819338D913}" type="presParOf" srcId="{C49426A7-6ABB-4C35-948E-43811CD6501C}" destId="{4980AA3F-37F7-4733-9334-D3AA7CAFBF5A}" srcOrd="1" destOrd="0" presId="urn:microsoft.com/office/officeart/2005/8/layout/list1"/>
    <dgm:cxn modelId="{EF0F5D75-2A60-4D11-A209-DFE51FAFED00}" type="presParOf" srcId="{C49426A7-6ABB-4C35-948E-43811CD6501C}" destId="{68E687B1-4ED9-47B1-97AD-FC6F3DBE8D1C}" srcOrd="2" destOrd="0" presId="urn:microsoft.com/office/officeart/2005/8/layout/list1"/>
    <dgm:cxn modelId="{C2E1B2D3-3B2A-42BB-8588-D20B69B2D68C}" type="presParOf" srcId="{C49426A7-6ABB-4C35-948E-43811CD6501C}" destId="{6241D050-AC25-4FDB-939F-78CA0C689184}" srcOrd="3" destOrd="0" presId="urn:microsoft.com/office/officeart/2005/8/layout/list1"/>
    <dgm:cxn modelId="{0018F249-B88D-4ECE-B1C1-46E9F52FC81C}" type="presParOf" srcId="{C49426A7-6ABB-4C35-948E-43811CD6501C}" destId="{63B93D71-5C81-4ADF-9A60-655E2D3D0870}" srcOrd="4" destOrd="0" presId="urn:microsoft.com/office/officeart/2005/8/layout/list1"/>
    <dgm:cxn modelId="{653C31E1-1A23-4C4E-82EB-3776250B75E7}" type="presParOf" srcId="{63B93D71-5C81-4ADF-9A60-655E2D3D0870}" destId="{5D72C2E3-2D77-4C44-B904-01AF8326FCE2}" srcOrd="0" destOrd="0" presId="urn:microsoft.com/office/officeart/2005/8/layout/list1"/>
    <dgm:cxn modelId="{03714860-575F-4852-AE56-6BF59A000E42}" type="presParOf" srcId="{63B93D71-5C81-4ADF-9A60-655E2D3D0870}" destId="{FB48A409-8DC4-481F-BF97-8A7591CA8FA6}" srcOrd="1" destOrd="0" presId="urn:microsoft.com/office/officeart/2005/8/layout/list1"/>
    <dgm:cxn modelId="{607D2032-6BB9-429F-8180-86ECCDC1633D}" type="presParOf" srcId="{C49426A7-6ABB-4C35-948E-43811CD6501C}" destId="{63444F75-3A1C-4E42-BDDE-E80742A0A764}" srcOrd="5" destOrd="0" presId="urn:microsoft.com/office/officeart/2005/8/layout/list1"/>
    <dgm:cxn modelId="{74274961-BD65-49B8-B9B6-FD227A00DCEF}" type="presParOf" srcId="{C49426A7-6ABB-4C35-948E-43811CD6501C}" destId="{B7D72712-CD51-4787-932E-EEC2AA9FDC5C}" srcOrd="6" destOrd="0" presId="urn:microsoft.com/office/officeart/2005/8/layout/list1"/>
    <dgm:cxn modelId="{B822B65F-2193-449C-AD50-52ABBDD8BA33}" type="presParOf" srcId="{C49426A7-6ABB-4C35-948E-43811CD6501C}" destId="{67AEA93C-4AE8-4988-BB0D-3FC5523F8558}" srcOrd="7" destOrd="0" presId="urn:microsoft.com/office/officeart/2005/8/layout/list1"/>
    <dgm:cxn modelId="{0504E973-A3C1-4C7B-8DBE-6FECB1CBBBC5}" type="presParOf" srcId="{C49426A7-6ABB-4C35-948E-43811CD6501C}" destId="{97480622-53A1-49AD-B777-ECD439A0FFA8}" srcOrd="8" destOrd="0" presId="urn:microsoft.com/office/officeart/2005/8/layout/list1"/>
    <dgm:cxn modelId="{6EEBC758-624C-4AA1-8346-36CF9EA19F74}" type="presParOf" srcId="{97480622-53A1-49AD-B777-ECD439A0FFA8}" destId="{D742FC90-634D-4BD6-8C02-8C171702EE59}" srcOrd="0" destOrd="0" presId="urn:microsoft.com/office/officeart/2005/8/layout/list1"/>
    <dgm:cxn modelId="{B4586D75-3D17-4CA2-BBCE-4C80DAE6222D}" type="presParOf" srcId="{97480622-53A1-49AD-B777-ECD439A0FFA8}" destId="{85972B01-527B-499F-A548-022C0FBE3AC0}" srcOrd="1" destOrd="0" presId="urn:microsoft.com/office/officeart/2005/8/layout/list1"/>
    <dgm:cxn modelId="{6B44780C-D13D-4325-845C-18088A09AF13}" type="presParOf" srcId="{C49426A7-6ABB-4C35-948E-43811CD6501C}" destId="{8C7AAE1D-6E83-4B0D-97F1-A4DE5F39DF72}" srcOrd="9" destOrd="0" presId="urn:microsoft.com/office/officeart/2005/8/layout/list1"/>
    <dgm:cxn modelId="{8C4FAB70-C0C7-48DA-A3A5-A2BD8788C82F}" type="presParOf" srcId="{C49426A7-6ABB-4C35-948E-43811CD6501C}" destId="{C3E581D8-F672-4180-BF2C-83E5A0DA616E}" srcOrd="10" destOrd="0" presId="urn:microsoft.com/office/officeart/2005/8/layout/list1"/>
    <dgm:cxn modelId="{6AD05C83-AAC8-4A74-A713-9AC3811755C1}" type="presParOf" srcId="{C49426A7-6ABB-4C35-948E-43811CD6501C}" destId="{CAED9DDA-35DB-48C0-9257-23119034333B}" srcOrd="11" destOrd="0" presId="urn:microsoft.com/office/officeart/2005/8/layout/list1"/>
    <dgm:cxn modelId="{49AA8F51-76A0-45E1-BB2F-E1DD6E9591BE}" type="presParOf" srcId="{C49426A7-6ABB-4C35-948E-43811CD6501C}" destId="{3041BB2C-E5F7-4BA7-87A1-3758CFDC98AE}" srcOrd="12" destOrd="0" presId="urn:microsoft.com/office/officeart/2005/8/layout/list1"/>
    <dgm:cxn modelId="{7E658DC5-8520-42C2-8451-D032A31C0638}" type="presParOf" srcId="{3041BB2C-E5F7-4BA7-87A1-3758CFDC98AE}" destId="{03457E0A-4264-4339-B8BA-F8F4A12263CC}" srcOrd="0" destOrd="0" presId="urn:microsoft.com/office/officeart/2005/8/layout/list1"/>
    <dgm:cxn modelId="{85847555-3A15-4693-A70A-DAE3C832501E}" type="presParOf" srcId="{3041BB2C-E5F7-4BA7-87A1-3758CFDC98AE}" destId="{F76F363A-83FB-4D5E-8C97-00BC16F2C53A}" srcOrd="1" destOrd="0" presId="urn:microsoft.com/office/officeart/2005/8/layout/list1"/>
    <dgm:cxn modelId="{0E8400E4-88A5-4CF0-823D-6E8896A31F2A}" type="presParOf" srcId="{C49426A7-6ABB-4C35-948E-43811CD6501C}" destId="{EC3D7B30-0463-4E5A-B205-62A16B3D9D61}" srcOrd="13" destOrd="0" presId="urn:microsoft.com/office/officeart/2005/8/layout/list1"/>
    <dgm:cxn modelId="{3241E852-61A3-4F10-8071-5005DAD015B9}" type="presParOf" srcId="{C49426A7-6ABB-4C35-948E-43811CD6501C}" destId="{5DA325F7-9ECF-4AB5-9298-327FD4A89317}" srcOrd="14" destOrd="0" presId="urn:microsoft.com/office/officeart/2005/8/layout/list1"/>
    <dgm:cxn modelId="{B0AED891-111F-4372-8E30-430AC55F84E5}" type="presParOf" srcId="{C49426A7-6ABB-4C35-948E-43811CD6501C}" destId="{AFB4C0D6-770A-4075-A95A-D5E6C24BA827}" srcOrd="15" destOrd="0" presId="urn:microsoft.com/office/officeart/2005/8/layout/list1"/>
    <dgm:cxn modelId="{007F3954-F338-477C-8871-BA5606CECA1A}" type="presParOf" srcId="{C49426A7-6ABB-4C35-948E-43811CD6501C}" destId="{0B26678F-056B-4777-AE63-655F98EFB882}" srcOrd="16" destOrd="0" presId="urn:microsoft.com/office/officeart/2005/8/layout/list1"/>
    <dgm:cxn modelId="{1D846A57-6D54-4EFA-BAFF-1697C505026F}" type="presParOf" srcId="{0B26678F-056B-4777-AE63-655F98EFB882}" destId="{2DE83736-FC8F-496A-AF60-AC01F6635FC8}" srcOrd="0" destOrd="0" presId="urn:microsoft.com/office/officeart/2005/8/layout/list1"/>
    <dgm:cxn modelId="{71FE1DE2-E1D4-44E0-886E-884E45164C37}" type="presParOf" srcId="{0B26678F-056B-4777-AE63-655F98EFB882}" destId="{4A55D737-BE19-4053-A23F-275CA3DF5BF1}" srcOrd="1" destOrd="0" presId="urn:microsoft.com/office/officeart/2005/8/layout/list1"/>
    <dgm:cxn modelId="{00143DA7-3215-4CD5-A98D-6AE8A3F49BBD}" type="presParOf" srcId="{C49426A7-6ABB-4C35-948E-43811CD6501C}" destId="{2817D81D-A245-47AA-9E28-80EA207136B9}" srcOrd="17" destOrd="0" presId="urn:microsoft.com/office/officeart/2005/8/layout/list1"/>
    <dgm:cxn modelId="{FC6CF058-C801-420C-A6C8-C877F72B78CD}" type="presParOf" srcId="{C49426A7-6ABB-4C35-948E-43811CD6501C}" destId="{0598626C-2EC5-469B-81FC-1CC6E7177DC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0CDF81-A322-4217-A411-2AC21D7870FD}" type="doc">
      <dgm:prSet loTypeId="urn:microsoft.com/office/officeart/2005/8/layout/chevron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AADEA36-0B76-4983-BCBF-6453C5E7DE84}">
      <dgm:prSet phldrT="[文本]"/>
      <dgm:spPr/>
      <dgm:t>
        <a:bodyPr/>
        <a:lstStyle/>
        <a:p>
          <a:r>
            <a:rPr lang="zh-CN" altLang="en-US" dirty="0" smtClean="0"/>
            <a:t>检出 导出 签出</a:t>
          </a:r>
          <a:endParaRPr lang="zh-CN" altLang="en-US" dirty="0"/>
        </a:p>
      </dgm:t>
    </dgm:pt>
    <dgm:pt modelId="{6A16D9C0-AF9C-42E8-883E-FCB9FA224683}" type="parTrans" cxnId="{69426185-F31F-4308-B848-B1E870358D18}">
      <dgm:prSet/>
      <dgm:spPr/>
      <dgm:t>
        <a:bodyPr/>
        <a:lstStyle/>
        <a:p>
          <a:endParaRPr lang="zh-CN" altLang="en-US"/>
        </a:p>
      </dgm:t>
    </dgm:pt>
    <dgm:pt modelId="{07B6E6D5-DBDF-45B4-ABAB-5E4C29082C5C}" type="sibTrans" cxnId="{69426185-F31F-4308-B848-B1E870358D18}">
      <dgm:prSet/>
      <dgm:spPr/>
      <dgm:t>
        <a:bodyPr/>
        <a:lstStyle/>
        <a:p>
          <a:endParaRPr lang="zh-CN" altLang="en-US"/>
        </a:p>
      </dgm:t>
    </dgm:pt>
    <dgm:pt modelId="{A1A9C03B-46BB-4AEB-868F-E8FAF8CE4709}">
      <dgm:prSet phldrT="[文本]"/>
      <dgm:spPr/>
      <dgm:t>
        <a:bodyPr/>
        <a:lstStyle/>
        <a:p>
          <a:endParaRPr lang="zh-CN" altLang="en-US" dirty="0"/>
        </a:p>
      </dgm:t>
    </dgm:pt>
    <dgm:pt modelId="{75321EB0-9F78-4848-91F1-4C6DA49401B7}" type="parTrans" cxnId="{728A2DEF-04B2-4574-A8F6-7D1E50491950}">
      <dgm:prSet/>
      <dgm:spPr/>
      <dgm:t>
        <a:bodyPr/>
        <a:lstStyle/>
        <a:p>
          <a:endParaRPr lang="zh-CN" altLang="en-US"/>
        </a:p>
      </dgm:t>
    </dgm:pt>
    <dgm:pt modelId="{BD254AA0-2418-4A9E-B76C-0BF1FC0B82BB}" type="sibTrans" cxnId="{728A2DEF-04B2-4574-A8F6-7D1E50491950}">
      <dgm:prSet/>
      <dgm:spPr/>
      <dgm:t>
        <a:bodyPr/>
        <a:lstStyle/>
        <a:p>
          <a:endParaRPr lang="zh-CN" altLang="en-US"/>
        </a:p>
      </dgm:t>
    </dgm:pt>
    <dgm:pt modelId="{6AB5E14D-5101-41CD-890C-51E69FE9ED29}">
      <dgm:prSet phldrT="[文本]"/>
      <dgm:spPr/>
      <dgm:t>
        <a:bodyPr/>
        <a:lstStyle/>
        <a:p>
          <a:r>
            <a:rPr lang="zh-CN" altLang="en-US" dirty="0" smtClean="0"/>
            <a:t>合并</a:t>
          </a:r>
          <a:endParaRPr lang="zh-CN" altLang="en-US" dirty="0"/>
        </a:p>
      </dgm:t>
    </dgm:pt>
    <dgm:pt modelId="{7AA5A1A8-B011-41BC-9CC7-0468CC8C3466}" type="parTrans" cxnId="{D2E8CC87-4CCE-48A5-AF27-8AF4608EB5C6}">
      <dgm:prSet/>
      <dgm:spPr/>
      <dgm:t>
        <a:bodyPr/>
        <a:lstStyle/>
        <a:p>
          <a:endParaRPr lang="zh-CN" altLang="en-US"/>
        </a:p>
      </dgm:t>
    </dgm:pt>
    <dgm:pt modelId="{F4CCE0F6-EB07-47D0-A75C-9D93CAEAD0A5}" type="sibTrans" cxnId="{D2E8CC87-4CCE-48A5-AF27-8AF4608EB5C6}">
      <dgm:prSet/>
      <dgm:spPr/>
      <dgm:t>
        <a:bodyPr/>
        <a:lstStyle/>
        <a:p>
          <a:endParaRPr lang="zh-CN" altLang="en-US"/>
        </a:p>
      </dgm:t>
    </dgm:pt>
    <dgm:pt modelId="{36EF25D5-452A-4D68-9357-91F8984A1E72}">
      <dgm:prSet phldrT="[文本]"/>
      <dgm:spPr/>
      <dgm:t>
        <a:bodyPr/>
        <a:lstStyle/>
        <a:p>
          <a:endParaRPr lang="zh-CN" altLang="en-US" dirty="0"/>
        </a:p>
      </dgm:t>
    </dgm:pt>
    <dgm:pt modelId="{25254464-0481-45F3-A21D-DC3B08477C57}" type="parTrans" cxnId="{4837F5AE-288A-4D51-A1AE-3B51BFCEB4A0}">
      <dgm:prSet/>
      <dgm:spPr/>
      <dgm:t>
        <a:bodyPr/>
        <a:lstStyle/>
        <a:p>
          <a:endParaRPr lang="zh-CN" altLang="en-US"/>
        </a:p>
      </dgm:t>
    </dgm:pt>
    <dgm:pt modelId="{5A43073B-08B2-43C1-8A40-A1B9574DCF42}" type="sibTrans" cxnId="{4837F5AE-288A-4D51-A1AE-3B51BFCEB4A0}">
      <dgm:prSet/>
      <dgm:spPr/>
      <dgm:t>
        <a:bodyPr/>
        <a:lstStyle/>
        <a:p>
          <a:endParaRPr lang="zh-CN" altLang="en-US"/>
        </a:p>
      </dgm:t>
    </dgm:pt>
    <dgm:pt modelId="{1E69A621-74B1-4AE1-9528-6344F8D5E2E1}">
      <dgm:prSet phldrT="[文本]"/>
      <dgm:spPr/>
      <dgm:t>
        <a:bodyPr/>
        <a:lstStyle/>
        <a:p>
          <a:r>
            <a:rPr lang="zh-CN" altLang="en-US" dirty="0" smtClean="0"/>
            <a:t>检入 导入 签入</a:t>
          </a:r>
          <a:endParaRPr lang="zh-CN" altLang="en-US" dirty="0"/>
        </a:p>
      </dgm:t>
    </dgm:pt>
    <dgm:pt modelId="{16ACABC5-D28C-4C02-A9ED-F66FC1D6BF0F}" type="parTrans" cxnId="{30D18AAD-D647-446F-8275-2441D3AC6573}">
      <dgm:prSet/>
      <dgm:spPr/>
      <dgm:t>
        <a:bodyPr/>
        <a:lstStyle/>
        <a:p>
          <a:endParaRPr lang="zh-CN" altLang="en-US"/>
        </a:p>
      </dgm:t>
    </dgm:pt>
    <dgm:pt modelId="{0BE2F77A-1B63-494D-817B-F9D3CC9C272C}" type="sibTrans" cxnId="{30D18AAD-D647-446F-8275-2441D3AC6573}">
      <dgm:prSet/>
      <dgm:spPr/>
      <dgm:t>
        <a:bodyPr/>
        <a:lstStyle/>
        <a:p>
          <a:endParaRPr lang="zh-CN" altLang="en-US"/>
        </a:p>
      </dgm:t>
    </dgm:pt>
    <dgm:pt modelId="{49660C7D-3899-4310-94B1-AB4974F961B0}">
      <dgm:prSet phldrT="[文本]"/>
      <dgm:spPr/>
      <dgm:t>
        <a:bodyPr/>
        <a:lstStyle/>
        <a:p>
          <a:endParaRPr lang="zh-CN" altLang="en-US" dirty="0"/>
        </a:p>
      </dgm:t>
    </dgm:pt>
    <dgm:pt modelId="{1B40F77C-D012-47C5-AA66-115BF6BB48B5}" type="parTrans" cxnId="{8619C6DB-B424-4E8A-84F4-4767B9AE22ED}">
      <dgm:prSet/>
      <dgm:spPr/>
      <dgm:t>
        <a:bodyPr/>
        <a:lstStyle/>
        <a:p>
          <a:endParaRPr lang="zh-CN" altLang="en-US"/>
        </a:p>
      </dgm:t>
    </dgm:pt>
    <dgm:pt modelId="{AE7C9F1F-162F-416E-97A3-A4E7A16AD854}" type="sibTrans" cxnId="{8619C6DB-B424-4E8A-84F4-4767B9AE22ED}">
      <dgm:prSet/>
      <dgm:spPr/>
      <dgm:t>
        <a:bodyPr/>
        <a:lstStyle/>
        <a:p>
          <a:endParaRPr lang="zh-CN" altLang="en-US"/>
        </a:p>
      </dgm:t>
    </dgm:pt>
    <dgm:pt modelId="{32E1C922-C346-475B-90DB-791AAE346252}">
      <dgm:prSet phldrT="[文本]"/>
      <dgm:spPr/>
      <dgm:t>
        <a:bodyPr/>
        <a:lstStyle/>
        <a:p>
          <a:r>
            <a:rPr lang="zh-CN" altLang="en-US" dirty="0" smtClean="0"/>
            <a:t>更新</a:t>
          </a:r>
          <a:endParaRPr lang="zh-CN" altLang="en-US" dirty="0"/>
        </a:p>
      </dgm:t>
    </dgm:pt>
    <dgm:pt modelId="{A61F183E-E8A9-447B-93BC-E8EF3644EEBA}" type="parTrans" cxnId="{ED1DF271-ADC8-4A05-B0B5-249AC13C170C}">
      <dgm:prSet/>
      <dgm:spPr/>
      <dgm:t>
        <a:bodyPr/>
        <a:lstStyle/>
        <a:p>
          <a:endParaRPr lang="zh-CN" altLang="en-US"/>
        </a:p>
      </dgm:t>
    </dgm:pt>
    <dgm:pt modelId="{1ECBF109-8A73-41DB-BC7F-72B699573C05}" type="sibTrans" cxnId="{ED1DF271-ADC8-4A05-B0B5-249AC13C170C}">
      <dgm:prSet/>
      <dgm:spPr/>
      <dgm:t>
        <a:bodyPr/>
        <a:lstStyle/>
        <a:p>
          <a:endParaRPr lang="zh-CN" altLang="en-US"/>
        </a:p>
      </dgm:t>
    </dgm:pt>
    <dgm:pt modelId="{6DD67E79-404D-434E-B776-99DC8C5A31F2}">
      <dgm:prSet phldrT="[文本]"/>
      <dgm:spPr/>
      <dgm:t>
        <a:bodyPr/>
        <a:lstStyle/>
        <a:p>
          <a:endParaRPr lang="zh-CN" altLang="en-US" dirty="0"/>
        </a:p>
      </dgm:t>
    </dgm:pt>
    <dgm:pt modelId="{09F61CC1-DD31-4898-90AE-88F11667760C}" type="parTrans" cxnId="{0BBA4B8E-4776-411A-9372-F2A703788D1A}">
      <dgm:prSet/>
      <dgm:spPr/>
      <dgm:t>
        <a:bodyPr/>
        <a:lstStyle/>
        <a:p>
          <a:endParaRPr lang="zh-CN" altLang="en-US"/>
        </a:p>
      </dgm:t>
    </dgm:pt>
    <dgm:pt modelId="{CFBA9B89-C58B-403D-91E5-E498EE1917C3}" type="sibTrans" cxnId="{0BBA4B8E-4776-411A-9372-F2A703788D1A}">
      <dgm:prSet/>
      <dgm:spPr/>
      <dgm:t>
        <a:bodyPr/>
        <a:lstStyle/>
        <a:p>
          <a:endParaRPr lang="zh-CN" altLang="en-US"/>
        </a:p>
      </dgm:t>
    </dgm:pt>
    <dgm:pt modelId="{D68E3877-FFED-4A17-A111-C63A1DEAA4DD}">
      <dgm:prSet phldrT="[文本]"/>
      <dgm:spPr/>
      <dgm:t>
        <a:bodyPr/>
        <a:lstStyle/>
        <a:p>
          <a:r>
            <a:rPr lang="zh-CN" altLang="en-US" dirty="0" smtClean="0"/>
            <a:t>提交</a:t>
          </a:r>
          <a:endParaRPr lang="zh-CN" altLang="en-US" dirty="0"/>
        </a:p>
      </dgm:t>
    </dgm:pt>
    <dgm:pt modelId="{E4B7F1B3-0B9F-473C-AD40-EF15BD97B485}" type="parTrans" cxnId="{95DE55B3-3C00-4E68-BD27-A200ACAD49F6}">
      <dgm:prSet/>
      <dgm:spPr/>
      <dgm:t>
        <a:bodyPr/>
        <a:lstStyle/>
        <a:p>
          <a:endParaRPr lang="zh-CN" altLang="en-US"/>
        </a:p>
      </dgm:t>
    </dgm:pt>
    <dgm:pt modelId="{9E22F552-32FD-4C0A-89DC-55AEED550729}" type="sibTrans" cxnId="{95DE55B3-3C00-4E68-BD27-A200ACAD49F6}">
      <dgm:prSet/>
      <dgm:spPr/>
      <dgm:t>
        <a:bodyPr/>
        <a:lstStyle/>
        <a:p>
          <a:endParaRPr lang="zh-CN" altLang="en-US"/>
        </a:p>
      </dgm:t>
    </dgm:pt>
    <dgm:pt modelId="{8B8FD0E1-BDDC-4F6A-B606-582E56283399}">
      <dgm:prSet phldrT="[文本]"/>
      <dgm:spPr/>
      <dgm:t>
        <a:bodyPr/>
        <a:lstStyle/>
        <a:p>
          <a:endParaRPr lang="zh-CN" altLang="en-US" dirty="0"/>
        </a:p>
      </dgm:t>
    </dgm:pt>
    <dgm:pt modelId="{677B0BDF-1C4F-4D19-91E5-6FAAC15F5770}" type="parTrans" cxnId="{A4AE9CD0-CE78-464F-BD06-EA1F88C9D71D}">
      <dgm:prSet/>
      <dgm:spPr/>
      <dgm:t>
        <a:bodyPr/>
        <a:lstStyle/>
        <a:p>
          <a:endParaRPr lang="zh-CN" altLang="en-US"/>
        </a:p>
      </dgm:t>
    </dgm:pt>
    <dgm:pt modelId="{B21BBAB1-855F-4C54-B1A6-E4A6CB9E510F}" type="sibTrans" cxnId="{A4AE9CD0-CE78-464F-BD06-EA1F88C9D71D}">
      <dgm:prSet/>
      <dgm:spPr/>
      <dgm:t>
        <a:bodyPr/>
        <a:lstStyle/>
        <a:p>
          <a:endParaRPr lang="zh-CN" altLang="en-US"/>
        </a:p>
      </dgm:t>
    </dgm:pt>
    <dgm:pt modelId="{85BED116-C5FA-4C61-A207-D696A4EFD985}">
      <dgm:prSet phldrT="[文本]"/>
      <dgm:spPr/>
      <dgm:t>
        <a:bodyPr/>
        <a:lstStyle/>
        <a:p>
          <a:r>
            <a:rPr lang="zh-CN" altLang="en-US" dirty="0" smtClean="0"/>
            <a:t>锁定  解锁</a:t>
          </a:r>
          <a:endParaRPr lang="zh-CN" altLang="en-US" dirty="0"/>
        </a:p>
      </dgm:t>
    </dgm:pt>
    <dgm:pt modelId="{E7B8D98F-BBB7-4C20-A7FE-B2375B87F03F}" type="parTrans" cxnId="{B5F588D2-0C64-4AAE-946E-FE6513242432}">
      <dgm:prSet/>
      <dgm:spPr/>
      <dgm:t>
        <a:bodyPr/>
        <a:lstStyle/>
        <a:p>
          <a:endParaRPr lang="zh-CN" altLang="en-US"/>
        </a:p>
      </dgm:t>
    </dgm:pt>
    <dgm:pt modelId="{9CB2AAF7-1F08-42D3-A5ED-666F90468668}" type="sibTrans" cxnId="{B5F588D2-0C64-4AAE-946E-FE6513242432}">
      <dgm:prSet/>
      <dgm:spPr/>
      <dgm:t>
        <a:bodyPr/>
        <a:lstStyle/>
        <a:p>
          <a:endParaRPr lang="zh-CN" altLang="en-US"/>
        </a:p>
      </dgm:t>
    </dgm:pt>
    <dgm:pt modelId="{891D9209-1A34-4951-AF98-14793DA098EE}">
      <dgm:prSet phldrT="[文本]"/>
      <dgm:spPr/>
      <dgm:t>
        <a:bodyPr/>
        <a:lstStyle/>
        <a:p>
          <a:endParaRPr lang="zh-CN" altLang="en-US" dirty="0"/>
        </a:p>
      </dgm:t>
    </dgm:pt>
    <dgm:pt modelId="{E6468CB4-41DD-4C0E-8B52-7DC4DBFE041E}" type="parTrans" cxnId="{D2FCF315-264E-4EBB-A6D0-9AB11F387D38}">
      <dgm:prSet/>
      <dgm:spPr/>
      <dgm:t>
        <a:bodyPr/>
        <a:lstStyle/>
        <a:p>
          <a:endParaRPr lang="zh-CN" altLang="en-US"/>
        </a:p>
      </dgm:t>
    </dgm:pt>
    <dgm:pt modelId="{C881E837-134C-47F8-99AB-0ED3168063B8}" type="sibTrans" cxnId="{D2FCF315-264E-4EBB-A6D0-9AB11F387D38}">
      <dgm:prSet/>
      <dgm:spPr/>
      <dgm:t>
        <a:bodyPr/>
        <a:lstStyle/>
        <a:p>
          <a:endParaRPr lang="zh-CN" altLang="en-US"/>
        </a:p>
      </dgm:t>
    </dgm:pt>
    <dgm:pt modelId="{9E451AF6-E0CB-4828-A9EE-54D8BA03F1E9}">
      <dgm:prSet phldrT="[文本]"/>
      <dgm:spPr/>
      <dgm:t>
        <a:bodyPr/>
        <a:lstStyle/>
        <a:p>
          <a:r>
            <a:rPr lang="zh-CN" altLang="en-US" dirty="0" smtClean="0"/>
            <a:t>冲突</a:t>
          </a:r>
          <a:endParaRPr lang="zh-CN" altLang="en-US" dirty="0"/>
        </a:p>
      </dgm:t>
    </dgm:pt>
    <dgm:pt modelId="{F2A58B81-74EA-499F-A1D1-9CFFC0C7B344}" type="parTrans" cxnId="{B72C6420-8F6C-4C9F-A443-866871625607}">
      <dgm:prSet/>
      <dgm:spPr/>
      <dgm:t>
        <a:bodyPr/>
        <a:lstStyle/>
        <a:p>
          <a:endParaRPr lang="zh-CN" altLang="en-US"/>
        </a:p>
      </dgm:t>
    </dgm:pt>
    <dgm:pt modelId="{D3374565-0C55-45FB-A096-321EF19E3B36}" type="sibTrans" cxnId="{B72C6420-8F6C-4C9F-A443-866871625607}">
      <dgm:prSet/>
      <dgm:spPr/>
      <dgm:t>
        <a:bodyPr/>
        <a:lstStyle/>
        <a:p>
          <a:endParaRPr lang="zh-CN" altLang="en-US"/>
        </a:p>
      </dgm:t>
    </dgm:pt>
    <dgm:pt modelId="{E451800C-D83F-4BB7-BB1C-58A7723D4EB0}">
      <dgm:prSet phldrT="[文本]"/>
      <dgm:spPr/>
      <dgm:t>
        <a:bodyPr/>
        <a:lstStyle/>
        <a:p>
          <a:endParaRPr lang="zh-CN" altLang="en-US" dirty="0"/>
        </a:p>
      </dgm:t>
    </dgm:pt>
    <dgm:pt modelId="{034E59C8-C63C-4A71-A9AB-F7C245293AD3}" type="parTrans" cxnId="{793DF78B-4D35-4123-911E-50C05E663455}">
      <dgm:prSet/>
      <dgm:spPr/>
      <dgm:t>
        <a:bodyPr/>
        <a:lstStyle/>
        <a:p>
          <a:endParaRPr lang="zh-CN" altLang="en-US"/>
        </a:p>
      </dgm:t>
    </dgm:pt>
    <dgm:pt modelId="{4902A39C-896C-4FDF-87AC-AEB2D6977F23}" type="sibTrans" cxnId="{793DF78B-4D35-4123-911E-50C05E663455}">
      <dgm:prSet/>
      <dgm:spPr/>
      <dgm:t>
        <a:bodyPr/>
        <a:lstStyle/>
        <a:p>
          <a:endParaRPr lang="zh-CN" altLang="en-US"/>
        </a:p>
      </dgm:t>
    </dgm:pt>
    <dgm:pt modelId="{E62B27FF-D52E-4BE1-97E2-C03C69EFA660}" type="pres">
      <dgm:prSet presAssocID="{510CDF81-A322-4217-A411-2AC21D7870F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BE4661-3080-483B-8BEC-1C92CE03CFF6}" type="pres">
      <dgm:prSet presAssocID="{36EF25D5-452A-4D68-9357-91F8984A1E72}" presName="composite" presStyleCnt="0"/>
      <dgm:spPr/>
    </dgm:pt>
    <dgm:pt modelId="{7AD16D9A-AF48-4095-AA1F-EE395EED3DB1}" type="pres">
      <dgm:prSet presAssocID="{36EF25D5-452A-4D68-9357-91F8984A1E72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FEBA1B-A092-4812-9263-9FA296160705}" type="pres">
      <dgm:prSet presAssocID="{36EF25D5-452A-4D68-9357-91F8984A1E72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33EAA-3995-4A08-BFC0-78527147914F}" type="pres">
      <dgm:prSet presAssocID="{5A43073B-08B2-43C1-8A40-A1B9574DCF42}" presName="sp" presStyleCnt="0"/>
      <dgm:spPr/>
    </dgm:pt>
    <dgm:pt modelId="{C1876E45-7913-4C25-8DE6-5609D63C11DB}" type="pres">
      <dgm:prSet presAssocID="{A1A9C03B-46BB-4AEB-868F-E8FAF8CE4709}" presName="composite" presStyleCnt="0"/>
      <dgm:spPr/>
    </dgm:pt>
    <dgm:pt modelId="{A9787AF4-9581-467A-9448-2DACFCAE76D1}" type="pres">
      <dgm:prSet presAssocID="{A1A9C03B-46BB-4AEB-868F-E8FAF8CE4709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399FCA-8024-4CD2-8E5F-74D9B7DDD1D1}" type="pres">
      <dgm:prSet presAssocID="{A1A9C03B-46BB-4AEB-868F-E8FAF8CE4709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8987E-F279-4B94-868B-13DF14D84840}" type="pres">
      <dgm:prSet presAssocID="{BD254AA0-2418-4A9E-B76C-0BF1FC0B82BB}" presName="sp" presStyleCnt="0"/>
      <dgm:spPr/>
    </dgm:pt>
    <dgm:pt modelId="{D239C689-DC66-4B91-A46E-45B70DFAF709}" type="pres">
      <dgm:prSet presAssocID="{49660C7D-3899-4310-94B1-AB4974F961B0}" presName="composite" presStyleCnt="0"/>
      <dgm:spPr/>
    </dgm:pt>
    <dgm:pt modelId="{D71B721B-854D-4CC7-B9E8-A7313D248FDD}" type="pres">
      <dgm:prSet presAssocID="{49660C7D-3899-4310-94B1-AB4974F961B0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99E567-8565-43CF-87B6-D7796B54AC5A}" type="pres">
      <dgm:prSet presAssocID="{49660C7D-3899-4310-94B1-AB4974F961B0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0093B4-0928-4C4F-B32B-8956375F8580}" type="pres">
      <dgm:prSet presAssocID="{AE7C9F1F-162F-416E-97A3-A4E7A16AD854}" presName="sp" presStyleCnt="0"/>
      <dgm:spPr/>
    </dgm:pt>
    <dgm:pt modelId="{EB70DFFE-9C45-481C-8371-5741CAFECC50}" type="pres">
      <dgm:prSet presAssocID="{6DD67E79-404D-434E-B776-99DC8C5A31F2}" presName="composite" presStyleCnt="0"/>
      <dgm:spPr/>
    </dgm:pt>
    <dgm:pt modelId="{286D912E-BC42-4172-AAE6-59B511F9E105}" type="pres">
      <dgm:prSet presAssocID="{6DD67E79-404D-434E-B776-99DC8C5A31F2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D350D-0D8B-4FBA-A4CF-0E382203D1DD}" type="pres">
      <dgm:prSet presAssocID="{6DD67E79-404D-434E-B776-99DC8C5A31F2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79EC4-7F31-48A4-ABFF-F13D6419DA8C}" type="pres">
      <dgm:prSet presAssocID="{CFBA9B89-C58B-403D-91E5-E498EE1917C3}" presName="sp" presStyleCnt="0"/>
      <dgm:spPr/>
    </dgm:pt>
    <dgm:pt modelId="{195A0DFE-73F9-43AB-8E64-BDC03DA80DDA}" type="pres">
      <dgm:prSet presAssocID="{8B8FD0E1-BDDC-4F6A-B606-582E56283399}" presName="composite" presStyleCnt="0"/>
      <dgm:spPr/>
    </dgm:pt>
    <dgm:pt modelId="{37C29E4D-0478-4ECB-8B00-544772041165}" type="pres">
      <dgm:prSet presAssocID="{8B8FD0E1-BDDC-4F6A-B606-582E56283399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C3F5E-5088-4EB4-809F-F99A9009C58D}" type="pres">
      <dgm:prSet presAssocID="{8B8FD0E1-BDDC-4F6A-B606-582E56283399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A646F-9ACA-45AE-A146-0EDE8015D974}" type="pres">
      <dgm:prSet presAssocID="{B21BBAB1-855F-4C54-B1A6-E4A6CB9E510F}" presName="sp" presStyleCnt="0"/>
      <dgm:spPr/>
    </dgm:pt>
    <dgm:pt modelId="{FAAA3D22-214B-478A-8772-69EFF49B6227}" type="pres">
      <dgm:prSet presAssocID="{891D9209-1A34-4951-AF98-14793DA098EE}" presName="composite" presStyleCnt="0"/>
      <dgm:spPr/>
    </dgm:pt>
    <dgm:pt modelId="{F882E1CA-F94F-4ED5-82DC-033688AAD658}" type="pres">
      <dgm:prSet presAssocID="{891D9209-1A34-4951-AF98-14793DA098EE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1FE59-E175-4043-80C8-272619F2D544}" type="pres">
      <dgm:prSet presAssocID="{891D9209-1A34-4951-AF98-14793DA098EE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A6155B-9FF8-4B4A-8311-10124C2832FB}" type="pres">
      <dgm:prSet presAssocID="{C881E837-134C-47F8-99AB-0ED3168063B8}" presName="sp" presStyleCnt="0"/>
      <dgm:spPr/>
    </dgm:pt>
    <dgm:pt modelId="{5E21DC0F-ED0F-49E8-BA7C-022182DC2AE1}" type="pres">
      <dgm:prSet presAssocID="{E451800C-D83F-4BB7-BB1C-58A7723D4EB0}" presName="composite" presStyleCnt="0"/>
      <dgm:spPr/>
    </dgm:pt>
    <dgm:pt modelId="{59E4FBEC-10B0-412D-A9F5-DA5952ECDB1F}" type="pres">
      <dgm:prSet presAssocID="{E451800C-D83F-4BB7-BB1C-58A7723D4EB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EF933-FDEF-4C7B-BA07-67300AF50200}" type="pres">
      <dgm:prSet presAssocID="{E451800C-D83F-4BB7-BB1C-58A7723D4EB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6E6C9D-06D9-4124-8BFC-C49D0D14ACEE}" type="presOf" srcId="{36EF25D5-452A-4D68-9357-91F8984A1E72}" destId="{7AD16D9A-AF48-4095-AA1F-EE395EED3DB1}" srcOrd="0" destOrd="0" presId="urn:microsoft.com/office/officeart/2005/8/layout/chevron2"/>
    <dgm:cxn modelId="{30D18AAD-D647-446F-8275-2441D3AC6573}" srcId="{A1A9C03B-46BB-4AEB-868F-E8FAF8CE4709}" destId="{1E69A621-74B1-4AE1-9528-6344F8D5E2E1}" srcOrd="0" destOrd="0" parTransId="{16ACABC5-D28C-4C02-A9ED-F66FC1D6BF0F}" sibTransId="{0BE2F77A-1B63-494D-817B-F9D3CC9C272C}"/>
    <dgm:cxn modelId="{95DE55B3-3C00-4E68-BD27-A200ACAD49F6}" srcId="{6DD67E79-404D-434E-B776-99DC8C5A31F2}" destId="{D68E3877-FFED-4A17-A111-C63A1DEAA4DD}" srcOrd="0" destOrd="0" parTransId="{E4B7F1B3-0B9F-473C-AD40-EF15BD97B485}" sibTransId="{9E22F552-32FD-4C0A-89DC-55AEED550729}"/>
    <dgm:cxn modelId="{648A1B9F-CB52-4538-A89F-AE473CB7C5C6}" type="presOf" srcId="{E451800C-D83F-4BB7-BB1C-58A7723D4EB0}" destId="{59E4FBEC-10B0-412D-A9F5-DA5952ECDB1F}" srcOrd="0" destOrd="0" presId="urn:microsoft.com/office/officeart/2005/8/layout/chevron2"/>
    <dgm:cxn modelId="{69426185-F31F-4308-B848-B1E870358D18}" srcId="{36EF25D5-452A-4D68-9357-91F8984A1E72}" destId="{0AADEA36-0B76-4983-BCBF-6453C5E7DE84}" srcOrd="0" destOrd="0" parTransId="{6A16D9C0-AF9C-42E8-883E-FCB9FA224683}" sibTransId="{07B6E6D5-DBDF-45B4-ABAB-5E4C29082C5C}"/>
    <dgm:cxn modelId="{F7EB64D1-BFCE-4277-BF4A-44FBF91A8C7D}" type="presOf" srcId="{891D9209-1A34-4951-AF98-14793DA098EE}" destId="{F882E1CA-F94F-4ED5-82DC-033688AAD658}" srcOrd="0" destOrd="0" presId="urn:microsoft.com/office/officeart/2005/8/layout/chevron2"/>
    <dgm:cxn modelId="{0BBA4B8E-4776-411A-9372-F2A703788D1A}" srcId="{510CDF81-A322-4217-A411-2AC21D7870FD}" destId="{6DD67E79-404D-434E-B776-99DC8C5A31F2}" srcOrd="3" destOrd="0" parTransId="{09F61CC1-DD31-4898-90AE-88F11667760C}" sibTransId="{CFBA9B89-C58B-403D-91E5-E498EE1917C3}"/>
    <dgm:cxn modelId="{3F635860-13C2-4C1D-8F55-2C3FC62C900E}" type="presOf" srcId="{6DD67E79-404D-434E-B776-99DC8C5A31F2}" destId="{286D912E-BC42-4172-AAE6-59B511F9E105}" srcOrd="0" destOrd="0" presId="urn:microsoft.com/office/officeart/2005/8/layout/chevron2"/>
    <dgm:cxn modelId="{8F70796B-1038-44B3-899C-7E696A682AF7}" type="presOf" srcId="{A1A9C03B-46BB-4AEB-868F-E8FAF8CE4709}" destId="{A9787AF4-9581-467A-9448-2DACFCAE76D1}" srcOrd="0" destOrd="0" presId="urn:microsoft.com/office/officeart/2005/8/layout/chevron2"/>
    <dgm:cxn modelId="{B72C6420-8F6C-4C9F-A443-866871625607}" srcId="{E451800C-D83F-4BB7-BB1C-58A7723D4EB0}" destId="{9E451AF6-E0CB-4828-A9EE-54D8BA03F1E9}" srcOrd="0" destOrd="0" parTransId="{F2A58B81-74EA-499F-A1D1-9CFFC0C7B344}" sibTransId="{D3374565-0C55-45FB-A096-321EF19E3B36}"/>
    <dgm:cxn modelId="{5A183E5B-224F-42A7-9AA0-6160DC44616D}" type="presOf" srcId="{49660C7D-3899-4310-94B1-AB4974F961B0}" destId="{D71B721B-854D-4CC7-B9E8-A7313D248FDD}" srcOrd="0" destOrd="0" presId="urn:microsoft.com/office/officeart/2005/8/layout/chevron2"/>
    <dgm:cxn modelId="{9A77F1B7-2DA0-45DA-956C-934CC98F2A33}" type="presOf" srcId="{8B8FD0E1-BDDC-4F6A-B606-582E56283399}" destId="{37C29E4D-0478-4ECB-8B00-544772041165}" srcOrd="0" destOrd="0" presId="urn:microsoft.com/office/officeart/2005/8/layout/chevron2"/>
    <dgm:cxn modelId="{76BFDD55-4A2A-4F7A-A1B6-FBCEF750D61A}" type="presOf" srcId="{D68E3877-FFED-4A17-A111-C63A1DEAA4DD}" destId="{64FD350D-0D8B-4FBA-A4CF-0E382203D1DD}" srcOrd="0" destOrd="0" presId="urn:microsoft.com/office/officeart/2005/8/layout/chevron2"/>
    <dgm:cxn modelId="{8619C6DB-B424-4E8A-84F4-4767B9AE22ED}" srcId="{510CDF81-A322-4217-A411-2AC21D7870FD}" destId="{49660C7D-3899-4310-94B1-AB4974F961B0}" srcOrd="2" destOrd="0" parTransId="{1B40F77C-D012-47C5-AA66-115BF6BB48B5}" sibTransId="{AE7C9F1F-162F-416E-97A3-A4E7A16AD854}"/>
    <dgm:cxn modelId="{B5F588D2-0C64-4AAE-946E-FE6513242432}" srcId="{8B8FD0E1-BDDC-4F6A-B606-582E56283399}" destId="{85BED116-C5FA-4C61-A207-D696A4EFD985}" srcOrd="0" destOrd="0" parTransId="{E7B8D98F-BBB7-4C20-A7FE-B2375B87F03F}" sibTransId="{9CB2AAF7-1F08-42D3-A5ED-666F90468668}"/>
    <dgm:cxn modelId="{728A2DEF-04B2-4574-A8F6-7D1E50491950}" srcId="{510CDF81-A322-4217-A411-2AC21D7870FD}" destId="{A1A9C03B-46BB-4AEB-868F-E8FAF8CE4709}" srcOrd="1" destOrd="0" parTransId="{75321EB0-9F78-4848-91F1-4C6DA49401B7}" sibTransId="{BD254AA0-2418-4A9E-B76C-0BF1FC0B82BB}"/>
    <dgm:cxn modelId="{0909BFE2-1F58-4EF3-8FA8-CF0F93900C7E}" type="presOf" srcId="{510CDF81-A322-4217-A411-2AC21D7870FD}" destId="{E62B27FF-D52E-4BE1-97E2-C03C69EFA660}" srcOrd="0" destOrd="0" presId="urn:microsoft.com/office/officeart/2005/8/layout/chevron2"/>
    <dgm:cxn modelId="{74FAF84C-C7E3-43B4-A59A-BB2DEE50CDD2}" type="presOf" srcId="{32E1C922-C346-475B-90DB-791AAE346252}" destId="{AD99E567-8565-43CF-87B6-D7796B54AC5A}" srcOrd="0" destOrd="0" presId="urn:microsoft.com/office/officeart/2005/8/layout/chevron2"/>
    <dgm:cxn modelId="{319E619C-7BE3-4F9F-B99C-541D04368ABD}" type="presOf" srcId="{6AB5E14D-5101-41CD-890C-51E69FE9ED29}" destId="{9C61FE59-E175-4043-80C8-272619F2D544}" srcOrd="0" destOrd="0" presId="urn:microsoft.com/office/officeart/2005/8/layout/chevron2"/>
    <dgm:cxn modelId="{D2FCF315-264E-4EBB-A6D0-9AB11F387D38}" srcId="{510CDF81-A322-4217-A411-2AC21D7870FD}" destId="{891D9209-1A34-4951-AF98-14793DA098EE}" srcOrd="5" destOrd="0" parTransId="{E6468CB4-41DD-4C0E-8B52-7DC4DBFE041E}" sibTransId="{C881E837-134C-47F8-99AB-0ED3168063B8}"/>
    <dgm:cxn modelId="{A4AE9CD0-CE78-464F-BD06-EA1F88C9D71D}" srcId="{510CDF81-A322-4217-A411-2AC21D7870FD}" destId="{8B8FD0E1-BDDC-4F6A-B606-582E56283399}" srcOrd="4" destOrd="0" parTransId="{677B0BDF-1C4F-4D19-91E5-6FAAC15F5770}" sibTransId="{B21BBAB1-855F-4C54-B1A6-E4A6CB9E510F}"/>
    <dgm:cxn modelId="{D2E8CC87-4CCE-48A5-AF27-8AF4608EB5C6}" srcId="{891D9209-1A34-4951-AF98-14793DA098EE}" destId="{6AB5E14D-5101-41CD-890C-51E69FE9ED29}" srcOrd="0" destOrd="0" parTransId="{7AA5A1A8-B011-41BC-9CC7-0468CC8C3466}" sibTransId="{F4CCE0F6-EB07-47D0-A75C-9D93CAEAD0A5}"/>
    <dgm:cxn modelId="{287F43E3-C01D-4C40-B473-B6024C38961F}" type="presOf" srcId="{0AADEA36-0B76-4983-BCBF-6453C5E7DE84}" destId="{A8FEBA1B-A092-4812-9263-9FA296160705}" srcOrd="0" destOrd="0" presId="urn:microsoft.com/office/officeart/2005/8/layout/chevron2"/>
    <dgm:cxn modelId="{B9F1FA9A-EDCF-453B-A09B-E5B3C8D0EAE7}" type="presOf" srcId="{9E451AF6-E0CB-4828-A9EE-54D8BA03F1E9}" destId="{0FCEF933-FDEF-4C7B-BA07-67300AF50200}" srcOrd="0" destOrd="0" presId="urn:microsoft.com/office/officeart/2005/8/layout/chevron2"/>
    <dgm:cxn modelId="{85ABDBF4-CD18-4CAF-B68D-0BD7DC99D38B}" type="presOf" srcId="{85BED116-C5FA-4C61-A207-D696A4EFD985}" destId="{6DAC3F5E-5088-4EB4-809F-F99A9009C58D}" srcOrd="0" destOrd="0" presId="urn:microsoft.com/office/officeart/2005/8/layout/chevron2"/>
    <dgm:cxn modelId="{4837F5AE-288A-4D51-A1AE-3B51BFCEB4A0}" srcId="{510CDF81-A322-4217-A411-2AC21D7870FD}" destId="{36EF25D5-452A-4D68-9357-91F8984A1E72}" srcOrd="0" destOrd="0" parTransId="{25254464-0481-45F3-A21D-DC3B08477C57}" sibTransId="{5A43073B-08B2-43C1-8A40-A1B9574DCF42}"/>
    <dgm:cxn modelId="{793DF78B-4D35-4123-911E-50C05E663455}" srcId="{510CDF81-A322-4217-A411-2AC21D7870FD}" destId="{E451800C-D83F-4BB7-BB1C-58A7723D4EB0}" srcOrd="6" destOrd="0" parTransId="{034E59C8-C63C-4A71-A9AB-F7C245293AD3}" sibTransId="{4902A39C-896C-4FDF-87AC-AEB2D6977F23}"/>
    <dgm:cxn modelId="{FE820DDE-8F0B-45FA-819B-9F1BF7779195}" type="presOf" srcId="{1E69A621-74B1-4AE1-9528-6344F8D5E2E1}" destId="{32399FCA-8024-4CD2-8E5F-74D9B7DDD1D1}" srcOrd="0" destOrd="0" presId="urn:microsoft.com/office/officeart/2005/8/layout/chevron2"/>
    <dgm:cxn modelId="{ED1DF271-ADC8-4A05-B0B5-249AC13C170C}" srcId="{49660C7D-3899-4310-94B1-AB4974F961B0}" destId="{32E1C922-C346-475B-90DB-791AAE346252}" srcOrd="0" destOrd="0" parTransId="{A61F183E-E8A9-447B-93BC-E8EF3644EEBA}" sibTransId="{1ECBF109-8A73-41DB-BC7F-72B699573C05}"/>
    <dgm:cxn modelId="{2345BE6B-93AB-4BA4-A527-392C1B0ADA33}" type="presParOf" srcId="{E62B27FF-D52E-4BE1-97E2-C03C69EFA660}" destId="{D8BE4661-3080-483B-8BEC-1C92CE03CFF6}" srcOrd="0" destOrd="0" presId="urn:microsoft.com/office/officeart/2005/8/layout/chevron2"/>
    <dgm:cxn modelId="{457C9201-6DD4-4245-A696-19795B0C8961}" type="presParOf" srcId="{D8BE4661-3080-483B-8BEC-1C92CE03CFF6}" destId="{7AD16D9A-AF48-4095-AA1F-EE395EED3DB1}" srcOrd="0" destOrd="0" presId="urn:microsoft.com/office/officeart/2005/8/layout/chevron2"/>
    <dgm:cxn modelId="{27479264-F1D5-47CA-A898-A22795096087}" type="presParOf" srcId="{D8BE4661-3080-483B-8BEC-1C92CE03CFF6}" destId="{A8FEBA1B-A092-4812-9263-9FA296160705}" srcOrd="1" destOrd="0" presId="urn:microsoft.com/office/officeart/2005/8/layout/chevron2"/>
    <dgm:cxn modelId="{520BCEA5-91E7-46FC-93F0-54F68EEB3C71}" type="presParOf" srcId="{E62B27FF-D52E-4BE1-97E2-C03C69EFA660}" destId="{D1733EAA-3995-4A08-BFC0-78527147914F}" srcOrd="1" destOrd="0" presId="urn:microsoft.com/office/officeart/2005/8/layout/chevron2"/>
    <dgm:cxn modelId="{8C87D4FC-988F-45D6-AA2A-CF8ABF2E665A}" type="presParOf" srcId="{E62B27FF-D52E-4BE1-97E2-C03C69EFA660}" destId="{C1876E45-7913-4C25-8DE6-5609D63C11DB}" srcOrd="2" destOrd="0" presId="urn:microsoft.com/office/officeart/2005/8/layout/chevron2"/>
    <dgm:cxn modelId="{CB068E43-F135-485D-B74E-04E66906C1A7}" type="presParOf" srcId="{C1876E45-7913-4C25-8DE6-5609D63C11DB}" destId="{A9787AF4-9581-467A-9448-2DACFCAE76D1}" srcOrd="0" destOrd="0" presId="urn:microsoft.com/office/officeart/2005/8/layout/chevron2"/>
    <dgm:cxn modelId="{F852D67D-26F8-4F87-BCE1-6870A35C1016}" type="presParOf" srcId="{C1876E45-7913-4C25-8DE6-5609D63C11DB}" destId="{32399FCA-8024-4CD2-8E5F-74D9B7DDD1D1}" srcOrd="1" destOrd="0" presId="urn:microsoft.com/office/officeart/2005/8/layout/chevron2"/>
    <dgm:cxn modelId="{09870F42-0450-4EC4-9A4A-7FEBA90F94B4}" type="presParOf" srcId="{E62B27FF-D52E-4BE1-97E2-C03C69EFA660}" destId="{7568987E-F279-4B94-868B-13DF14D84840}" srcOrd="3" destOrd="0" presId="urn:microsoft.com/office/officeart/2005/8/layout/chevron2"/>
    <dgm:cxn modelId="{CAADEFE7-6FB5-4793-9860-17C92FDACF2E}" type="presParOf" srcId="{E62B27FF-D52E-4BE1-97E2-C03C69EFA660}" destId="{D239C689-DC66-4B91-A46E-45B70DFAF709}" srcOrd="4" destOrd="0" presId="urn:microsoft.com/office/officeart/2005/8/layout/chevron2"/>
    <dgm:cxn modelId="{3BDC5D9C-B846-45A6-A318-4A6A4880ADB6}" type="presParOf" srcId="{D239C689-DC66-4B91-A46E-45B70DFAF709}" destId="{D71B721B-854D-4CC7-B9E8-A7313D248FDD}" srcOrd="0" destOrd="0" presId="urn:microsoft.com/office/officeart/2005/8/layout/chevron2"/>
    <dgm:cxn modelId="{1D43E367-73A7-422A-92DD-B3055D658C3B}" type="presParOf" srcId="{D239C689-DC66-4B91-A46E-45B70DFAF709}" destId="{AD99E567-8565-43CF-87B6-D7796B54AC5A}" srcOrd="1" destOrd="0" presId="urn:microsoft.com/office/officeart/2005/8/layout/chevron2"/>
    <dgm:cxn modelId="{10669290-ABD4-40BB-88B2-A0A0D54A845D}" type="presParOf" srcId="{E62B27FF-D52E-4BE1-97E2-C03C69EFA660}" destId="{780093B4-0928-4C4F-B32B-8956375F8580}" srcOrd="5" destOrd="0" presId="urn:microsoft.com/office/officeart/2005/8/layout/chevron2"/>
    <dgm:cxn modelId="{85E0A5BE-0138-46A4-8918-09F6249E9018}" type="presParOf" srcId="{E62B27FF-D52E-4BE1-97E2-C03C69EFA660}" destId="{EB70DFFE-9C45-481C-8371-5741CAFECC50}" srcOrd="6" destOrd="0" presId="urn:microsoft.com/office/officeart/2005/8/layout/chevron2"/>
    <dgm:cxn modelId="{7C19FC2A-C733-461D-B5F7-AFA4CF01BC4C}" type="presParOf" srcId="{EB70DFFE-9C45-481C-8371-5741CAFECC50}" destId="{286D912E-BC42-4172-AAE6-59B511F9E105}" srcOrd="0" destOrd="0" presId="urn:microsoft.com/office/officeart/2005/8/layout/chevron2"/>
    <dgm:cxn modelId="{4C7FAC66-06E9-4A47-8B88-D42E71E1EFDC}" type="presParOf" srcId="{EB70DFFE-9C45-481C-8371-5741CAFECC50}" destId="{64FD350D-0D8B-4FBA-A4CF-0E382203D1DD}" srcOrd="1" destOrd="0" presId="urn:microsoft.com/office/officeart/2005/8/layout/chevron2"/>
    <dgm:cxn modelId="{F04EC3C9-CDC5-4308-9B65-CBB70D456182}" type="presParOf" srcId="{E62B27FF-D52E-4BE1-97E2-C03C69EFA660}" destId="{19C79EC4-7F31-48A4-ABFF-F13D6419DA8C}" srcOrd="7" destOrd="0" presId="urn:microsoft.com/office/officeart/2005/8/layout/chevron2"/>
    <dgm:cxn modelId="{22842318-E625-49A0-A3B4-3F5AA827BFAC}" type="presParOf" srcId="{E62B27FF-D52E-4BE1-97E2-C03C69EFA660}" destId="{195A0DFE-73F9-43AB-8E64-BDC03DA80DDA}" srcOrd="8" destOrd="0" presId="urn:microsoft.com/office/officeart/2005/8/layout/chevron2"/>
    <dgm:cxn modelId="{ACF2B8B7-44F0-46FA-A730-558476D38B1A}" type="presParOf" srcId="{195A0DFE-73F9-43AB-8E64-BDC03DA80DDA}" destId="{37C29E4D-0478-4ECB-8B00-544772041165}" srcOrd="0" destOrd="0" presId="urn:microsoft.com/office/officeart/2005/8/layout/chevron2"/>
    <dgm:cxn modelId="{89B79319-CD50-4CC7-B0E5-B5CF5F8FF375}" type="presParOf" srcId="{195A0DFE-73F9-43AB-8E64-BDC03DA80DDA}" destId="{6DAC3F5E-5088-4EB4-809F-F99A9009C58D}" srcOrd="1" destOrd="0" presId="urn:microsoft.com/office/officeart/2005/8/layout/chevron2"/>
    <dgm:cxn modelId="{81583A26-99EF-4A2C-89AE-1D4DC13A09A7}" type="presParOf" srcId="{E62B27FF-D52E-4BE1-97E2-C03C69EFA660}" destId="{D89A646F-9ACA-45AE-A146-0EDE8015D974}" srcOrd="9" destOrd="0" presId="urn:microsoft.com/office/officeart/2005/8/layout/chevron2"/>
    <dgm:cxn modelId="{D4A93AB0-B5C1-4526-8DD1-AD009ED38EC0}" type="presParOf" srcId="{E62B27FF-D52E-4BE1-97E2-C03C69EFA660}" destId="{FAAA3D22-214B-478A-8772-69EFF49B6227}" srcOrd="10" destOrd="0" presId="urn:microsoft.com/office/officeart/2005/8/layout/chevron2"/>
    <dgm:cxn modelId="{4C90AC05-0B30-4153-B823-286EE9370AFE}" type="presParOf" srcId="{FAAA3D22-214B-478A-8772-69EFF49B6227}" destId="{F882E1CA-F94F-4ED5-82DC-033688AAD658}" srcOrd="0" destOrd="0" presId="urn:microsoft.com/office/officeart/2005/8/layout/chevron2"/>
    <dgm:cxn modelId="{DE3CE60C-D4B6-4CE1-AEB2-3274E7916A52}" type="presParOf" srcId="{FAAA3D22-214B-478A-8772-69EFF49B6227}" destId="{9C61FE59-E175-4043-80C8-272619F2D544}" srcOrd="1" destOrd="0" presId="urn:microsoft.com/office/officeart/2005/8/layout/chevron2"/>
    <dgm:cxn modelId="{8B44E63F-1858-4999-A6E0-FCD1081D145D}" type="presParOf" srcId="{E62B27FF-D52E-4BE1-97E2-C03C69EFA660}" destId="{29A6155B-9FF8-4B4A-8311-10124C2832FB}" srcOrd="11" destOrd="0" presId="urn:microsoft.com/office/officeart/2005/8/layout/chevron2"/>
    <dgm:cxn modelId="{8447EBC4-B1D9-44B1-94B2-B23771AB24CE}" type="presParOf" srcId="{E62B27FF-D52E-4BE1-97E2-C03C69EFA660}" destId="{5E21DC0F-ED0F-49E8-BA7C-022182DC2AE1}" srcOrd="12" destOrd="0" presId="urn:microsoft.com/office/officeart/2005/8/layout/chevron2"/>
    <dgm:cxn modelId="{791CBE6B-2A94-4B70-9844-B8AA302062DC}" type="presParOf" srcId="{5E21DC0F-ED0F-49E8-BA7C-022182DC2AE1}" destId="{59E4FBEC-10B0-412D-A9F5-DA5952ECDB1F}" srcOrd="0" destOrd="0" presId="urn:microsoft.com/office/officeart/2005/8/layout/chevron2"/>
    <dgm:cxn modelId="{7D5CB3D5-A989-4B70-8611-98904A6C6862}" type="presParOf" srcId="{5E21DC0F-ED0F-49E8-BA7C-022182DC2AE1}" destId="{0FCEF933-FDEF-4C7B-BA07-67300AF502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FD4D79-10B7-4856-B189-458031689D0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DBA5545-6C4A-4DA5-A8E0-B891AB0FD501}">
      <dgm:prSet phldrT="[文本]"/>
      <dgm:spPr/>
      <dgm:t>
        <a:bodyPr/>
        <a:lstStyle/>
        <a:p>
          <a:r>
            <a:rPr lang="en-US" altLang="zh-CN" dirty="0" smtClean="0"/>
            <a:t>SVN</a:t>
          </a:r>
          <a:endParaRPr lang="zh-CN" altLang="en-US" dirty="0"/>
        </a:p>
      </dgm:t>
    </dgm:pt>
    <dgm:pt modelId="{5C4C4006-3F3A-40EC-B29A-7DB69D96B43D}" type="parTrans" cxnId="{B6768015-67FB-40EF-A2C0-1D11E1C96F2D}">
      <dgm:prSet/>
      <dgm:spPr/>
      <dgm:t>
        <a:bodyPr/>
        <a:lstStyle/>
        <a:p>
          <a:endParaRPr lang="zh-CN" altLang="en-US"/>
        </a:p>
      </dgm:t>
    </dgm:pt>
    <dgm:pt modelId="{E3385FB4-5E18-4EA0-93F6-B0F939364FA4}" type="sibTrans" cxnId="{B6768015-67FB-40EF-A2C0-1D11E1C96F2D}">
      <dgm:prSet/>
      <dgm:spPr/>
      <dgm:t>
        <a:bodyPr/>
        <a:lstStyle/>
        <a:p>
          <a:endParaRPr lang="zh-CN" altLang="en-US"/>
        </a:p>
      </dgm:t>
    </dgm:pt>
    <dgm:pt modelId="{357BB024-07BB-4167-B2A2-DF4A1BA45B39}">
      <dgm:prSet phldrT="[文本]"/>
      <dgm:spPr/>
      <dgm:t>
        <a:bodyPr/>
        <a:lstStyle/>
        <a:p>
          <a:r>
            <a:rPr lang="en-US" altLang="zh-CN" dirty="0" smtClean="0"/>
            <a:t>trunk</a:t>
          </a:r>
          <a:endParaRPr lang="zh-CN" altLang="en-US" dirty="0"/>
        </a:p>
      </dgm:t>
    </dgm:pt>
    <dgm:pt modelId="{BEBE3F23-AD93-44B8-8D83-531FC992A0CD}" type="parTrans" cxnId="{9B34152D-8050-46EB-8A5B-DC38709F825F}">
      <dgm:prSet/>
      <dgm:spPr/>
      <dgm:t>
        <a:bodyPr/>
        <a:lstStyle/>
        <a:p>
          <a:endParaRPr lang="zh-CN" altLang="en-US"/>
        </a:p>
      </dgm:t>
    </dgm:pt>
    <dgm:pt modelId="{EDA50EF1-8030-4187-8AD0-8E065B8CCD85}" type="sibTrans" cxnId="{9B34152D-8050-46EB-8A5B-DC38709F825F}">
      <dgm:prSet/>
      <dgm:spPr/>
      <dgm:t>
        <a:bodyPr/>
        <a:lstStyle/>
        <a:p>
          <a:endParaRPr lang="zh-CN" altLang="en-US"/>
        </a:p>
      </dgm:t>
    </dgm:pt>
    <dgm:pt modelId="{D7E41A3C-33EF-4452-995C-783CD557A3B4}">
      <dgm:prSet phldrT="[文本]"/>
      <dgm:spPr/>
      <dgm:t>
        <a:bodyPr/>
        <a:lstStyle/>
        <a:p>
          <a:r>
            <a:rPr lang="en-US" altLang="zh-CN" dirty="0" smtClean="0"/>
            <a:t>1.txt</a:t>
          </a:r>
          <a:endParaRPr lang="zh-CN" altLang="en-US" dirty="0"/>
        </a:p>
      </dgm:t>
    </dgm:pt>
    <dgm:pt modelId="{0D11D701-FE8E-45AB-9557-33B217BE4590}" type="parTrans" cxnId="{8F822E71-889D-4A89-861A-4BC461782D5B}">
      <dgm:prSet/>
      <dgm:spPr/>
      <dgm:t>
        <a:bodyPr/>
        <a:lstStyle/>
        <a:p>
          <a:endParaRPr lang="zh-CN" altLang="en-US"/>
        </a:p>
      </dgm:t>
    </dgm:pt>
    <dgm:pt modelId="{DC47B843-6E0B-4478-BB12-97F9BBFC3A68}" type="sibTrans" cxnId="{8F822E71-889D-4A89-861A-4BC461782D5B}">
      <dgm:prSet/>
      <dgm:spPr/>
      <dgm:t>
        <a:bodyPr/>
        <a:lstStyle/>
        <a:p>
          <a:endParaRPr lang="zh-CN" altLang="en-US"/>
        </a:p>
      </dgm:t>
    </dgm:pt>
    <dgm:pt modelId="{DF3B4E5B-8CA4-4028-9996-F7FA2327F439}">
      <dgm:prSet phldrT="[文本]"/>
      <dgm:spPr/>
      <dgm:t>
        <a:bodyPr/>
        <a:lstStyle/>
        <a:p>
          <a:r>
            <a:rPr lang="en-US" altLang="zh-CN" dirty="0" smtClean="0"/>
            <a:t>Branches</a:t>
          </a:r>
          <a:endParaRPr lang="zh-CN" altLang="en-US" dirty="0"/>
        </a:p>
      </dgm:t>
    </dgm:pt>
    <dgm:pt modelId="{DD9180FC-113A-4DC5-B3D7-936E9CEA0FCB}" type="parTrans" cxnId="{7EF0EB12-F6BE-4B9E-912C-64703917BCEA}">
      <dgm:prSet/>
      <dgm:spPr/>
      <dgm:t>
        <a:bodyPr/>
        <a:lstStyle/>
        <a:p>
          <a:endParaRPr lang="zh-CN" altLang="en-US"/>
        </a:p>
      </dgm:t>
    </dgm:pt>
    <dgm:pt modelId="{198B7C2F-1168-47D7-AD8D-7346D43722E9}" type="sibTrans" cxnId="{7EF0EB12-F6BE-4B9E-912C-64703917BCEA}">
      <dgm:prSet/>
      <dgm:spPr/>
      <dgm:t>
        <a:bodyPr/>
        <a:lstStyle/>
        <a:p>
          <a:endParaRPr lang="zh-CN" altLang="en-US"/>
        </a:p>
      </dgm:t>
    </dgm:pt>
    <dgm:pt modelId="{604A0232-99B6-458E-986A-11F20156D33C}">
      <dgm:prSet phldrT="[文本]"/>
      <dgm:spPr/>
      <dgm:t>
        <a:bodyPr/>
        <a:lstStyle/>
        <a:p>
          <a:r>
            <a:rPr lang="zh-CN" altLang="en-US" dirty="0" smtClean="0"/>
            <a:t>有声图书</a:t>
          </a:r>
          <a:endParaRPr lang="zh-CN" altLang="en-US" dirty="0"/>
        </a:p>
      </dgm:t>
    </dgm:pt>
    <dgm:pt modelId="{272C8B27-3DAB-43CC-AE85-4ABCFC17EEBD}" type="parTrans" cxnId="{7588253E-8703-4770-A7E8-61EBF47C5D1C}">
      <dgm:prSet/>
      <dgm:spPr/>
      <dgm:t>
        <a:bodyPr/>
        <a:lstStyle/>
        <a:p>
          <a:endParaRPr lang="zh-CN" altLang="en-US"/>
        </a:p>
      </dgm:t>
    </dgm:pt>
    <dgm:pt modelId="{AAE441D9-11F6-4FDA-A6CB-9DE24D44580B}" type="sibTrans" cxnId="{7588253E-8703-4770-A7E8-61EBF47C5D1C}">
      <dgm:prSet/>
      <dgm:spPr/>
      <dgm:t>
        <a:bodyPr/>
        <a:lstStyle/>
        <a:p>
          <a:endParaRPr lang="zh-CN" altLang="en-US"/>
        </a:p>
      </dgm:t>
    </dgm:pt>
    <dgm:pt modelId="{4118D00A-35D1-4DF4-8E4B-ADAFE5F9DC86}">
      <dgm:prSet phldrT="[文本]"/>
      <dgm:spPr/>
      <dgm:t>
        <a:bodyPr/>
        <a:lstStyle/>
        <a:p>
          <a:r>
            <a:rPr lang="zh-CN" altLang="en-US" dirty="0" smtClean="0"/>
            <a:t>体检</a:t>
          </a:r>
          <a:endParaRPr lang="zh-CN" altLang="en-US" dirty="0"/>
        </a:p>
      </dgm:t>
    </dgm:pt>
    <dgm:pt modelId="{799AFC0C-DE53-4BF2-AB7B-83CBAADCBDED}" type="parTrans" cxnId="{F65E5479-4BDE-489A-A28E-3EF36CCAA184}">
      <dgm:prSet/>
      <dgm:spPr/>
      <dgm:t>
        <a:bodyPr/>
        <a:lstStyle/>
        <a:p>
          <a:endParaRPr lang="zh-CN" altLang="en-US"/>
        </a:p>
      </dgm:t>
    </dgm:pt>
    <dgm:pt modelId="{1711F1BB-809E-4CF7-A851-00D32A64B34F}" type="sibTrans" cxnId="{F65E5479-4BDE-489A-A28E-3EF36CCAA184}">
      <dgm:prSet/>
      <dgm:spPr/>
      <dgm:t>
        <a:bodyPr/>
        <a:lstStyle/>
        <a:p>
          <a:endParaRPr lang="zh-CN" altLang="en-US"/>
        </a:p>
      </dgm:t>
    </dgm:pt>
    <dgm:pt modelId="{830C6569-1696-463C-BEB9-4306D8897CB8}">
      <dgm:prSet phldrT="[文本]"/>
      <dgm:spPr/>
      <dgm:t>
        <a:bodyPr/>
        <a:lstStyle/>
        <a:p>
          <a:r>
            <a:rPr lang="en-US" altLang="zh-CN" dirty="0" smtClean="0"/>
            <a:t>2.txt</a:t>
          </a:r>
          <a:endParaRPr lang="zh-CN" altLang="en-US" dirty="0"/>
        </a:p>
      </dgm:t>
    </dgm:pt>
    <dgm:pt modelId="{087D16C7-4FC7-48B3-AFAE-351D308E5078}" type="parTrans" cxnId="{2B12DE18-248D-48AE-B963-A6A83C82E85B}">
      <dgm:prSet/>
      <dgm:spPr/>
      <dgm:t>
        <a:bodyPr/>
        <a:lstStyle/>
        <a:p>
          <a:endParaRPr lang="zh-CN" altLang="en-US"/>
        </a:p>
      </dgm:t>
    </dgm:pt>
    <dgm:pt modelId="{2B974D91-58FC-4C5E-8BAD-DC3555AD0C6C}" type="sibTrans" cxnId="{2B12DE18-248D-48AE-B963-A6A83C82E85B}">
      <dgm:prSet/>
      <dgm:spPr/>
      <dgm:t>
        <a:bodyPr/>
        <a:lstStyle/>
        <a:p>
          <a:endParaRPr lang="zh-CN" altLang="en-US"/>
        </a:p>
      </dgm:t>
    </dgm:pt>
    <dgm:pt modelId="{D5A2996F-CED4-4E34-B26F-5E57D68805FA}">
      <dgm:prSet phldrT="[文本]"/>
      <dgm:spPr/>
      <dgm:t>
        <a:bodyPr/>
        <a:lstStyle/>
        <a:p>
          <a:r>
            <a:rPr lang="en-US" altLang="zh-CN" dirty="0" smtClean="0"/>
            <a:t>1.txt</a:t>
          </a:r>
          <a:endParaRPr lang="zh-CN" altLang="en-US" dirty="0"/>
        </a:p>
      </dgm:t>
    </dgm:pt>
    <dgm:pt modelId="{2AEB2D15-15D2-475B-BA48-57170C3F9A5D}" type="parTrans" cxnId="{E0A2FD72-87BF-476B-831D-7E8B22184F62}">
      <dgm:prSet/>
      <dgm:spPr/>
      <dgm:t>
        <a:bodyPr/>
        <a:lstStyle/>
        <a:p>
          <a:endParaRPr lang="zh-CN" altLang="en-US"/>
        </a:p>
      </dgm:t>
    </dgm:pt>
    <dgm:pt modelId="{A92129C6-06CC-4FDB-A24D-0C0D8F42AEBF}" type="sibTrans" cxnId="{E0A2FD72-87BF-476B-831D-7E8B22184F62}">
      <dgm:prSet/>
      <dgm:spPr/>
      <dgm:t>
        <a:bodyPr/>
        <a:lstStyle/>
        <a:p>
          <a:endParaRPr lang="zh-CN" altLang="en-US"/>
        </a:p>
      </dgm:t>
    </dgm:pt>
    <dgm:pt modelId="{605D24DF-655A-4F1A-9992-31790EAAA7C4}">
      <dgm:prSet phldrT="[文本]"/>
      <dgm:spPr/>
      <dgm:t>
        <a:bodyPr/>
        <a:lstStyle/>
        <a:p>
          <a:r>
            <a:rPr lang="en-US" altLang="zh-CN" dirty="0" smtClean="0"/>
            <a:t>1.Txt</a:t>
          </a:r>
          <a:endParaRPr lang="zh-CN" altLang="en-US" dirty="0"/>
        </a:p>
      </dgm:t>
    </dgm:pt>
    <dgm:pt modelId="{E21B80D4-38E4-4C2D-B308-173BAC9F85C7}" type="parTrans" cxnId="{4B99BAF6-1548-432C-A0C4-B22E85E45B8C}">
      <dgm:prSet/>
      <dgm:spPr/>
      <dgm:t>
        <a:bodyPr/>
        <a:lstStyle/>
        <a:p>
          <a:endParaRPr lang="zh-CN" altLang="en-US"/>
        </a:p>
      </dgm:t>
    </dgm:pt>
    <dgm:pt modelId="{D61685DD-D62C-42BB-88F3-FDBB6070077C}" type="sibTrans" cxnId="{4B99BAF6-1548-432C-A0C4-B22E85E45B8C}">
      <dgm:prSet/>
      <dgm:spPr/>
      <dgm:t>
        <a:bodyPr/>
        <a:lstStyle/>
        <a:p>
          <a:endParaRPr lang="zh-CN" altLang="en-US"/>
        </a:p>
      </dgm:t>
    </dgm:pt>
    <dgm:pt modelId="{77667C6D-491F-46BC-932C-0EAD01CEDC13}">
      <dgm:prSet phldrT="[文本]"/>
      <dgm:spPr/>
      <dgm:t>
        <a:bodyPr/>
        <a:lstStyle/>
        <a:p>
          <a:r>
            <a:rPr lang="en-US" altLang="zh-CN" dirty="0" smtClean="0"/>
            <a:t>3.txt</a:t>
          </a:r>
          <a:endParaRPr lang="zh-CN" altLang="en-US" dirty="0"/>
        </a:p>
      </dgm:t>
    </dgm:pt>
    <dgm:pt modelId="{E193F814-E0C8-40B0-B567-2EF138DC12EF}" type="parTrans" cxnId="{DE2BDB78-6B0C-4F0D-8D9B-FA9E6E585559}">
      <dgm:prSet/>
      <dgm:spPr/>
      <dgm:t>
        <a:bodyPr/>
        <a:lstStyle/>
        <a:p>
          <a:endParaRPr lang="zh-CN" altLang="en-US"/>
        </a:p>
      </dgm:t>
    </dgm:pt>
    <dgm:pt modelId="{C931C21F-FC52-4789-89F3-336528B7FAA5}" type="sibTrans" cxnId="{DE2BDB78-6B0C-4F0D-8D9B-FA9E6E585559}">
      <dgm:prSet/>
      <dgm:spPr/>
      <dgm:t>
        <a:bodyPr/>
        <a:lstStyle/>
        <a:p>
          <a:endParaRPr lang="zh-CN" altLang="en-US"/>
        </a:p>
      </dgm:t>
    </dgm:pt>
    <dgm:pt modelId="{0E1D4321-A8C2-4394-A039-3E661B5A2319}" type="pres">
      <dgm:prSet presAssocID="{D0FD4D79-10B7-4856-B189-458031689D0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378B6B-0B5F-497F-BBB0-1760CA23C048}" type="pres">
      <dgm:prSet presAssocID="{4DBA5545-6C4A-4DA5-A8E0-B891AB0FD501}" presName="hierRoot1" presStyleCnt="0">
        <dgm:presLayoutVars>
          <dgm:hierBranch val="init"/>
        </dgm:presLayoutVars>
      </dgm:prSet>
      <dgm:spPr/>
    </dgm:pt>
    <dgm:pt modelId="{80D4EB20-AB63-47F1-B91F-3BD689BA1E8A}" type="pres">
      <dgm:prSet presAssocID="{4DBA5545-6C4A-4DA5-A8E0-B891AB0FD501}" presName="rootComposite1" presStyleCnt="0"/>
      <dgm:spPr/>
    </dgm:pt>
    <dgm:pt modelId="{B9BF5B48-E74D-499B-9AD0-0D5BBB072963}" type="pres">
      <dgm:prSet presAssocID="{4DBA5545-6C4A-4DA5-A8E0-B891AB0FD501}" presName="rootText1" presStyleLbl="alignAcc1" presStyleIdx="0" presStyleCnt="0">
        <dgm:presLayoutVars>
          <dgm:chPref val="3"/>
        </dgm:presLayoutVars>
      </dgm:prSet>
      <dgm:spPr/>
    </dgm:pt>
    <dgm:pt modelId="{DB13D3CF-F01A-4CD4-9CF4-CA8397B37861}" type="pres">
      <dgm:prSet presAssocID="{4DBA5545-6C4A-4DA5-A8E0-B891AB0FD501}" presName="topArc1" presStyleLbl="parChTrans1D1" presStyleIdx="0" presStyleCnt="20"/>
      <dgm:spPr/>
    </dgm:pt>
    <dgm:pt modelId="{E8AE1BEA-A5E2-499E-838C-5C9630FABC07}" type="pres">
      <dgm:prSet presAssocID="{4DBA5545-6C4A-4DA5-A8E0-B891AB0FD501}" presName="bottomArc1" presStyleLbl="parChTrans1D1" presStyleIdx="1" presStyleCnt="20"/>
      <dgm:spPr/>
    </dgm:pt>
    <dgm:pt modelId="{6851C6D3-4364-4ED6-9F44-B34BB963BA23}" type="pres">
      <dgm:prSet presAssocID="{4DBA5545-6C4A-4DA5-A8E0-B891AB0FD501}" presName="topConnNode1" presStyleLbl="node1" presStyleIdx="0" presStyleCnt="0"/>
      <dgm:spPr/>
    </dgm:pt>
    <dgm:pt modelId="{575026AD-FC8B-45D1-BD90-8575ADB3BC7D}" type="pres">
      <dgm:prSet presAssocID="{4DBA5545-6C4A-4DA5-A8E0-B891AB0FD501}" presName="hierChild2" presStyleCnt="0"/>
      <dgm:spPr/>
    </dgm:pt>
    <dgm:pt modelId="{392F94FB-71D7-4FA8-9717-D4A9519D8B7D}" type="pres">
      <dgm:prSet presAssocID="{BEBE3F23-AD93-44B8-8D83-531FC992A0CD}" presName="Name28" presStyleLbl="parChTrans1D2" presStyleIdx="0" presStyleCnt="2"/>
      <dgm:spPr/>
    </dgm:pt>
    <dgm:pt modelId="{F6F8352E-C1FB-413A-979E-4F7DF65D6FD7}" type="pres">
      <dgm:prSet presAssocID="{357BB024-07BB-4167-B2A2-DF4A1BA45B39}" presName="hierRoot2" presStyleCnt="0">
        <dgm:presLayoutVars>
          <dgm:hierBranch val="init"/>
        </dgm:presLayoutVars>
      </dgm:prSet>
      <dgm:spPr/>
    </dgm:pt>
    <dgm:pt modelId="{4699E422-A5CE-4FE0-A860-860B8DCEDA4B}" type="pres">
      <dgm:prSet presAssocID="{357BB024-07BB-4167-B2A2-DF4A1BA45B39}" presName="rootComposite2" presStyleCnt="0"/>
      <dgm:spPr/>
    </dgm:pt>
    <dgm:pt modelId="{BDA20D12-0349-4AD7-88F8-8FEC69A1A341}" type="pres">
      <dgm:prSet presAssocID="{357BB024-07BB-4167-B2A2-DF4A1BA45B39}" presName="rootText2" presStyleLbl="alignAcc1" presStyleIdx="0" presStyleCnt="0">
        <dgm:presLayoutVars>
          <dgm:chPref val="3"/>
        </dgm:presLayoutVars>
      </dgm:prSet>
      <dgm:spPr/>
    </dgm:pt>
    <dgm:pt modelId="{77D67836-C7B3-47ED-BEE8-DBDFBB183194}" type="pres">
      <dgm:prSet presAssocID="{357BB024-07BB-4167-B2A2-DF4A1BA45B39}" presName="topArc2" presStyleLbl="parChTrans1D1" presStyleIdx="2" presStyleCnt="20"/>
      <dgm:spPr/>
    </dgm:pt>
    <dgm:pt modelId="{3BE9D692-B00A-4188-B6D1-C4EA7A05C2CE}" type="pres">
      <dgm:prSet presAssocID="{357BB024-07BB-4167-B2A2-DF4A1BA45B39}" presName="bottomArc2" presStyleLbl="parChTrans1D1" presStyleIdx="3" presStyleCnt="20"/>
      <dgm:spPr/>
    </dgm:pt>
    <dgm:pt modelId="{68FDB41D-EFDB-42A4-A953-1E1BFB7057BF}" type="pres">
      <dgm:prSet presAssocID="{357BB024-07BB-4167-B2A2-DF4A1BA45B39}" presName="topConnNode2" presStyleLbl="node2" presStyleIdx="0" presStyleCnt="0"/>
      <dgm:spPr/>
    </dgm:pt>
    <dgm:pt modelId="{A028EE5D-C185-45A7-A887-8B4CABA379E2}" type="pres">
      <dgm:prSet presAssocID="{357BB024-07BB-4167-B2A2-DF4A1BA45B39}" presName="hierChild4" presStyleCnt="0"/>
      <dgm:spPr/>
    </dgm:pt>
    <dgm:pt modelId="{94F6328A-545A-4468-B122-3746B328842B}" type="pres">
      <dgm:prSet presAssocID="{0D11D701-FE8E-45AB-9557-33B217BE4590}" presName="Name28" presStyleLbl="parChTrans1D3" presStyleIdx="0" presStyleCnt="3"/>
      <dgm:spPr/>
    </dgm:pt>
    <dgm:pt modelId="{46E60DF3-E597-4488-918C-7EFC951F0F31}" type="pres">
      <dgm:prSet presAssocID="{D7E41A3C-33EF-4452-995C-783CD557A3B4}" presName="hierRoot2" presStyleCnt="0">
        <dgm:presLayoutVars>
          <dgm:hierBranch val="init"/>
        </dgm:presLayoutVars>
      </dgm:prSet>
      <dgm:spPr/>
    </dgm:pt>
    <dgm:pt modelId="{C04D07D6-5B52-4089-9A61-E889E665A50C}" type="pres">
      <dgm:prSet presAssocID="{D7E41A3C-33EF-4452-995C-783CD557A3B4}" presName="rootComposite2" presStyleCnt="0"/>
      <dgm:spPr/>
    </dgm:pt>
    <dgm:pt modelId="{195813EF-A5A3-4846-9D93-4202E1F9338C}" type="pres">
      <dgm:prSet presAssocID="{D7E41A3C-33EF-4452-995C-783CD557A3B4}" presName="rootText2" presStyleLbl="alignAcc1" presStyleIdx="0" presStyleCnt="0">
        <dgm:presLayoutVars>
          <dgm:chPref val="3"/>
        </dgm:presLayoutVars>
      </dgm:prSet>
      <dgm:spPr/>
    </dgm:pt>
    <dgm:pt modelId="{A360BE4B-BAD9-44F2-80ED-18A1A6656B38}" type="pres">
      <dgm:prSet presAssocID="{D7E41A3C-33EF-4452-995C-783CD557A3B4}" presName="topArc2" presStyleLbl="parChTrans1D1" presStyleIdx="4" presStyleCnt="20"/>
      <dgm:spPr/>
    </dgm:pt>
    <dgm:pt modelId="{2F9BBD87-625E-4524-8A4A-91C4A78A9473}" type="pres">
      <dgm:prSet presAssocID="{D7E41A3C-33EF-4452-995C-783CD557A3B4}" presName="bottomArc2" presStyleLbl="parChTrans1D1" presStyleIdx="5" presStyleCnt="20"/>
      <dgm:spPr/>
    </dgm:pt>
    <dgm:pt modelId="{BF1F3635-E1C0-415F-901B-62FC219016D9}" type="pres">
      <dgm:prSet presAssocID="{D7E41A3C-33EF-4452-995C-783CD557A3B4}" presName="topConnNode2" presStyleLbl="node3" presStyleIdx="0" presStyleCnt="0"/>
      <dgm:spPr/>
    </dgm:pt>
    <dgm:pt modelId="{CC25369E-3280-4628-B2CE-1EE679609E37}" type="pres">
      <dgm:prSet presAssocID="{D7E41A3C-33EF-4452-995C-783CD557A3B4}" presName="hierChild4" presStyleCnt="0"/>
      <dgm:spPr/>
    </dgm:pt>
    <dgm:pt modelId="{DE0097E5-D53C-4FD0-9FF7-1D4F38D134F7}" type="pres">
      <dgm:prSet presAssocID="{D7E41A3C-33EF-4452-995C-783CD557A3B4}" presName="hierChild5" presStyleCnt="0"/>
      <dgm:spPr/>
    </dgm:pt>
    <dgm:pt modelId="{D9F04654-B237-4EB1-8F27-F79A0288780E}" type="pres">
      <dgm:prSet presAssocID="{357BB024-07BB-4167-B2A2-DF4A1BA45B39}" presName="hierChild5" presStyleCnt="0"/>
      <dgm:spPr/>
    </dgm:pt>
    <dgm:pt modelId="{D17B4C1C-B189-4018-A9DA-D2D8C9CD9A50}" type="pres">
      <dgm:prSet presAssocID="{DD9180FC-113A-4DC5-B3D7-936E9CEA0FCB}" presName="Name28" presStyleLbl="parChTrans1D2" presStyleIdx="1" presStyleCnt="2"/>
      <dgm:spPr/>
    </dgm:pt>
    <dgm:pt modelId="{9D1D07D2-AFE7-428E-901C-C75D021C18FF}" type="pres">
      <dgm:prSet presAssocID="{DF3B4E5B-8CA4-4028-9996-F7FA2327F439}" presName="hierRoot2" presStyleCnt="0">
        <dgm:presLayoutVars>
          <dgm:hierBranch val="init"/>
        </dgm:presLayoutVars>
      </dgm:prSet>
      <dgm:spPr/>
    </dgm:pt>
    <dgm:pt modelId="{66DCA98D-7997-49FA-A994-BFB8DFBBF95F}" type="pres">
      <dgm:prSet presAssocID="{DF3B4E5B-8CA4-4028-9996-F7FA2327F439}" presName="rootComposite2" presStyleCnt="0"/>
      <dgm:spPr/>
    </dgm:pt>
    <dgm:pt modelId="{F74041B8-E63A-4B55-A246-244BFFF769A6}" type="pres">
      <dgm:prSet presAssocID="{DF3B4E5B-8CA4-4028-9996-F7FA2327F439}" presName="rootText2" presStyleLbl="alignAcc1" presStyleIdx="0" presStyleCnt="0">
        <dgm:presLayoutVars>
          <dgm:chPref val="3"/>
        </dgm:presLayoutVars>
      </dgm:prSet>
      <dgm:spPr/>
    </dgm:pt>
    <dgm:pt modelId="{02507B9B-CD7B-44A7-B1B6-67C557CA6468}" type="pres">
      <dgm:prSet presAssocID="{DF3B4E5B-8CA4-4028-9996-F7FA2327F439}" presName="topArc2" presStyleLbl="parChTrans1D1" presStyleIdx="6" presStyleCnt="20"/>
      <dgm:spPr/>
    </dgm:pt>
    <dgm:pt modelId="{83CC4B3D-174B-4790-BBBC-F938F9563A34}" type="pres">
      <dgm:prSet presAssocID="{DF3B4E5B-8CA4-4028-9996-F7FA2327F439}" presName="bottomArc2" presStyleLbl="parChTrans1D1" presStyleIdx="7" presStyleCnt="20"/>
      <dgm:spPr/>
    </dgm:pt>
    <dgm:pt modelId="{C9A9A79D-8885-4C17-A0F2-617DA56E1734}" type="pres">
      <dgm:prSet presAssocID="{DF3B4E5B-8CA4-4028-9996-F7FA2327F439}" presName="topConnNode2" presStyleLbl="node2" presStyleIdx="0" presStyleCnt="0"/>
      <dgm:spPr/>
    </dgm:pt>
    <dgm:pt modelId="{B3160EE8-BF2B-49D9-A7C8-4D5973F785E7}" type="pres">
      <dgm:prSet presAssocID="{DF3B4E5B-8CA4-4028-9996-F7FA2327F439}" presName="hierChild4" presStyleCnt="0"/>
      <dgm:spPr/>
    </dgm:pt>
    <dgm:pt modelId="{09CB4C61-DDDD-48E5-BDCC-14264CBB514F}" type="pres">
      <dgm:prSet presAssocID="{272C8B27-3DAB-43CC-AE85-4ABCFC17EEBD}" presName="Name28" presStyleLbl="parChTrans1D3" presStyleIdx="1" presStyleCnt="3"/>
      <dgm:spPr/>
    </dgm:pt>
    <dgm:pt modelId="{2B5DA367-9E7E-47D9-8DA4-CABFF50D65B0}" type="pres">
      <dgm:prSet presAssocID="{604A0232-99B6-458E-986A-11F20156D33C}" presName="hierRoot2" presStyleCnt="0">
        <dgm:presLayoutVars>
          <dgm:hierBranch val="init"/>
        </dgm:presLayoutVars>
      </dgm:prSet>
      <dgm:spPr/>
    </dgm:pt>
    <dgm:pt modelId="{2A238FE3-80DB-4AE6-AEF9-9E28C287C7D8}" type="pres">
      <dgm:prSet presAssocID="{604A0232-99B6-458E-986A-11F20156D33C}" presName="rootComposite2" presStyleCnt="0"/>
      <dgm:spPr/>
    </dgm:pt>
    <dgm:pt modelId="{9C5DA6DB-6DEE-468F-A322-6357E6C0C299}" type="pres">
      <dgm:prSet presAssocID="{604A0232-99B6-458E-986A-11F20156D33C}" presName="rootText2" presStyleLbl="alignAcc1" presStyleIdx="0" presStyleCnt="0">
        <dgm:presLayoutVars>
          <dgm:chPref val="3"/>
        </dgm:presLayoutVars>
      </dgm:prSet>
      <dgm:spPr/>
    </dgm:pt>
    <dgm:pt modelId="{CD2E2C0C-BD0C-4076-8987-7A1C4AD9410B}" type="pres">
      <dgm:prSet presAssocID="{604A0232-99B6-458E-986A-11F20156D33C}" presName="topArc2" presStyleLbl="parChTrans1D1" presStyleIdx="8" presStyleCnt="20"/>
      <dgm:spPr/>
    </dgm:pt>
    <dgm:pt modelId="{F2DACCE9-F29A-49CA-A337-33CCC357D059}" type="pres">
      <dgm:prSet presAssocID="{604A0232-99B6-458E-986A-11F20156D33C}" presName="bottomArc2" presStyleLbl="parChTrans1D1" presStyleIdx="9" presStyleCnt="20"/>
      <dgm:spPr/>
    </dgm:pt>
    <dgm:pt modelId="{DCB7242C-F456-4A58-AB87-A69C11CC3D20}" type="pres">
      <dgm:prSet presAssocID="{604A0232-99B6-458E-986A-11F20156D33C}" presName="topConnNode2" presStyleLbl="node3" presStyleIdx="0" presStyleCnt="0"/>
      <dgm:spPr/>
    </dgm:pt>
    <dgm:pt modelId="{D73D32A8-5BAC-402C-A049-F1E9C8D1A662}" type="pres">
      <dgm:prSet presAssocID="{604A0232-99B6-458E-986A-11F20156D33C}" presName="hierChild4" presStyleCnt="0"/>
      <dgm:spPr/>
    </dgm:pt>
    <dgm:pt modelId="{44C13BEC-5D5C-4811-98FF-B83C1A3B9971}" type="pres">
      <dgm:prSet presAssocID="{2AEB2D15-15D2-475B-BA48-57170C3F9A5D}" presName="Name28" presStyleLbl="parChTrans1D4" presStyleIdx="0" presStyleCnt="4"/>
      <dgm:spPr/>
    </dgm:pt>
    <dgm:pt modelId="{FFB0A396-A541-4DF2-B281-D1215E6355D7}" type="pres">
      <dgm:prSet presAssocID="{D5A2996F-CED4-4E34-B26F-5E57D68805FA}" presName="hierRoot2" presStyleCnt="0">
        <dgm:presLayoutVars>
          <dgm:hierBranch val="init"/>
        </dgm:presLayoutVars>
      </dgm:prSet>
      <dgm:spPr/>
    </dgm:pt>
    <dgm:pt modelId="{81461901-22FB-439F-BFCF-EE202D21EC55}" type="pres">
      <dgm:prSet presAssocID="{D5A2996F-CED4-4E34-B26F-5E57D68805FA}" presName="rootComposite2" presStyleCnt="0"/>
      <dgm:spPr/>
    </dgm:pt>
    <dgm:pt modelId="{DBC410D0-F54F-4AEF-8635-6A0ADCCE0E6B}" type="pres">
      <dgm:prSet presAssocID="{D5A2996F-CED4-4E34-B26F-5E57D68805FA}" presName="rootText2" presStyleLbl="alignAcc1" presStyleIdx="0" presStyleCnt="0">
        <dgm:presLayoutVars>
          <dgm:chPref val="3"/>
        </dgm:presLayoutVars>
      </dgm:prSet>
      <dgm:spPr/>
    </dgm:pt>
    <dgm:pt modelId="{11D405C1-0152-4160-8E8B-70A235B7034E}" type="pres">
      <dgm:prSet presAssocID="{D5A2996F-CED4-4E34-B26F-5E57D68805FA}" presName="topArc2" presStyleLbl="parChTrans1D1" presStyleIdx="10" presStyleCnt="20"/>
      <dgm:spPr/>
    </dgm:pt>
    <dgm:pt modelId="{A9B0804D-C119-40EB-AEA3-8DA2C669C57C}" type="pres">
      <dgm:prSet presAssocID="{D5A2996F-CED4-4E34-B26F-5E57D68805FA}" presName="bottomArc2" presStyleLbl="parChTrans1D1" presStyleIdx="11" presStyleCnt="20"/>
      <dgm:spPr/>
    </dgm:pt>
    <dgm:pt modelId="{1F491CE5-8F4B-48B8-B877-B7A12E64DF32}" type="pres">
      <dgm:prSet presAssocID="{D5A2996F-CED4-4E34-B26F-5E57D68805FA}" presName="topConnNode2" presStyleLbl="node4" presStyleIdx="0" presStyleCnt="0"/>
      <dgm:spPr/>
    </dgm:pt>
    <dgm:pt modelId="{BA13BA68-79A3-49A3-8205-4BAA1C23F958}" type="pres">
      <dgm:prSet presAssocID="{D5A2996F-CED4-4E34-B26F-5E57D68805FA}" presName="hierChild4" presStyleCnt="0"/>
      <dgm:spPr/>
    </dgm:pt>
    <dgm:pt modelId="{D8C699A1-3C6B-4E30-A7DB-152720FC4A46}" type="pres">
      <dgm:prSet presAssocID="{D5A2996F-CED4-4E34-B26F-5E57D68805FA}" presName="hierChild5" presStyleCnt="0"/>
      <dgm:spPr/>
    </dgm:pt>
    <dgm:pt modelId="{2B64CD4E-B9FA-42E2-922E-1D550BA77401}" type="pres">
      <dgm:prSet presAssocID="{087D16C7-4FC7-48B3-AFAE-351D308E5078}" presName="Name28" presStyleLbl="parChTrans1D4" presStyleIdx="1" presStyleCnt="4"/>
      <dgm:spPr/>
    </dgm:pt>
    <dgm:pt modelId="{249CB9C3-9AA1-423D-81AF-E17B7D757A1E}" type="pres">
      <dgm:prSet presAssocID="{830C6569-1696-463C-BEB9-4306D8897CB8}" presName="hierRoot2" presStyleCnt="0">
        <dgm:presLayoutVars>
          <dgm:hierBranch val="init"/>
        </dgm:presLayoutVars>
      </dgm:prSet>
      <dgm:spPr/>
    </dgm:pt>
    <dgm:pt modelId="{2D07E8A7-5F95-49CB-ADA8-AF2ECFA25FB9}" type="pres">
      <dgm:prSet presAssocID="{830C6569-1696-463C-BEB9-4306D8897CB8}" presName="rootComposite2" presStyleCnt="0"/>
      <dgm:spPr/>
    </dgm:pt>
    <dgm:pt modelId="{2381194A-871D-4C17-B7EF-E992D747E891}" type="pres">
      <dgm:prSet presAssocID="{830C6569-1696-463C-BEB9-4306D8897CB8}" presName="rootText2" presStyleLbl="alignAcc1" presStyleIdx="0" presStyleCnt="0">
        <dgm:presLayoutVars>
          <dgm:chPref val="3"/>
        </dgm:presLayoutVars>
      </dgm:prSet>
      <dgm:spPr/>
    </dgm:pt>
    <dgm:pt modelId="{BC37FCBF-0BF0-4CD7-B20E-41CA23241E57}" type="pres">
      <dgm:prSet presAssocID="{830C6569-1696-463C-BEB9-4306D8897CB8}" presName="topArc2" presStyleLbl="parChTrans1D1" presStyleIdx="12" presStyleCnt="20"/>
      <dgm:spPr/>
    </dgm:pt>
    <dgm:pt modelId="{60D88DEE-7C04-4CB5-8A3B-FB65362B812A}" type="pres">
      <dgm:prSet presAssocID="{830C6569-1696-463C-BEB9-4306D8897CB8}" presName="bottomArc2" presStyleLbl="parChTrans1D1" presStyleIdx="13" presStyleCnt="20"/>
      <dgm:spPr/>
    </dgm:pt>
    <dgm:pt modelId="{2B0F5557-FE30-433E-AFE6-C26FC38D9D17}" type="pres">
      <dgm:prSet presAssocID="{830C6569-1696-463C-BEB9-4306D8897CB8}" presName="topConnNode2" presStyleLbl="node4" presStyleIdx="0" presStyleCnt="0"/>
      <dgm:spPr/>
    </dgm:pt>
    <dgm:pt modelId="{28E13C64-385F-4B6B-B9B3-064C3EE6E767}" type="pres">
      <dgm:prSet presAssocID="{830C6569-1696-463C-BEB9-4306D8897CB8}" presName="hierChild4" presStyleCnt="0"/>
      <dgm:spPr/>
    </dgm:pt>
    <dgm:pt modelId="{72E1D31E-AA01-4C26-B3BE-E6DED495149F}" type="pres">
      <dgm:prSet presAssocID="{830C6569-1696-463C-BEB9-4306D8897CB8}" presName="hierChild5" presStyleCnt="0"/>
      <dgm:spPr/>
    </dgm:pt>
    <dgm:pt modelId="{297BEECB-470F-4FE0-9C59-16557241D1CE}" type="pres">
      <dgm:prSet presAssocID="{604A0232-99B6-458E-986A-11F20156D33C}" presName="hierChild5" presStyleCnt="0"/>
      <dgm:spPr/>
    </dgm:pt>
    <dgm:pt modelId="{6C3E11F2-F068-48BC-9200-C68A25B8DA55}" type="pres">
      <dgm:prSet presAssocID="{799AFC0C-DE53-4BF2-AB7B-83CBAADCBDED}" presName="Name28" presStyleLbl="parChTrans1D3" presStyleIdx="2" presStyleCnt="3"/>
      <dgm:spPr/>
    </dgm:pt>
    <dgm:pt modelId="{E36D77BE-722E-41E4-8591-7EEC117E0E4D}" type="pres">
      <dgm:prSet presAssocID="{4118D00A-35D1-4DF4-8E4B-ADAFE5F9DC86}" presName="hierRoot2" presStyleCnt="0">
        <dgm:presLayoutVars>
          <dgm:hierBranch val="init"/>
        </dgm:presLayoutVars>
      </dgm:prSet>
      <dgm:spPr/>
    </dgm:pt>
    <dgm:pt modelId="{FA4F7E69-2F69-490F-A97E-B0AA71C8F69A}" type="pres">
      <dgm:prSet presAssocID="{4118D00A-35D1-4DF4-8E4B-ADAFE5F9DC86}" presName="rootComposite2" presStyleCnt="0"/>
      <dgm:spPr/>
    </dgm:pt>
    <dgm:pt modelId="{B335D6DD-985A-441D-9F17-58310DB2121E}" type="pres">
      <dgm:prSet presAssocID="{4118D00A-35D1-4DF4-8E4B-ADAFE5F9DC86}" presName="rootText2" presStyleLbl="alignAcc1" presStyleIdx="0" presStyleCnt="0">
        <dgm:presLayoutVars>
          <dgm:chPref val="3"/>
        </dgm:presLayoutVars>
      </dgm:prSet>
      <dgm:spPr/>
    </dgm:pt>
    <dgm:pt modelId="{74343391-83A5-45FC-9108-AD1DF040B8BF}" type="pres">
      <dgm:prSet presAssocID="{4118D00A-35D1-4DF4-8E4B-ADAFE5F9DC86}" presName="topArc2" presStyleLbl="parChTrans1D1" presStyleIdx="14" presStyleCnt="20"/>
      <dgm:spPr/>
    </dgm:pt>
    <dgm:pt modelId="{E3BB81AB-9143-450B-AF9C-F9A6C4309823}" type="pres">
      <dgm:prSet presAssocID="{4118D00A-35D1-4DF4-8E4B-ADAFE5F9DC86}" presName="bottomArc2" presStyleLbl="parChTrans1D1" presStyleIdx="15" presStyleCnt="20"/>
      <dgm:spPr/>
    </dgm:pt>
    <dgm:pt modelId="{0A7D558D-C6C3-4C1B-8F6D-457ADD9D8008}" type="pres">
      <dgm:prSet presAssocID="{4118D00A-35D1-4DF4-8E4B-ADAFE5F9DC86}" presName="topConnNode2" presStyleLbl="node3" presStyleIdx="0" presStyleCnt="0"/>
      <dgm:spPr/>
    </dgm:pt>
    <dgm:pt modelId="{E9C89BFA-DA3B-4ED0-8941-43FF0A0FB550}" type="pres">
      <dgm:prSet presAssocID="{4118D00A-35D1-4DF4-8E4B-ADAFE5F9DC86}" presName="hierChild4" presStyleCnt="0"/>
      <dgm:spPr/>
    </dgm:pt>
    <dgm:pt modelId="{CF0388C0-BC26-4601-8D46-B40677594024}" type="pres">
      <dgm:prSet presAssocID="{E21B80D4-38E4-4C2D-B308-173BAC9F85C7}" presName="Name28" presStyleLbl="parChTrans1D4" presStyleIdx="2" presStyleCnt="4"/>
      <dgm:spPr/>
    </dgm:pt>
    <dgm:pt modelId="{CF17C8D6-2BA8-4F17-9CDE-706D1FA29D9C}" type="pres">
      <dgm:prSet presAssocID="{605D24DF-655A-4F1A-9992-31790EAAA7C4}" presName="hierRoot2" presStyleCnt="0">
        <dgm:presLayoutVars>
          <dgm:hierBranch val="init"/>
        </dgm:presLayoutVars>
      </dgm:prSet>
      <dgm:spPr/>
    </dgm:pt>
    <dgm:pt modelId="{64B9BF78-A692-442D-974B-502AB140AC07}" type="pres">
      <dgm:prSet presAssocID="{605D24DF-655A-4F1A-9992-31790EAAA7C4}" presName="rootComposite2" presStyleCnt="0"/>
      <dgm:spPr/>
    </dgm:pt>
    <dgm:pt modelId="{791A2D19-D177-4EAA-9EC0-F5B03011D12C}" type="pres">
      <dgm:prSet presAssocID="{605D24DF-655A-4F1A-9992-31790EAAA7C4}" presName="rootText2" presStyleLbl="alignAcc1" presStyleIdx="0" presStyleCnt="0">
        <dgm:presLayoutVars>
          <dgm:chPref val="3"/>
        </dgm:presLayoutVars>
      </dgm:prSet>
      <dgm:spPr/>
    </dgm:pt>
    <dgm:pt modelId="{8BB47FED-DF37-4BF2-9BD1-A992C1940A50}" type="pres">
      <dgm:prSet presAssocID="{605D24DF-655A-4F1A-9992-31790EAAA7C4}" presName="topArc2" presStyleLbl="parChTrans1D1" presStyleIdx="16" presStyleCnt="20"/>
      <dgm:spPr/>
    </dgm:pt>
    <dgm:pt modelId="{BA78D6E7-5BA2-43E1-A9A1-F236357D3924}" type="pres">
      <dgm:prSet presAssocID="{605D24DF-655A-4F1A-9992-31790EAAA7C4}" presName="bottomArc2" presStyleLbl="parChTrans1D1" presStyleIdx="17" presStyleCnt="20"/>
      <dgm:spPr/>
    </dgm:pt>
    <dgm:pt modelId="{E0D39521-3656-4B90-AEE6-E5A953EDCB41}" type="pres">
      <dgm:prSet presAssocID="{605D24DF-655A-4F1A-9992-31790EAAA7C4}" presName="topConnNode2" presStyleLbl="node4" presStyleIdx="0" presStyleCnt="0"/>
      <dgm:spPr/>
    </dgm:pt>
    <dgm:pt modelId="{DE05195C-1540-4D3B-B80C-3A224F5790C0}" type="pres">
      <dgm:prSet presAssocID="{605D24DF-655A-4F1A-9992-31790EAAA7C4}" presName="hierChild4" presStyleCnt="0"/>
      <dgm:spPr/>
    </dgm:pt>
    <dgm:pt modelId="{B9028685-1FFD-4B73-BA1A-C8BC00095DAD}" type="pres">
      <dgm:prSet presAssocID="{605D24DF-655A-4F1A-9992-31790EAAA7C4}" presName="hierChild5" presStyleCnt="0"/>
      <dgm:spPr/>
    </dgm:pt>
    <dgm:pt modelId="{543EB8DA-473C-4B4D-B38F-6347E008D0D1}" type="pres">
      <dgm:prSet presAssocID="{E193F814-E0C8-40B0-B567-2EF138DC12EF}" presName="Name28" presStyleLbl="parChTrans1D4" presStyleIdx="3" presStyleCnt="4"/>
      <dgm:spPr/>
    </dgm:pt>
    <dgm:pt modelId="{15F34CB1-2EE6-4342-8117-3448CCD7A578}" type="pres">
      <dgm:prSet presAssocID="{77667C6D-491F-46BC-932C-0EAD01CEDC13}" presName="hierRoot2" presStyleCnt="0">
        <dgm:presLayoutVars>
          <dgm:hierBranch val="init"/>
        </dgm:presLayoutVars>
      </dgm:prSet>
      <dgm:spPr/>
    </dgm:pt>
    <dgm:pt modelId="{5746A49D-2510-4C75-B194-4EFB0646A16F}" type="pres">
      <dgm:prSet presAssocID="{77667C6D-491F-46BC-932C-0EAD01CEDC13}" presName="rootComposite2" presStyleCnt="0"/>
      <dgm:spPr/>
    </dgm:pt>
    <dgm:pt modelId="{46630E3C-8B98-4F1A-B19C-7677157B4103}" type="pres">
      <dgm:prSet presAssocID="{77667C6D-491F-46BC-932C-0EAD01CEDC13}" presName="rootText2" presStyleLbl="alignAcc1" presStyleIdx="0" presStyleCnt="0">
        <dgm:presLayoutVars>
          <dgm:chPref val="3"/>
        </dgm:presLayoutVars>
      </dgm:prSet>
      <dgm:spPr/>
    </dgm:pt>
    <dgm:pt modelId="{0D30BFDC-957E-48DF-B5A8-3765E507666D}" type="pres">
      <dgm:prSet presAssocID="{77667C6D-491F-46BC-932C-0EAD01CEDC13}" presName="topArc2" presStyleLbl="parChTrans1D1" presStyleIdx="18" presStyleCnt="20"/>
      <dgm:spPr/>
    </dgm:pt>
    <dgm:pt modelId="{9685F81F-D053-4C62-BB54-4CCB633A463C}" type="pres">
      <dgm:prSet presAssocID="{77667C6D-491F-46BC-932C-0EAD01CEDC13}" presName="bottomArc2" presStyleLbl="parChTrans1D1" presStyleIdx="19" presStyleCnt="20"/>
      <dgm:spPr/>
    </dgm:pt>
    <dgm:pt modelId="{DFE7C19B-2D63-41DA-9B07-2FC5E3C297DB}" type="pres">
      <dgm:prSet presAssocID="{77667C6D-491F-46BC-932C-0EAD01CEDC13}" presName="topConnNode2" presStyleLbl="node4" presStyleIdx="0" presStyleCnt="0"/>
      <dgm:spPr/>
    </dgm:pt>
    <dgm:pt modelId="{27AB1D4B-9C80-4D60-BBA8-329F2E5BC643}" type="pres">
      <dgm:prSet presAssocID="{77667C6D-491F-46BC-932C-0EAD01CEDC13}" presName="hierChild4" presStyleCnt="0"/>
      <dgm:spPr/>
    </dgm:pt>
    <dgm:pt modelId="{9ADFE0B7-2FC0-41C3-AF2F-542DCDB81C03}" type="pres">
      <dgm:prSet presAssocID="{77667C6D-491F-46BC-932C-0EAD01CEDC13}" presName="hierChild5" presStyleCnt="0"/>
      <dgm:spPr/>
    </dgm:pt>
    <dgm:pt modelId="{7ADE6E79-EEF6-47C9-99B0-93E68DAC38D0}" type="pres">
      <dgm:prSet presAssocID="{4118D00A-35D1-4DF4-8E4B-ADAFE5F9DC86}" presName="hierChild5" presStyleCnt="0"/>
      <dgm:spPr/>
    </dgm:pt>
    <dgm:pt modelId="{EC095EDD-328F-4D0D-AA66-7AB56968C87D}" type="pres">
      <dgm:prSet presAssocID="{DF3B4E5B-8CA4-4028-9996-F7FA2327F439}" presName="hierChild5" presStyleCnt="0"/>
      <dgm:spPr/>
    </dgm:pt>
    <dgm:pt modelId="{1C889A3C-83CB-4575-B1D7-0FE75455CABB}" type="pres">
      <dgm:prSet presAssocID="{4DBA5545-6C4A-4DA5-A8E0-B891AB0FD501}" presName="hierChild3" presStyleCnt="0"/>
      <dgm:spPr/>
    </dgm:pt>
  </dgm:ptLst>
  <dgm:cxnLst>
    <dgm:cxn modelId="{E9FA2346-4847-4F56-8E47-DFC72D1EED6A}" type="presOf" srcId="{BEBE3F23-AD93-44B8-8D83-531FC992A0CD}" destId="{392F94FB-71D7-4FA8-9717-D4A9519D8B7D}" srcOrd="0" destOrd="0" presId="urn:microsoft.com/office/officeart/2008/layout/HalfCircleOrganizationChart"/>
    <dgm:cxn modelId="{2A154AA5-6222-483E-9BC0-05EA2B326E2A}" type="presOf" srcId="{357BB024-07BB-4167-B2A2-DF4A1BA45B39}" destId="{68FDB41D-EFDB-42A4-A953-1E1BFB7057BF}" srcOrd="1" destOrd="0" presId="urn:microsoft.com/office/officeart/2008/layout/HalfCircleOrganizationChart"/>
    <dgm:cxn modelId="{DE9D6F79-40DE-4793-8808-7AD1DE0DB96C}" type="presOf" srcId="{E193F814-E0C8-40B0-B567-2EF138DC12EF}" destId="{543EB8DA-473C-4B4D-B38F-6347E008D0D1}" srcOrd="0" destOrd="0" presId="urn:microsoft.com/office/officeart/2008/layout/HalfCircleOrganizationChart"/>
    <dgm:cxn modelId="{E36F9A2F-9E6B-4285-93E6-C72DAF071AA2}" type="presOf" srcId="{604A0232-99B6-458E-986A-11F20156D33C}" destId="{9C5DA6DB-6DEE-468F-A322-6357E6C0C299}" srcOrd="0" destOrd="0" presId="urn:microsoft.com/office/officeart/2008/layout/HalfCircleOrganizationChart"/>
    <dgm:cxn modelId="{4A5AFF59-26DA-41B4-BC95-15390B5830A5}" type="presOf" srcId="{D7E41A3C-33EF-4452-995C-783CD557A3B4}" destId="{BF1F3635-E1C0-415F-901B-62FC219016D9}" srcOrd="1" destOrd="0" presId="urn:microsoft.com/office/officeart/2008/layout/HalfCircleOrganizationChart"/>
    <dgm:cxn modelId="{FDBAAC88-06AF-410C-AEBD-9E67525974A9}" type="presOf" srcId="{D7E41A3C-33EF-4452-995C-783CD557A3B4}" destId="{195813EF-A5A3-4846-9D93-4202E1F9338C}" srcOrd="0" destOrd="0" presId="urn:microsoft.com/office/officeart/2008/layout/HalfCircleOrganizationChart"/>
    <dgm:cxn modelId="{11869C1C-C2FF-441C-84D9-3225A56167BD}" type="presOf" srcId="{77667C6D-491F-46BC-932C-0EAD01CEDC13}" destId="{DFE7C19B-2D63-41DA-9B07-2FC5E3C297DB}" srcOrd="1" destOrd="0" presId="urn:microsoft.com/office/officeart/2008/layout/HalfCircleOrganizationChart"/>
    <dgm:cxn modelId="{B95D3FC8-440E-46F5-A1F7-404ECE2FCAA3}" type="presOf" srcId="{2AEB2D15-15D2-475B-BA48-57170C3F9A5D}" destId="{44C13BEC-5D5C-4811-98FF-B83C1A3B9971}" srcOrd="0" destOrd="0" presId="urn:microsoft.com/office/officeart/2008/layout/HalfCircleOrganizationChart"/>
    <dgm:cxn modelId="{E951FEDB-1F2A-4D4A-86D8-061DFC330590}" type="presOf" srcId="{0D11D701-FE8E-45AB-9557-33B217BE4590}" destId="{94F6328A-545A-4468-B122-3746B328842B}" srcOrd="0" destOrd="0" presId="urn:microsoft.com/office/officeart/2008/layout/HalfCircleOrganizationChart"/>
    <dgm:cxn modelId="{B7704650-4E64-47F7-8FC9-79959420D921}" type="presOf" srcId="{4118D00A-35D1-4DF4-8E4B-ADAFE5F9DC86}" destId="{B335D6DD-985A-441D-9F17-58310DB2121E}" srcOrd="0" destOrd="0" presId="urn:microsoft.com/office/officeart/2008/layout/HalfCircleOrganizationChart"/>
    <dgm:cxn modelId="{8D656908-5213-45D2-A17C-2F458BC1E7D5}" type="presOf" srcId="{4DBA5545-6C4A-4DA5-A8E0-B891AB0FD501}" destId="{B9BF5B48-E74D-499B-9AD0-0D5BBB072963}" srcOrd="0" destOrd="0" presId="urn:microsoft.com/office/officeart/2008/layout/HalfCircleOrganizationChart"/>
    <dgm:cxn modelId="{72E740FB-E789-4A68-B6B8-B1D5C08C781F}" type="presOf" srcId="{272C8B27-3DAB-43CC-AE85-4ABCFC17EEBD}" destId="{09CB4C61-DDDD-48E5-BDCC-14264CBB514F}" srcOrd="0" destOrd="0" presId="urn:microsoft.com/office/officeart/2008/layout/HalfCircleOrganizationChart"/>
    <dgm:cxn modelId="{6494B3CF-5542-4AE4-AEF1-B4D9C9407F66}" type="presOf" srcId="{77667C6D-491F-46BC-932C-0EAD01CEDC13}" destId="{46630E3C-8B98-4F1A-B19C-7677157B4103}" srcOrd="0" destOrd="0" presId="urn:microsoft.com/office/officeart/2008/layout/HalfCircleOrganizationChart"/>
    <dgm:cxn modelId="{DE2BDB78-6B0C-4F0D-8D9B-FA9E6E585559}" srcId="{4118D00A-35D1-4DF4-8E4B-ADAFE5F9DC86}" destId="{77667C6D-491F-46BC-932C-0EAD01CEDC13}" srcOrd="1" destOrd="0" parTransId="{E193F814-E0C8-40B0-B567-2EF138DC12EF}" sibTransId="{C931C21F-FC52-4789-89F3-336528B7FAA5}"/>
    <dgm:cxn modelId="{792EF97F-144A-4C3E-B2A5-F991A64840EC}" type="presOf" srcId="{E21B80D4-38E4-4C2D-B308-173BAC9F85C7}" destId="{CF0388C0-BC26-4601-8D46-B40677594024}" srcOrd="0" destOrd="0" presId="urn:microsoft.com/office/officeart/2008/layout/HalfCircleOrganizationChart"/>
    <dgm:cxn modelId="{FDABA779-1664-437A-B043-570334C7EDD1}" type="presOf" srcId="{DD9180FC-113A-4DC5-B3D7-936E9CEA0FCB}" destId="{D17B4C1C-B189-4018-A9DA-D2D8C9CD9A50}" srcOrd="0" destOrd="0" presId="urn:microsoft.com/office/officeart/2008/layout/HalfCircleOrganizationChart"/>
    <dgm:cxn modelId="{595214C6-8FD2-49FD-B0DD-D1EDEE6DA85D}" type="presOf" srcId="{4DBA5545-6C4A-4DA5-A8E0-B891AB0FD501}" destId="{6851C6D3-4364-4ED6-9F44-B34BB963BA23}" srcOrd="1" destOrd="0" presId="urn:microsoft.com/office/officeart/2008/layout/HalfCircleOrganizationChart"/>
    <dgm:cxn modelId="{F65E5479-4BDE-489A-A28E-3EF36CCAA184}" srcId="{DF3B4E5B-8CA4-4028-9996-F7FA2327F439}" destId="{4118D00A-35D1-4DF4-8E4B-ADAFE5F9DC86}" srcOrd="1" destOrd="0" parTransId="{799AFC0C-DE53-4BF2-AB7B-83CBAADCBDED}" sibTransId="{1711F1BB-809E-4CF7-A851-00D32A64B34F}"/>
    <dgm:cxn modelId="{E0A2FD72-87BF-476B-831D-7E8B22184F62}" srcId="{604A0232-99B6-458E-986A-11F20156D33C}" destId="{D5A2996F-CED4-4E34-B26F-5E57D68805FA}" srcOrd="0" destOrd="0" parTransId="{2AEB2D15-15D2-475B-BA48-57170C3F9A5D}" sibTransId="{A92129C6-06CC-4FDB-A24D-0C0D8F42AEBF}"/>
    <dgm:cxn modelId="{E9412EFA-B343-413C-9DCE-164915AD2B9E}" type="presOf" srcId="{830C6569-1696-463C-BEB9-4306D8897CB8}" destId="{2381194A-871D-4C17-B7EF-E992D747E891}" srcOrd="0" destOrd="0" presId="urn:microsoft.com/office/officeart/2008/layout/HalfCircleOrganizationChart"/>
    <dgm:cxn modelId="{CCCF7AC2-E292-4376-B65C-CE949BE6643A}" type="presOf" srcId="{D5A2996F-CED4-4E34-B26F-5E57D68805FA}" destId="{DBC410D0-F54F-4AEF-8635-6A0ADCCE0E6B}" srcOrd="0" destOrd="0" presId="urn:microsoft.com/office/officeart/2008/layout/HalfCircleOrganizationChart"/>
    <dgm:cxn modelId="{B6768015-67FB-40EF-A2C0-1D11E1C96F2D}" srcId="{D0FD4D79-10B7-4856-B189-458031689D00}" destId="{4DBA5545-6C4A-4DA5-A8E0-B891AB0FD501}" srcOrd="0" destOrd="0" parTransId="{5C4C4006-3F3A-40EC-B29A-7DB69D96B43D}" sibTransId="{E3385FB4-5E18-4EA0-93F6-B0F939364FA4}"/>
    <dgm:cxn modelId="{F3D88D79-AF8E-42EA-8E78-55D5C1B5BE97}" type="presOf" srcId="{605D24DF-655A-4F1A-9992-31790EAAA7C4}" destId="{791A2D19-D177-4EAA-9EC0-F5B03011D12C}" srcOrd="0" destOrd="0" presId="urn:microsoft.com/office/officeart/2008/layout/HalfCircleOrganizationChart"/>
    <dgm:cxn modelId="{5DF32B75-8658-48C8-903B-4BCC4C8CBB0B}" type="presOf" srcId="{830C6569-1696-463C-BEB9-4306D8897CB8}" destId="{2B0F5557-FE30-433E-AFE6-C26FC38D9D17}" srcOrd="1" destOrd="0" presId="urn:microsoft.com/office/officeart/2008/layout/HalfCircleOrganizationChart"/>
    <dgm:cxn modelId="{37B7C6F2-9767-4373-BDBB-9E697CFD1913}" type="presOf" srcId="{DF3B4E5B-8CA4-4028-9996-F7FA2327F439}" destId="{C9A9A79D-8885-4C17-A0F2-617DA56E1734}" srcOrd="1" destOrd="0" presId="urn:microsoft.com/office/officeart/2008/layout/HalfCircleOrganizationChart"/>
    <dgm:cxn modelId="{060759F1-5A13-4FC3-91CA-26BB520CA14F}" type="presOf" srcId="{087D16C7-4FC7-48B3-AFAE-351D308E5078}" destId="{2B64CD4E-B9FA-42E2-922E-1D550BA77401}" srcOrd="0" destOrd="0" presId="urn:microsoft.com/office/officeart/2008/layout/HalfCircleOrganizationChart"/>
    <dgm:cxn modelId="{8F822E71-889D-4A89-861A-4BC461782D5B}" srcId="{357BB024-07BB-4167-B2A2-DF4A1BA45B39}" destId="{D7E41A3C-33EF-4452-995C-783CD557A3B4}" srcOrd="0" destOrd="0" parTransId="{0D11D701-FE8E-45AB-9557-33B217BE4590}" sibTransId="{DC47B843-6E0B-4478-BB12-97F9BBFC3A68}"/>
    <dgm:cxn modelId="{7588253E-8703-4770-A7E8-61EBF47C5D1C}" srcId="{DF3B4E5B-8CA4-4028-9996-F7FA2327F439}" destId="{604A0232-99B6-458E-986A-11F20156D33C}" srcOrd="0" destOrd="0" parTransId="{272C8B27-3DAB-43CC-AE85-4ABCFC17EEBD}" sibTransId="{AAE441D9-11F6-4FDA-A6CB-9DE24D44580B}"/>
    <dgm:cxn modelId="{2BFAC607-380B-4B9A-8452-9DD1E5176E4F}" type="presOf" srcId="{DF3B4E5B-8CA4-4028-9996-F7FA2327F439}" destId="{F74041B8-E63A-4B55-A246-244BFFF769A6}" srcOrd="0" destOrd="0" presId="urn:microsoft.com/office/officeart/2008/layout/HalfCircleOrganizationChart"/>
    <dgm:cxn modelId="{200C0CB6-A144-49C3-8647-05DD97C61C68}" type="presOf" srcId="{357BB024-07BB-4167-B2A2-DF4A1BA45B39}" destId="{BDA20D12-0349-4AD7-88F8-8FEC69A1A341}" srcOrd="0" destOrd="0" presId="urn:microsoft.com/office/officeart/2008/layout/HalfCircleOrganizationChart"/>
    <dgm:cxn modelId="{9B34152D-8050-46EB-8A5B-DC38709F825F}" srcId="{4DBA5545-6C4A-4DA5-A8E0-B891AB0FD501}" destId="{357BB024-07BB-4167-B2A2-DF4A1BA45B39}" srcOrd="0" destOrd="0" parTransId="{BEBE3F23-AD93-44B8-8D83-531FC992A0CD}" sibTransId="{EDA50EF1-8030-4187-8AD0-8E065B8CCD85}"/>
    <dgm:cxn modelId="{CB4CFFD5-9D4E-40B8-9D15-27CB502B96F6}" type="presOf" srcId="{605D24DF-655A-4F1A-9992-31790EAAA7C4}" destId="{E0D39521-3656-4B90-AEE6-E5A953EDCB41}" srcOrd="1" destOrd="0" presId="urn:microsoft.com/office/officeart/2008/layout/HalfCircleOrganizationChart"/>
    <dgm:cxn modelId="{37F4E56D-8A11-4B98-96B3-9C8322237432}" type="presOf" srcId="{4118D00A-35D1-4DF4-8E4B-ADAFE5F9DC86}" destId="{0A7D558D-C6C3-4C1B-8F6D-457ADD9D8008}" srcOrd="1" destOrd="0" presId="urn:microsoft.com/office/officeart/2008/layout/HalfCircleOrganizationChart"/>
    <dgm:cxn modelId="{4B99BAF6-1548-432C-A0C4-B22E85E45B8C}" srcId="{4118D00A-35D1-4DF4-8E4B-ADAFE5F9DC86}" destId="{605D24DF-655A-4F1A-9992-31790EAAA7C4}" srcOrd="0" destOrd="0" parTransId="{E21B80D4-38E4-4C2D-B308-173BAC9F85C7}" sibTransId="{D61685DD-D62C-42BB-88F3-FDBB6070077C}"/>
    <dgm:cxn modelId="{0BF690F1-F066-4BB7-97CA-67A81691AE45}" type="presOf" srcId="{D0FD4D79-10B7-4856-B189-458031689D00}" destId="{0E1D4321-A8C2-4394-A039-3E661B5A2319}" srcOrd="0" destOrd="0" presId="urn:microsoft.com/office/officeart/2008/layout/HalfCircleOrganizationChart"/>
    <dgm:cxn modelId="{B41F7B54-CE32-4530-923E-A94B1F22E998}" type="presOf" srcId="{799AFC0C-DE53-4BF2-AB7B-83CBAADCBDED}" destId="{6C3E11F2-F068-48BC-9200-C68A25B8DA55}" srcOrd="0" destOrd="0" presId="urn:microsoft.com/office/officeart/2008/layout/HalfCircleOrganizationChart"/>
    <dgm:cxn modelId="{187A2F14-D539-4145-8512-41100E4E3721}" type="presOf" srcId="{D5A2996F-CED4-4E34-B26F-5E57D68805FA}" destId="{1F491CE5-8F4B-48B8-B877-B7A12E64DF32}" srcOrd="1" destOrd="0" presId="urn:microsoft.com/office/officeart/2008/layout/HalfCircleOrganizationChart"/>
    <dgm:cxn modelId="{7EF0EB12-F6BE-4B9E-912C-64703917BCEA}" srcId="{4DBA5545-6C4A-4DA5-A8E0-B891AB0FD501}" destId="{DF3B4E5B-8CA4-4028-9996-F7FA2327F439}" srcOrd="1" destOrd="0" parTransId="{DD9180FC-113A-4DC5-B3D7-936E9CEA0FCB}" sibTransId="{198B7C2F-1168-47D7-AD8D-7346D43722E9}"/>
    <dgm:cxn modelId="{2B12DE18-248D-48AE-B963-A6A83C82E85B}" srcId="{604A0232-99B6-458E-986A-11F20156D33C}" destId="{830C6569-1696-463C-BEB9-4306D8897CB8}" srcOrd="1" destOrd="0" parTransId="{087D16C7-4FC7-48B3-AFAE-351D308E5078}" sibTransId="{2B974D91-58FC-4C5E-8BAD-DC3555AD0C6C}"/>
    <dgm:cxn modelId="{1A79F636-682F-4670-9108-584BA2141B4F}" type="presOf" srcId="{604A0232-99B6-458E-986A-11F20156D33C}" destId="{DCB7242C-F456-4A58-AB87-A69C11CC3D20}" srcOrd="1" destOrd="0" presId="urn:microsoft.com/office/officeart/2008/layout/HalfCircleOrganizationChart"/>
    <dgm:cxn modelId="{F9B243F8-DD3D-4A28-86BF-1ACE0FBA6FB9}" type="presParOf" srcId="{0E1D4321-A8C2-4394-A039-3E661B5A2319}" destId="{E6378B6B-0B5F-497F-BBB0-1760CA23C048}" srcOrd="0" destOrd="0" presId="urn:microsoft.com/office/officeart/2008/layout/HalfCircleOrganizationChart"/>
    <dgm:cxn modelId="{1916A1F6-29B0-4DA2-9B29-2B56C4138B4A}" type="presParOf" srcId="{E6378B6B-0B5F-497F-BBB0-1760CA23C048}" destId="{80D4EB20-AB63-47F1-B91F-3BD689BA1E8A}" srcOrd="0" destOrd="0" presId="urn:microsoft.com/office/officeart/2008/layout/HalfCircleOrganizationChart"/>
    <dgm:cxn modelId="{B3681743-87EA-443D-8B09-3EA8D11D7F43}" type="presParOf" srcId="{80D4EB20-AB63-47F1-B91F-3BD689BA1E8A}" destId="{B9BF5B48-E74D-499B-9AD0-0D5BBB072963}" srcOrd="0" destOrd="0" presId="urn:microsoft.com/office/officeart/2008/layout/HalfCircleOrganizationChart"/>
    <dgm:cxn modelId="{1F44EE56-273B-4A5E-85D9-5E0AB82034CE}" type="presParOf" srcId="{80D4EB20-AB63-47F1-B91F-3BD689BA1E8A}" destId="{DB13D3CF-F01A-4CD4-9CF4-CA8397B37861}" srcOrd="1" destOrd="0" presId="urn:microsoft.com/office/officeart/2008/layout/HalfCircleOrganizationChart"/>
    <dgm:cxn modelId="{2B9F57BF-A128-48E8-9AFC-7EA8006A3DC7}" type="presParOf" srcId="{80D4EB20-AB63-47F1-B91F-3BD689BA1E8A}" destId="{E8AE1BEA-A5E2-499E-838C-5C9630FABC07}" srcOrd="2" destOrd="0" presId="urn:microsoft.com/office/officeart/2008/layout/HalfCircleOrganizationChart"/>
    <dgm:cxn modelId="{C3401DBC-DAC5-47E2-B605-61D4BE93DBDF}" type="presParOf" srcId="{80D4EB20-AB63-47F1-B91F-3BD689BA1E8A}" destId="{6851C6D3-4364-4ED6-9F44-B34BB963BA23}" srcOrd="3" destOrd="0" presId="urn:microsoft.com/office/officeart/2008/layout/HalfCircleOrganizationChart"/>
    <dgm:cxn modelId="{98D13543-2586-417A-85AF-D00C53675961}" type="presParOf" srcId="{E6378B6B-0B5F-497F-BBB0-1760CA23C048}" destId="{575026AD-FC8B-45D1-BD90-8575ADB3BC7D}" srcOrd="1" destOrd="0" presId="urn:microsoft.com/office/officeart/2008/layout/HalfCircleOrganizationChart"/>
    <dgm:cxn modelId="{B7B6E5A7-A28B-43F9-9D8E-5F4DE613C4A5}" type="presParOf" srcId="{575026AD-FC8B-45D1-BD90-8575ADB3BC7D}" destId="{392F94FB-71D7-4FA8-9717-D4A9519D8B7D}" srcOrd="0" destOrd="0" presId="urn:microsoft.com/office/officeart/2008/layout/HalfCircleOrganizationChart"/>
    <dgm:cxn modelId="{9866B91A-1D58-4694-BAE9-29869A77EEE5}" type="presParOf" srcId="{575026AD-FC8B-45D1-BD90-8575ADB3BC7D}" destId="{F6F8352E-C1FB-413A-979E-4F7DF65D6FD7}" srcOrd="1" destOrd="0" presId="urn:microsoft.com/office/officeart/2008/layout/HalfCircleOrganizationChart"/>
    <dgm:cxn modelId="{723411F9-D88A-4B15-9F1A-AAEACE58339E}" type="presParOf" srcId="{F6F8352E-C1FB-413A-979E-4F7DF65D6FD7}" destId="{4699E422-A5CE-4FE0-A860-860B8DCEDA4B}" srcOrd="0" destOrd="0" presId="urn:microsoft.com/office/officeart/2008/layout/HalfCircleOrganizationChart"/>
    <dgm:cxn modelId="{B2DB574F-E6A3-4845-8EEB-2C1153E19F57}" type="presParOf" srcId="{4699E422-A5CE-4FE0-A860-860B8DCEDA4B}" destId="{BDA20D12-0349-4AD7-88F8-8FEC69A1A341}" srcOrd="0" destOrd="0" presId="urn:microsoft.com/office/officeart/2008/layout/HalfCircleOrganizationChart"/>
    <dgm:cxn modelId="{CB92CEBD-FD6C-483F-B641-FC91BB3BFA4B}" type="presParOf" srcId="{4699E422-A5CE-4FE0-A860-860B8DCEDA4B}" destId="{77D67836-C7B3-47ED-BEE8-DBDFBB183194}" srcOrd="1" destOrd="0" presId="urn:microsoft.com/office/officeart/2008/layout/HalfCircleOrganizationChart"/>
    <dgm:cxn modelId="{A7CB38EF-9986-4D2A-ADBE-2505F6D46C11}" type="presParOf" srcId="{4699E422-A5CE-4FE0-A860-860B8DCEDA4B}" destId="{3BE9D692-B00A-4188-B6D1-C4EA7A05C2CE}" srcOrd="2" destOrd="0" presId="urn:microsoft.com/office/officeart/2008/layout/HalfCircleOrganizationChart"/>
    <dgm:cxn modelId="{F09377DF-9849-4E07-9F19-74BB3D78B163}" type="presParOf" srcId="{4699E422-A5CE-4FE0-A860-860B8DCEDA4B}" destId="{68FDB41D-EFDB-42A4-A953-1E1BFB7057BF}" srcOrd="3" destOrd="0" presId="urn:microsoft.com/office/officeart/2008/layout/HalfCircleOrganizationChart"/>
    <dgm:cxn modelId="{D74DD170-3EBD-43A3-9DC1-3048670947D6}" type="presParOf" srcId="{F6F8352E-C1FB-413A-979E-4F7DF65D6FD7}" destId="{A028EE5D-C185-45A7-A887-8B4CABA379E2}" srcOrd="1" destOrd="0" presId="urn:microsoft.com/office/officeart/2008/layout/HalfCircleOrganizationChart"/>
    <dgm:cxn modelId="{9FD1A43B-883A-4FE6-821E-C8C3018A991F}" type="presParOf" srcId="{A028EE5D-C185-45A7-A887-8B4CABA379E2}" destId="{94F6328A-545A-4468-B122-3746B328842B}" srcOrd="0" destOrd="0" presId="urn:microsoft.com/office/officeart/2008/layout/HalfCircleOrganizationChart"/>
    <dgm:cxn modelId="{F13A7DD0-E3D6-4B8F-A570-C3009DA3D8F0}" type="presParOf" srcId="{A028EE5D-C185-45A7-A887-8B4CABA379E2}" destId="{46E60DF3-E597-4488-918C-7EFC951F0F31}" srcOrd="1" destOrd="0" presId="urn:microsoft.com/office/officeart/2008/layout/HalfCircleOrganizationChart"/>
    <dgm:cxn modelId="{C4576E7E-1939-4BC6-BDD7-FAD27384C179}" type="presParOf" srcId="{46E60DF3-E597-4488-918C-7EFC951F0F31}" destId="{C04D07D6-5B52-4089-9A61-E889E665A50C}" srcOrd="0" destOrd="0" presId="urn:microsoft.com/office/officeart/2008/layout/HalfCircleOrganizationChart"/>
    <dgm:cxn modelId="{64292793-E374-428C-B12A-BB2EC7ED85CB}" type="presParOf" srcId="{C04D07D6-5B52-4089-9A61-E889E665A50C}" destId="{195813EF-A5A3-4846-9D93-4202E1F9338C}" srcOrd="0" destOrd="0" presId="urn:microsoft.com/office/officeart/2008/layout/HalfCircleOrganizationChart"/>
    <dgm:cxn modelId="{442CB80C-3DA3-4CA5-B833-54317FC195D0}" type="presParOf" srcId="{C04D07D6-5B52-4089-9A61-E889E665A50C}" destId="{A360BE4B-BAD9-44F2-80ED-18A1A6656B38}" srcOrd="1" destOrd="0" presId="urn:microsoft.com/office/officeart/2008/layout/HalfCircleOrganizationChart"/>
    <dgm:cxn modelId="{0B9F60C8-9C52-4479-899F-8F6C8FB112B8}" type="presParOf" srcId="{C04D07D6-5B52-4089-9A61-E889E665A50C}" destId="{2F9BBD87-625E-4524-8A4A-91C4A78A9473}" srcOrd="2" destOrd="0" presId="urn:microsoft.com/office/officeart/2008/layout/HalfCircleOrganizationChart"/>
    <dgm:cxn modelId="{FBE6D0EC-13A1-4AA2-97F2-2DD7AE064E55}" type="presParOf" srcId="{C04D07D6-5B52-4089-9A61-E889E665A50C}" destId="{BF1F3635-E1C0-415F-901B-62FC219016D9}" srcOrd="3" destOrd="0" presId="urn:microsoft.com/office/officeart/2008/layout/HalfCircleOrganizationChart"/>
    <dgm:cxn modelId="{D4462A97-5402-42A6-AE02-D49D2C8BFE86}" type="presParOf" srcId="{46E60DF3-E597-4488-918C-7EFC951F0F31}" destId="{CC25369E-3280-4628-B2CE-1EE679609E37}" srcOrd="1" destOrd="0" presId="urn:microsoft.com/office/officeart/2008/layout/HalfCircleOrganizationChart"/>
    <dgm:cxn modelId="{F37F3EDC-708D-4E4D-8E6B-5C09081928FD}" type="presParOf" srcId="{46E60DF3-E597-4488-918C-7EFC951F0F31}" destId="{DE0097E5-D53C-4FD0-9FF7-1D4F38D134F7}" srcOrd="2" destOrd="0" presId="urn:microsoft.com/office/officeart/2008/layout/HalfCircleOrganizationChart"/>
    <dgm:cxn modelId="{DF017693-E198-461E-A9E0-59CE6F278644}" type="presParOf" srcId="{F6F8352E-C1FB-413A-979E-4F7DF65D6FD7}" destId="{D9F04654-B237-4EB1-8F27-F79A0288780E}" srcOrd="2" destOrd="0" presId="urn:microsoft.com/office/officeart/2008/layout/HalfCircleOrganizationChart"/>
    <dgm:cxn modelId="{9774E708-9759-4834-88AA-D72BEC33D864}" type="presParOf" srcId="{575026AD-FC8B-45D1-BD90-8575ADB3BC7D}" destId="{D17B4C1C-B189-4018-A9DA-D2D8C9CD9A50}" srcOrd="2" destOrd="0" presId="urn:microsoft.com/office/officeart/2008/layout/HalfCircleOrganizationChart"/>
    <dgm:cxn modelId="{04280849-4404-4692-9642-80E9F0C12E67}" type="presParOf" srcId="{575026AD-FC8B-45D1-BD90-8575ADB3BC7D}" destId="{9D1D07D2-AFE7-428E-901C-C75D021C18FF}" srcOrd="3" destOrd="0" presId="urn:microsoft.com/office/officeart/2008/layout/HalfCircleOrganizationChart"/>
    <dgm:cxn modelId="{09BCCB24-07E7-4B8F-BD46-C49E891CFA84}" type="presParOf" srcId="{9D1D07D2-AFE7-428E-901C-C75D021C18FF}" destId="{66DCA98D-7997-49FA-A994-BFB8DFBBF95F}" srcOrd="0" destOrd="0" presId="urn:microsoft.com/office/officeart/2008/layout/HalfCircleOrganizationChart"/>
    <dgm:cxn modelId="{A18B42C8-DF40-4788-AFA0-AF1D8D1753FB}" type="presParOf" srcId="{66DCA98D-7997-49FA-A994-BFB8DFBBF95F}" destId="{F74041B8-E63A-4B55-A246-244BFFF769A6}" srcOrd="0" destOrd="0" presId="urn:microsoft.com/office/officeart/2008/layout/HalfCircleOrganizationChart"/>
    <dgm:cxn modelId="{C9FE9DF2-06CF-49BD-8C16-368EBB642DC2}" type="presParOf" srcId="{66DCA98D-7997-49FA-A994-BFB8DFBBF95F}" destId="{02507B9B-CD7B-44A7-B1B6-67C557CA6468}" srcOrd="1" destOrd="0" presId="urn:microsoft.com/office/officeart/2008/layout/HalfCircleOrganizationChart"/>
    <dgm:cxn modelId="{571F207D-3093-4188-833F-D3D21CFF77F9}" type="presParOf" srcId="{66DCA98D-7997-49FA-A994-BFB8DFBBF95F}" destId="{83CC4B3D-174B-4790-BBBC-F938F9563A34}" srcOrd="2" destOrd="0" presId="urn:microsoft.com/office/officeart/2008/layout/HalfCircleOrganizationChart"/>
    <dgm:cxn modelId="{49C0A9B1-9184-4339-B75C-FA53AE79AEF9}" type="presParOf" srcId="{66DCA98D-7997-49FA-A994-BFB8DFBBF95F}" destId="{C9A9A79D-8885-4C17-A0F2-617DA56E1734}" srcOrd="3" destOrd="0" presId="urn:microsoft.com/office/officeart/2008/layout/HalfCircleOrganizationChart"/>
    <dgm:cxn modelId="{D4D676E0-B571-435C-9532-B58B3688196E}" type="presParOf" srcId="{9D1D07D2-AFE7-428E-901C-C75D021C18FF}" destId="{B3160EE8-BF2B-49D9-A7C8-4D5973F785E7}" srcOrd="1" destOrd="0" presId="urn:microsoft.com/office/officeart/2008/layout/HalfCircleOrganizationChart"/>
    <dgm:cxn modelId="{556A0761-BCE3-4773-9588-DE63CBE9C8CB}" type="presParOf" srcId="{B3160EE8-BF2B-49D9-A7C8-4D5973F785E7}" destId="{09CB4C61-DDDD-48E5-BDCC-14264CBB514F}" srcOrd="0" destOrd="0" presId="urn:microsoft.com/office/officeart/2008/layout/HalfCircleOrganizationChart"/>
    <dgm:cxn modelId="{55D09D9B-8855-44B5-B1E8-70711717342F}" type="presParOf" srcId="{B3160EE8-BF2B-49D9-A7C8-4D5973F785E7}" destId="{2B5DA367-9E7E-47D9-8DA4-CABFF50D65B0}" srcOrd="1" destOrd="0" presId="urn:microsoft.com/office/officeart/2008/layout/HalfCircleOrganizationChart"/>
    <dgm:cxn modelId="{B2C23FE8-B04D-493E-85F3-6C4A39150EE4}" type="presParOf" srcId="{2B5DA367-9E7E-47D9-8DA4-CABFF50D65B0}" destId="{2A238FE3-80DB-4AE6-AEF9-9E28C287C7D8}" srcOrd="0" destOrd="0" presId="urn:microsoft.com/office/officeart/2008/layout/HalfCircleOrganizationChart"/>
    <dgm:cxn modelId="{1334DABB-27F4-42FE-815B-993D2F10B534}" type="presParOf" srcId="{2A238FE3-80DB-4AE6-AEF9-9E28C287C7D8}" destId="{9C5DA6DB-6DEE-468F-A322-6357E6C0C299}" srcOrd="0" destOrd="0" presId="urn:microsoft.com/office/officeart/2008/layout/HalfCircleOrganizationChart"/>
    <dgm:cxn modelId="{63357E1C-64EF-45A2-A6FB-1DE67C72B6E5}" type="presParOf" srcId="{2A238FE3-80DB-4AE6-AEF9-9E28C287C7D8}" destId="{CD2E2C0C-BD0C-4076-8987-7A1C4AD9410B}" srcOrd="1" destOrd="0" presId="urn:microsoft.com/office/officeart/2008/layout/HalfCircleOrganizationChart"/>
    <dgm:cxn modelId="{7A0542C3-891B-400C-9FF2-1F6C1F987D03}" type="presParOf" srcId="{2A238FE3-80DB-4AE6-AEF9-9E28C287C7D8}" destId="{F2DACCE9-F29A-49CA-A337-33CCC357D059}" srcOrd="2" destOrd="0" presId="urn:microsoft.com/office/officeart/2008/layout/HalfCircleOrganizationChart"/>
    <dgm:cxn modelId="{9198D36F-D0F8-45E4-B62C-959A3EF4975D}" type="presParOf" srcId="{2A238FE3-80DB-4AE6-AEF9-9E28C287C7D8}" destId="{DCB7242C-F456-4A58-AB87-A69C11CC3D20}" srcOrd="3" destOrd="0" presId="urn:microsoft.com/office/officeart/2008/layout/HalfCircleOrganizationChart"/>
    <dgm:cxn modelId="{CC0E1600-C693-4355-97FD-849ED8AE0126}" type="presParOf" srcId="{2B5DA367-9E7E-47D9-8DA4-CABFF50D65B0}" destId="{D73D32A8-5BAC-402C-A049-F1E9C8D1A662}" srcOrd="1" destOrd="0" presId="urn:microsoft.com/office/officeart/2008/layout/HalfCircleOrganizationChart"/>
    <dgm:cxn modelId="{19A91FFA-5C7D-45F5-B765-2C9D102AC8E5}" type="presParOf" srcId="{D73D32A8-5BAC-402C-A049-F1E9C8D1A662}" destId="{44C13BEC-5D5C-4811-98FF-B83C1A3B9971}" srcOrd="0" destOrd="0" presId="urn:microsoft.com/office/officeart/2008/layout/HalfCircleOrganizationChart"/>
    <dgm:cxn modelId="{03D290FC-1B77-4483-BEE6-5D469044EADF}" type="presParOf" srcId="{D73D32A8-5BAC-402C-A049-F1E9C8D1A662}" destId="{FFB0A396-A541-4DF2-B281-D1215E6355D7}" srcOrd="1" destOrd="0" presId="urn:microsoft.com/office/officeart/2008/layout/HalfCircleOrganizationChart"/>
    <dgm:cxn modelId="{709B0F90-E06C-4CCF-97EB-7CE66D301A49}" type="presParOf" srcId="{FFB0A396-A541-4DF2-B281-D1215E6355D7}" destId="{81461901-22FB-439F-BFCF-EE202D21EC55}" srcOrd="0" destOrd="0" presId="urn:microsoft.com/office/officeart/2008/layout/HalfCircleOrganizationChart"/>
    <dgm:cxn modelId="{A14201F0-608E-430B-BD8B-3CBF8366F1DF}" type="presParOf" srcId="{81461901-22FB-439F-BFCF-EE202D21EC55}" destId="{DBC410D0-F54F-4AEF-8635-6A0ADCCE0E6B}" srcOrd="0" destOrd="0" presId="urn:microsoft.com/office/officeart/2008/layout/HalfCircleOrganizationChart"/>
    <dgm:cxn modelId="{C187BB0E-67E0-4474-B2DB-D67CAA65C346}" type="presParOf" srcId="{81461901-22FB-439F-BFCF-EE202D21EC55}" destId="{11D405C1-0152-4160-8E8B-70A235B7034E}" srcOrd="1" destOrd="0" presId="urn:microsoft.com/office/officeart/2008/layout/HalfCircleOrganizationChart"/>
    <dgm:cxn modelId="{CD41B7D9-E04E-49BC-A794-FFC011E45936}" type="presParOf" srcId="{81461901-22FB-439F-BFCF-EE202D21EC55}" destId="{A9B0804D-C119-40EB-AEA3-8DA2C669C57C}" srcOrd="2" destOrd="0" presId="urn:microsoft.com/office/officeart/2008/layout/HalfCircleOrganizationChart"/>
    <dgm:cxn modelId="{D058204B-970C-40E4-BD9D-F65A7C96BB18}" type="presParOf" srcId="{81461901-22FB-439F-BFCF-EE202D21EC55}" destId="{1F491CE5-8F4B-48B8-B877-B7A12E64DF32}" srcOrd="3" destOrd="0" presId="urn:microsoft.com/office/officeart/2008/layout/HalfCircleOrganizationChart"/>
    <dgm:cxn modelId="{959FB2CD-A39A-4025-8634-616AF9EC0A61}" type="presParOf" srcId="{FFB0A396-A541-4DF2-B281-D1215E6355D7}" destId="{BA13BA68-79A3-49A3-8205-4BAA1C23F958}" srcOrd="1" destOrd="0" presId="urn:microsoft.com/office/officeart/2008/layout/HalfCircleOrganizationChart"/>
    <dgm:cxn modelId="{8FC47A59-D188-4411-8542-44408FBBB06B}" type="presParOf" srcId="{FFB0A396-A541-4DF2-B281-D1215E6355D7}" destId="{D8C699A1-3C6B-4E30-A7DB-152720FC4A46}" srcOrd="2" destOrd="0" presId="urn:microsoft.com/office/officeart/2008/layout/HalfCircleOrganizationChart"/>
    <dgm:cxn modelId="{C540CD2B-9069-412F-9BF2-D1617DA38229}" type="presParOf" srcId="{D73D32A8-5BAC-402C-A049-F1E9C8D1A662}" destId="{2B64CD4E-B9FA-42E2-922E-1D550BA77401}" srcOrd="2" destOrd="0" presId="urn:microsoft.com/office/officeart/2008/layout/HalfCircleOrganizationChart"/>
    <dgm:cxn modelId="{0FACAE9D-93E8-40EF-BB53-5662D32A1925}" type="presParOf" srcId="{D73D32A8-5BAC-402C-A049-F1E9C8D1A662}" destId="{249CB9C3-9AA1-423D-81AF-E17B7D757A1E}" srcOrd="3" destOrd="0" presId="urn:microsoft.com/office/officeart/2008/layout/HalfCircleOrganizationChart"/>
    <dgm:cxn modelId="{4184E634-5D0D-4F5B-9D1E-4024BD5570C3}" type="presParOf" srcId="{249CB9C3-9AA1-423D-81AF-E17B7D757A1E}" destId="{2D07E8A7-5F95-49CB-ADA8-AF2ECFA25FB9}" srcOrd="0" destOrd="0" presId="urn:microsoft.com/office/officeart/2008/layout/HalfCircleOrganizationChart"/>
    <dgm:cxn modelId="{05C44650-3C4A-4C45-BF8E-FB21BD032901}" type="presParOf" srcId="{2D07E8A7-5F95-49CB-ADA8-AF2ECFA25FB9}" destId="{2381194A-871D-4C17-B7EF-E992D747E891}" srcOrd="0" destOrd="0" presId="urn:microsoft.com/office/officeart/2008/layout/HalfCircleOrganizationChart"/>
    <dgm:cxn modelId="{D8FF6FFB-7F7E-4AB5-966C-0D0C99BE61F0}" type="presParOf" srcId="{2D07E8A7-5F95-49CB-ADA8-AF2ECFA25FB9}" destId="{BC37FCBF-0BF0-4CD7-B20E-41CA23241E57}" srcOrd="1" destOrd="0" presId="urn:microsoft.com/office/officeart/2008/layout/HalfCircleOrganizationChart"/>
    <dgm:cxn modelId="{41383746-D113-46A3-8EA3-D8E030D7EE83}" type="presParOf" srcId="{2D07E8A7-5F95-49CB-ADA8-AF2ECFA25FB9}" destId="{60D88DEE-7C04-4CB5-8A3B-FB65362B812A}" srcOrd="2" destOrd="0" presId="urn:microsoft.com/office/officeart/2008/layout/HalfCircleOrganizationChart"/>
    <dgm:cxn modelId="{AC65CE7E-576F-4D96-8C46-AC03973361DF}" type="presParOf" srcId="{2D07E8A7-5F95-49CB-ADA8-AF2ECFA25FB9}" destId="{2B0F5557-FE30-433E-AFE6-C26FC38D9D17}" srcOrd="3" destOrd="0" presId="urn:microsoft.com/office/officeart/2008/layout/HalfCircleOrganizationChart"/>
    <dgm:cxn modelId="{4E64C6A6-9D58-49A2-B207-0915FC089A7E}" type="presParOf" srcId="{249CB9C3-9AA1-423D-81AF-E17B7D757A1E}" destId="{28E13C64-385F-4B6B-B9B3-064C3EE6E767}" srcOrd="1" destOrd="0" presId="urn:microsoft.com/office/officeart/2008/layout/HalfCircleOrganizationChart"/>
    <dgm:cxn modelId="{048C45E7-FE79-4B9D-9AD4-4C5BC7975D32}" type="presParOf" srcId="{249CB9C3-9AA1-423D-81AF-E17B7D757A1E}" destId="{72E1D31E-AA01-4C26-B3BE-E6DED495149F}" srcOrd="2" destOrd="0" presId="urn:microsoft.com/office/officeart/2008/layout/HalfCircleOrganizationChart"/>
    <dgm:cxn modelId="{39B0C8ED-BD43-4BF3-BE83-96E9090C788B}" type="presParOf" srcId="{2B5DA367-9E7E-47D9-8DA4-CABFF50D65B0}" destId="{297BEECB-470F-4FE0-9C59-16557241D1CE}" srcOrd="2" destOrd="0" presId="urn:microsoft.com/office/officeart/2008/layout/HalfCircleOrganizationChart"/>
    <dgm:cxn modelId="{5515E9DC-14C4-4ACC-B8B8-C8D9E20B040F}" type="presParOf" srcId="{B3160EE8-BF2B-49D9-A7C8-4D5973F785E7}" destId="{6C3E11F2-F068-48BC-9200-C68A25B8DA55}" srcOrd="2" destOrd="0" presId="urn:microsoft.com/office/officeart/2008/layout/HalfCircleOrganizationChart"/>
    <dgm:cxn modelId="{8B64E3E8-1FC1-4CA3-8B82-0A00827E0431}" type="presParOf" srcId="{B3160EE8-BF2B-49D9-A7C8-4D5973F785E7}" destId="{E36D77BE-722E-41E4-8591-7EEC117E0E4D}" srcOrd="3" destOrd="0" presId="urn:microsoft.com/office/officeart/2008/layout/HalfCircleOrganizationChart"/>
    <dgm:cxn modelId="{1238722A-E966-4018-966F-953125D11342}" type="presParOf" srcId="{E36D77BE-722E-41E4-8591-7EEC117E0E4D}" destId="{FA4F7E69-2F69-490F-A97E-B0AA71C8F69A}" srcOrd="0" destOrd="0" presId="urn:microsoft.com/office/officeart/2008/layout/HalfCircleOrganizationChart"/>
    <dgm:cxn modelId="{4A1230D4-70EA-44D8-B83E-6E6BA3E56370}" type="presParOf" srcId="{FA4F7E69-2F69-490F-A97E-B0AA71C8F69A}" destId="{B335D6DD-985A-441D-9F17-58310DB2121E}" srcOrd="0" destOrd="0" presId="urn:microsoft.com/office/officeart/2008/layout/HalfCircleOrganizationChart"/>
    <dgm:cxn modelId="{CAC591A5-3136-4618-91C4-73780ABEC70F}" type="presParOf" srcId="{FA4F7E69-2F69-490F-A97E-B0AA71C8F69A}" destId="{74343391-83A5-45FC-9108-AD1DF040B8BF}" srcOrd="1" destOrd="0" presId="urn:microsoft.com/office/officeart/2008/layout/HalfCircleOrganizationChart"/>
    <dgm:cxn modelId="{64CFDC43-56E0-4F01-AD35-B17ACF8C33B2}" type="presParOf" srcId="{FA4F7E69-2F69-490F-A97E-B0AA71C8F69A}" destId="{E3BB81AB-9143-450B-AF9C-F9A6C4309823}" srcOrd="2" destOrd="0" presId="urn:microsoft.com/office/officeart/2008/layout/HalfCircleOrganizationChart"/>
    <dgm:cxn modelId="{FA77A1D5-726A-4713-8A4E-BF72A3E3A6F9}" type="presParOf" srcId="{FA4F7E69-2F69-490F-A97E-B0AA71C8F69A}" destId="{0A7D558D-C6C3-4C1B-8F6D-457ADD9D8008}" srcOrd="3" destOrd="0" presId="urn:microsoft.com/office/officeart/2008/layout/HalfCircleOrganizationChart"/>
    <dgm:cxn modelId="{5E566D70-B881-4A9B-9A2D-1B4AF63ED9A9}" type="presParOf" srcId="{E36D77BE-722E-41E4-8591-7EEC117E0E4D}" destId="{E9C89BFA-DA3B-4ED0-8941-43FF0A0FB550}" srcOrd="1" destOrd="0" presId="urn:microsoft.com/office/officeart/2008/layout/HalfCircleOrganizationChart"/>
    <dgm:cxn modelId="{21E0FA01-E29A-45FF-8844-903ADB7FFD09}" type="presParOf" srcId="{E9C89BFA-DA3B-4ED0-8941-43FF0A0FB550}" destId="{CF0388C0-BC26-4601-8D46-B40677594024}" srcOrd="0" destOrd="0" presId="urn:microsoft.com/office/officeart/2008/layout/HalfCircleOrganizationChart"/>
    <dgm:cxn modelId="{67687841-0CC2-4153-B0CF-B013E7B37758}" type="presParOf" srcId="{E9C89BFA-DA3B-4ED0-8941-43FF0A0FB550}" destId="{CF17C8D6-2BA8-4F17-9CDE-706D1FA29D9C}" srcOrd="1" destOrd="0" presId="urn:microsoft.com/office/officeart/2008/layout/HalfCircleOrganizationChart"/>
    <dgm:cxn modelId="{155D80C5-BD32-490F-B95C-916C9D5F4678}" type="presParOf" srcId="{CF17C8D6-2BA8-4F17-9CDE-706D1FA29D9C}" destId="{64B9BF78-A692-442D-974B-502AB140AC07}" srcOrd="0" destOrd="0" presId="urn:microsoft.com/office/officeart/2008/layout/HalfCircleOrganizationChart"/>
    <dgm:cxn modelId="{C9B15B7E-BD89-4A5B-97C8-3ED9DE9FCC4C}" type="presParOf" srcId="{64B9BF78-A692-442D-974B-502AB140AC07}" destId="{791A2D19-D177-4EAA-9EC0-F5B03011D12C}" srcOrd="0" destOrd="0" presId="urn:microsoft.com/office/officeart/2008/layout/HalfCircleOrganizationChart"/>
    <dgm:cxn modelId="{17507D86-9B0F-40ED-AB2E-E239BD5B9382}" type="presParOf" srcId="{64B9BF78-A692-442D-974B-502AB140AC07}" destId="{8BB47FED-DF37-4BF2-9BD1-A992C1940A50}" srcOrd="1" destOrd="0" presId="urn:microsoft.com/office/officeart/2008/layout/HalfCircleOrganizationChart"/>
    <dgm:cxn modelId="{50AA1824-7939-4F40-8BDB-456317974A30}" type="presParOf" srcId="{64B9BF78-A692-442D-974B-502AB140AC07}" destId="{BA78D6E7-5BA2-43E1-A9A1-F236357D3924}" srcOrd="2" destOrd="0" presId="urn:microsoft.com/office/officeart/2008/layout/HalfCircleOrganizationChart"/>
    <dgm:cxn modelId="{F3429B68-C951-4109-A004-97E26477B6B9}" type="presParOf" srcId="{64B9BF78-A692-442D-974B-502AB140AC07}" destId="{E0D39521-3656-4B90-AEE6-E5A953EDCB41}" srcOrd="3" destOrd="0" presId="urn:microsoft.com/office/officeart/2008/layout/HalfCircleOrganizationChart"/>
    <dgm:cxn modelId="{562D8188-C638-4815-AC18-0C44031BF590}" type="presParOf" srcId="{CF17C8D6-2BA8-4F17-9CDE-706D1FA29D9C}" destId="{DE05195C-1540-4D3B-B80C-3A224F5790C0}" srcOrd="1" destOrd="0" presId="urn:microsoft.com/office/officeart/2008/layout/HalfCircleOrganizationChart"/>
    <dgm:cxn modelId="{8A25D4AE-13F8-45CA-8EE1-46387BDF0E53}" type="presParOf" srcId="{CF17C8D6-2BA8-4F17-9CDE-706D1FA29D9C}" destId="{B9028685-1FFD-4B73-BA1A-C8BC00095DAD}" srcOrd="2" destOrd="0" presId="urn:microsoft.com/office/officeart/2008/layout/HalfCircleOrganizationChart"/>
    <dgm:cxn modelId="{6D69166B-50F3-45C8-B0C8-38A683226312}" type="presParOf" srcId="{E9C89BFA-DA3B-4ED0-8941-43FF0A0FB550}" destId="{543EB8DA-473C-4B4D-B38F-6347E008D0D1}" srcOrd="2" destOrd="0" presId="urn:microsoft.com/office/officeart/2008/layout/HalfCircleOrganizationChart"/>
    <dgm:cxn modelId="{9D0FC17F-62FE-44B0-A881-AE8C4C0FFAAB}" type="presParOf" srcId="{E9C89BFA-DA3B-4ED0-8941-43FF0A0FB550}" destId="{15F34CB1-2EE6-4342-8117-3448CCD7A578}" srcOrd="3" destOrd="0" presId="urn:microsoft.com/office/officeart/2008/layout/HalfCircleOrganizationChart"/>
    <dgm:cxn modelId="{B5EC3CCD-03F2-4343-9552-A58441A89526}" type="presParOf" srcId="{15F34CB1-2EE6-4342-8117-3448CCD7A578}" destId="{5746A49D-2510-4C75-B194-4EFB0646A16F}" srcOrd="0" destOrd="0" presId="urn:microsoft.com/office/officeart/2008/layout/HalfCircleOrganizationChart"/>
    <dgm:cxn modelId="{8E57A695-CE85-45EF-A53A-F6A634B8FE35}" type="presParOf" srcId="{5746A49D-2510-4C75-B194-4EFB0646A16F}" destId="{46630E3C-8B98-4F1A-B19C-7677157B4103}" srcOrd="0" destOrd="0" presId="urn:microsoft.com/office/officeart/2008/layout/HalfCircleOrganizationChart"/>
    <dgm:cxn modelId="{E2E8C456-97D8-487F-A9D1-0DA7EC2D93BF}" type="presParOf" srcId="{5746A49D-2510-4C75-B194-4EFB0646A16F}" destId="{0D30BFDC-957E-48DF-B5A8-3765E507666D}" srcOrd="1" destOrd="0" presId="urn:microsoft.com/office/officeart/2008/layout/HalfCircleOrganizationChart"/>
    <dgm:cxn modelId="{787BB2EE-6FBF-4849-A39D-729875AE1E13}" type="presParOf" srcId="{5746A49D-2510-4C75-B194-4EFB0646A16F}" destId="{9685F81F-D053-4C62-BB54-4CCB633A463C}" srcOrd="2" destOrd="0" presId="urn:microsoft.com/office/officeart/2008/layout/HalfCircleOrganizationChart"/>
    <dgm:cxn modelId="{F3F97D98-DC57-4461-9B79-1939441135A4}" type="presParOf" srcId="{5746A49D-2510-4C75-B194-4EFB0646A16F}" destId="{DFE7C19B-2D63-41DA-9B07-2FC5E3C297DB}" srcOrd="3" destOrd="0" presId="urn:microsoft.com/office/officeart/2008/layout/HalfCircleOrganizationChart"/>
    <dgm:cxn modelId="{F43BAA5A-6358-44AA-AFC2-9C930C4FFA4E}" type="presParOf" srcId="{15F34CB1-2EE6-4342-8117-3448CCD7A578}" destId="{27AB1D4B-9C80-4D60-BBA8-329F2E5BC643}" srcOrd="1" destOrd="0" presId="urn:microsoft.com/office/officeart/2008/layout/HalfCircleOrganizationChart"/>
    <dgm:cxn modelId="{6F521D15-2820-4DE7-A43F-67364568D274}" type="presParOf" srcId="{15F34CB1-2EE6-4342-8117-3448CCD7A578}" destId="{9ADFE0B7-2FC0-41C3-AF2F-542DCDB81C03}" srcOrd="2" destOrd="0" presId="urn:microsoft.com/office/officeart/2008/layout/HalfCircleOrganizationChart"/>
    <dgm:cxn modelId="{A2C11912-15B7-49A8-9768-F36E65185961}" type="presParOf" srcId="{E36D77BE-722E-41E4-8591-7EEC117E0E4D}" destId="{7ADE6E79-EEF6-47C9-99B0-93E68DAC38D0}" srcOrd="2" destOrd="0" presId="urn:microsoft.com/office/officeart/2008/layout/HalfCircleOrganizationChart"/>
    <dgm:cxn modelId="{CE5E1B94-D696-4A91-BE23-F761EDAE6B97}" type="presParOf" srcId="{9D1D07D2-AFE7-428E-901C-C75D021C18FF}" destId="{EC095EDD-328F-4D0D-AA66-7AB56968C87D}" srcOrd="2" destOrd="0" presId="urn:microsoft.com/office/officeart/2008/layout/HalfCircleOrganizationChart"/>
    <dgm:cxn modelId="{44F7D1F9-F499-4C29-B744-99D3AC4DE5FE}" type="presParOf" srcId="{E6378B6B-0B5F-497F-BBB0-1760CA23C048}" destId="{1C889A3C-83CB-4575-B1D7-0FE75455CA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FD4D79-10B7-4856-B189-458031689D0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DBA5545-6C4A-4DA5-A8E0-B891AB0FD501}">
      <dgm:prSet phldrT="[文本]"/>
      <dgm:spPr/>
      <dgm:t>
        <a:bodyPr/>
        <a:lstStyle/>
        <a:p>
          <a:r>
            <a:rPr lang="en-US" altLang="zh-CN" dirty="0" smtClean="0"/>
            <a:t>SVN</a:t>
          </a:r>
          <a:endParaRPr lang="zh-CN" altLang="en-US" dirty="0"/>
        </a:p>
      </dgm:t>
    </dgm:pt>
    <dgm:pt modelId="{5C4C4006-3F3A-40EC-B29A-7DB69D96B43D}" type="parTrans" cxnId="{B6768015-67FB-40EF-A2C0-1D11E1C96F2D}">
      <dgm:prSet/>
      <dgm:spPr/>
      <dgm:t>
        <a:bodyPr/>
        <a:lstStyle/>
        <a:p>
          <a:endParaRPr lang="zh-CN" altLang="en-US"/>
        </a:p>
      </dgm:t>
    </dgm:pt>
    <dgm:pt modelId="{E3385FB4-5E18-4EA0-93F6-B0F939364FA4}" type="sibTrans" cxnId="{B6768015-67FB-40EF-A2C0-1D11E1C96F2D}">
      <dgm:prSet/>
      <dgm:spPr/>
      <dgm:t>
        <a:bodyPr/>
        <a:lstStyle/>
        <a:p>
          <a:endParaRPr lang="zh-CN" altLang="en-US"/>
        </a:p>
      </dgm:t>
    </dgm:pt>
    <dgm:pt modelId="{357BB024-07BB-4167-B2A2-DF4A1BA45B39}">
      <dgm:prSet phldrT="[文本]"/>
      <dgm:spPr/>
      <dgm:t>
        <a:bodyPr/>
        <a:lstStyle/>
        <a:p>
          <a:r>
            <a:rPr lang="en-US" altLang="zh-CN" dirty="0" smtClean="0"/>
            <a:t>trunk</a:t>
          </a:r>
          <a:endParaRPr lang="zh-CN" altLang="en-US" dirty="0"/>
        </a:p>
      </dgm:t>
    </dgm:pt>
    <dgm:pt modelId="{BEBE3F23-AD93-44B8-8D83-531FC992A0CD}" type="parTrans" cxnId="{9B34152D-8050-46EB-8A5B-DC38709F825F}">
      <dgm:prSet/>
      <dgm:spPr/>
      <dgm:t>
        <a:bodyPr/>
        <a:lstStyle/>
        <a:p>
          <a:endParaRPr lang="zh-CN" altLang="en-US"/>
        </a:p>
      </dgm:t>
    </dgm:pt>
    <dgm:pt modelId="{EDA50EF1-8030-4187-8AD0-8E065B8CCD85}" type="sibTrans" cxnId="{9B34152D-8050-46EB-8A5B-DC38709F825F}">
      <dgm:prSet/>
      <dgm:spPr/>
      <dgm:t>
        <a:bodyPr/>
        <a:lstStyle/>
        <a:p>
          <a:endParaRPr lang="zh-CN" altLang="en-US"/>
        </a:p>
      </dgm:t>
    </dgm:pt>
    <dgm:pt modelId="{D7E41A3C-33EF-4452-995C-783CD557A3B4}">
      <dgm:prSet phldrT="[文本]"/>
      <dgm:spPr/>
      <dgm:t>
        <a:bodyPr/>
        <a:lstStyle/>
        <a:p>
          <a:r>
            <a:rPr lang="en-US" altLang="zh-CN" dirty="0" smtClean="0"/>
            <a:t>1.txt</a:t>
          </a:r>
          <a:endParaRPr lang="zh-CN" altLang="en-US" dirty="0"/>
        </a:p>
      </dgm:t>
    </dgm:pt>
    <dgm:pt modelId="{0D11D701-FE8E-45AB-9557-33B217BE4590}" type="parTrans" cxnId="{8F822E71-889D-4A89-861A-4BC461782D5B}">
      <dgm:prSet/>
      <dgm:spPr/>
      <dgm:t>
        <a:bodyPr/>
        <a:lstStyle/>
        <a:p>
          <a:endParaRPr lang="zh-CN" altLang="en-US"/>
        </a:p>
      </dgm:t>
    </dgm:pt>
    <dgm:pt modelId="{DC47B843-6E0B-4478-BB12-97F9BBFC3A68}" type="sibTrans" cxnId="{8F822E71-889D-4A89-861A-4BC461782D5B}">
      <dgm:prSet/>
      <dgm:spPr/>
      <dgm:t>
        <a:bodyPr/>
        <a:lstStyle/>
        <a:p>
          <a:endParaRPr lang="zh-CN" altLang="en-US"/>
        </a:p>
      </dgm:t>
    </dgm:pt>
    <dgm:pt modelId="{DF3B4E5B-8CA4-4028-9996-F7FA2327F439}">
      <dgm:prSet phldrT="[文本]"/>
      <dgm:spPr/>
      <dgm:t>
        <a:bodyPr/>
        <a:lstStyle/>
        <a:p>
          <a:r>
            <a:rPr lang="en-US" altLang="zh-CN" dirty="0" smtClean="0"/>
            <a:t>Branches</a:t>
          </a:r>
          <a:endParaRPr lang="zh-CN" altLang="en-US" dirty="0"/>
        </a:p>
      </dgm:t>
    </dgm:pt>
    <dgm:pt modelId="{DD9180FC-113A-4DC5-B3D7-936E9CEA0FCB}" type="parTrans" cxnId="{7EF0EB12-F6BE-4B9E-912C-64703917BCEA}">
      <dgm:prSet/>
      <dgm:spPr/>
      <dgm:t>
        <a:bodyPr/>
        <a:lstStyle/>
        <a:p>
          <a:endParaRPr lang="zh-CN" altLang="en-US"/>
        </a:p>
      </dgm:t>
    </dgm:pt>
    <dgm:pt modelId="{198B7C2F-1168-47D7-AD8D-7346D43722E9}" type="sibTrans" cxnId="{7EF0EB12-F6BE-4B9E-912C-64703917BCEA}">
      <dgm:prSet/>
      <dgm:spPr/>
      <dgm:t>
        <a:bodyPr/>
        <a:lstStyle/>
        <a:p>
          <a:endParaRPr lang="zh-CN" altLang="en-US"/>
        </a:p>
      </dgm:t>
    </dgm:pt>
    <dgm:pt modelId="{604A0232-99B6-458E-986A-11F20156D33C}">
      <dgm:prSet phldrT="[文本]"/>
      <dgm:spPr/>
      <dgm:t>
        <a:bodyPr/>
        <a:lstStyle/>
        <a:p>
          <a:r>
            <a:rPr lang="en-US" altLang="zh-CN" dirty="0" smtClean="0"/>
            <a:t>1.0</a:t>
          </a:r>
          <a:endParaRPr lang="zh-CN" altLang="en-US" dirty="0"/>
        </a:p>
      </dgm:t>
    </dgm:pt>
    <dgm:pt modelId="{272C8B27-3DAB-43CC-AE85-4ABCFC17EEBD}" type="parTrans" cxnId="{7588253E-8703-4770-A7E8-61EBF47C5D1C}">
      <dgm:prSet/>
      <dgm:spPr/>
      <dgm:t>
        <a:bodyPr/>
        <a:lstStyle/>
        <a:p>
          <a:endParaRPr lang="zh-CN" altLang="en-US"/>
        </a:p>
      </dgm:t>
    </dgm:pt>
    <dgm:pt modelId="{AAE441D9-11F6-4FDA-A6CB-9DE24D44580B}" type="sibTrans" cxnId="{7588253E-8703-4770-A7E8-61EBF47C5D1C}">
      <dgm:prSet/>
      <dgm:spPr/>
      <dgm:t>
        <a:bodyPr/>
        <a:lstStyle/>
        <a:p>
          <a:endParaRPr lang="zh-CN" altLang="en-US"/>
        </a:p>
      </dgm:t>
    </dgm:pt>
    <dgm:pt modelId="{4118D00A-35D1-4DF4-8E4B-ADAFE5F9DC86}">
      <dgm:prSet phldrT="[文本]"/>
      <dgm:spPr/>
      <dgm:t>
        <a:bodyPr/>
        <a:lstStyle/>
        <a:p>
          <a:r>
            <a:rPr lang="en-US" altLang="zh-CN" dirty="0" smtClean="0"/>
            <a:t>2.0</a:t>
          </a:r>
          <a:endParaRPr lang="zh-CN" altLang="en-US" dirty="0"/>
        </a:p>
      </dgm:t>
    </dgm:pt>
    <dgm:pt modelId="{799AFC0C-DE53-4BF2-AB7B-83CBAADCBDED}" type="parTrans" cxnId="{F65E5479-4BDE-489A-A28E-3EF36CCAA184}">
      <dgm:prSet/>
      <dgm:spPr/>
      <dgm:t>
        <a:bodyPr/>
        <a:lstStyle/>
        <a:p>
          <a:endParaRPr lang="zh-CN" altLang="en-US"/>
        </a:p>
      </dgm:t>
    </dgm:pt>
    <dgm:pt modelId="{1711F1BB-809E-4CF7-A851-00D32A64B34F}" type="sibTrans" cxnId="{F65E5479-4BDE-489A-A28E-3EF36CCAA184}">
      <dgm:prSet/>
      <dgm:spPr/>
      <dgm:t>
        <a:bodyPr/>
        <a:lstStyle/>
        <a:p>
          <a:endParaRPr lang="zh-CN" altLang="en-US"/>
        </a:p>
      </dgm:t>
    </dgm:pt>
    <dgm:pt modelId="{830C6569-1696-463C-BEB9-4306D8897CB8}">
      <dgm:prSet phldrT="[文本]"/>
      <dgm:spPr/>
      <dgm:t>
        <a:bodyPr/>
        <a:lstStyle/>
        <a:p>
          <a:r>
            <a:rPr lang="en-US" altLang="zh-CN" dirty="0" smtClean="0"/>
            <a:t>2.txt</a:t>
          </a:r>
          <a:endParaRPr lang="zh-CN" altLang="en-US" dirty="0"/>
        </a:p>
      </dgm:t>
    </dgm:pt>
    <dgm:pt modelId="{087D16C7-4FC7-48B3-AFAE-351D308E5078}" type="parTrans" cxnId="{2B12DE18-248D-48AE-B963-A6A83C82E85B}">
      <dgm:prSet/>
      <dgm:spPr/>
      <dgm:t>
        <a:bodyPr/>
        <a:lstStyle/>
        <a:p>
          <a:endParaRPr lang="zh-CN" altLang="en-US"/>
        </a:p>
      </dgm:t>
    </dgm:pt>
    <dgm:pt modelId="{2B974D91-58FC-4C5E-8BAD-DC3555AD0C6C}" type="sibTrans" cxnId="{2B12DE18-248D-48AE-B963-A6A83C82E85B}">
      <dgm:prSet/>
      <dgm:spPr/>
      <dgm:t>
        <a:bodyPr/>
        <a:lstStyle/>
        <a:p>
          <a:endParaRPr lang="zh-CN" altLang="en-US"/>
        </a:p>
      </dgm:t>
    </dgm:pt>
    <dgm:pt modelId="{D5A2996F-CED4-4E34-B26F-5E57D68805FA}">
      <dgm:prSet phldrT="[文本]"/>
      <dgm:spPr/>
      <dgm:t>
        <a:bodyPr/>
        <a:lstStyle/>
        <a:p>
          <a:r>
            <a:rPr lang="en-US" altLang="zh-CN" dirty="0" smtClean="0"/>
            <a:t>1.txt</a:t>
          </a:r>
          <a:endParaRPr lang="zh-CN" altLang="en-US" dirty="0"/>
        </a:p>
      </dgm:t>
    </dgm:pt>
    <dgm:pt modelId="{2AEB2D15-15D2-475B-BA48-57170C3F9A5D}" type="parTrans" cxnId="{E0A2FD72-87BF-476B-831D-7E8B22184F62}">
      <dgm:prSet/>
      <dgm:spPr/>
      <dgm:t>
        <a:bodyPr/>
        <a:lstStyle/>
        <a:p>
          <a:endParaRPr lang="zh-CN" altLang="en-US"/>
        </a:p>
      </dgm:t>
    </dgm:pt>
    <dgm:pt modelId="{A92129C6-06CC-4FDB-A24D-0C0D8F42AEBF}" type="sibTrans" cxnId="{E0A2FD72-87BF-476B-831D-7E8B22184F62}">
      <dgm:prSet/>
      <dgm:spPr/>
      <dgm:t>
        <a:bodyPr/>
        <a:lstStyle/>
        <a:p>
          <a:endParaRPr lang="zh-CN" altLang="en-US"/>
        </a:p>
      </dgm:t>
    </dgm:pt>
    <dgm:pt modelId="{605D24DF-655A-4F1A-9992-31790EAAA7C4}">
      <dgm:prSet phldrT="[文本]"/>
      <dgm:spPr/>
      <dgm:t>
        <a:bodyPr/>
        <a:lstStyle/>
        <a:p>
          <a:r>
            <a:rPr lang="en-US" altLang="zh-CN" dirty="0" smtClean="0"/>
            <a:t>1.txt</a:t>
          </a:r>
          <a:endParaRPr lang="zh-CN" altLang="en-US" dirty="0"/>
        </a:p>
      </dgm:t>
    </dgm:pt>
    <dgm:pt modelId="{E21B80D4-38E4-4C2D-B308-173BAC9F85C7}" type="parTrans" cxnId="{4B99BAF6-1548-432C-A0C4-B22E85E45B8C}">
      <dgm:prSet/>
      <dgm:spPr/>
      <dgm:t>
        <a:bodyPr/>
        <a:lstStyle/>
        <a:p>
          <a:endParaRPr lang="zh-CN" altLang="en-US"/>
        </a:p>
      </dgm:t>
    </dgm:pt>
    <dgm:pt modelId="{D61685DD-D62C-42BB-88F3-FDBB6070077C}" type="sibTrans" cxnId="{4B99BAF6-1548-432C-A0C4-B22E85E45B8C}">
      <dgm:prSet/>
      <dgm:spPr/>
      <dgm:t>
        <a:bodyPr/>
        <a:lstStyle/>
        <a:p>
          <a:endParaRPr lang="zh-CN" altLang="en-US"/>
        </a:p>
      </dgm:t>
    </dgm:pt>
    <dgm:pt modelId="{77667C6D-491F-46BC-932C-0EAD01CEDC13}">
      <dgm:prSet phldrT="[文本]"/>
      <dgm:spPr/>
      <dgm:t>
        <a:bodyPr/>
        <a:lstStyle/>
        <a:p>
          <a:r>
            <a:rPr lang="en-US" altLang="zh-CN" dirty="0" smtClean="0"/>
            <a:t>3.txt</a:t>
          </a:r>
          <a:endParaRPr lang="zh-CN" altLang="en-US" dirty="0"/>
        </a:p>
      </dgm:t>
    </dgm:pt>
    <dgm:pt modelId="{E193F814-E0C8-40B0-B567-2EF138DC12EF}" type="parTrans" cxnId="{DE2BDB78-6B0C-4F0D-8D9B-FA9E6E585559}">
      <dgm:prSet/>
      <dgm:spPr/>
      <dgm:t>
        <a:bodyPr/>
        <a:lstStyle/>
        <a:p>
          <a:endParaRPr lang="zh-CN" altLang="en-US"/>
        </a:p>
      </dgm:t>
    </dgm:pt>
    <dgm:pt modelId="{C931C21F-FC52-4789-89F3-336528B7FAA5}" type="sibTrans" cxnId="{DE2BDB78-6B0C-4F0D-8D9B-FA9E6E585559}">
      <dgm:prSet/>
      <dgm:spPr/>
      <dgm:t>
        <a:bodyPr/>
        <a:lstStyle/>
        <a:p>
          <a:endParaRPr lang="zh-CN" altLang="en-US"/>
        </a:p>
      </dgm:t>
    </dgm:pt>
    <dgm:pt modelId="{83CB7424-B51F-4A53-8253-83FD6FFF6ACD}">
      <dgm:prSet phldrT="[文本]"/>
      <dgm:spPr/>
      <dgm:t>
        <a:bodyPr/>
        <a:lstStyle/>
        <a:p>
          <a:r>
            <a:rPr lang="en-US" altLang="zh-CN" dirty="0" smtClean="0"/>
            <a:t>2.txt</a:t>
          </a:r>
          <a:endParaRPr lang="zh-CN" altLang="en-US" dirty="0"/>
        </a:p>
      </dgm:t>
    </dgm:pt>
    <dgm:pt modelId="{3A45C7C9-7C37-4793-9A99-64015BBD1676}" type="parTrans" cxnId="{603B7F0F-8BA9-4042-891D-E7B119CF80F9}">
      <dgm:prSet/>
      <dgm:spPr/>
      <dgm:t>
        <a:bodyPr/>
        <a:lstStyle/>
        <a:p>
          <a:endParaRPr lang="zh-CN" altLang="en-US"/>
        </a:p>
      </dgm:t>
    </dgm:pt>
    <dgm:pt modelId="{EE1A5B4D-C178-4E32-8959-57ADCBA781BE}" type="sibTrans" cxnId="{603B7F0F-8BA9-4042-891D-E7B119CF80F9}">
      <dgm:prSet/>
      <dgm:spPr/>
      <dgm:t>
        <a:bodyPr/>
        <a:lstStyle/>
        <a:p>
          <a:endParaRPr lang="zh-CN" altLang="en-US"/>
        </a:p>
      </dgm:t>
    </dgm:pt>
    <dgm:pt modelId="{FA0475BB-D1F5-45E1-BD95-9BB4EA0B1EB2}">
      <dgm:prSet phldrT="[文本]"/>
      <dgm:spPr/>
      <dgm:t>
        <a:bodyPr/>
        <a:lstStyle/>
        <a:p>
          <a:r>
            <a:rPr lang="en-US" altLang="zh-CN" dirty="0" smtClean="0"/>
            <a:t>3.txt</a:t>
          </a:r>
          <a:endParaRPr lang="zh-CN" altLang="en-US" dirty="0"/>
        </a:p>
      </dgm:t>
    </dgm:pt>
    <dgm:pt modelId="{4C90F7B4-F5AB-4E59-BD06-1A22AAD620DA}" type="parTrans" cxnId="{650DCEA6-9C7F-49A3-9F54-43741816303F}">
      <dgm:prSet/>
      <dgm:spPr/>
      <dgm:t>
        <a:bodyPr/>
        <a:lstStyle/>
        <a:p>
          <a:endParaRPr lang="zh-CN" altLang="en-US"/>
        </a:p>
      </dgm:t>
    </dgm:pt>
    <dgm:pt modelId="{F92E7C7B-0C54-4118-8D6F-EC426582A775}" type="sibTrans" cxnId="{650DCEA6-9C7F-49A3-9F54-43741816303F}">
      <dgm:prSet/>
      <dgm:spPr/>
      <dgm:t>
        <a:bodyPr/>
        <a:lstStyle/>
        <a:p>
          <a:endParaRPr lang="zh-CN" altLang="en-US"/>
        </a:p>
      </dgm:t>
    </dgm:pt>
    <dgm:pt modelId="{1F4D903C-CA49-4ED3-A401-5014411EF415}">
      <dgm:prSet phldrT="[文本]"/>
      <dgm:spPr/>
      <dgm:t>
        <a:bodyPr/>
        <a:lstStyle/>
        <a:p>
          <a:r>
            <a:rPr lang="en-US" altLang="zh-CN" dirty="0" smtClean="0"/>
            <a:t>4.txt</a:t>
          </a:r>
          <a:endParaRPr lang="zh-CN" altLang="en-US" dirty="0"/>
        </a:p>
      </dgm:t>
    </dgm:pt>
    <dgm:pt modelId="{DB461079-91AA-4B11-A88E-7BB2768B0783}" type="parTrans" cxnId="{F9A0F5D2-D177-41C8-B6CB-44E9B0FF8843}">
      <dgm:prSet/>
      <dgm:spPr/>
      <dgm:t>
        <a:bodyPr/>
        <a:lstStyle/>
        <a:p>
          <a:endParaRPr lang="zh-CN" altLang="en-US"/>
        </a:p>
      </dgm:t>
    </dgm:pt>
    <dgm:pt modelId="{2265DBE5-25A6-4F6A-82BA-0B1B62B0C96B}" type="sibTrans" cxnId="{F9A0F5D2-D177-41C8-B6CB-44E9B0FF8843}">
      <dgm:prSet/>
      <dgm:spPr/>
      <dgm:t>
        <a:bodyPr/>
        <a:lstStyle/>
        <a:p>
          <a:endParaRPr lang="zh-CN" altLang="en-US"/>
        </a:p>
      </dgm:t>
    </dgm:pt>
    <dgm:pt modelId="{9A7661E6-ADDA-4364-8BEE-066D5F3D9A2A}">
      <dgm:prSet phldrT="[文本]"/>
      <dgm:spPr/>
      <dgm:t>
        <a:bodyPr/>
        <a:lstStyle/>
        <a:p>
          <a:r>
            <a:rPr lang="en-US" altLang="zh-CN" dirty="0" smtClean="0"/>
            <a:t>2.txt</a:t>
          </a:r>
          <a:endParaRPr lang="zh-CN" altLang="en-US" dirty="0"/>
        </a:p>
      </dgm:t>
    </dgm:pt>
    <dgm:pt modelId="{3EACA66A-B0CF-4C57-A07B-1A0B352834C1}" type="parTrans" cxnId="{A3CC4300-4DF1-43FD-829E-C0ED7D25A26C}">
      <dgm:prSet/>
      <dgm:spPr/>
      <dgm:t>
        <a:bodyPr/>
        <a:lstStyle/>
        <a:p>
          <a:endParaRPr lang="zh-CN" altLang="en-US"/>
        </a:p>
      </dgm:t>
    </dgm:pt>
    <dgm:pt modelId="{8900A0E9-2E43-41B7-A77A-AE061FC89F6C}" type="sibTrans" cxnId="{A3CC4300-4DF1-43FD-829E-C0ED7D25A26C}">
      <dgm:prSet/>
      <dgm:spPr/>
      <dgm:t>
        <a:bodyPr/>
        <a:lstStyle/>
        <a:p>
          <a:endParaRPr lang="zh-CN" altLang="en-US"/>
        </a:p>
      </dgm:t>
    </dgm:pt>
    <dgm:pt modelId="{0E1D4321-A8C2-4394-A039-3E661B5A2319}" type="pres">
      <dgm:prSet presAssocID="{D0FD4D79-10B7-4856-B189-458031689D0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378B6B-0B5F-497F-BBB0-1760CA23C048}" type="pres">
      <dgm:prSet presAssocID="{4DBA5545-6C4A-4DA5-A8E0-B891AB0FD501}" presName="hierRoot1" presStyleCnt="0">
        <dgm:presLayoutVars>
          <dgm:hierBranch val="init"/>
        </dgm:presLayoutVars>
      </dgm:prSet>
      <dgm:spPr/>
    </dgm:pt>
    <dgm:pt modelId="{80D4EB20-AB63-47F1-B91F-3BD689BA1E8A}" type="pres">
      <dgm:prSet presAssocID="{4DBA5545-6C4A-4DA5-A8E0-B891AB0FD501}" presName="rootComposite1" presStyleCnt="0"/>
      <dgm:spPr/>
    </dgm:pt>
    <dgm:pt modelId="{B9BF5B48-E74D-499B-9AD0-0D5BBB072963}" type="pres">
      <dgm:prSet presAssocID="{4DBA5545-6C4A-4DA5-A8E0-B891AB0FD501}" presName="rootText1" presStyleLbl="alignAcc1" presStyleIdx="0" presStyleCnt="0">
        <dgm:presLayoutVars>
          <dgm:chPref val="3"/>
        </dgm:presLayoutVars>
      </dgm:prSet>
      <dgm:spPr/>
    </dgm:pt>
    <dgm:pt modelId="{DB13D3CF-F01A-4CD4-9CF4-CA8397B37861}" type="pres">
      <dgm:prSet presAssocID="{4DBA5545-6C4A-4DA5-A8E0-B891AB0FD501}" presName="topArc1" presStyleLbl="parChTrans1D1" presStyleIdx="0" presStyleCnt="28"/>
      <dgm:spPr/>
    </dgm:pt>
    <dgm:pt modelId="{E8AE1BEA-A5E2-499E-838C-5C9630FABC07}" type="pres">
      <dgm:prSet presAssocID="{4DBA5545-6C4A-4DA5-A8E0-B891AB0FD501}" presName="bottomArc1" presStyleLbl="parChTrans1D1" presStyleIdx="1" presStyleCnt="28"/>
      <dgm:spPr/>
    </dgm:pt>
    <dgm:pt modelId="{6851C6D3-4364-4ED6-9F44-B34BB963BA23}" type="pres">
      <dgm:prSet presAssocID="{4DBA5545-6C4A-4DA5-A8E0-B891AB0FD501}" presName="topConnNode1" presStyleLbl="node1" presStyleIdx="0" presStyleCnt="0"/>
      <dgm:spPr/>
    </dgm:pt>
    <dgm:pt modelId="{575026AD-FC8B-45D1-BD90-8575ADB3BC7D}" type="pres">
      <dgm:prSet presAssocID="{4DBA5545-6C4A-4DA5-A8E0-B891AB0FD501}" presName="hierChild2" presStyleCnt="0"/>
      <dgm:spPr/>
    </dgm:pt>
    <dgm:pt modelId="{392F94FB-71D7-4FA8-9717-D4A9519D8B7D}" type="pres">
      <dgm:prSet presAssocID="{BEBE3F23-AD93-44B8-8D83-531FC992A0CD}" presName="Name28" presStyleLbl="parChTrans1D2" presStyleIdx="0" presStyleCnt="2"/>
      <dgm:spPr/>
    </dgm:pt>
    <dgm:pt modelId="{F6F8352E-C1FB-413A-979E-4F7DF65D6FD7}" type="pres">
      <dgm:prSet presAssocID="{357BB024-07BB-4167-B2A2-DF4A1BA45B39}" presName="hierRoot2" presStyleCnt="0">
        <dgm:presLayoutVars>
          <dgm:hierBranch val="init"/>
        </dgm:presLayoutVars>
      </dgm:prSet>
      <dgm:spPr/>
    </dgm:pt>
    <dgm:pt modelId="{4699E422-A5CE-4FE0-A860-860B8DCEDA4B}" type="pres">
      <dgm:prSet presAssocID="{357BB024-07BB-4167-B2A2-DF4A1BA45B39}" presName="rootComposite2" presStyleCnt="0"/>
      <dgm:spPr/>
    </dgm:pt>
    <dgm:pt modelId="{BDA20D12-0349-4AD7-88F8-8FEC69A1A341}" type="pres">
      <dgm:prSet presAssocID="{357BB024-07BB-4167-B2A2-DF4A1BA45B39}" presName="rootText2" presStyleLbl="alignAcc1" presStyleIdx="0" presStyleCnt="0">
        <dgm:presLayoutVars>
          <dgm:chPref val="3"/>
        </dgm:presLayoutVars>
      </dgm:prSet>
      <dgm:spPr/>
    </dgm:pt>
    <dgm:pt modelId="{77D67836-C7B3-47ED-BEE8-DBDFBB183194}" type="pres">
      <dgm:prSet presAssocID="{357BB024-07BB-4167-B2A2-DF4A1BA45B39}" presName="topArc2" presStyleLbl="parChTrans1D1" presStyleIdx="2" presStyleCnt="28"/>
      <dgm:spPr/>
    </dgm:pt>
    <dgm:pt modelId="{3BE9D692-B00A-4188-B6D1-C4EA7A05C2CE}" type="pres">
      <dgm:prSet presAssocID="{357BB024-07BB-4167-B2A2-DF4A1BA45B39}" presName="bottomArc2" presStyleLbl="parChTrans1D1" presStyleIdx="3" presStyleCnt="28"/>
      <dgm:spPr/>
    </dgm:pt>
    <dgm:pt modelId="{68FDB41D-EFDB-42A4-A953-1E1BFB7057BF}" type="pres">
      <dgm:prSet presAssocID="{357BB024-07BB-4167-B2A2-DF4A1BA45B39}" presName="topConnNode2" presStyleLbl="node2" presStyleIdx="0" presStyleCnt="0"/>
      <dgm:spPr/>
    </dgm:pt>
    <dgm:pt modelId="{A028EE5D-C185-45A7-A887-8B4CABA379E2}" type="pres">
      <dgm:prSet presAssocID="{357BB024-07BB-4167-B2A2-DF4A1BA45B39}" presName="hierChild4" presStyleCnt="0"/>
      <dgm:spPr/>
    </dgm:pt>
    <dgm:pt modelId="{94F6328A-545A-4468-B122-3746B328842B}" type="pres">
      <dgm:prSet presAssocID="{0D11D701-FE8E-45AB-9557-33B217BE4590}" presName="Name28" presStyleLbl="parChTrans1D3" presStyleIdx="0" presStyleCnt="6"/>
      <dgm:spPr/>
    </dgm:pt>
    <dgm:pt modelId="{46E60DF3-E597-4488-918C-7EFC951F0F31}" type="pres">
      <dgm:prSet presAssocID="{D7E41A3C-33EF-4452-995C-783CD557A3B4}" presName="hierRoot2" presStyleCnt="0">
        <dgm:presLayoutVars>
          <dgm:hierBranch val="init"/>
        </dgm:presLayoutVars>
      </dgm:prSet>
      <dgm:spPr/>
    </dgm:pt>
    <dgm:pt modelId="{C04D07D6-5B52-4089-9A61-E889E665A50C}" type="pres">
      <dgm:prSet presAssocID="{D7E41A3C-33EF-4452-995C-783CD557A3B4}" presName="rootComposite2" presStyleCnt="0"/>
      <dgm:spPr/>
    </dgm:pt>
    <dgm:pt modelId="{195813EF-A5A3-4846-9D93-4202E1F9338C}" type="pres">
      <dgm:prSet presAssocID="{D7E41A3C-33EF-4452-995C-783CD557A3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60BE4B-BAD9-44F2-80ED-18A1A6656B38}" type="pres">
      <dgm:prSet presAssocID="{D7E41A3C-33EF-4452-995C-783CD557A3B4}" presName="topArc2" presStyleLbl="parChTrans1D1" presStyleIdx="4" presStyleCnt="28"/>
      <dgm:spPr/>
    </dgm:pt>
    <dgm:pt modelId="{2F9BBD87-625E-4524-8A4A-91C4A78A9473}" type="pres">
      <dgm:prSet presAssocID="{D7E41A3C-33EF-4452-995C-783CD557A3B4}" presName="bottomArc2" presStyleLbl="parChTrans1D1" presStyleIdx="5" presStyleCnt="28"/>
      <dgm:spPr/>
    </dgm:pt>
    <dgm:pt modelId="{BF1F3635-E1C0-415F-901B-62FC219016D9}" type="pres">
      <dgm:prSet presAssocID="{D7E41A3C-33EF-4452-995C-783CD557A3B4}" presName="topConnNode2" presStyleLbl="node3" presStyleIdx="0" presStyleCnt="0"/>
      <dgm:spPr/>
    </dgm:pt>
    <dgm:pt modelId="{CC25369E-3280-4628-B2CE-1EE679609E37}" type="pres">
      <dgm:prSet presAssocID="{D7E41A3C-33EF-4452-995C-783CD557A3B4}" presName="hierChild4" presStyleCnt="0"/>
      <dgm:spPr/>
    </dgm:pt>
    <dgm:pt modelId="{DE0097E5-D53C-4FD0-9FF7-1D4F38D134F7}" type="pres">
      <dgm:prSet presAssocID="{D7E41A3C-33EF-4452-995C-783CD557A3B4}" presName="hierChild5" presStyleCnt="0"/>
      <dgm:spPr/>
    </dgm:pt>
    <dgm:pt modelId="{13AF326B-B484-4888-9692-67A63533DB76}" type="pres">
      <dgm:prSet presAssocID="{3A45C7C9-7C37-4793-9A99-64015BBD1676}" presName="Name28" presStyleLbl="parChTrans1D3" presStyleIdx="1" presStyleCnt="6"/>
      <dgm:spPr/>
    </dgm:pt>
    <dgm:pt modelId="{D0C70B42-124B-4FCF-AD43-23EB428E5BEB}" type="pres">
      <dgm:prSet presAssocID="{83CB7424-B51F-4A53-8253-83FD6FFF6ACD}" presName="hierRoot2" presStyleCnt="0">
        <dgm:presLayoutVars>
          <dgm:hierBranch val="init"/>
        </dgm:presLayoutVars>
      </dgm:prSet>
      <dgm:spPr/>
    </dgm:pt>
    <dgm:pt modelId="{1B152396-11B6-426D-9D8F-465F684209D6}" type="pres">
      <dgm:prSet presAssocID="{83CB7424-B51F-4A53-8253-83FD6FFF6ACD}" presName="rootComposite2" presStyleCnt="0"/>
      <dgm:spPr/>
    </dgm:pt>
    <dgm:pt modelId="{156EDFCF-5FED-45C1-BF07-207AB02FC529}" type="pres">
      <dgm:prSet presAssocID="{83CB7424-B51F-4A53-8253-83FD6FFF6A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97CD3-D024-4E77-AA08-AD8077EB54E0}" type="pres">
      <dgm:prSet presAssocID="{83CB7424-B51F-4A53-8253-83FD6FFF6ACD}" presName="topArc2" presStyleLbl="parChTrans1D1" presStyleIdx="6" presStyleCnt="28"/>
      <dgm:spPr/>
    </dgm:pt>
    <dgm:pt modelId="{2CE7AE82-FB81-4A28-B869-323837C5E71E}" type="pres">
      <dgm:prSet presAssocID="{83CB7424-B51F-4A53-8253-83FD6FFF6ACD}" presName="bottomArc2" presStyleLbl="parChTrans1D1" presStyleIdx="7" presStyleCnt="28"/>
      <dgm:spPr/>
    </dgm:pt>
    <dgm:pt modelId="{052A2DD1-97FF-411D-A33B-2A3CEA8BCE30}" type="pres">
      <dgm:prSet presAssocID="{83CB7424-B51F-4A53-8253-83FD6FFF6ACD}" presName="topConnNode2" presStyleLbl="node3" presStyleIdx="0" presStyleCnt="0"/>
      <dgm:spPr/>
    </dgm:pt>
    <dgm:pt modelId="{86135ABB-71FC-40A6-A80A-2B3B47D2C191}" type="pres">
      <dgm:prSet presAssocID="{83CB7424-B51F-4A53-8253-83FD6FFF6ACD}" presName="hierChild4" presStyleCnt="0"/>
      <dgm:spPr/>
    </dgm:pt>
    <dgm:pt modelId="{22EEFC85-3F59-4C5F-A01A-0D5B0C1D60C3}" type="pres">
      <dgm:prSet presAssocID="{83CB7424-B51F-4A53-8253-83FD6FFF6ACD}" presName="hierChild5" presStyleCnt="0"/>
      <dgm:spPr/>
    </dgm:pt>
    <dgm:pt modelId="{2830842E-5CFC-43F0-98B2-14A3180CF2AB}" type="pres">
      <dgm:prSet presAssocID="{4C90F7B4-F5AB-4E59-BD06-1A22AAD620DA}" presName="Name28" presStyleLbl="parChTrans1D3" presStyleIdx="2" presStyleCnt="6"/>
      <dgm:spPr/>
    </dgm:pt>
    <dgm:pt modelId="{679CFA00-46EB-4BCA-9D01-4CE1B0E9D4AF}" type="pres">
      <dgm:prSet presAssocID="{FA0475BB-D1F5-45E1-BD95-9BB4EA0B1EB2}" presName="hierRoot2" presStyleCnt="0">
        <dgm:presLayoutVars>
          <dgm:hierBranch val="init"/>
        </dgm:presLayoutVars>
      </dgm:prSet>
      <dgm:spPr/>
    </dgm:pt>
    <dgm:pt modelId="{BDD88A5E-DFAB-4D6C-9A45-E3BCD71D3B3B}" type="pres">
      <dgm:prSet presAssocID="{FA0475BB-D1F5-45E1-BD95-9BB4EA0B1EB2}" presName="rootComposite2" presStyleCnt="0"/>
      <dgm:spPr/>
    </dgm:pt>
    <dgm:pt modelId="{0BD31BD0-684C-4E50-8B4B-30A903A42EA5}" type="pres">
      <dgm:prSet presAssocID="{FA0475BB-D1F5-45E1-BD95-9BB4EA0B1EB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EB2460-3776-4E45-B156-D58E91C7CE7F}" type="pres">
      <dgm:prSet presAssocID="{FA0475BB-D1F5-45E1-BD95-9BB4EA0B1EB2}" presName="topArc2" presStyleLbl="parChTrans1D1" presStyleIdx="8" presStyleCnt="28"/>
      <dgm:spPr/>
    </dgm:pt>
    <dgm:pt modelId="{EF5783B3-A444-4605-95AC-BD8B1B38C2AF}" type="pres">
      <dgm:prSet presAssocID="{FA0475BB-D1F5-45E1-BD95-9BB4EA0B1EB2}" presName="bottomArc2" presStyleLbl="parChTrans1D1" presStyleIdx="9" presStyleCnt="28"/>
      <dgm:spPr/>
    </dgm:pt>
    <dgm:pt modelId="{F3C83480-9C34-4967-BB83-AE8033973528}" type="pres">
      <dgm:prSet presAssocID="{FA0475BB-D1F5-45E1-BD95-9BB4EA0B1EB2}" presName="topConnNode2" presStyleLbl="node3" presStyleIdx="0" presStyleCnt="0"/>
      <dgm:spPr/>
    </dgm:pt>
    <dgm:pt modelId="{8645EBD6-2693-4570-8458-9FBF79E55476}" type="pres">
      <dgm:prSet presAssocID="{FA0475BB-D1F5-45E1-BD95-9BB4EA0B1EB2}" presName="hierChild4" presStyleCnt="0"/>
      <dgm:spPr/>
    </dgm:pt>
    <dgm:pt modelId="{C5046C6D-30DA-4ADA-A575-920585F8EFE5}" type="pres">
      <dgm:prSet presAssocID="{FA0475BB-D1F5-45E1-BD95-9BB4EA0B1EB2}" presName="hierChild5" presStyleCnt="0"/>
      <dgm:spPr/>
    </dgm:pt>
    <dgm:pt modelId="{971FED7B-70F8-46C4-B804-47D394B02EF7}" type="pres">
      <dgm:prSet presAssocID="{DB461079-91AA-4B11-A88E-7BB2768B0783}" presName="Name28" presStyleLbl="parChTrans1D3" presStyleIdx="3" presStyleCnt="6"/>
      <dgm:spPr/>
    </dgm:pt>
    <dgm:pt modelId="{1E6F099D-4C8B-4148-9DF7-158DC6722DF2}" type="pres">
      <dgm:prSet presAssocID="{1F4D903C-CA49-4ED3-A401-5014411EF415}" presName="hierRoot2" presStyleCnt="0">
        <dgm:presLayoutVars>
          <dgm:hierBranch val="init"/>
        </dgm:presLayoutVars>
      </dgm:prSet>
      <dgm:spPr/>
    </dgm:pt>
    <dgm:pt modelId="{CF41BCC3-F23E-4FC2-8A7C-AA79BC877CA6}" type="pres">
      <dgm:prSet presAssocID="{1F4D903C-CA49-4ED3-A401-5014411EF415}" presName="rootComposite2" presStyleCnt="0"/>
      <dgm:spPr/>
    </dgm:pt>
    <dgm:pt modelId="{8FCD2D48-7C32-45C0-A280-F574FB41627C}" type="pres">
      <dgm:prSet presAssocID="{1F4D903C-CA49-4ED3-A401-5014411EF41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7108D6-F5D3-408A-884C-4DC249FC0116}" type="pres">
      <dgm:prSet presAssocID="{1F4D903C-CA49-4ED3-A401-5014411EF415}" presName="topArc2" presStyleLbl="parChTrans1D1" presStyleIdx="10" presStyleCnt="28"/>
      <dgm:spPr/>
    </dgm:pt>
    <dgm:pt modelId="{B4D296BA-5147-49E2-ABC0-4FA42A8F4A68}" type="pres">
      <dgm:prSet presAssocID="{1F4D903C-CA49-4ED3-A401-5014411EF415}" presName="bottomArc2" presStyleLbl="parChTrans1D1" presStyleIdx="11" presStyleCnt="28"/>
      <dgm:spPr/>
    </dgm:pt>
    <dgm:pt modelId="{628908BA-C919-4AE7-8E29-53CAC621543E}" type="pres">
      <dgm:prSet presAssocID="{1F4D903C-CA49-4ED3-A401-5014411EF415}" presName="topConnNode2" presStyleLbl="node3" presStyleIdx="0" presStyleCnt="0"/>
      <dgm:spPr/>
    </dgm:pt>
    <dgm:pt modelId="{4283666B-D278-4291-8B3B-7377DFD7A601}" type="pres">
      <dgm:prSet presAssocID="{1F4D903C-CA49-4ED3-A401-5014411EF415}" presName="hierChild4" presStyleCnt="0"/>
      <dgm:spPr/>
    </dgm:pt>
    <dgm:pt modelId="{1BC84312-D857-49E2-90B8-BEE40D0147CD}" type="pres">
      <dgm:prSet presAssocID="{1F4D903C-CA49-4ED3-A401-5014411EF415}" presName="hierChild5" presStyleCnt="0"/>
      <dgm:spPr/>
    </dgm:pt>
    <dgm:pt modelId="{D9F04654-B237-4EB1-8F27-F79A0288780E}" type="pres">
      <dgm:prSet presAssocID="{357BB024-07BB-4167-B2A2-DF4A1BA45B39}" presName="hierChild5" presStyleCnt="0"/>
      <dgm:spPr/>
    </dgm:pt>
    <dgm:pt modelId="{D17B4C1C-B189-4018-A9DA-D2D8C9CD9A50}" type="pres">
      <dgm:prSet presAssocID="{DD9180FC-113A-4DC5-B3D7-936E9CEA0FCB}" presName="Name28" presStyleLbl="parChTrans1D2" presStyleIdx="1" presStyleCnt="2"/>
      <dgm:spPr/>
    </dgm:pt>
    <dgm:pt modelId="{9D1D07D2-AFE7-428E-901C-C75D021C18FF}" type="pres">
      <dgm:prSet presAssocID="{DF3B4E5B-8CA4-4028-9996-F7FA2327F439}" presName="hierRoot2" presStyleCnt="0">
        <dgm:presLayoutVars>
          <dgm:hierBranch val="init"/>
        </dgm:presLayoutVars>
      </dgm:prSet>
      <dgm:spPr/>
    </dgm:pt>
    <dgm:pt modelId="{66DCA98D-7997-49FA-A994-BFB8DFBBF95F}" type="pres">
      <dgm:prSet presAssocID="{DF3B4E5B-8CA4-4028-9996-F7FA2327F439}" presName="rootComposite2" presStyleCnt="0"/>
      <dgm:spPr/>
    </dgm:pt>
    <dgm:pt modelId="{F74041B8-E63A-4B55-A246-244BFFF769A6}" type="pres">
      <dgm:prSet presAssocID="{DF3B4E5B-8CA4-4028-9996-F7FA2327F439}" presName="rootText2" presStyleLbl="alignAcc1" presStyleIdx="0" presStyleCnt="0">
        <dgm:presLayoutVars>
          <dgm:chPref val="3"/>
        </dgm:presLayoutVars>
      </dgm:prSet>
      <dgm:spPr/>
    </dgm:pt>
    <dgm:pt modelId="{02507B9B-CD7B-44A7-B1B6-67C557CA6468}" type="pres">
      <dgm:prSet presAssocID="{DF3B4E5B-8CA4-4028-9996-F7FA2327F439}" presName="topArc2" presStyleLbl="parChTrans1D1" presStyleIdx="12" presStyleCnt="28"/>
      <dgm:spPr/>
    </dgm:pt>
    <dgm:pt modelId="{83CC4B3D-174B-4790-BBBC-F938F9563A34}" type="pres">
      <dgm:prSet presAssocID="{DF3B4E5B-8CA4-4028-9996-F7FA2327F439}" presName="bottomArc2" presStyleLbl="parChTrans1D1" presStyleIdx="13" presStyleCnt="28"/>
      <dgm:spPr/>
    </dgm:pt>
    <dgm:pt modelId="{C9A9A79D-8885-4C17-A0F2-617DA56E1734}" type="pres">
      <dgm:prSet presAssocID="{DF3B4E5B-8CA4-4028-9996-F7FA2327F439}" presName="topConnNode2" presStyleLbl="node2" presStyleIdx="0" presStyleCnt="0"/>
      <dgm:spPr/>
    </dgm:pt>
    <dgm:pt modelId="{B3160EE8-BF2B-49D9-A7C8-4D5973F785E7}" type="pres">
      <dgm:prSet presAssocID="{DF3B4E5B-8CA4-4028-9996-F7FA2327F439}" presName="hierChild4" presStyleCnt="0"/>
      <dgm:spPr/>
    </dgm:pt>
    <dgm:pt modelId="{09CB4C61-DDDD-48E5-BDCC-14264CBB514F}" type="pres">
      <dgm:prSet presAssocID="{272C8B27-3DAB-43CC-AE85-4ABCFC17EEBD}" presName="Name28" presStyleLbl="parChTrans1D3" presStyleIdx="4" presStyleCnt="6"/>
      <dgm:spPr/>
    </dgm:pt>
    <dgm:pt modelId="{2B5DA367-9E7E-47D9-8DA4-CABFF50D65B0}" type="pres">
      <dgm:prSet presAssocID="{604A0232-99B6-458E-986A-11F20156D33C}" presName="hierRoot2" presStyleCnt="0">
        <dgm:presLayoutVars>
          <dgm:hierBranch val="init"/>
        </dgm:presLayoutVars>
      </dgm:prSet>
      <dgm:spPr/>
    </dgm:pt>
    <dgm:pt modelId="{2A238FE3-80DB-4AE6-AEF9-9E28C287C7D8}" type="pres">
      <dgm:prSet presAssocID="{604A0232-99B6-458E-986A-11F20156D33C}" presName="rootComposite2" presStyleCnt="0"/>
      <dgm:spPr/>
    </dgm:pt>
    <dgm:pt modelId="{9C5DA6DB-6DEE-468F-A322-6357E6C0C299}" type="pres">
      <dgm:prSet presAssocID="{604A0232-99B6-458E-986A-11F20156D3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2E2C0C-BD0C-4076-8987-7A1C4AD9410B}" type="pres">
      <dgm:prSet presAssocID="{604A0232-99B6-458E-986A-11F20156D33C}" presName="topArc2" presStyleLbl="parChTrans1D1" presStyleIdx="14" presStyleCnt="28"/>
      <dgm:spPr/>
    </dgm:pt>
    <dgm:pt modelId="{F2DACCE9-F29A-49CA-A337-33CCC357D059}" type="pres">
      <dgm:prSet presAssocID="{604A0232-99B6-458E-986A-11F20156D33C}" presName="bottomArc2" presStyleLbl="parChTrans1D1" presStyleIdx="15" presStyleCnt="28"/>
      <dgm:spPr/>
    </dgm:pt>
    <dgm:pt modelId="{DCB7242C-F456-4A58-AB87-A69C11CC3D20}" type="pres">
      <dgm:prSet presAssocID="{604A0232-99B6-458E-986A-11F20156D33C}" presName="topConnNode2" presStyleLbl="node3" presStyleIdx="0" presStyleCnt="0"/>
      <dgm:spPr/>
    </dgm:pt>
    <dgm:pt modelId="{D73D32A8-5BAC-402C-A049-F1E9C8D1A662}" type="pres">
      <dgm:prSet presAssocID="{604A0232-99B6-458E-986A-11F20156D33C}" presName="hierChild4" presStyleCnt="0"/>
      <dgm:spPr/>
    </dgm:pt>
    <dgm:pt modelId="{44C13BEC-5D5C-4811-98FF-B83C1A3B9971}" type="pres">
      <dgm:prSet presAssocID="{2AEB2D15-15D2-475B-BA48-57170C3F9A5D}" presName="Name28" presStyleLbl="parChTrans1D4" presStyleIdx="0" presStyleCnt="5"/>
      <dgm:spPr/>
    </dgm:pt>
    <dgm:pt modelId="{FFB0A396-A541-4DF2-B281-D1215E6355D7}" type="pres">
      <dgm:prSet presAssocID="{D5A2996F-CED4-4E34-B26F-5E57D68805FA}" presName="hierRoot2" presStyleCnt="0">
        <dgm:presLayoutVars>
          <dgm:hierBranch val="init"/>
        </dgm:presLayoutVars>
      </dgm:prSet>
      <dgm:spPr/>
    </dgm:pt>
    <dgm:pt modelId="{81461901-22FB-439F-BFCF-EE202D21EC55}" type="pres">
      <dgm:prSet presAssocID="{D5A2996F-CED4-4E34-B26F-5E57D68805FA}" presName="rootComposite2" presStyleCnt="0"/>
      <dgm:spPr/>
    </dgm:pt>
    <dgm:pt modelId="{DBC410D0-F54F-4AEF-8635-6A0ADCCE0E6B}" type="pres">
      <dgm:prSet presAssocID="{D5A2996F-CED4-4E34-B26F-5E57D68805FA}" presName="rootText2" presStyleLbl="alignAcc1" presStyleIdx="0" presStyleCnt="0">
        <dgm:presLayoutVars>
          <dgm:chPref val="3"/>
        </dgm:presLayoutVars>
      </dgm:prSet>
      <dgm:spPr/>
    </dgm:pt>
    <dgm:pt modelId="{11D405C1-0152-4160-8E8B-70A235B7034E}" type="pres">
      <dgm:prSet presAssocID="{D5A2996F-CED4-4E34-B26F-5E57D68805FA}" presName="topArc2" presStyleLbl="parChTrans1D1" presStyleIdx="16" presStyleCnt="28"/>
      <dgm:spPr/>
    </dgm:pt>
    <dgm:pt modelId="{A9B0804D-C119-40EB-AEA3-8DA2C669C57C}" type="pres">
      <dgm:prSet presAssocID="{D5A2996F-CED4-4E34-B26F-5E57D68805FA}" presName="bottomArc2" presStyleLbl="parChTrans1D1" presStyleIdx="17" presStyleCnt="28"/>
      <dgm:spPr/>
    </dgm:pt>
    <dgm:pt modelId="{1F491CE5-8F4B-48B8-B877-B7A12E64DF32}" type="pres">
      <dgm:prSet presAssocID="{D5A2996F-CED4-4E34-B26F-5E57D68805FA}" presName="topConnNode2" presStyleLbl="node4" presStyleIdx="0" presStyleCnt="0"/>
      <dgm:spPr/>
    </dgm:pt>
    <dgm:pt modelId="{BA13BA68-79A3-49A3-8205-4BAA1C23F958}" type="pres">
      <dgm:prSet presAssocID="{D5A2996F-CED4-4E34-B26F-5E57D68805FA}" presName="hierChild4" presStyleCnt="0"/>
      <dgm:spPr/>
    </dgm:pt>
    <dgm:pt modelId="{D8C699A1-3C6B-4E30-A7DB-152720FC4A46}" type="pres">
      <dgm:prSet presAssocID="{D5A2996F-CED4-4E34-B26F-5E57D68805FA}" presName="hierChild5" presStyleCnt="0"/>
      <dgm:spPr/>
    </dgm:pt>
    <dgm:pt modelId="{2B64CD4E-B9FA-42E2-922E-1D550BA77401}" type="pres">
      <dgm:prSet presAssocID="{087D16C7-4FC7-48B3-AFAE-351D308E5078}" presName="Name28" presStyleLbl="parChTrans1D4" presStyleIdx="1" presStyleCnt="5"/>
      <dgm:spPr/>
    </dgm:pt>
    <dgm:pt modelId="{249CB9C3-9AA1-423D-81AF-E17B7D757A1E}" type="pres">
      <dgm:prSet presAssocID="{830C6569-1696-463C-BEB9-4306D8897CB8}" presName="hierRoot2" presStyleCnt="0">
        <dgm:presLayoutVars>
          <dgm:hierBranch val="init"/>
        </dgm:presLayoutVars>
      </dgm:prSet>
      <dgm:spPr/>
    </dgm:pt>
    <dgm:pt modelId="{2D07E8A7-5F95-49CB-ADA8-AF2ECFA25FB9}" type="pres">
      <dgm:prSet presAssocID="{830C6569-1696-463C-BEB9-4306D8897CB8}" presName="rootComposite2" presStyleCnt="0"/>
      <dgm:spPr/>
    </dgm:pt>
    <dgm:pt modelId="{2381194A-871D-4C17-B7EF-E992D747E891}" type="pres">
      <dgm:prSet presAssocID="{830C6569-1696-463C-BEB9-4306D8897CB8}" presName="rootText2" presStyleLbl="alignAcc1" presStyleIdx="0" presStyleCnt="0">
        <dgm:presLayoutVars>
          <dgm:chPref val="3"/>
        </dgm:presLayoutVars>
      </dgm:prSet>
      <dgm:spPr/>
    </dgm:pt>
    <dgm:pt modelId="{BC37FCBF-0BF0-4CD7-B20E-41CA23241E57}" type="pres">
      <dgm:prSet presAssocID="{830C6569-1696-463C-BEB9-4306D8897CB8}" presName="topArc2" presStyleLbl="parChTrans1D1" presStyleIdx="18" presStyleCnt="28"/>
      <dgm:spPr/>
    </dgm:pt>
    <dgm:pt modelId="{60D88DEE-7C04-4CB5-8A3B-FB65362B812A}" type="pres">
      <dgm:prSet presAssocID="{830C6569-1696-463C-BEB9-4306D8897CB8}" presName="bottomArc2" presStyleLbl="parChTrans1D1" presStyleIdx="19" presStyleCnt="28"/>
      <dgm:spPr/>
    </dgm:pt>
    <dgm:pt modelId="{2B0F5557-FE30-433E-AFE6-C26FC38D9D17}" type="pres">
      <dgm:prSet presAssocID="{830C6569-1696-463C-BEB9-4306D8897CB8}" presName="topConnNode2" presStyleLbl="node4" presStyleIdx="0" presStyleCnt="0"/>
      <dgm:spPr/>
    </dgm:pt>
    <dgm:pt modelId="{28E13C64-385F-4B6B-B9B3-064C3EE6E767}" type="pres">
      <dgm:prSet presAssocID="{830C6569-1696-463C-BEB9-4306D8897CB8}" presName="hierChild4" presStyleCnt="0"/>
      <dgm:spPr/>
    </dgm:pt>
    <dgm:pt modelId="{72E1D31E-AA01-4C26-B3BE-E6DED495149F}" type="pres">
      <dgm:prSet presAssocID="{830C6569-1696-463C-BEB9-4306D8897CB8}" presName="hierChild5" presStyleCnt="0"/>
      <dgm:spPr/>
    </dgm:pt>
    <dgm:pt modelId="{297BEECB-470F-4FE0-9C59-16557241D1CE}" type="pres">
      <dgm:prSet presAssocID="{604A0232-99B6-458E-986A-11F20156D33C}" presName="hierChild5" presStyleCnt="0"/>
      <dgm:spPr/>
    </dgm:pt>
    <dgm:pt modelId="{6C3E11F2-F068-48BC-9200-C68A25B8DA55}" type="pres">
      <dgm:prSet presAssocID="{799AFC0C-DE53-4BF2-AB7B-83CBAADCBDED}" presName="Name28" presStyleLbl="parChTrans1D3" presStyleIdx="5" presStyleCnt="6"/>
      <dgm:spPr/>
    </dgm:pt>
    <dgm:pt modelId="{E36D77BE-722E-41E4-8591-7EEC117E0E4D}" type="pres">
      <dgm:prSet presAssocID="{4118D00A-35D1-4DF4-8E4B-ADAFE5F9DC86}" presName="hierRoot2" presStyleCnt="0">
        <dgm:presLayoutVars>
          <dgm:hierBranch val="init"/>
        </dgm:presLayoutVars>
      </dgm:prSet>
      <dgm:spPr/>
    </dgm:pt>
    <dgm:pt modelId="{FA4F7E69-2F69-490F-A97E-B0AA71C8F69A}" type="pres">
      <dgm:prSet presAssocID="{4118D00A-35D1-4DF4-8E4B-ADAFE5F9DC86}" presName="rootComposite2" presStyleCnt="0"/>
      <dgm:spPr/>
    </dgm:pt>
    <dgm:pt modelId="{B335D6DD-985A-441D-9F17-58310DB2121E}" type="pres">
      <dgm:prSet presAssocID="{4118D00A-35D1-4DF4-8E4B-ADAFE5F9DC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343391-83A5-45FC-9108-AD1DF040B8BF}" type="pres">
      <dgm:prSet presAssocID="{4118D00A-35D1-4DF4-8E4B-ADAFE5F9DC86}" presName="topArc2" presStyleLbl="parChTrans1D1" presStyleIdx="20" presStyleCnt="28"/>
      <dgm:spPr/>
    </dgm:pt>
    <dgm:pt modelId="{E3BB81AB-9143-450B-AF9C-F9A6C4309823}" type="pres">
      <dgm:prSet presAssocID="{4118D00A-35D1-4DF4-8E4B-ADAFE5F9DC86}" presName="bottomArc2" presStyleLbl="parChTrans1D1" presStyleIdx="21" presStyleCnt="28"/>
      <dgm:spPr/>
    </dgm:pt>
    <dgm:pt modelId="{0A7D558D-C6C3-4C1B-8F6D-457ADD9D8008}" type="pres">
      <dgm:prSet presAssocID="{4118D00A-35D1-4DF4-8E4B-ADAFE5F9DC86}" presName="topConnNode2" presStyleLbl="node3" presStyleIdx="0" presStyleCnt="0"/>
      <dgm:spPr/>
    </dgm:pt>
    <dgm:pt modelId="{E9C89BFA-DA3B-4ED0-8941-43FF0A0FB550}" type="pres">
      <dgm:prSet presAssocID="{4118D00A-35D1-4DF4-8E4B-ADAFE5F9DC86}" presName="hierChild4" presStyleCnt="0"/>
      <dgm:spPr/>
    </dgm:pt>
    <dgm:pt modelId="{CF0388C0-BC26-4601-8D46-B40677594024}" type="pres">
      <dgm:prSet presAssocID="{E21B80D4-38E4-4C2D-B308-173BAC9F85C7}" presName="Name28" presStyleLbl="parChTrans1D4" presStyleIdx="2" presStyleCnt="5"/>
      <dgm:spPr/>
    </dgm:pt>
    <dgm:pt modelId="{CF17C8D6-2BA8-4F17-9CDE-706D1FA29D9C}" type="pres">
      <dgm:prSet presAssocID="{605D24DF-655A-4F1A-9992-31790EAAA7C4}" presName="hierRoot2" presStyleCnt="0">
        <dgm:presLayoutVars>
          <dgm:hierBranch val="init"/>
        </dgm:presLayoutVars>
      </dgm:prSet>
      <dgm:spPr/>
    </dgm:pt>
    <dgm:pt modelId="{64B9BF78-A692-442D-974B-502AB140AC07}" type="pres">
      <dgm:prSet presAssocID="{605D24DF-655A-4F1A-9992-31790EAAA7C4}" presName="rootComposite2" presStyleCnt="0"/>
      <dgm:spPr/>
    </dgm:pt>
    <dgm:pt modelId="{791A2D19-D177-4EAA-9EC0-F5B03011D12C}" type="pres">
      <dgm:prSet presAssocID="{605D24DF-655A-4F1A-9992-31790EAAA7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B47FED-DF37-4BF2-9BD1-A992C1940A50}" type="pres">
      <dgm:prSet presAssocID="{605D24DF-655A-4F1A-9992-31790EAAA7C4}" presName="topArc2" presStyleLbl="parChTrans1D1" presStyleIdx="22" presStyleCnt="28"/>
      <dgm:spPr/>
    </dgm:pt>
    <dgm:pt modelId="{BA78D6E7-5BA2-43E1-A9A1-F236357D3924}" type="pres">
      <dgm:prSet presAssocID="{605D24DF-655A-4F1A-9992-31790EAAA7C4}" presName="bottomArc2" presStyleLbl="parChTrans1D1" presStyleIdx="23" presStyleCnt="28"/>
      <dgm:spPr/>
    </dgm:pt>
    <dgm:pt modelId="{E0D39521-3656-4B90-AEE6-E5A953EDCB41}" type="pres">
      <dgm:prSet presAssocID="{605D24DF-655A-4F1A-9992-31790EAAA7C4}" presName="topConnNode2" presStyleLbl="node4" presStyleIdx="0" presStyleCnt="0"/>
      <dgm:spPr/>
    </dgm:pt>
    <dgm:pt modelId="{DE05195C-1540-4D3B-B80C-3A224F5790C0}" type="pres">
      <dgm:prSet presAssocID="{605D24DF-655A-4F1A-9992-31790EAAA7C4}" presName="hierChild4" presStyleCnt="0"/>
      <dgm:spPr/>
    </dgm:pt>
    <dgm:pt modelId="{B9028685-1FFD-4B73-BA1A-C8BC00095DAD}" type="pres">
      <dgm:prSet presAssocID="{605D24DF-655A-4F1A-9992-31790EAAA7C4}" presName="hierChild5" presStyleCnt="0"/>
      <dgm:spPr/>
    </dgm:pt>
    <dgm:pt modelId="{2258A37D-9611-4FE5-B0D9-9F8C380C07F1}" type="pres">
      <dgm:prSet presAssocID="{3EACA66A-B0CF-4C57-A07B-1A0B352834C1}" presName="Name28" presStyleLbl="parChTrans1D4" presStyleIdx="3" presStyleCnt="5"/>
      <dgm:spPr/>
    </dgm:pt>
    <dgm:pt modelId="{9F546350-95C5-465B-BF13-D45EA645E101}" type="pres">
      <dgm:prSet presAssocID="{9A7661E6-ADDA-4364-8BEE-066D5F3D9A2A}" presName="hierRoot2" presStyleCnt="0">
        <dgm:presLayoutVars>
          <dgm:hierBranch val="init"/>
        </dgm:presLayoutVars>
      </dgm:prSet>
      <dgm:spPr/>
    </dgm:pt>
    <dgm:pt modelId="{26914B56-8326-4BA6-AE3E-8CEBBD901763}" type="pres">
      <dgm:prSet presAssocID="{9A7661E6-ADDA-4364-8BEE-066D5F3D9A2A}" presName="rootComposite2" presStyleCnt="0"/>
      <dgm:spPr/>
    </dgm:pt>
    <dgm:pt modelId="{5DF027A1-9B88-4FB1-AEB7-3FCC8849F2ED}" type="pres">
      <dgm:prSet presAssocID="{9A7661E6-ADDA-4364-8BEE-066D5F3D9A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8B76B3-D3F3-44CB-9DB1-7A6486A5138E}" type="pres">
      <dgm:prSet presAssocID="{9A7661E6-ADDA-4364-8BEE-066D5F3D9A2A}" presName="topArc2" presStyleLbl="parChTrans1D1" presStyleIdx="24" presStyleCnt="28"/>
      <dgm:spPr/>
    </dgm:pt>
    <dgm:pt modelId="{7F0527FB-98D8-4C56-9EFC-97C2A7944EB1}" type="pres">
      <dgm:prSet presAssocID="{9A7661E6-ADDA-4364-8BEE-066D5F3D9A2A}" presName="bottomArc2" presStyleLbl="parChTrans1D1" presStyleIdx="25" presStyleCnt="28"/>
      <dgm:spPr/>
    </dgm:pt>
    <dgm:pt modelId="{556EAD92-D3B1-4B4A-9E47-C65AF9117A65}" type="pres">
      <dgm:prSet presAssocID="{9A7661E6-ADDA-4364-8BEE-066D5F3D9A2A}" presName="topConnNode2" presStyleLbl="node4" presStyleIdx="0" presStyleCnt="0"/>
      <dgm:spPr/>
    </dgm:pt>
    <dgm:pt modelId="{0DE5CA25-9802-411A-8260-E6C22E3CDDF8}" type="pres">
      <dgm:prSet presAssocID="{9A7661E6-ADDA-4364-8BEE-066D5F3D9A2A}" presName="hierChild4" presStyleCnt="0"/>
      <dgm:spPr/>
    </dgm:pt>
    <dgm:pt modelId="{2D76EC66-CF1F-402C-A362-0D7FB7B20764}" type="pres">
      <dgm:prSet presAssocID="{9A7661E6-ADDA-4364-8BEE-066D5F3D9A2A}" presName="hierChild5" presStyleCnt="0"/>
      <dgm:spPr/>
    </dgm:pt>
    <dgm:pt modelId="{543EB8DA-473C-4B4D-B38F-6347E008D0D1}" type="pres">
      <dgm:prSet presAssocID="{E193F814-E0C8-40B0-B567-2EF138DC12EF}" presName="Name28" presStyleLbl="parChTrans1D4" presStyleIdx="4" presStyleCnt="5"/>
      <dgm:spPr/>
    </dgm:pt>
    <dgm:pt modelId="{15F34CB1-2EE6-4342-8117-3448CCD7A578}" type="pres">
      <dgm:prSet presAssocID="{77667C6D-491F-46BC-932C-0EAD01CEDC13}" presName="hierRoot2" presStyleCnt="0">
        <dgm:presLayoutVars>
          <dgm:hierBranch val="init"/>
        </dgm:presLayoutVars>
      </dgm:prSet>
      <dgm:spPr/>
    </dgm:pt>
    <dgm:pt modelId="{5746A49D-2510-4C75-B194-4EFB0646A16F}" type="pres">
      <dgm:prSet presAssocID="{77667C6D-491F-46BC-932C-0EAD01CEDC13}" presName="rootComposite2" presStyleCnt="0"/>
      <dgm:spPr/>
    </dgm:pt>
    <dgm:pt modelId="{46630E3C-8B98-4F1A-B19C-7677157B4103}" type="pres">
      <dgm:prSet presAssocID="{77667C6D-491F-46BC-932C-0EAD01CEDC1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30BFDC-957E-48DF-B5A8-3765E507666D}" type="pres">
      <dgm:prSet presAssocID="{77667C6D-491F-46BC-932C-0EAD01CEDC13}" presName="topArc2" presStyleLbl="parChTrans1D1" presStyleIdx="26" presStyleCnt="28"/>
      <dgm:spPr/>
    </dgm:pt>
    <dgm:pt modelId="{9685F81F-D053-4C62-BB54-4CCB633A463C}" type="pres">
      <dgm:prSet presAssocID="{77667C6D-491F-46BC-932C-0EAD01CEDC13}" presName="bottomArc2" presStyleLbl="parChTrans1D1" presStyleIdx="27" presStyleCnt="28"/>
      <dgm:spPr/>
    </dgm:pt>
    <dgm:pt modelId="{DFE7C19B-2D63-41DA-9B07-2FC5E3C297DB}" type="pres">
      <dgm:prSet presAssocID="{77667C6D-491F-46BC-932C-0EAD01CEDC13}" presName="topConnNode2" presStyleLbl="node4" presStyleIdx="0" presStyleCnt="0"/>
      <dgm:spPr/>
    </dgm:pt>
    <dgm:pt modelId="{27AB1D4B-9C80-4D60-BBA8-329F2E5BC643}" type="pres">
      <dgm:prSet presAssocID="{77667C6D-491F-46BC-932C-0EAD01CEDC13}" presName="hierChild4" presStyleCnt="0"/>
      <dgm:spPr/>
    </dgm:pt>
    <dgm:pt modelId="{9ADFE0B7-2FC0-41C3-AF2F-542DCDB81C03}" type="pres">
      <dgm:prSet presAssocID="{77667C6D-491F-46BC-932C-0EAD01CEDC13}" presName="hierChild5" presStyleCnt="0"/>
      <dgm:spPr/>
    </dgm:pt>
    <dgm:pt modelId="{7ADE6E79-EEF6-47C9-99B0-93E68DAC38D0}" type="pres">
      <dgm:prSet presAssocID="{4118D00A-35D1-4DF4-8E4B-ADAFE5F9DC86}" presName="hierChild5" presStyleCnt="0"/>
      <dgm:spPr/>
    </dgm:pt>
    <dgm:pt modelId="{EC095EDD-328F-4D0D-AA66-7AB56968C87D}" type="pres">
      <dgm:prSet presAssocID="{DF3B4E5B-8CA4-4028-9996-F7FA2327F439}" presName="hierChild5" presStyleCnt="0"/>
      <dgm:spPr/>
    </dgm:pt>
    <dgm:pt modelId="{1C889A3C-83CB-4575-B1D7-0FE75455CABB}" type="pres">
      <dgm:prSet presAssocID="{4DBA5545-6C4A-4DA5-A8E0-B891AB0FD501}" presName="hierChild3" presStyleCnt="0"/>
      <dgm:spPr/>
    </dgm:pt>
  </dgm:ptLst>
  <dgm:cxnLst>
    <dgm:cxn modelId="{7588253E-8703-4770-A7E8-61EBF47C5D1C}" srcId="{DF3B4E5B-8CA4-4028-9996-F7FA2327F439}" destId="{604A0232-99B6-458E-986A-11F20156D33C}" srcOrd="0" destOrd="0" parTransId="{272C8B27-3DAB-43CC-AE85-4ABCFC17EEBD}" sibTransId="{AAE441D9-11F6-4FDA-A6CB-9DE24D44580B}"/>
    <dgm:cxn modelId="{B8025F14-09CA-4596-8158-D927F8F92EC0}" type="presOf" srcId="{DF3B4E5B-8CA4-4028-9996-F7FA2327F439}" destId="{C9A9A79D-8885-4C17-A0F2-617DA56E1734}" srcOrd="1" destOrd="0" presId="urn:microsoft.com/office/officeart/2008/layout/HalfCircleOrganizationChart"/>
    <dgm:cxn modelId="{FEF5DEAE-8D49-4272-BE28-60B64297F998}" type="presOf" srcId="{3EACA66A-B0CF-4C57-A07B-1A0B352834C1}" destId="{2258A37D-9611-4FE5-B0D9-9F8C380C07F1}" srcOrd="0" destOrd="0" presId="urn:microsoft.com/office/officeart/2008/layout/HalfCircleOrganizationChart"/>
    <dgm:cxn modelId="{97BABF50-9F45-4A5B-9CE2-8EA3278BBFAF}" type="presOf" srcId="{FA0475BB-D1F5-45E1-BD95-9BB4EA0B1EB2}" destId="{F3C83480-9C34-4967-BB83-AE8033973528}" srcOrd="1" destOrd="0" presId="urn:microsoft.com/office/officeart/2008/layout/HalfCircleOrganizationChart"/>
    <dgm:cxn modelId="{9AD4A286-201F-4FC1-A319-93A7A01B98FA}" type="presOf" srcId="{9A7661E6-ADDA-4364-8BEE-066D5F3D9A2A}" destId="{556EAD92-D3B1-4B4A-9E47-C65AF9117A65}" srcOrd="1" destOrd="0" presId="urn:microsoft.com/office/officeart/2008/layout/HalfCircleOrganizationChart"/>
    <dgm:cxn modelId="{E60A0B89-A255-4DF4-8612-0F25954D61DD}" type="presOf" srcId="{830C6569-1696-463C-BEB9-4306D8897CB8}" destId="{2381194A-871D-4C17-B7EF-E992D747E891}" srcOrd="0" destOrd="0" presId="urn:microsoft.com/office/officeart/2008/layout/HalfCircleOrganizationChart"/>
    <dgm:cxn modelId="{1A22E444-D74D-4C7D-9389-C284CDDBD871}" type="presOf" srcId="{DF3B4E5B-8CA4-4028-9996-F7FA2327F439}" destId="{F74041B8-E63A-4B55-A246-244BFFF769A6}" srcOrd="0" destOrd="0" presId="urn:microsoft.com/office/officeart/2008/layout/HalfCircleOrganizationChart"/>
    <dgm:cxn modelId="{0BA6A8B7-5F22-46F3-AEB5-0D8FEB264F64}" type="presOf" srcId="{1F4D903C-CA49-4ED3-A401-5014411EF415}" destId="{628908BA-C919-4AE7-8E29-53CAC621543E}" srcOrd="1" destOrd="0" presId="urn:microsoft.com/office/officeart/2008/layout/HalfCircleOrganizationChart"/>
    <dgm:cxn modelId="{58CB2FF9-6F11-4ADE-9158-39127F0B0EA4}" type="presOf" srcId="{DD9180FC-113A-4DC5-B3D7-936E9CEA0FCB}" destId="{D17B4C1C-B189-4018-A9DA-D2D8C9CD9A50}" srcOrd="0" destOrd="0" presId="urn:microsoft.com/office/officeart/2008/layout/HalfCircleOrganizationChart"/>
    <dgm:cxn modelId="{73E76621-D319-47AB-B1E0-F02069FBA7E6}" type="presOf" srcId="{1F4D903C-CA49-4ED3-A401-5014411EF415}" destId="{8FCD2D48-7C32-45C0-A280-F574FB41627C}" srcOrd="0" destOrd="0" presId="urn:microsoft.com/office/officeart/2008/layout/HalfCircleOrganizationChart"/>
    <dgm:cxn modelId="{E0A2FD72-87BF-476B-831D-7E8B22184F62}" srcId="{604A0232-99B6-458E-986A-11F20156D33C}" destId="{D5A2996F-CED4-4E34-B26F-5E57D68805FA}" srcOrd="0" destOrd="0" parTransId="{2AEB2D15-15D2-475B-BA48-57170C3F9A5D}" sibTransId="{A92129C6-06CC-4FDB-A24D-0C0D8F42AEBF}"/>
    <dgm:cxn modelId="{F65E5479-4BDE-489A-A28E-3EF36CCAA184}" srcId="{DF3B4E5B-8CA4-4028-9996-F7FA2327F439}" destId="{4118D00A-35D1-4DF4-8E4B-ADAFE5F9DC86}" srcOrd="1" destOrd="0" parTransId="{799AFC0C-DE53-4BF2-AB7B-83CBAADCBDED}" sibTransId="{1711F1BB-809E-4CF7-A851-00D32A64B34F}"/>
    <dgm:cxn modelId="{A30CD434-4DAB-49B3-A4E9-7A232363FA2D}" type="presOf" srcId="{83CB7424-B51F-4A53-8253-83FD6FFF6ACD}" destId="{156EDFCF-5FED-45C1-BF07-207AB02FC529}" srcOrd="0" destOrd="0" presId="urn:microsoft.com/office/officeart/2008/layout/HalfCircleOrganizationChart"/>
    <dgm:cxn modelId="{7EF0EB12-F6BE-4B9E-912C-64703917BCEA}" srcId="{4DBA5545-6C4A-4DA5-A8E0-B891AB0FD501}" destId="{DF3B4E5B-8CA4-4028-9996-F7FA2327F439}" srcOrd="1" destOrd="0" parTransId="{DD9180FC-113A-4DC5-B3D7-936E9CEA0FCB}" sibTransId="{198B7C2F-1168-47D7-AD8D-7346D43722E9}"/>
    <dgm:cxn modelId="{F27E553F-060C-44FB-8082-B8919C578765}" type="presOf" srcId="{D5A2996F-CED4-4E34-B26F-5E57D68805FA}" destId="{DBC410D0-F54F-4AEF-8635-6A0ADCCE0E6B}" srcOrd="0" destOrd="0" presId="urn:microsoft.com/office/officeart/2008/layout/HalfCircleOrganizationChart"/>
    <dgm:cxn modelId="{46FFF4AE-F77F-4CA7-890C-55221D88E77E}" type="presOf" srcId="{4118D00A-35D1-4DF4-8E4B-ADAFE5F9DC86}" destId="{0A7D558D-C6C3-4C1B-8F6D-457ADD9D8008}" srcOrd="1" destOrd="0" presId="urn:microsoft.com/office/officeart/2008/layout/HalfCircleOrganizationChart"/>
    <dgm:cxn modelId="{3D0C938B-E1FA-458B-B797-DB2F387A28A2}" type="presOf" srcId="{3A45C7C9-7C37-4793-9A99-64015BBD1676}" destId="{13AF326B-B484-4888-9692-67A63533DB76}" srcOrd="0" destOrd="0" presId="urn:microsoft.com/office/officeart/2008/layout/HalfCircleOrganizationChart"/>
    <dgm:cxn modelId="{603B7F0F-8BA9-4042-891D-E7B119CF80F9}" srcId="{357BB024-07BB-4167-B2A2-DF4A1BA45B39}" destId="{83CB7424-B51F-4A53-8253-83FD6FFF6ACD}" srcOrd="1" destOrd="0" parTransId="{3A45C7C9-7C37-4793-9A99-64015BBD1676}" sibTransId="{EE1A5B4D-C178-4E32-8959-57ADCBA781BE}"/>
    <dgm:cxn modelId="{E8D55C8E-61F4-499A-91FF-012165D03032}" type="presOf" srcId="{4118D00A-35D1-4DF4-8E4B-ADAFE5F9DC86}" destId="{B335D6DD-985A-441D-9F17-58310DB2121E}" srcOrd="0" destOrd="0" presId="urn:microsoft.com/office/officeart/2008/layout/HalfCircleOrganizationChart"/>
    <dgm:cxn modelId="{8B2FBF30-40DF-4ADD-8E6E-5526742A9A46}" type="presOf" srcId="{830C6569-1696-463C-BEB9-4306D8897CB8}" destId="{2B0F5557-FE30-433E-AFE6-C26FC38D9D17}" srcOrd="1" destOrd="0" presId="urn:microsoft.com/office/officeart/2008/layout/HalfCircleOrganizationChart"/>
    <dgm:cxn modelId="{46CF8746-4A22-44B9-9E04-D5F2B8F9B9A4}" type="presOf" srcId="{D7E41A3C-33EF-4452-995C-783CD557A3B4}" destId="{BF1F3635-E1C0-415F-901B-62FC219016D9}" srcOrd="1" destOrd="0" presId="urn:microsoft.com/office/officeart/2008/layout/HalfCircleOrganizationChart"/>
    <dgm:cxn modelId="{7669EC88-BD6F-41DA-8748-D0E4FBEC5A7D}" type="presOf" srcId="{604A0232-99B6-458E-986A-11F20156D33C}" destId="{9C5DA6DB-6DEE-468F-A322-6357E6C0C299}" srcOrd="0" destOrd="0" presId="urn:microsoft.com/office/officeart/2008/layout/HalfCircleOrganizationChart"/>
    <dgm:cxn modelId="{23A64F4E-FCCF-40A7-9E70-9942D3BDBEB9}" type="presOf" srcId="{D0FD4D79-10B7-4856-B189-458031689D00}" destId="{0E1D4321-A8C2-4394-A039-3E661B5A2319}" srcOrd="0" destOrd="0" presId="urn:microsoft.com/office/officeart/2008/layout/HalfCircleOrganizationChart"/>
    <dgm:cxn modelId="{972B0B53-3D05-4450-AEBC-FB0ABBD342F3}" type="presOf" srcId="{2AEB2D15-15D2-475B-BA48-57170C3F9A5D}" destId="{44C13BEC-5D5C-4811-98FF-B83C1A3B9971}" srcOrd="0" destOrd="0" presId="urn:microsoft.com/office/officeart/2008/layout/HalfCircleOrganizationChart"/>
    <dgm:cxn modelId="{6A41ED92-A56D-4348-B657-8BAB772C3CE9}" type="presOf" srcId="{799AFC0C-DE53-4BF2-AB7B-83CBAADCBDED}" destId="{6C3E11F2-F068-48BC-9200-C68A25B8DA55}" srcOrd="0" destOrd="0" presId="urn:microsoft.com/office/officeart/2008/layout/HalfCircleOrganizationChart"/>
    <dgm:cxn modelId="{B6768015-67FB-40EF-A2C0-1D11E1C96F2D}" srcId="{D0FD4D79-10B7-4856-B189-458031689D00}" destId="{4DBA5545-6C4A-4DA5-A8E0-B891AB0FD501}" srcOrd="0" destOrd="0" parTransId="{5C4C4006-3F3A-40EC-B29A-7DB69D96B43D}" sibTransId="{E3385FB4-5E18-4EA0-93F6-B0F939364FA4}"/>
    <dgm:cxn modelId="{5763247D-AAEA-43F5-97E6-BBD5AAE274A8}" type="presOf" srcId="{605D24DF-655A-4F1A-9992-31790EAAA7C4}" destId="{E0D39521-3656-4B90-AEE6-E5A953EDCB41}" srcOrd="1" destOrd="0" presId="urn:microsoft.com/office/officeart/2008/layout/HalfCircleOrganizationChart"/>
    <dgm:cxn modelId="{2A57674D-CBFF-47AE-9AC7-60E0CCDC18C2}" type="presOf" srcId="{77667C6D-491F-46BC-932C-0EAD01CEDC13}" destId="{46630E3C-8B98-4F1A-B19C-7677157B4103}" srcOrd="0" destOrd="0" presId="urn:microsoft.com/office/officeart/2008/layout/HalfCircleOrganizationChart"/>
    <dgm:cxn modelId="{8F822E71-889D-4A89-861A-4BC461782D5B}" srcId="{357BB024-07BB-4167-B2A2-DF4A1BA45B39}" destId="{D7E41A3C-33EF-4452-995C-783CD557A3B4}" srcOrd="0" destOrd="0" parTransId="{0D11D701-FE8E-45AB-9557-33B217BE4590}" sibTransId="{DC47B843-6E0B-4478-BB12-97F9BBFC3A68}"/>
    <dgm:cxn modelId="{4B99BAF6-1548-432C-A0C4-B22E85E45B8C}" srcId="{4118D00A-35D1-4DF4-8E4B-ADAFE5F9DC86}" destId="{605D24DF-655A-4F1A-9992-31790EAAA7C4}" srcOrd="0" destOrd="0" parTransId="{E21B80D4-38E4-4C2D-B308-173BAC9F85C7}" sibTransId="{D61685DD-D62C-42BB-88F3-FDBB6070077C}"/>
    <dgm:cxn modelId="{BD04AF73-A8D4-47A6-8892-2D97E3BB02F7}" type="presOf" srcId="{BEBE3F23-AD93-44B8-8D83-531FC992A0CD}" destId="{392F94FB-71D7-4FA8-9717-D4A9519D8B7D}" srcOrd="0" destOrd="0" presId="urn:microsoft.com/office/officeart/2008/layout/HalfCircleOrganizationChart"/>
    <dgm:cxn modelId="{650DCEA6-9C7F-49A3-9F54-43741816303F}" srcId="{357BB024-07BB-4167-B2A2-DF4A1BA45B39}" destId="{FA0475BB-D1F5-45E1-BD95-9BB4EA0B1EB2}" srcOrd="2" destOrd="0" parTransId="{4C90F7B4-F5AB-4E59-BD06-1A22AAD620DA}" sibTransId="{F92E7C7B-0C54-4118-8D6F-EC426582A775}"/>
    <dgm:cxn modelId="{9B34152D-8050-46EB-8A5B-DC38709F825F}" srcId="{4DBA5545-6C4A-4DA5-A8E0-B891AB0FD501}" destId="{357BB024-07BB-4167-B2A2-DF4A1BA45B39}" srcOrd="0" destOrd="0" parTransId="{BEBE3F23-AD93-44B8-8D83-531FC992A0CD}" sibTransId="{EDA50EF1-8030-4187-8AD0-8E065B8CCD85}"/>
    <dgm:cxn modelId="{0BF536FF-8B21-4AD5-B9E1-D4415255940D}" type="presOf" srcId="{83CB7424-B51F-4A53-8253-83FD6FFF6ACD}" destId="{052A2DD1-97FF-411D-A33B-2A3CEA8BCE30}" srcOrd="1" destOrd="0" presId="urn:microsoft.com/office/officeart/2008/layout/HalfCircleOrganizationChart"/>
    <dgm:cxn modelId="{5263EEBF-91AC-438F-8B5E-1DB5577944B5}" type="presOf" srcId="{4DBA5545-6C4A-4DA5-A8E0-B891AB0FD501}" destId="{6851C6D3-4364-4ED6-9F44-B34BB963BA23}" srcOrd="1" destOrd="0" presId="urn:microsoft.com/office/officeart/2008/layout/HalfCircleOrganizationChart"/>
    <dgm:cxn modelId="{F8951BAD-D55D-4F16-895D-39615D7D65F0}" type="presOf" srcId="{9A7661E6-ADDA-4364-8BEE-066D5F3D9A2A}" destId="{5DF027A1-9B88-4FB1-AEB7-3FCC8849F2ED}" srcOrd="0" destOrd="0" presId="urn:microsoft.com/office/officeart/2008/layout/HalfCircleOrganizationChart"/>
    <dgm:cxn modelId="{371707F1-6D27-45A4-8C12-878B6719E72C}" type="presOf" srcId="{77667C6D-491F-46BC-932C-0EAD01CEDC13}" destId="{DFE7C19B-2D63-41DA-9B07-2FC5E3C297DB}" srcOrd="1" destOrd="0" presId="urn:microsoft.com/office/officeart/2008/layout/HalfCircleOrganizationChart"/>
    <dgm:cxn modelId="{F9A0F5D2-D177-41C8-B6CB-44E9B0FF8843}" srcId="{357BB024-07BB-4167-B2A2-DF4A1BA45B39}" destId="{1F4D903C-CA49-4ED3-A401-5014411EF415}" srcOrd="3" destOrd="0" parTransId="{DB461079-91AA-4B11-A88E-7BB2768B0783}" sibTransId="{2265DBE5-25A6-4F6A-82BA-0B1B62B0C96B}"/>
    <dgm:cxn modelId="{E0EDF3F4-5F8F-4CFC-826F-4DA87A0F4535}" type="presOf" srcId="{DB461079-91AA-4B11-A88E-7BB2768B0783}" destId="{971FED7B-70F8-46C4-B804-47D394B02EF7}" srcOrd="0" destOrd="0" presId="urn:microsoft.com/office/officeart/2008/layout/HalfCircleOrganizationChart"/>
    <dgm:cxn modelId="{C9F0E63D-CB6B-4799-9371-BB4BD0D9443B}" type="presOf" srcId="{D7E41A3C-33EF-4452-995C-783CD557A3B4}" destId="{195813EF-A5A3-4846-9D93-4202E1F9338C}" srcOrd="0" destOrd="0" presId="urn:microsoft.com/office/officeart/2008/layout/HalfCircleOrganizationChart"/>
    <dgm:cxn modelId="{8A7B479D-D252-444D-BED9-AB4A0C4266D9}" type="presOf" srcId="{4C90F7B4-F5AB-4E59-BD06-1A22AAD620DA}" destId="{2830842E-5CFC-43F0-98B2-14A3180CF2AB}" srcOrd="0" destOrd="0" presId="urn:microsoft.com/office/officeart/2008/layout/HalfCircleOrganizationChart"/>
    <dgm:cxn modelId="{408F261B-60F4-4EA8-8B48-0D4DCFCAFB0A}" type="presOf" srcId="{605D24DF-655A-4F1A-9992-31790EAAA7C4}" destId="{791A2D19-D177-4EAA-9EC0-F5B03011D12C}" srcOrd="0" destOrd="0" presId="urn:microsoft.com/office/officeart/2008/layout/HalfCircleOrganizationChart"/>
    <dgm:cxn modelId="{872C78F7-F717-4E89-92B3-82DA327D679C}" type="presOf" srcId="{087D16C7-4FC7-48B3-AFAE-351D308E5078}" destId="{2B64CD4E-B9FA-42E2-922E-1D550BA77401}" srcOrd="0" destOrd="0" presId="urn:microsoft.com/office/officeart/2008/layout/HalfCircleOrganizationChart"/>
    <dgm:cxn modelId="{DE2BDB78-6B0C-4F0D-8D9B-FA9E6E585559}" srcId="{4118D00A-35D1-4DF4-8E4B-ADAFE5F9DC86}" destId="{77667C6D-491F-46BC-932C-0EAD01CEDC13}" srcOrd="2" destOrd="0" parTransId="{E193F814-E0C8-40B0-B567-2EF138DC12EF}" sibTransId="{C931C21F-FC52-4789-89F3-336528B7FAA5}"/>
    <dgm:cxn modelId="{AAFC17AD-2BE1-4409-A945-9026098D5AD5}" type="presOf" srcId="{4DBA5545-6C4A-4DA5-A8E0-B891AB0FD501}" destId="{B9BF5B48-E74D-499B-9AD0-0D5BBB072963}" srcOrd="0" destOrd="0" presId="urn:microsoft.com/office/officeart/2008/layout/HalfCircleOrganizationChart"/>
    <dgm:cxn modelId="{F07148A3-7A7A-4B08-89F4-D291D492FA24}" type="presOf" srcId="{FA0475BB-D1F5-45E1-BD95-9BB4EA0B1EB2}" destId="{0BD31BD0-684C-4E50-8B4B-30A903A42EA5}" srcOrd="0" destOrd="0" presId="urn:microsoft.com/office/officeart/2008/layout/HalfCircleOrganizationChart"/>
    <dgm:cxn modelId="{EB35B20E-1895-4026-AD06-5E3EF42708A0}" type="presOf" srcId="{604A0232-99B6-458E-986A-11F20156D33C}" destId="{DCB7242C-F456-4A58-AB87-A69C11CC3D20}" srcOrd="1" destOrd="0" presId="urn:microsoft.com/office/officeart/2008/layout/HalfCircleOrganizationChart"/>
    <dgm:cxn modelId="{4904FFE5-B697-42D7-9E81-D4B689660B73}" type="presOf" srcId="{D5A2996F-CED4-4E34-B26F-5E57D68805FA}" destId="{1F491CE5-8F4B-48B8-B877-B7A12E64DF32}" srcOrd="1" destOrd="0" presId="urn:microsoft.com/office/officeart/2008/layout/HalfCircleOrganizationChart"/>
    <dgm:cxn modelId="{A3CC4300-4DF1-43FD-829E-C0ED7D25A26C}" srcId="{4118D00A-35D1-4DF4-8E4B-ADAFE5F9DC86}" destId="{9A7661E6-ADDA-4364-8BEE-066D5F3D9A2A}" srcOrd="1" destOrd="0" parTransId="{3EACA66A-B0CF-4C57-A07B-1A0B352834C1}" sibTransId="{8900A0E9-2E43-41B7-A77A-AE061FC89F6C}"/>
    <dgm:cxn modelId="{CF728305-5A5C-420D-A626-BE7BF1FA61EF}" type="presOf" srcId="{E21B80D4-38E4-4C2D-B308-173BAC9F85C7}" destId="{CF0388C0-BC26-4601-8D46-B40677594024}" srcOrd="0" destOrd="0" presId="urn:microsoft.com/office/officeart/2008/layout/HalfCircleOrganizationChart"/>
    <dgm:cxn modelId="{F1AB964D-7507-4728-B55F-2F60468E191D}" type="presOf" srcId="{0D11D701-FE8E-45AB-9557-33B217BE4590}" destId="{94F6328A-545A-4468-B122-3746B328842B}" srcOrd="0" destOrd="0" presId="urn:microsoft.com/office/officeart/2008/layout/HalfCircleOrganizationChart"/>
    <dgm:cxn modelId="{ADBFF957-A832-4C4C-9D6A-4200CAD82A01}" type="presOf" srcId="{357BB024-07BB-4167-B2A2-DF4A1BA45B39}" destId="{BDA20D12-0349-4AD7-88F8-8FEC69A1A341}" srcOrd="0" destOrd="0" presId="urn:microsoft.com/office/officeart/2008/layout/HalfCircleOrganizationChart"/>
    <dgm:cxn modelId="{2B12DE18-248D-48AE-B963-A6A83C82E85B}" srcId="{604A0232-99B6-458E-986A-11F20156D33C}" destId="{830C6569-1696-463C-BEB9-4306D8897CB8}" srcOrd="1" destOrd="0" parTransId="{087D16C7-4FC7-48B3-AFAE-351D308E5078}" sibTransId="{2B974D91-58FC-4C5E-8BAD-DC3555AD0C6C}"/>
    <dgm:cxn modelId="{6D734366-1292-4F17-BA58-6879A8EE48AA}" type="presOf" srcId="{357BB024-07BB-4167-B2A2-DF4A1BA45B39}" destId="{68FDB41D-EFDB-42A4-A953-1E1BFB7057BF}" srcOrd="1" destOrd="0" presId="urn:microsoft.com/office/officeart/2008/layout/HalfCircleOrganizationChart"/>
    <dgm:cxn modelId="{205A2A4A-285C-4FCB-BEE9-5FA4D695CDCE}" type="presOf" srcId="{272C8B27-3DAB-43CC-AE85-4ABCFC17EEBD}" destId="{09CB4C61-DDDD-48E5-BDCC-14264CBB514F}" srcOrd="0" destOrd="0" presId="urn:microsoft.com/office/officeart/2008/layout/HalfCircleOrganizationChart"/>
    <dgm:cxn modelId="{45B6639E-223C-4FF2-9CC8-F58D86051461}" type="presOf" srcId="{E193F814-E0C8-40B0-B567-2EF138DC12EF}" destId="{543EB8DA-473C-4B4D-B38F-6347E008D0D1}" srcOrd="0" destOrd="0" presId="urn:microsoft.com/office/officeart/2008/layout/HalfCircleOrganizationChart"/>
    <dgm:cxn modelId="{689969AB-B761-46DB-A30C-124D13D4863C}" type="presParOf" srcId="{0E1D4321-A8C2-4394-A039-3E661B5A2319}" destId="{E6378B6B-0B5F-497F-BBB0-1760CA23C048}" srcOrd="0" destOrd="0" presId="urn:microsoft.com/office/officeart/2008/layout/HalfCircleOrganizationChart"/>
    <dgm:cxn modelId="{E8C304FC-4739-4A60-9659-EA1DAE6FF0C7}" type="presParOf" srcId="{E6378B6B-0B5F-497F-BBB0-1760CA23C048}" destId="{80D4EB20-AB63-47F1-B91F-3BD689BA1E8A}" srcOrd="0" destOrd="0" presId="urn:microsoft.com/office/officeart/2008/layout/HalfCircleOrganizationChart"/>
    <dgm:cxn modelId="{07947DF8-4C01-4C18-A115-F2D900A01AF4}" type="presParOf" srcId="{80D4EB20-AB63-47F1-B91F-3BD689BA1E8A}" destId="{B9BF5B48-E74D-499B-9AD0-0D5BBB072963}" srcOrd="0" destOrd="0" presId="urn:microsoft.com/office/officeart/2008/layout/HalfCircleOrganizationChart"/>
    <dgm:cxn modelId="{7B1DCAC8-4B29-4B9F-A91C-E7949D196303}" type="presParOf" srcId="{80D4EB20-AB63-47F1-B91F-3BD689BA1E8A}" destId="{DB13D3CF-F01A-4CD4-9CF4-CA8397B37861}" srcOrd="1" destOrd="0" presId="urn:microsoft.com/office/officeart/2008/layout/HalfCircleOrganizationChart"/>
    <dgm:cxn modelId="{5AAE42AD-E9E3-478E-814E-CD48ED9BF3C0}" type="presParOf" srcId="{80D4EB20-AB63-47F1-B91F-3BD689BA1E8A}" destId="{E8AE1BEA-A5E2-499E-838C-5C9630FABC07}" srcOrd="2" destOrd="0" presId="urn:microsoft.com/office/officeart/2008/layout/HalfCircleOrganizationChart"/>
    <dgm:cxn modelId="{17908F1D-DCA2-41A9-AC8A-11D4EC7B3880}" type="presParOf" srcId="{80D4EB20-AB63-47F1-B91F-3BD689BA1E8A}" destId="{6851C6D3-4364-4ED6-9F44-B34BB963BA23}" srcOrd="3" destOrd="0" presId="urn:microsoft.com/office/officeart/2008/layout/HalfCircleOrganizationChart"/>
    <dgm:cxn modelId="{8A8192E2-BBB8-4551-A3D3-E4267B295C77}" type="presParOf" srcId="{E6378B6B-0B5F-497F-BBB0-1760CA23C048}" destId="{575026AD-FC8B-45D1-BD90-8575ADB3BC7D}" srcOrd="1" destOrd="0" presId="urn:microsoft.com/office/officeart/2008/layout/HalfCircleOrganizationChart"/>
    <dgm:cxn modelId="{9B7E366F-6C3D-4CB1-8766-9C4812C99974}" type="presParOf" srcId="{575026AD-FC8B-45D1-BD90-8575ADB3BC7D}" destId="{392F94FB-71D7-4FA8-9717-D4A9519D8B7D}" srcOrd="0" destOrd="0" presId="urn:microsoft.com/office/officeart/2008/layout/HalfCircleOrganizationChart"/>
    <dgm:cxn modelId="{850D4C97-111F-4C19-B24D-0D3E5A956687}" type="presParOf" srcId="{575026AD-FC8B-45D1-BD90-8575ADB3BC7D}" destId="{F6F8352E-C1FB-413A-979E-4F7DF65D6FD7}" srcOrd="1" destOrd="0" presId="urn:microsoft.com/office/officeart/2008/layout/HalfCircleOrganizationChart"/>
    <dgm:cxn modelId="{CEB6FAAD-35BA-4C92-A210-DAFDF0B0BC41}" type="presParOf" srcId="{F6F8352E-C1FB-413A-979E-4F7DF65D6FD7}" destId="{4699E422-A5CE-4FE0-A860-860B8DCEDA4B}" srcOrd="0" destOrd="0" presId="urn:microsoft.com/office/officeart/2008/layout/HalfCircleOrganizationChart"/>
    <dgm:cxn modelId="{8CBCD7AD-D639-410D-B55F-CE8873884DBD}" type="presParOf" srcId="{4699E422-A5CE-4FE0-A860-860B8DCEDA4B}" destId="{BDA20D12-0349-4AD7-88F8-8FEC69A1A341}" srcOrd="0" destOrd="0" presId="urn:microsoft.com/office/officeart/2008/layout/HalfCircleOrganizationChart"/>
    <dgm:cxn modelId="{92E0E62B-AF5D-4A0C-A76C-879A9D956F4D}" type="presParOf" srcId="{4699E422-A5CE-4FE0-A860-860B8DCEDA4B}" destId="{77D67836-C7B3-47ED-BEE8-DBDFBB183194}" srcOrd="1" destOrd="0" presId="urn:microsoft.com/office/officeart/2008/layout/HalfCircleOrganizationChart"/>
    <dgm:cxn modelId="{C1B860E9-D31E-451B-9D09-3E6FA90E3977}" type="presParOf" srcId="{4699E422-A5CE-4FE0-A860-860B8DCEDA4B}" destId="{3BE9D692-B00A-4188-B6D1-C4EA7A05C2CE}" srcOrd="2" destOrd="0" presId="urn:microsoft.com/office/officeart/2008/layout/HalfCircleOrganizationChart"/>
    <dgm:cxn modelId="{BAAE6AA5-73C5-4921-9773-2C02C20F4417}" type="presParOf" srcId="{4699E422-A5CE-4FE0-A860-860B8DCEDA4B}" destId="{68FDB41D-EFDB-42A4-A953-1E1BFB7057BF}" srcOrd="3" destOrd="0" presId="urn:microsoft.com/office/officeart/2008/layout/HalfCircleOrganizationChart"/>
    <dgm:cxn modelId="{F77601B9-F44C-4C44-B6BE-3B1FEF9C3E94}" type="presParOf" srcId="{F6F8352E-C1FB-413A-979E-4F7DF65D6FD7}" destId="{A028EE5D-C185-45A7-A887-8B4CABA379E2}" srcOrd="1" destOrd="0" presId="urn:microsoft.com/office/officeart/2008/layout/HalfCircleOrganizationChart"/>
    <dgm:cxn modelId="{FF9F73C1-10A0-434D-9011-E6447E3026CF}" type="presParOf" srcId="{A028EE5D-C185-45A7-A887-8B4CABA379E2}" destId="{94F6328A-545A-4468-B122-3746B328842B}" srcOrd="0" destOrd="0" presId="urn:microsoft.com/office/officeart/2008/layout/HalfCircleOrganizationChart"/>
    <dgm:cxn modelId="{4856AD51-5A07-40DC-B649-44A79F872E82}" type="presParOf" srcId="{A028EE5D-C185-45A7-A887-8B4CABA379E2}" destId="{46E60DF3-E597-4488-918C-7EFC951F0F31}" srcOrd="1" destOrd="0" presId="urn:microsoft.com/office/officeart/2008/layout/HalfCircleOrganizationChart"/>
    <dgm:cxn modelId="{DEED2ACF-2871-40B3-9948-3C083700DEE2}" type="presParOf" srcId="{46E60DF3-E597-4488-918C-7EFC951F0F31}" destId="{C04D07D6-5B52-4089-9A61-E889E665A50C}" srcOrd="0" destOrd="0" presId="urn:microsoft.com/office/officeart/2008/layout/HalfCircleOrganizationChart"/>
    <dgm:cxn modelId="{F01B247A-EF2B-4640-A02C-060F02B11035}" type="presParOf" srcId="{C04D07D6-5B52-4089-9A61-E889E665A50C}" destId="{195813EF-A5A3-4846-9D93-4202E1F9338C}" srcOrd="0" destOrd="0" presId="urn:microsoft.com/office/officeart/2008/layout/HalfCircleOrganizationChart"/>
    <dgm:cxn modelId="{E83229B6-5F86-429B-97CD-2B38876BDFB9}" type="presParOf" srcId="{C04D07D6-5B52-4089-9A61-E889E665A50C}" destId="{A360BE4B-BAD9-44F2-80ED-18A1A6656B38}" srcOrd="1" destOrd="0" presId="urn:microsoft.com/office/officeart/2008/layout/HalfCircleOrganizationChart"/>
    <dgm:cxn modelId="{BEF45EA6-5FFC-4E09-BC5E-AF4EC1443F1F}" type="presParOf" srcId="{C04D07D6-5B52-4089-9A61-E889E665A50C}" destId="{2F9BBD87-625E-4524-8A4A-91C4A78A9473}" srcOrd="2" destOrd="0" presId="urn:microsoft.com/office/officeart/2008/layout/HalfCircleOrganizationChart"/>
    <dgm:cxn modelId="{A2015864-22BD-487E-B3BE-3D30C7D304E0}" type="presParOf" srcId="{C04D07D6-5B52-4089-9A61-E889E665A50C}" destId="{BF1F3635-E1C0-415F-901B-62FC219016D9}" srcOrd="3" destOrd="0" presId="urn:microsoft.com/office/officeart/2008/layout/HalfCircleOrganizationChart"/>
    <dgm:cxn modelId="{530BB454-0F0F-4F37-8FC5-43885293A468}" type="presParOf" srcId="{46E60DF3-E597-4488-918C-7EFC951F0F31}" destId="{CC25369E-3280-4628-B2CE-1EE679609E37}" srcOrd="1" destOrd="0" presId="urn:microsoft.com/office/officeart/2008/layout/HalfCircleOrganizationChart"/>
    <dgm:cxn modelId="{7583CC8D-EF63-48CD-9DC7-DF976D9B50F9}" type="presParOf" srcId="{46E60DF3-E597-4488-918C-7EFC951F0F31}" destId="{DE0097E5-D53C-4FD0-9FF7-1D4F38D134F7}" srcOrd="2" destOrd="0" presId="urn:microsoft.com/office/officeart/2008/layout/HalfCircleOrganizationChart"/>
    <dgm:cxn modelId="{70E39953-6185-410D-B535-E84730994B23}" type="presParOf" srcId="{A028EE5D-C185-45A7-A887-8B4CABA379E2}" destId="{13AF326B-B484-4888-9692-67A63533DB76}" srcOrd="2" destOrd="0" presId="urn:microsoft.com/office/officeart/2008/layout/HalfCircleOrganizationChart"/>
    <dgm:cxn modelId="{AF4715AB-74F1-4E01-8222-57BADD52D14B}" type="presParOf" srcId="{A028EE5D-C185-45A7-A887-8B4CABA379E2}" destId="{D0C70B42-124B-4FCF-AD43-23EB428E5BEB}" srcOrd="3" destOrd="0" presId="urn:microsoft.com/office/officeart/2008/layout/HalfCircleOrganizationChart"/>
    <dgm:cxn modelId="{F519E568-CFC7-4661-B925-9B5E47E2089F}" type="presParOf" srcId="{D0C70B42-124B-4FCF-AD43-23EB428E5BEB}" destId="{1B152396-11B6-426D-9D8F-465F684209D6}" srcOrd="0" destOrd="0" presId="urn:microsoft.com/office/officeart/2008/layout/HalfCircleOrganizationChart"/>
    <dgm:cxn modelId="{B6749562-6031-4DD0-90FB-341C0229CE57}" type="presParOf" srcId="{1B152396-11B6-426D-9D8F-465F684209D6}" destId="{156EDFCF-5FED-45C1-BF07-207AB02FC529}" srcOrd="0" destOrd="0" presId="urn:microsoft.com/office/officeart/2008/layout/HalfCircleOrganizationChart"/>
    <dgm:cxn modelId="{57DB16EF-5D40-455E-9801-3E43C7EAC857}" type="presParOf" srcId="{1B152396-11B6-426D-9D8F-465F684209D6}" destId="{AD597CD3-D024-4E77-AA08-AD8077EB54E0}" srcOrd="1" destOrd="0" presId="urn:microsoft.com/office/officeart/2008/layout/HalfCircleOrganizationChart"/>
    <dgm:cxn modelId="{5C6523BF-73FF-4863-8899-727F1436E7C7}" type="presParOf" srcId="{1B152396-11B6-426D-9D8F-465F684209D6}" destId="{2CE7AE82-FB81-4A28-B869-323837C5E71E}" srcOrd="2" destOrd="0" presId="urn:microsoft.com/office/officeart/2008/layout/HalfCircleOrganizationChart"/>
    <dgm:cxn modelId="{243E7883-8514-4B9A-A7B6-EF88F5625356}" type="presParOf" srcId="{1B152396-11B6-426D-9D8F-465F684209D6}" destId="{052A2DD1-97FF-411D-A33B-2A3CEA8BCE30}" srcOrd="3" destOrd="0" presId="urn:microsoft.com/office/officeart/2008/layout/HalfCircleOrganizationChart"/>
    <dgm:cxn modelId="{FFC42CA0-B6F5-4B69-93F1-6B540913937D}" type="presParOf" srcId="{D0C70B42-124B-4FCF-AD43-23EB428E5BEB}" destId="{86135ABB-71FC-40A6-A80A-2B3B47D2C191}" srcOrd="1" destOrd="0" presId="urn:microsoft.com/office/officeart/2008/layout/HalfCircleOrganizationChart"/>
    <dgm:cxn modelId="{375E66FC-5F93-49B2-B214-8F4CEF4204ED}" type="presParOf" srcId="{D0C70B42-124B-4FCF-AD43-23EB428E5BEB}" destId="{22EEFC85-3F59-4C5F-A01A-0D5B0C1D60C3}" srcOrd="2" destOrd="0" presId="urn:microsoft.com/office/officeart/2008/layout/HalfCircleOrganizationChart"/>
    <dgm:cxn modelId="{485924BD-853E-400C-9868-077A74D904C9}" type="presParOf" srcId="{A028EE5D-C185-45A7-A887-8B4CABA379E2}" destId="{2830842E-5CFC-43F0-98B2-14A3180CF2AB}" srcOrd="4" destOrd="0" presId="urn:microsoft.com/office/officeart/2008/layout/HalfCircleOrganizationChart"/>
    <dgm:cxn modelId="{9E180A99-A6DD-4629-88A2-058C23F51028}" type="presParOf" srcId="{A028EE5D-C185-45A7-A887-8B4CABA379E2}" destId="{679CFA00-46EB-4BCA-9D01-4CE1B0E9D4AF}" srcOrd="5" destOrd="0" presId="urn:microsoft.com/office/officeart/2008/layout/HalfCircleOrganizationChart"/>
    <dgm:cxn modelId="{FE750A22-3D02-4282-AA55-18DFF1835A04}" type="presParOf" srcId="{679CFA00-46EB-4BCA-9D01-4CE1B0E9D4AF}" destId="{BDD88A5E-DFAB-4D6C-9A45-E3BCD71D3B3B}" srcOrd="0" destOrd="0" presId="urn:microsoft.com/office/officeart/2008/layout/HalfCircleOrganizationChart"/>
    <dgm:cxn modelId="{CA2A9FEE-93B5-4978-A0EE-62493D60452E}" type="presParOf" srcId="{BDD88A5E-DFAB-4D6C-9A45-E3BCD71D3B3B}" destId="{0BD31BD0-684C-4E50-8B4B-30A903A42EA5}" srcOrd="0" destOrd="0" presId="urn:microsoft.com/office/officeart/2008/layout/HalfCircleOrganizationChart"/>
    <dgm:cxn modelId="{B5AE2C64-021C-49D7-800B-54068D139B6E}" type="presParOf" srcId="{BDD88A5E-DFAB-4D6C-9A45-E3BCD71D3B3B}" destId="{DFEB2460-3776-4E45-B156-D58E91C7CE7F}" srcOrd="1" destOrd="0" presId="urn:microsoft.com/office/officeart/2008/layout/HalfCircleOrganizationChart"/>
    <dgm:cxn modelId="{D0E3C11F-5562-4AC8-BE9E-1CE31B1ECEFA}" type="presParOf" srcId="{BDD88A5E-DFAB-4D6C-9A45-E3BCD71D3B3B}" destId="{EF5783B3-A444-4605-95AC-BD8B1B38C2AF}" srcOrd="2" destOrd="0" presId="urn:microsoft.com/office/officeart/2008/layout/HalfCircleOrganizationChart"/>
    <dgm:cxn modelId="{BDBC07CE-3F38-45E7-BD84-4FA10F64D453}" type="presParOf" srcId="{BDD88A5E-DFAB-4D6C-9A45-E3BCD71D3B3B}" destId="{F3C83480-9C34-4967-BB83-AE8033973528}" srcOrd="3" destOrd="0" presId="urn:microsoft.com/office/officeart/2008/layout/HalfCircleOrganizationChart"/>
    <dgm:cxn modelId="{1F8E5944-9BE9-4161-A3B6-BD9BD25AF44B}" type="presParOf" srcId="{679CFA00-46EB-4BCA-9D01-4CE1B0E9D4AF}" destId="{8645EBD6-2693-4570-8458-9FBF79E55476}" srcOrd="1" destOrd="0" presId="urn:microsoft.com/office/officeart/2008/layout/HalfCircleOrganizationChart"/>
    <dgm:cxn modelId="{5AACF1F5-33BA-459D-A22D-5E24003861A0}" type="presParOf" srcId="{679CFA00-46EB-4BCA-9D01-4CE1B0E9D4AF}" destId="{C5046C6D-30DA-4ADA-A575-920585F8EFE5}" srcOrd="2" destOrd="0" presId="urn:microsoft.com/office/officeart/2008/layout/HalfCircleOrganizationChart"/>
    <dgm:cxn modelId="{3BE295B2-A136-429D-A350-6A947EE6EBD4}" type="presParOf" srcId="{A028EE5D-C185-45A7-A887-8B4CABA379E2}" destId="{971FED7B-70F8-46C4-B804-47D394B02EF7}" srcOrd="6" destOrd="0" presId="urn:microsoft.com/office/officeart/2008/layout/HalfCircleOrganizationChart"/>
    <dgm:cxn modelId="{8BAD7653-3DFC-48DB-872A-B7A2ED6C5D06}" type="presParOf" srcId="{A028EE5D-C185-45A7-A887-8B4CABA379E2}" destId="{1E6F099D-4C8B-4148-9DF7-158DC6722DF2}" srcOrd="7" destOrd="0" presId="urn:microsoft.com/office/officeart/2008/layout/HalfCircleOrganizationChart"/>
    <dgm:cxn modelId="{116884AC-B199-4A3E-A8FE-BC2CBDFB9D57}" type="presParOf" srcId="{1E6F099D-4C8B-4148-9DF7-158DC6722DF2}" destId="{CF41BCC3-F23E-4FC2-8A7C-AA79BC877CA6}" srcOrd="0" destOrd="0" presId="urn:microsoft.com/office/officeart/2008/layout/HalfCircleOrganizationChart"/>
    <dgm:cxn modelId="{5FF7419C-5F9D-403E-9045-9108981C66F7}" type="presParOf" srcId="{CF41BCC3-F23E-4FC2-8A7C-AA79BC877CA6}" destId="{8FCD2D48-7C32-45C0-A280-F574FB41627C}" srcOrd="0" destOrd="0" presId="urn:microsoft.com/office/officeart/2008/layout/HalfCircleOrganizationChart"/>
    <dgm:cxn modelId="{D446C513-E1B1-4B54-A45A-A9727FA06255}" type="presParOf" srcId="{CF41BCC3-F23E-4FC2-8A7C-AA79BC877CA6}" destId="{2C7108D6-F5D3-408A-884C-4DC249FC0116}" srcOrd="1" destOrd="0" presId="urn:microsoft.com/office/officeart/2008/layout/HalfCircleOrganizationChart"/>
    <dgm:cxn modelId="{DDCE7282-7C1C-49EF-B13A-2C8AC5FDFCC3}" type="presParOf" srcId="{CF41BCC3-F23E-4FC2-8A7C-AA79BC877CA6}" destId="{B4D296BA-5147-49E2-ABC0-4FA42A8F4A68}" srcOrd="2" destOrd="0" presId="urn:microsoft.com/office/officeart/2008/layout/HalfCircleOrganizationChart"/>
    <dgm:cxn modelId="{FE4C430B-4F71-4CA2-9386-5DD86851ACAF}" type="presParOf" srcId="{CF41BCC3-F23E-4FC2-8A7C-AA79BC877CA6}" destId="{628908BA-C919-4AE7-8E29-53CAC621543E}" srcOrd="3" destOrd="0" presId="urn:microsoft.com/office/officeart/2008/layout/HalfCircleOrganizationChart"/>
    <dgm:cxn modelId="{F47DABA3-5981-4D92-B603-4385D05F87F3}" type="presParOf" srcId="{1E6F099D-4C8B-4148-9DF7-158DC6722DF2}" destId="{4283666B-D278-4291-8B3B-7377DFD7A601}" srcOrd="1" destOrd="0" presId="urn:microsoft.com/office/officeart/2008/layout/HalfCircleOrganizationChart"/>
    <dgm:cxn modelId="{F23FA15E-0D8E-421B-937C-0E0D0924756D}" type="presParOf" srcId="{1E6F099D-4C8B-4148-9DF7-158DC6722DF2}" destId="{1BC84312-D857-49E2-90B8-BEE40D0147CD}" srcOrd="2" destOrd="0" presId="urn:microsoft.com/office/officeart/2008/layout/HalfCircleOrganizationChart"/>
    <dgm:cxn modelId="{3BAFA180-BB24-4271-A593-4E57164E43C2}" type="presParOf" srcId="{F6F8352E-C1FB-413A-979E-4F7DF65D6FD7}" destId="{D9F04654-B237-4EB1-8F27-F79A0288780E}" srcOrd="2" destOrd="0" presId="urn:microsoft.com/office/officeart/2008/layout/HalfCircleOrganizationChart"/>
    <dgm:cxn modelId="{5F469F71-D9C3-4926-B7E6-8A3D8EC16EC8}" type="presParOf" srcId="{575026AD-FC8B-45D1-BD90-8575ADB3BC7D}" destId="{D17B4C1C-B189-4018-A9DA-D2D8C9CD9A50}" srcOrd="2" destOrd="0" presId="urn:microsoft.com/office/officeart/2008/layout/HalfCircleOrganizationChart"/>
    <dgm:cxn modelId="{359E8A8E-249C-4D4B-A36F-0C34606115DD}" type="presParOf" srcId="{575026AD-FC8B-45D1-BD90-8575ADB3BC7D}" destId="{9D1D07D2-AFE7-428E-901C-C75D021C18FF}" srcOrd="3" destOrd="0" presId="urn:microsoft.com/office/officeart/2008/layout/HalfCircleOrganizationChart"/>
    <dgm:cxn modelId="{74A1A834-260A-48A3-98EF-8EE4E1A18CD9}" type="presParOf" srcId="{9D1D07D2-AFE7-428E-901C-C75D021C18FF}" destId="{66DCA98D-7997-49FA-A994-BFB8DFBBF95F}" srcOrd="0" destOrd="0" presId="urn:microsoft.com/office/officeart/2008/layout/HalfCircleOrganizationChart"/>
    <dgm:cxn modelId="{A75E775F-06BE-4384-993B-32611B218B77}" type="presParOf" srcId="{66DCA98D-7997-49FA-A994-BFB8DFBBF95F}" destId="{F74041B8-E63A-4B55-A246-244BFFF769A6}" srcOrd="0" destOrd="0" presId="urn:microsoft.com/office/officeart/2008/layout/HalfCircleOrganizationChart"/>
    <dgm:cxn modelId="{B4D636D5-272D-4B14-8904-8DB27B714298}" type="presParOf" srcId="{66DCA98D-7997-49FA-A994-BFB8DFBBF95F}" destId="{02507B9B-CD7B-44A7-B1B6-67C557CA6468}" srcOrd="1" destOrd="0" presId="urn:microsoft.com/office/officeart/2008/layout/HalfCircleOrganizationChart"/>
    <dgm:cxn modelId="{3509094F-D472-4B44-9647-CFE359BCDA60}" type="presParOf" srcId="{66DCA98D-7997-49FA-A994-BFB8DFBBF95F}" destId="{83CC4B3D-174B-4790-BBBC-F938F9563A34}" srcOrd="2" destOrd="0" presId="urn:microsoft.com/office/officeart/2008/layout/HalfCircleOrganizationChart"/>
    <dgm:cxn modelId="{FD6B6F74-4CD0-47C2-9AFC-D900C0BD4A8E}" type="presParOf" srcId="{66DCA98D-7997-49FA-A994-BFB8DFBBF95F}" destId="{C9A9A79D-8885-4C17-A0F2-617DA56E1734}" srcOrd="3" destOrd="0" presId="urn:microsoft.com/office/officeart/2008/layout/HalfCircleOrganizationChart"/>
    <dgm:cxn modelId="{3B60FD2E-83D8-4739-95A3-C9907486AF7F}" type="presParOf" srcId="{9D1D07D2-AFE7-428E-901C-C75D021C18FF}" destId="{B3160EE8-BF2B-49D9-A7C8-4D5973F785E7}" srcOrd="1" destOrd="0" presId="urn:microsoft.com/office/officeart/2008/layout/HalfCircleOrganizationChart"/>
    <dgm:cxn modelId="{93E903CE-D28C-4850-AE57-A4210A0843C6}" type="presParOf" srcId="{B3160EE8-BF2B-49D9-A7C8-4D5973F785E7}" destId="{09CB4C61-DDDD-48E5-BDCC-14264CBB514F}" srcOrd="0" destOrd="0" presId="urn:microsoft.com/office/officeart/2008/layout/HalfCircleOrganizationChart"/>
    <dgm:cxn modelId="{8DDA0D5F-DC1D-4DA6-954B-F178AEAE7166}" type="presParOf" srcId="{B3160EE8-BF2B-49D9-A7C8-4D5973F785E7}" destId="{2B5DA367-9E7E-47D9-8DA4-CABFF50D65B0}" srcOrd="1" destOrd="0" presId="urn:microsoft.com/office/officeart/2008/layout/HalfCircleOrganizationChart"/>
    <dgm:cxn modelId="{690BEA66-0966-4993-8E03-2485A4CD260A}" type="presParOf" srcId="{2B5DA367-9E7E-47D9-8DA4-CABFF50D65B0}" destId="{2A238FE3-80DB-4AE6-AEF9-9E28C287C7D8}" srcOrd="0" destOrd="0" presId="urn:microsoft.com/office/officeart/2008/layout/HalfCircleOrganizationChart"/>
    <dgm:cxn modelId="{4FB926F9-EC3E-4584-908A-B3719B659667}" type="presParOf" srcId="{2A238FE3-80DB-4AE6-AEF9-9E28C287C7D8}" destId="{9C5DA6DB-6DEE-468F-A322-6357E6C0C299}" srcOrd="0" destOrd="0" presId="urn:microsoft.com/office/officeart/2008/layout/HalfCircleOrganizationChart"/>
    <dgm:cxn modelId="{FE3F7487-C838-4D27-AD19-CC0F881702DC}" type="presParOf" srcId="{2A238FE3-80DB-4AE6-AEF9-9E28C287C7D8}" destId="{CD2E2C0C-BD0C-4076-8987-7A1C4AD9410B}" srcOrd="1" destOrd="0" presId="urn:microsoft.com/office/officeart/2008/layout/HalfCircleOrganizationChart"/>
    <dgm:cxn modelId="{28A18D12-1DBC-45D6-8401-0DB31DC44635}" type="presParOf" srcId="{2A238FE3-80DB-4AE6-AEF9-9E28C287C7D8}" destId="{F2DACCE9-F29A-49CA-A337-33CCC357D059}" srcOrd="2" destOrd="0" presId="urn:microsoft.com/office/officeart/2008/layout/HalfCircleOrganizationChart"/>
    <dgm:cxn modelId="{CF24B532-F213-42EA-AD95-766CC383856A}" type="presParOf" srcId="{2A238FE3-80DB-4AE6-AEF9-9E28C287C7D8}" destId="{DCB7242C-F456-4A58-AB87-A69C11CC3D20}" srcOrd="3" destOrd="0" presId="urn:microsoft.com/office/officeart/2008/layout/HalfCircleOrganizationChart"/>
    <dgm:cxn modelId="{E4B5FCBB-1AB0-4A04-A746-20116F5F0DD5}" type="presParOf" srcId="{2B5DA367-9E7E-47D9-8DA4-CABFF50D65B0}" destId="{D73D32A8-5BAC-402C-A049-F1E9C8D1A662}" srcOrd="1" destOrd="0" presId="urn:microsoft.com/office/officeart/2008/layout/HalfCircleOrganizationChart"/>
    <dgm:cxn modelId="{6A9072CE-CD69-47A3-B36D-EB53670F084C}" type="presParOf" srcId="{D73D32A8-5BAC-402C-A049-F1E9C8D1A662}" destId="{44C13BEC-5D5C-4811-98FF-B83C1A3B9971}" srcOrd="0" destOrd="0" presId="urn:microsoft.com/office/officeart/2008/layout/HalfCircleOrganizationChart"/>
    <dgm:cxn modelId="{B338C98D-D40E-4B3D-A38D-6963D3DF0C24}" type="presParOf" srcId="{D73D32A8-5BAC-402C-A049-F1E9C8D1A662}" destId="{FFB0A396-A541-4DF2-B281-D1215E6355D7}" srcOrd="1" destOrd="0" presId="urn:microsoft.com/office/officeart/2008/layout/HalfCircleOrganizationChart"/>
    <dgm:cxn modelId="{418AD7EB-1813-4FE5-B014-DEF9109F8AD8}" type="presParOf" srcId="{FFB0A396-A541-4DF2-B281-D1215E6355D7}" destId="{81461901-22FB-439F-BFCF-EE202D21EC55}" srcOrd="0" destOrd="0" presId="urn:microsoft.com/office/officeart/2008/layout/HalfCircleOrganizationChart"/>
    <dgm:cxn modelId="{B918750A-BF6B-4A0B-847C-6FEF20A5011A}" type="presParOf" srcId="{81461901-22FB-439F-BFCF-EE202D21EC55}" destId="{DBC410D0-F54F-4AEF-8635-6A0ADCCE0E6B}" srcOrd="0" destOrd="0" presId="urn:microsoft.com/office/officeart/2008/layout/HalfCircleOrganizationChart"/>
    <dgm:cxn modelId="{CFE56B7E-919C-4BD5-A6B8-49074F78C957}" type="presParOf" srcId="{81461901-22FB-439F-BFCF-EE202D21EC55}" destId="{11D405C1-0152-4160-8E8B-70A235B7034E}" srcOrd="1" destOrd="0" presId="urn:microsoft.com/office/officeart/2008/layout/HalfCircleOrganizationChart"/>
    <dgm:cxn modelId="{C48EA45C-A0EF-454F-A6A7-49E3CB73C159}" type="presParOf" srcId="{81461901-22FB-439F-BFCF-EE202D21EC55}" destId="{A9B0804D-C119-40EB-AEA3-8DA2C669C57C}" srcOrd="2" destOrd="0" presId="urn:microsoft.com/office/officeart/2008/layout/HalfCircleOrganizationChart"/>
    <dgm:cxn modelId="{BA9DB5F5-D873-4896-9937-02A3C9B83449}" type="presParOf" srcId="{81461901-22FB-439F-BFCF-EE202D21EC55}" destId="{1F491CE5-8F4B-48B8-B877-B7A12E64DF32}" srcOrd="3" destOrd="0" presId="urn:microsoft.com/office/officeart/2008/layout/HalfCircleOrganizationChart"/>
    <dgm:cxn modelId="{7DB1B3F1-EEBF-4501-BA98-614E28B78189}" type="presParOf" srcId="{FFB0A396-A541-4DF2-B281-D1215E6355D7}" destId="{BA13BA68-79A3-49A3-8205-4BAA1C23F958}" srcOrd="1" destOrd="0" presId="urn:microsoft.com/office/officeart/2008/layout/HalfCircleOrganizationChart"/>
    <dgm:cxn modelId="{378E9626-9E74-4E50-8596-56F1C08562A8}" type="presParOf" srcId="{FFB0A396-A541-4DF2-B281-D1215E6355D7}" destId="{D8C699A1-3C6B-4E30-A7DB-152720FC4A46}" srcOrd="2" destOrd="0" presId="urn:microsoft.com/office/officeart/2008/layout/HalfCircleOrganizationChart"/>
    <dgm:cxn modelId="{F7251357-A022-433F-AA1C-23D7ABE57E5F}" type="presParOf" srcId="{D73D32A8-5BAC-402C-A049-F1E9C8D1A662}" destId="{2B64CD4E-B9FA-42E2-922E-1D550BA77401}" srcOrd="2" destOrd="0" presId="urn:microsoft.com/office/officeart/2008/layout/HalfCircleOrganizationChart"/>
    <dgm:cxn modelId="{7728ACD6-2667-4639-BD50-F1A9ECF56B8E}" type="presParOf" srcId="{D73D32A8-5BAC-402C-A049-F1E9C8D1A662}" destId="{249CB9C3-9AA1-423D-81AF-E17B7D757A1E}" srcOrd="3" destOrd="0" presId="urn:microsoft.com/office/officeart/2008/layout/HalfCircleOrganizationChart"/>
    <dgm:cxn modelId="{B6FD2B54-4A31-4C79-A056-4EC7F1F53FCC}" type="presParOf" srcId="{249CB9C3-9AA1-423D-81AF-E17B7D757A1E}" destId="{2D07E8A7-5F95-49CB-ADA8-AF2ECFA25FB9}" srcOrd="0" destOrd="0" presId="urn:microsoft.com/office/officeart/2008/layout/HalfCircleOrganizationChart"/>
    <dgm:cxn modelId="{5077A9A2-6D9F-4D42-BE7F-EC65DB7D492F}" type="presParOf" srcId="{2D07E8A7-5F95-49CB-ADA8-AF2ECFA25FB9}" destId="{2381194A-871D-4C17-B7EF-E992D747E891}" srcOrd="0" destOrd="0" presId="urn:microsoft.com/office/officeart/2008/layout/HalfCircleOrganizationChart"/>
    <dgm:cxn modelId="{A853E0F4-D248-4B49-8A3E-36F20AD37157}" type="presParOf" srcId="{2D07E8A7-5F95-49CB-ADA8-AF2ECFA25FB9}" destId="{BC37FCBF-0BF0-4CD7-B20E-41CA23241E57}" srcOrd="1" destOrd="0" presId="urn:microsoft.com/office/officeart/2008/layout/HalfCircleOrganizationChart"/>
    <dgm:cxn modelId="{D50AF465-9BAB-4153-BB46-4B7742970D8F}" type="presParOf" srcId="{2D07E8A7-5F95-49CB-ADA8-AF2ECFA25FB9}" destId="{60D88DEE-7C04-4CB5-8A3B-FB65362B812A}" srcOrd="2" destOrd="0" presId="urn:microsoft.com/office/officeart/2008/layout/HalfCircleOrganizationChart"/>
    <dgm:cxn modelId="{0F8CEDC8-ECBD-43D9-BDFE-05A02257488C}" type="presParOf" srcId="{2D07E8A7-5F95-49CB-ADA8-AF2ECFA25FB9}" destId="{2B0F5557-FE30-433E-AFE6-C26FC38D9D17}" srcOrd="3" destOrd="0" presId="urn:microsoft.com/office/officeart/2008/layout/HalfCircleOrganizationChart"/>
    <dgm:cxn modelId="{FF2E487A-2F98-4F11-84F3-74C82D4B2BFF}" type="presParOf" srcId="{249CB9C3-9AA1-423D-81AF-E17B7D757A1E}" destId="{28E13C64-385F-4B6B-B9B3-064C3EE6E767}" srcOrd="1" destOrd="0" presId="urn:microsoft.com/office/officeart/2008/layout/HalfCircleOrganizationChart"/>
    <dgm:cxn modelId="{DC9EB628-FAD5-4B49-B98B-0FF61A34D680}" type="presParOf" srcId="{249CB9C3-9AA1-423D-81AF-E17B7D757A1E}" destId="{72E1D31E-AA01-4C26-B3BE-E6DED495149F}" srcOrd="2" destOrd="0" presId="urn:microsoft.com/office/officeart/2008/layout/HalfCircleOrganizationChart"/>
    <dgm:cxn modelId="{6BE52D55-5529-4C45-8695-E24DBB85CDAF}" type="presParOf" srcId="{2B5DA367-9E7E-47D9-8DA4-CABFF50D65B0}" destId="{297BEECB-470F-4FE0-9C59-16557241D1CE}" srcOrd="2" destOrd="0" presId="urn:microsoft.com/office/officeart/2008/layout/HalfCircleOrganizationChart"/>
    <dgm:cxn modelId="{73862F33-86FE-4EE3-866E-5858306C691F}" type="presParOf" srcId="{B3160EE8-BF2B-49D9-A7C8-4D5973F785E7}" destId="{6C3E11F2-F068-48BC-9200-C68A25B8DA55}" srcOrd="2" destOrd="0" presId="urn:microsoft.com/office/officeart/2008/layout/HalfCircleOrganizationChart"/>
    <dgm:cxn modelId="{35116749-F1EC-46B0-B5D8-5413C181C94F}" type="presParOf" srcId="{B3160EE8-BF2B-49D9-A7C8-4D5973F785E7}" destId="{E36D77BE-722E-41E4-8591-7EEC117E0E4D}" srcOrd="3" destOrd="0" presId="urn:microsoft.com/office/officeart/2008/layout/HalfCircleOrganizationChart"/>
    <dgm:cxn modelId="{BA48C87F-0660-4CE5-93A3-F0CCD5A16341}" type="presParOf" srcId="{E36D77BE-722E-41E4-8591-7EEC117E0E4D}" destId="{FA4F7E69-2F69-490F-A97E-B0AA71C8F69A}" srcOrd="0" destOrd="0" presId="urn:microsoft.com/office/officeart/2008/layout/HalfCircleOrganizationChart"/>
    <dgm:cxn modelId="{C666F6FA-BF38-4636-9DE0-C621E3319A4A}" type="presParOf" srcId="{FA4F7E69-2F69-490F-A97E-B0AA71C8F69A}" destId="{B335D6DD-985A-441D-9F17-58310DB2121E}" srcOrd="0" destOrd="0" presId="urn:microsoft.com/office/officeart/2008/layout/HalfCircleOrganizationChart"/>
    <dgm:cxn modelId="{7454B6FE-A6C8-485B-9AB9-BDD0245B2351}" type="presParOf" srcId="{FA4F7E69-2F69-490F-A97E-B0AA71C8F69A}" destId="{74343391-83A5-45FC-9108-AD1DF040B8BF}" srcOrd="1" destOrd="0" presId="urn:microsoft.com/office/officeart/2008/layout/HalfCircleOrganizationChart"/>
    <dgm:cxn modelId="{DEEADF90-72E2-4059-909D-F5FC8F77CF04}" type="presParOf" srcId="{FA4F7E69-2F69-490F-A97E-B0AA71C8F69A}" destId="{E3BB81AB-9143-450B-AF9C-F9A6C4309823}" srcOrd="2" destOrd="0" presId="urn:microsoft.com/office/officeart/2008/layout/HalfCircleOrganizationChart"/>
    <dgm:cxn modelId="{26157AAE-DD41-41CC-AD41-A480FEEED135}" type="presParOf" srcId="{FA4F7E69-2F69-490F-A97E-B0AA71C8F69A}" destId="{0A7D558D-C6C3-4C1B-8F6D-457ADD9D8008}" srcOrd="3" destOrd="0" presId="urn:microsoft.com/office/officeart/2008/layout/HalfCircleOrganizationChart"/>
    <dgm:cxn modelId="{67C20B41-2548-4F26-A9A0-B293CC5DF71B}" type="presParOf" srcId="{E36D77BE-722E-41E4-8591-7EEC117E0E4D}" destId="{E9C89BFA-DA3B-4ED0-8941-43FF0A0FB550}" srcOrd="1" destOrd="0" presId="urn:microsoft.com/office/officeart/2008/layout/HalfCircleOrganizationChart"/>
    <dgm:cxn modelId="{5DAB9F98-7FAE-4239-9F37-32DD68706FE0}" type="presParOf" srcId="{E9C89BFA-DA3B-4ED0-8941-43FF0A0FB550}" destId="{CF0388C0-BC26-4601-8D46-B40677594024}" srcOrd="0" destOrd="0" presId="urn:microsoft.com/office/officeart/2008/layout/HalfCircleOrganizationChart"/>
    <dgm:cxn modelId="{C0C05D34-A69C-4825-996D-C731905D0582}" type="presParOf" srcId="{E9C89BFA-DA3B-4ED0-8941-43FF0A0FB550}" destId="{CF17C8D6-2BA8-4F17-9CDE-706D1FA29D9C}" srcOrd="1" destOrd="0" presId="urn:microsoft.com/office/officeart/2008/layout/HalfCircleOrganizationChart"/>
    <dgm:cxn modelId="{BF8AE063-04A5-44C1-832A-FA70B958CFD3}" type="presParOf" srcId="{CF17C8D6-2BA8-4F17-9CDE-706D1FA29D9C}" destId="{64B9BF78-A692-442D-974B-502AB140AC07}" srcOrd="0" destOrd="0" presId="urn:microsoft.com/office/officeart/2008/layout/HalfCircleOrganizationChart"/>
    <dgm:cxn modelId="{70AFD4B2-6DCE-4EA8-9270-E4BED9BB1684}" type="presParOf" srcId="{64B9BF78-A692-442D-974B-502AB140AC07}" destId="{791A2D19-D177-4EAA-9EC0-F5B03011D12C}" srcOrd="0" destOrd="0" presId="urn:microsoft.com/office/officeart/2008/layout/HalfCircleOrganizationChart"/>
    <dgm:cxn modelId="{DCDA8E8D-DB2E-4F66-A218-E9A4BA2E1681}" type="presParOf" srcId="{64B9BF78-A692-442D-974B-502AB140AC07}" destId="{8BB47FED-DF37-4BF2-9BD1-A992C1940A50}" srcOrd="1" destOrd="0" presId="urn:microsoft.com/office/officeart/2008/layout/HalfCircleOrganizationChart"/>
    <dgm:cxn modelId="{14DA696D-DB1B-46E3-B886-1E386855609F}" type="presParOf" srcId="{64B9BF78-A692-442D-974B-502AB140AC07}" destId="{BA78D6E7-5BA2-43E1-A9A1-F236357D3924}" srcOrd="2" destOrd="0" presId="urn:microsoft.com/office/officeart/2008/layout/HalfCircleOrganizationChart"/>
    <dgm:cxn modelId="{E10E82E7-3A43-4A4B-AD4B-D802ADDB09D3}" type="presParOf" srcId="{64B9BF78-A692-442D-974B-502AB140AC07}" destId="{E0D39521-3656-4B90-AEE6-E5A953EDCB41}" srcOrd="3" destOrd="0" presId="urn:microsoft.com/office/officeart/2008/layout/HalfCircleOrganizationChart"/>
    <dgm:cxn modelId="{5125F0F7-773D-412A-9964-20C6E13BA9D8}" type="presParOf" srcId="{CF17C8D6-2BA8-4F17-9CDE-706D1FA29D9C}" destId="{DE05195C-1540-4D3B-B80C-3A224F5790C0}" srcOrd="1" destOrd="0" presId="urn:microsoft.com/office/officeart/2008/layout/HalfCircleOrganizationChart"/>
    <dgm:cxn modelId="{9C3758D7-6421-4D80-8702-152796B56F3F}" type="presParOf" srcId="{CF17C8D6-2BA8-4F17-9CDE-706D1FA29D9C}" destId="{B9028685-1FFD-4B73-BA1A-C8BC00095DAD}" srcOrd="2" destOrd="0" presId="urn:microsoft.com/office/officeart/2008/layout/HalfCircleOrganizationChart"/>
    <dgm:cxn modelId="{0880430F-F208-4872-9E1B-5C55C8E6DEF2}" type="presParOf" srcId="{E9C89BFA-DA3B-4ED0-8941-43FF0A0FB550}" destId="{2258A37D-9611-4FE5-B0D9-9F8C380C07F1}" srcOrd="2" destOrd="0" presId="urn:microsoft.com/office/officeart/2008/layout/HalfCircleOrganizationChart"/>
    <dgm:cxn modelId="{DDBF2A5F-961D-47F0-83E8-60E703A4A1A3}" type="presParOf" srcId="{E9C89BFA-DA3B-4ED0-8941-43FF0A0FB550}" destId="{9F546350-95C5-465B-BF13-D45EA645E101}" srcOrd="3" destOrd="0" presId="urn:microsoft.com/office/officeart/2008/layout/HalfCircleOrganizationChart"/>
    <dgm:cxn modelId="{9668B05A-307F-46AC-A517-6022AF2091B6}" type="presParOf" srcId="{9F546350-95C5-465B-BF13-D45EA645E101}" destId="{26914B56-8326-4BA6-AE3E-8CEBBD901763}" srcOrd="0" destOrd="0" presId="urn:microsoft.com/office/officeart/2008/layout/HalfCircleOrganizationChart"/>
    <dgm:cxn modelId="{9A88EDE9-7DFC-41B5-A7D6-213D7E0917DC}" type="presParOf" srcId="{26914B56-8326-4BA6-AE3E-8CEBBD901763}" destId="{5DF027A1-9B88-4FB1-AEB7-3FCC8849F2ED}" srcOrd="0" destOrd="0" presId="urn:microsoft.com/office/officeart/2008/layout/HalfCircleOrganizationChart"/>
    <dgm:cxn modelId="{436A4C14-196D-4F1C-AD5E-87A829CFBB98}" type="presParOf" srcId="{26914B56-8326-4BA6-AE3E-8CEBBD901763}" destId="{888B76B3-D3F3-44CB-9DB1-7A6486A5138E}" srcOrd="1" destOrd="0" presId="urn:microsoft.com/office/officeart/2008/layout/HalfCircleOrganizationChart"/>
    <dgm:cxn modelId="{F71839A2-68DE-42F4-A85A-23A9889DB1C2}" type="presParOf" srcId="{26914B56-8326-4BA6-AE3E-8CEBBD901763}" destId="{7F0527FB-98D8-4C56-9EFC-97C2A7944EB1}" srcOrd="2" destOrd="0" presId="urn:microsoft.com/office/officeart/2008/layout/HalfCircleOrganizationChart"/>
    <dgm:cxn modelId="{3D742091-E44E-418E-B68D-F35D5694EF80}" type="presParOf" srcId="{26914B56-8326-4BA6-AE3E-8CEBBD901763}" destId="{556EAD92-D3B1-4B4A-9E47-C65AF9117A65}" srcOrd="3" destOrd="0" presId="urn:microsoft.com/office/officeart/2008/layout/HalfCircleOrganizationChart"/>
    <dgm:cxn modelId="{41A9E92D-3A6D-400F-B7B7-1CC74AD4258B}" type="presParOf" srcId="{9F546350-95C5-465B-BF13-D45EA645E101}" destId="{0DE5CA25-9802-411A-8260-E6C22E3CDDF8}" srcOrd="1" destOrd="0" presId="urn:microsoft.com/office/officeart/2008/layout/HalfCircleOrganizationChart"/>
    <dgm:cxn modelId="{70BF7583-D4EE-4784-BF53-21AE3AF75C6A}" type="presParOf" srcId="{9F546350-95C5-465B-BF13-D45EA645E101}" destId="{2D76EC66-CF1F-402C-A362-0D7FB7B20764}" srcOrd="2" destOrd="0" presId="urn:microsoft.com/office/officeart/2008/layout/HalfCircleOrganizationChart"/>
    <dgm:cxn modelId="{AAE04FEB-27D2-43F6-83DD-D172E94B0D92}" type="presParOf" srcId="{E9C89BFA-DA3B-4ED0-8941-43FF0A0FB550}" destId="{543EB8DA-473C-4B4D-B38F-6347E008D0D1}" srcOrd="4" destOrd="0" presId="urn:microsoft.com/office/officeart/2008/layout/HalfCircleOrganizationChart"/>
    <dgm:cxn modelId="{65835088-03A7-46C8-9A32-26A37316F5C3}" type="presParOf" srcId="{E9C89BFA-DA3B-4ED0-8941-43FF0A0FB550}" destId="{15F34CB1-2EE6-4342-8117-3448CCD7A578}" srcOrd="5" destOrd="0" presId="urn:microsoft.com/office/officeart/2008/layout/HalfCircleOrganizationChart"/>
    <dgm:cxn modelId="{1617244D-A957-4906-95D6-51F703D48399}" type="presParOf" srcId="{15F34CB1-2EE6-4342-8117-3448CCD7A578}" destId="{5746A49D-2510-4C75-B194-4EFB0646A16F}" srcOrd="0" destOrd="0" presId="urn:microsoft.com/office/officeart/2008/layout/HalfCircleOrganizationChart"/>
    <dgm:cxn modelId="{4F1275B1-A5F6-47C0-9707-84454B84B977}" type="presParOf" srcId="{5746A49D-2510-4C75-B194-4EFB0646A16F}" destId="{46630E3C-8B98-4F1A-B19C-7677157B4103}" srcOrd="0" destOrd="0" presId="urn:microsoft.com/office/officeart/2008/layout/HalfCircleOrganizationChart"/>
    <dgm:cxn modelId="{BBAC5BC2-30B3-48BC-B2AF-EEAA34E16B19}" type="presParOf" srcId="{5746A49D-2510-4C75-B194-4EFB0646A16F}" destId="{0D30BFDC-957E-48DF-B5A8-3765E507666D}" srcOrd="1" destOrd="0" presId="urn:microsoft.com/office/officeart/2008/layout/HalfCircleOrganizationChart"/>
    <dgm:cxn modelId="{56123620-845C-476E-A05B-5906B58D3616}" type="presParOf" srcId="{5746A49D-2510-4C75-B194-4EFB0646A16F}" destId="{9685F81F-D053-4C62-BB54-4CCB633A463C}" srcOrd="2" destOrd="0" presId="urn:microsoft.com/office/officeart/2008/layout/HalfCircleOrganizationChart"/>
    <dgm:cxn modelId="{81BB191E-8191-4B50-98B8-DE8A105659A8}" type="presParOf" srcId="{5746A49D-2510-4C75-B194-4EFB0646A16F}" destId="{DFE7C19B-2D63-41DA-9B07-2FC5E3C297DB}" srcOrd="3" destOrd="0" presId="urn:microsoft.com/office/officeart/2008/layout/HalfCircleOrganizationChart"/>
    <dgm:cxn modelId="{66D7E6EC-1D15-44AD-9B3E-E9CC4F806840}" type="presParOf" srcId="{15F34CB1-2EE6-4342-8117-3448CCD7A578}" destId="{27AB1D4B-9C80-4D60-BBA8-329F2E5BC643}" srcOrd="1" destOrd="0" presId="urn:microsoft.com/office/officeart/2008/layout/HalfCircleOrganizationChart"/>
    <dgm:cxn modelId="{CF58BBD2-2222-47FD-AB85-6D61C99FEF53}" type="presParOf" srcId="{15F34CB1-2EE6-4342-8117-3448CCD7A578}" destId="{9ADFE0B7-2FC0-41C3-AF2F-542DCDB81C03}" srcOrd="2" destOrd="0" presId="urn:microsoft.com/office/officeart/2008/layout/HalfCircleOrganizationChart"/>
    <dgm:cxn modelId="{80A3DE05-5D60-4625-B716-73181AC86E83}" type="presParOf" srcId="{E36D77BE-722E-41E4-8591-7EEC117E0E4D}" destId="{7ADE6E79-EEF6-47C9-99B0-93E68DAC38D0}" srcOrd="2" destOrd="0" presId="urn:microsoft.com/office/officeart/2008/layout/HalfCircleOrganizationChart"/>
    <dgm:cxn modelId="{7F380E8F-8BE0-42C1-AB20-C19251C22105}" type="presParOf" srcId="{9D1D07D2-AFE7-428E-901C-C75D021C18FF}" destId="{EC095EDD-328F-4D0D-AA66-7AB56968C87D}" srcOrd="2" destOrd="0" presId="urn:microsoft.com/office/officeart/2008/layout/HalfCircleOrganizationChart"/>
    <dgm:cxn modelId="{A0E18B4E-442B-432B-9FE9-063FEA741C74}" type="presParOf" srcId="{E6378B6B-0B5F-497F-BBB0-1760CA23C048}" destId="{1C889A3C-83CB-4575-B1D7-0FE75455CA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EB8DA-473C-4B4D-B38F-6347E008D0D1}">
      <dsp:nvSpPr>
        <dsp:cNvPr id="0" name=""/>
        <dsp:cNvSpPr/>
      </dsp:nvSpPr>
      <dsp:spPr>
        <a:xfrm>
          <a:off x="7728049" y="3495998"/>
          <a:ext cx="836506" cy="183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676"/>
              </a:lnTo>
              <a:lnTo>
                <a:pt x="836506" y="18366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88C0-BC26-4601-8D46-B40677594024}">
      <dsp:nvSpPr>
        <dsp:cNvPr id="0" name=""/>
        <dsp:cNvSpPr/>
      </dsp:nvSpPr>
      <dsp:spPr>
        <a:xfrm>
          <a:off x="7728049" y="3495998"/>
          <a:ext cx="836506" cy="545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547"/>
              </a:lnTo>
              <a:lnTo>
                <a:pt x="836506" y="5455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11F2-F068-48BC-9200-C68A25B8DA55}">
      <dsp:nvSpPr>
        <dsp:cNvPr id="0" name=""/>
        <dsp:cNvSpPr/>
      </dsp:nvSpPr>
      <dsp:spPr>
        <a:xfrm>
          <a:off x="6627862" y="2204869"/>
          <a:ext cx="1100187" cy="381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41"/>
              </a:lnTo>
              <a:lnTo>
                <a:pt x="1100187" y="190941"/>
              </a:lnTo>
              <a:lnTo>
                <a:pt x="1100187" y="3818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4CD4E-B9FA-42E2-922E-1D550BA77401}">
      <dsp:nvSpPr>
        <dsp:cNvPr id="0" name=""/>
        <dsp:cNvSpPr/>
      </dsp:nvSpPr>
      <dsp:spPr>
        <a:xfrm>
          <a:off x="5527674" y="3495998"/>
          <a:ext cx="836506" cy="183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676"/>
              </a:lnTo>
              <a:lnTo>
                <a:pt x="836506" y="183667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13BEC-5D5C-4811-98FF-B83C1A3B9971}">
      <dsp:nvSpPr>
        <dsp:cNvPr id="0" name=""/>
        <dsp:cNvSpPr/>
      </dsp:nvSpPr>
      <dsp:spPr>
        <a:xfrm>
          <a:off x="5527674" y="3495998"/>
          <a:ext cx="836506" cy="545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547"/>
              </a:lnTo>
              <a:lnTo>
                <a:pt x="836506" y="5455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B4C61-DDDD-48E5-BDCC-14264CBB514F}">
      <dsp:nvSpPr>
        <dsp:cNvPr id="0" name=""/>
        <dsp:cNvSpPr/>
      </dsp:nvSpPr>
      <dsp:spPr>
        <a:xfrm>
          <a:off x="5527674" y="2204869"/>
          <a:ext cx="1100187" cy="381883"/>
        </a:xfrm>
        <a:custGeom>
          <a:avLst/>
          <a:gdLst/>
          <a:ahLst/>
          <a:cxnLst/>
          <a:rect l="0" t="0" r="0" b="0"/>
          <a:pathLst>
            <a:path>
              <a:moveTo>
                <a:pt x="1100187" y="0"/>
              </a:moveTo>
              <a:lnTo>
                <a:pt x="1100187" y="190941"/>
              </a:lnTo>
              <a:lnTo>
                <a:pt x="0" y="190941"/>
              </a:lnTo>
              <a:lnTo>
                <a:pt x="0" y="3818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B4C1C-B189-4018-A9DA-D2D8C9CD9A50}">
      <dsp:nvSpPr>
        <dsp:cNvPr id="0" name=""/>
        <dsp:cNvSpPr/>
      </dsp:nvSpPr>
      <dsp:spPr>
        <a:xfrm>
          <a:off x="4386571" y="913740"/>
          <a:ext cx="2241291" cy="381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41"/>
              </a:lnTo>
              <a:lnTo>
                <a:pt x="2241291" y="190941"/>
              </a:lnTo>
              <a:lnTo>
                <a:pt x="2241291" y="3818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6328A-545A-4468-B122-3746B328842B}">
      <dsp:nvSpPr>
        <dsp:cNvPr id="0" name=""/>
        <dsp:cNvSpPr/>
      </dsp:nvSpPr>
      <dsp:spPr>
        <a:xfrm>
          <a:off x="2145280" y="2204869"/>
          <a:ext cx="836506" cy="545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547"/>
              </a:lnTo>
              <a:lnTo>
                <a:pt x="836506" y="5455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F94FB-71D7-4FA8-9717-D4A9519D8B7D}">
      <dsp:nvSpPr>
        <dsp:cNvPr id="0" name=""/>
        <dsp:cNvSpPr/>
      </dsp:nvSpPr>
      <dsp:spPr>
        <a:xfrm>
          <a:off x="2145280" y="913740"/>
          <a:ext cx="2241291" cy="381883"/>
        </a:xfrm>
        <a:custGeom>
          <a:avLst/>
          <a:gdLst/>
          <a:ahLst/>
          <a:cxnLst/>
          <a:rect l="0" t="0" r="0" b="0"/>
          <a:pathLst>
            <a:path>
              <a:moveTo>
                <a:pt x="2241291" y="0"/>
              </a:moveTo>
              <a:lnTo>
                <a:pt x="2241291" y="190941"/>
              </a:lnTo>
              <a:lnTo>
                <a:pt x="0" y="190941"/>
              </a:lnTo>
              <a:lnTo>
                <a:pt x="0" y="3818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3D3CF-F01A-4CD4-9CF4-CA8397B37861}">
      <dsp:nvSpPr>
        <dsp:cNvPr id="0" name=""/>
        <dsp:cNvSpPr/>
      </dsp:nvSpPr>
      <dsp:spPr>
        <a:xfrm>
          <a:off x="3931948" y="4494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E1BEA-A5E2-499E-838C-5C9630FABC07}">
      <dsp:nvSpPr>
        <dsp:cNvPr id="0" name=""/>
        <dsp:cNvSpPr/>
      </dsp:nvSpPr>
      <dsp:spPr>
        <a:xfrm>
          <a:off x="3931948" y="4494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F5B48-E74D-499B-9AD0-0D5BBB072963}">
      <dsp:nvSpPr>
        <dsp:cNvPr id="0" name=""/>
        <dsp:cNvSpPr/>
      </dsp:nvSpPr>
      <dsp:spPr>
        <a:xfrm>
          <a:off x="3477325" y="168159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SVN</a:t>
          </a:r>
          <a:endParaRPr lang="zh-CN" altLang="en-US" sz="3400" kern="1200" dirty="0"/>
        </a:p>
      </dsp:txBody>
      <dsp:txXfrm>
        <a:off x="3477325" y="168159"/>
        <a:ext cx="1818491" cy="581917"/>
      </dsp:txXfrm>
    </dsp:sp>
    <dsp:sp modelId="{77D67836-C7B3-47ED-BEE8-DBDFBB183194}">
      <dsp:nvSpPr>
        <dsp:cNvPr id="0" name=""/>
        <dsp:cNvSpPr/>
      </dsp:nvSpPr>
      <dsp:spPr>
        <a:xfrm>
          <a:off x="1690657" y="1295623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9D692-B00A-4188-B6D1-C4EA7A05C2CE}">
      <dsp:nvSpPr>
        <dsp:cNvPr id="0" name=""/>
        <dsp:cNvSpPr/>
      </dsp:nvSpPr>
      <dsp:spPr>
        <a:xfrm>
          <a:off x="1690657" y="1295623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0D12-0349-4AD7-88F8-8FEC69A1A341}">
      <dsp:nvSpPr>
        <dsp:cNvPr id="0" name=""/>
        <dsp:cNvSpPr/>
      </dsp:nvSpPr>
      <dsp:spPr>
        <a:xfrm>
          <a:off x="1236034" y="1459288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trunk</a:t>
          </a:r>
          <a:endParaRPr lang="zh-CN" altLang="en-US" sz="3400" kern="1200" dirty="0"/>
        </a:p>
      </dsp:txBody>
      <dsp:txXfrm>
        <a:off x="1236034" y="1459288"/>
        <a:ext cx="1818491" cy="581917"/>
      </dsp:txXfrm>
    </dsp:sp>
    <dsp:sp modelId="{A360BE4B-BAD9-44F2-80ED-18A1A6656B38}">
      <dsp:nvSpPr>
        <dsp:cNvPr id="0" name=""/>
        <dsp:cNvSpPr/>
      </dsp:nvSpPr>
      <dsp:spPr>
        <a:xfrm>
          <a:off x="2872677" y="2586753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BBD87-625E-4524-8A4A-91C4A78A9473}">
      <dsp:nvSpPr>
        <dsp:cNvPr id="0" name=""/>
        <dsp:cNvSpPr/>
      </dsp:nvSpPr>
      <dsp:spPr>
        <a:xfrm>
          <a:off x="2872677" y="2586753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813EF-A5A3-4846-9D93-4202E1F9338C}">
      <dsp:nvSpPr>
        <dsp:cNvPr id="0" name=""/>
        <dsp:cNvSpPr/>
      </dsp:nvSpPr>
      <dsp:spPr>
        <a:xfrm>
          <a:off x="2418054" y="2750417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1.txt</a:t>
          </a:r>
          <a:endParaRPr lang="zh-CN" altLang="en-US" sz="3400" kern="1200" dirty="0"/>
        </a:p>
      </dsp:txBody>
      <dsp:txXfrm>
        <a:off x="2418054" y="2750417"/>
        <a:ext cx="1818491" cy="581917"/>
      </dsp:txXfrm>
    </dsp:sp>
    <dsp:sp modelId="{02507B9B-CD7B-44A7-B1B6-67C557CA6468}">
      <dsp:nvSpPr>
        <dsp:cNvPr id="0" name=""/>
        <dsp:cNvSpPr/>
      </dsp:nvSpPr>
      <dsp:spPr>
        <a:xfrm>
          <a:off x="6173239" y="1295623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C4B3D-174B-4790-BBBC-F938F9563A34}">
      <dsp:nvSpPr>
        <dsp:cNvPr id="0" name=""/>
        <dsp:cNvSpPr/>
      </dsp:nvSpPr>
      <dsp:spPr>
        <a:xfrm>
          <a:off x="6173239" y="1295623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041B8-E63A-4B55-A246-244BFFF769A6}">
      <dsp:nvSpPr>
        <dsp:cNvPr id="0" name=""/>
        <dsp:cNvSpPr/>
      </dsp:nvSpPr>
      <dsp:spPr>
        <a:xfrm>
          <a:off x="5718616" y="1459288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Branches</a:t>
          </a:r>
          <a:endParaRPr lang="zh-CN" altLang="en-US" sz="3400" kern="1200" dirty="0"/>
        </a:p>
      </dsp:txBody>
      <dsp:txXfrm>
        <a:off x="5718616" y="1459288"/>
        <a:ext cx="1818491" cy="581917"/>
      </dsp:txXfrm>
    </dsp:sp>
    <dsp:sp modelId="{CD2E2C0C-BD0C-4076-8987-7A1C4AD9410B}">
      <dsp:nvSpPr>
        <dsp:cNvPr id="0" name=""/>
        <dsp:cNvSpPr/>
      </dsp:nvSpPr>
      <dsp:spPr>
        <a:xfrm>
          <a:off x="5073052" y="2586753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ACCE9-F29A-49CA-A337-33CCC357D059}">
      <dsp:nvSpPr>
        <dsp:cNvPr id="0" name=""/>
        <dsp:cNvSpPr/>
      </dsp:nvSpPr>
      <dsp:spPr>
        <a:xfrm>
          <a:off x="5073052" y="2586753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DA6DB-6DEE-468F-A322-6357E6C0C299}">
      <dsp:nvSpPr>
        <dsp:cNvPr id="0" name=""/>
        <dsp:cNvSpPr/>
      </dsp:nvSpPr>
      <dsp:spPr>
        <a:xfrm>
          <a:off x="4618429" y="2750417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有声图书</a:t>
          </a:r>
          <a:endParaRPr lang="zh-CN" altLang="en-US" sz="3400" kern="1200" dirty="0"/>
        </a:p>
      </dsp:txBody>
      <dsp:txXfrm>
        <a:off x="4618429" y="2750417"/>
        <a:ext cx="1818491" cy="581917"/>
      </dsp:txXfrm>
    </dsp:sp>
    <dsp:sp modelId="{11D405C1-0152-4160-8E8B-70A235B7034E}">
      <dsp:nvSpPr>
        <dsp:cNvPr id="0" name=""/>
        <dsp:cNvSpPr/>
      </dsp:nvSpPr>
      <dsp:spPr>
        <a:xfrm>
          <a:off x="6255071" y="3877882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0804D-C119-40EB-AEA3-8DA2C669C57C}">
      <dsp:nvSpPr>
        <dsp:cNvPr id="0" name=""/>
        <dsp:cNvSpPr/>
      </dsp:nvSpPr>
      <dsp:spPr>
        <a:xfrm>
          <a:off x="6255071" y="3877882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410D0-F54F-4AEF-8635-6A0ADCCE0E6B}">
      <dsp:nvSpPr>
        <dsp:cNvPr id="0" name=""/>
        <dsp:cNvSpPr/>
      </dsp:nvSpPr>
      <dsp:spPr>
        <a:xfrm>
          <a:off x="5800448" y="4041546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1.txt</a:t>
          </a:r>
          <a:endParaRPr lang="zh-CN" altLang="en-US" sz="3400" kern="1200" dirty="0"/>
        </a:p>
      </dsp:txBody>
      <dsp:txXfrm>
        <a:off x="5800448" y="4041546"/>
        <a:ext cx="1818491" cy="581917"/>
      </dsp:txXfrm>
    </dsp:sp>
    <dsp:sp modelId="{BC37FCBF-0BF0-4CD7-B20E-41CA23241E57}">
      <dsp:nvSpPr>
        <dsp:cNvPr id="0" name=""/>
        <dsp:cNvSpPr/>
      </dsp:nvSpPr>
      <dsp:spPr>
        <a:xfrm>
          <a:off x="6255071" y="5169011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88DEE-7C04-4CB5-8A3B-FB65362B812A}">
      <dsp:nvSpPr>
        <dsp:cNvPr id="0" name=""/>
        <dsp:cNvSpPr/>
      </dsp:nvSpPr>
      <dsp:spPr>
        <a:xfrm>
          <a:off x="6255071" y="5169011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1194A-871D-4C17-B7EF-E992D747E891}">
      <dsp:nvSpPr>
        <dsp:cNvPr id="0" name=""/>
        <dsp:cNvSpPr/>
      </dsp:nvSpPr>
      <dsp:spPr>
        <a:xfrm>
          <a:off x="5800448" y="5332675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2.txt</a:t>
          </a:r>
          <a:endParaRPr lang="zh-CN" altLang="en-US" sz="3400" kern="1200" dirty="0"/>
        </a:p>
      </dsp:txBody>
      <dsp:txXfrm>
        <a:off x="5800448" y="5332675"/>
        <a:ext cx="1818491" cy="581917"/>
      </dsp:txXfrm>
    </dsp:sp>
    <dsp:sp modelId="{74343391-83A5-45FC-9108-AD1DF040B8BF}">
      <dsp:nvSpPr>
        <dsp:cNvPr id="0" name=""/>
        <dsp:cNvSpPr/>
      </dsp:nvSpPr>
      <dsp:spPr>
        <a:xfrm>
          <a:off x="7273427" y="2586753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B81AB-9143-450B-AF9C-F9A6C4309823}">
      <dsp:nvSpPr>
        <dsp:cNvPr id="0" name=""/>
        <dsp:cNvSpPr/>
      </dsp:nvSpPr>
      <dsp:spPr>
        <a:xfrm>
          <a:off x="7273427" y="2586753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5D6DD-985A-441D-9F17-58310DB2121E}">
      <dsp:nvSpPr>
        <dsp:cNvPr id="0" name=""/>
        <dsp:cNvSpPr/>
      </dsp:nvSpPr>
      <dsp:spPr>
        <a:xfrm>
          <a:off x="6818804" y="2750417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体检</a:t>
          </a:r>
          <a:endParaRPr lang="zh-CN" altLang="en-US" sz="3400" kern="1200" dirty="0"/>
        </a:p>
      </dsp:txBody>
      <dsp:txXfrm>
        <a:off x="6818804" y="2750417"/>
        <a:ext cx="1818491" cy="581917"/>
      </dsp:txXfrm>
    </dsp:sp>
    <dsp:sp modelId="{8BB47FED-DF37-4BF2-9BD1-A992C1940A50}">
      <dsp:nvSpPr>
        <dsp:cNvPr id="0" name=""/>
        <dsp:cNvSpPr/>
      </dsp:nvSpPr>
      <dsp:spPr>
        <a:xfrm>
          <a:off x="8455446" y="3877882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8D6E7-5BA2-43E1-A9A1-F236357D3924}">
      <dsp:nvSpPr>
        <dsp:cNvPr id="0" name=""/>
        <dsp:cNvSpPr/>
      </dsp:nvSpPr>
      <dsp:spPr>
        <a:xfrm>
          <a:off x="8455446" y="3877882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A2D19-D177-4EAA-9EC0-F5B03011D12C}">
      <dsp:nvSpPr>
        <dsp:cNvPr id="0" name=""/>
        <dsp:cNvSpPr/>
      </dsp:nvSpPr>
      <dsp:spPr>
        <a:xfrm>
          <a:off x="8000823" y="4041546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1.Txt</a:t>
          </a:r>
          <a:endParaRPr lang="zh-CN" altLang="en-US" sz="3400" kern="1200" dirty="0"/>
        </a:p>
      </dsp:txBody>
      <dsp:txXfrm>
        <a:off x="8000823" y="4041546"/>
        <a:ext cx="1818491" cy="581917"/>
      </dsp:txXfrm>
    </dsp:sp>
    <dsp:sp modelId="{0D30BFDC-957E-48DF-B5A8-3765E507666D}">
      <dsp:nvSpPr>
        <dsp:cNvPr id="0" name=""/>
        <dsp:cNvSpPr/>
      </dsp:nvSpPr>
      <dsp:spPr>
        <a:xfrm>
          <a:off x="8455446" y="5169011"/>
          <a:ext cx="909245" cy="90924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5F81F-D053-4C62-BB54-4CCB633A463C}">
      <dsp:nvSpPr>
        <dsp:cNvPr id="0" name=""/>
        <dsp:cNvSpPr/>
      </dsp:nvSpPr>
      <dsp:spPr>
        <a:xfrm>
          <a:off x="8455446" y="5169011"/>
          <a:ext cx="909245" cy="90924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0E3C-8B98-4F1A-B19C-7677157B4103}">
      <dsp:nvSpPr>
        <dsp:cNvPr id="0" name=""/>
        <dsp:cNvSpPr/>
      </dsp:nvSpPr>
      <dsp:spPr>
        <a:xfrm>
          <a:off x="8000823" y="5332675"/>
          <a:ext cx="1818491" cy="5819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3.txt</a:t>
          </a:r>
          <a:endParaRPr lang="zh-CN" altLang="en-US" sz="3400" kern="1200" dirty="0"/>
        </a:p>
      </dsp:txBody>
      <dsp:txXfrm>
        <a:off x="8000823" y="5332675"/>
        <a:ext cx="1818491" cy="581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EB8DA-473C-4B4D-B38F-6347E008D0D1}">
      <dsp:nvSpPr>
        <dsp:cNvPr id="0" name=""/>
        <dsp:cNvSpPr/>
      </dsp:nvSpPr>
      <dsp:spPr>
        <a:xfrm>
          <a:off x="7422842" y="2919321"/>
          <a:ext cx="698596" cy="261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2144"/>
              </a:lnTo>
              <a:lnTo>
                <a:pt x="698596" y="26121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8A37D-9611-4FE5-B0D9-9F8C380C07F1}">
      <dsp:nvSpPr>
        <dsp:cNvPr id="0" name=""/>
        <dsp:cNvSpPr/>
      </dsp:nvSpPr>
      <dsp:spPr>
        <a:xfrm>
          <a:off x="7422842" y="2919321"/>
          <a:ext cx="698596" cy="1533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875"/>
              </a:lnTo>
              <a:lnTo>
                <a:pt x="698596" y="15338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88C0-BC26-4601-8D46-B40677594024}">
      <dsp:nvSpPr>
        <dsp:cNvPr id="0" name=""/>
        <dsp:cNvSpPr/>
      </dsp:nvSpPr>
      <dsp:spPr>
        <a:xfrm>
          <a:off x="7422842" y="2919321"/>
          <a:ext cx="698596" cy="45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06"/>
              </a:lnTo>
              <a:lnTo>
                <a:pt x="698596" y="4556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11F2-F068-48BC-9200-C68A25B8DA55}">
      <dsp:nvSpPr>
        <dsp:cNvPr id="0" name=""/>
        <dsp:cNvSpPr/>
      </dsp:nvSpPr>
      <dsp:spPr>
        <a:xfrm>
          <a:off x="6504035" y="1841052"/>
          <a:ext cx="918806" cy="318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62"/>
              </a:lnTo>
              <a:lnTo>
                <a:pt x="918806" y="159462"/>
              </a:lnTo>
              <a:lnTo>
                <a:pt x="918806" y="3189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4CD4E-B9FA-42E2-922E-1D550BA77401}">
      <dsp:nvSpPr>
        <dsp:cNvPr id="0" name=""/>
        <dsp:cNvSpPr/>
      </dsp:nvSpPr>
      <dsp:spPr>
        <a:xfrm>
          <a:off x="5585229" y="2919321"/>
          <a:ext cx="698596" cy="1533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875"/>
              </a:lnTo>
              <a:lnTo>
                <a:pt x="698596" y="15338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13BEC-5D5C-4811-98FF-B83C1A3B9971}">
      <dsp:nvSpPr>
        <dsp:cNvPr id="0" name=""/>
        <dsp:cNvSpPr/>
      </dsp:nvSpPr>
      <dsp:spPr>
        <a:xfrm>
          <a:off x="5585229" y="2919321"/>
          <a:ext cx="698596" cy="45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06"/>
              </a:lnTo>
              <a:lnTo>
                <a:pt x="698596" y="4556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B4C61-DDDD-48E5-BDCC-14264CBB514F}">
      <dsp:nvSpPr>
        <dsp:cNvPr id="0" name=""/>
        <dsp:cNvSpPr/>
      </dsp:nvSpPr>
      <dsp:spPr>
        <a:xfrm>
          <a:off x="5585229" y="1841052"/>
          <a:ext cx="918806" cy="318924"/>
        </a:xfrm>
        <a:custGeom>
          <a:avLst/>
          <a:gdLst/>
          <a:ahLst/>
          <a:cxnLst/>
          <a:rect l="0" t="0" r="0" b="0"/>
          <a:pathLst>
            <a:path>
              <a:moveTo>
                <a:pt x="918806" y="0"/>
              </a:moveTo>
              <a:lnTo>
                <a:pt x="918806" y="159462"/>
              </a:lnTo>
              <a:lnTo>
                <a:pt x="0" y="159462"/>
              </a:lnTo>
              <a:lnTo>
                <a:pt x="0" y="3189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B4C1C-B189-4018-A9DA-D2D8C9CD9A50}">
      <dsp:nvSpPr>
        <dsp:cNvPr id="0" name=""/>
        <dsp:cNvSpPr/>
      </dsp:nvSpPr>
      <dsp:spPr>
        <a:xfrm>
          <a:off x="4632251" y="762783"/>
          <a:ext cx="1871783" cy="318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62"/>
              </a:lnTo>
              <a:lnTo>
                <a:pt x="1871783" y="159462"/>
              </a:lnTo>
              <a:lnTo>
                <a:pt x="1871783" y="3189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FED7B-70F8-46C4-B804-47D394B02EF7}">
      <dsp:nvSpPr>
        <dsp:cNvPr id="0" name=""/>
        <dsp:cNvSpPr/>
      </dsp:nvSpPr>
      <dsp:spPr>
        <a:xfrm>
          <a:off x="2760468" y="1841052"/>
          <a:ext cx="698596" cy="3690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413"/>
              </a:lnTo>
              <a:lnTo>
                <a:pt x="698596" y="36904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0842E-5CFC-43F0-98B2-14A3180CF2AB}">
      <dsp:nvSpPr>
        <dsp:cNvPr id="0" name=""/>
        <dsp:cNvSpPr/>
      </dsp:nvSpPr>
      <dsp:spPr>
        <a:xfrm>
          <a:off x="2760468" y="1841052"/>
          <a:ext cx="698596" cy="2612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2144"/>
              </a:lnTo>
              <a:lnTo>
                <a:pt x="698596" y="26121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F326B-B484-4888-9692-67A63533DB76}">
      <dsp:nvSpPr>
        <dsp:cNvPr id="0" name=""/>
        <dsp:cNvSpPr/>
      </dsp:nvSpPr>
      <dsp:spPr>
        <a:xfrm>
          <a:off x="2760468" y="1841052"/>
          <a:ext cx="698596" cy="1533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875"/>
              </a:lnTo>
              <a:lnTo>
                <a:pt x="698596" y="1533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6328A-545A-4468-B122-3746B328842B}">
      <dsp:nvSpPr>
        <dsp:cNvPr id="0" name=""/>
        <dsp:cNvSpPr/>
      </dsp:nvSpPr>
      <dsp:spPr>
        <a:xfrm>
          <a:off x="2760468" y="1841052"/>
          <a:ext cx="698596" cy="45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06"/>
              </a:lnTo>
              <a:lnTo>
                <a:pt x="698596" y="4556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F94FB-71D7-4FA8-9717-D4A9519D8B7D}">
      <dsp:nvSpPr>
        <dsp:cNvPr id="0" name=""/>
        <dsp:cNvSpPr/>
      </dsp:nvSpPr>
      <dsp:spPr>
        <a:xfrm>
          <a:off x="2760468" y="762783"/>
          <a:ext cx="1871783" cy="318924"/>
        </a:xfrm>
        <a:custGeom>
          <a:avLst/>
          <a:gdLst/>
          <a:ahLst/>
          <a:cxnLst/>
          <a:rect l="0" t="0" r="0" b="0"/>
          <a:pathLst>
            <a:path>
              <a:moveTo>
                <a:pt x="1871783" y="0"/>
              </a:moveTo>
              <a:lnTo>
                <a:pt x="1871783" y="159462"/>
              </a:lnTo>
              <a:lnTo>
                <a:pt x="0" y="159462"/>
              </a:lnTo>
              <a:lnTo>
                <a:pt x="0" y="3189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3D3CF-F01A-4CD4-9CF4-CA8397B37861}">
      <dsp:nvSpPr>
        <dsp:cNvPr id="0" name=""/>
        <dsp:cNvSpPr/>
      </dsp:nvSpPr>
      <dsp:spPr>
        <a:xfrm>
          <a:off x="4252579" y="3438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E1BEA-A5E2-499E-838C-5C9630FABC07}">
      <dsp:nvSpPr>
        <dsp:cNvPr id="0" name=""/>
        <dsp:cNvSpPr/>
      </dsp:nvSpPr>
      <dsp:spPr>
        <a:xfrm>
          <a:off x="4252579" y="3438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F5B48-E74D-499B-9AD0-0D5BBB072963}">
      <dsp:nvSpPr>
        <dsp:cNvPr id="0" name=""/>
        <dsp:cNvSpPr/>
      </dsp:nvSpPr>
      <dsp:spPr>
        <a:xfrm>
          <a:off x="3872907" y="140120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SVN</a:t>
          </a:r>
          <a:endParaRPr lang="zh-CN" altLang="en-US" sz="3100" kern="1200" dirty="0"/>
        </a:p>
      </dsp:txBody>
      <dsp:txXfrm>
        <a:off x="3872907" y="140120"/>
        <a:ext cx="1518688" cy="485980"/>
      </dsp:txXfrm>
    </dsp:sp>
    <dsp:sp modelId="{77D67836-C7B3-47ED-BEE8-DBDFBB183194}">
      <dsp:nvSpPr>
        <dsp:cNvPr id="0" name=""/>
        <dsp:cNvSpPr/>
      </dsp:nvSpPr>
      <dsp:spPr>
        <a:xfrm>
          <a:off x="2380795" y="1081707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9D692-B00A-4188-B6D1-C4EA7A05C2CE}">
      <dsp:nvSpPr>
        <dsp:cNvPr id="0" name=""/>
        <dsp:cNvSpPr/>
      </dsp:nvSpPr>
      <dsp:spPr>
        <a:xfrm>
          <a:off x="2380795" y="1081707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0D12-0349-4AD7-88F8-8FEC69A1A341}">
      <dsp:nvSpPr>
        <dsp:cNvPr id="0" name=""/>
        <dsp:cNvSpPr/>
      </dsp:nvSpPr>
      <dsp:spPr>
        <a:xfrm>
          <a:off x="2001123" y="1218389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trunk</a:t>
          </a:r>
          <a:endParaRPr lang="zh-CN" altLang="en-US" sz="3100" kern="1200" dirty="0"/>
        </a:p>
      </dsp:txBody>
      <dsp:txXfrm>
        <a:off x="2001123" y="1218389"/>
        <a:ext cx="1518688" cy="485980"/>
      </dsp:txXfrm>
    </dsp:sp>
    <dsp:sp modelId="{A360BE4B-BAD9-44F2-80ED-18A1A6656B38}">
      <dsp:nvSpPr>
        <dsp:cNvPr id="0" name=""/>
        <dsp:cNvSpPr/>
      </dsp:nvSpPr>
      <dsp:spPr>
        <a:xfrm>
          <a:off x="3367943" y="2159976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BBD87-625E-4524-8A4A-91C4A78A9473}">
      <dsp:nvSpPr>
        <dsp:cNvPr id="0" name=""/>
        <dsp:cNvSpPr/>
      </dsp:nvSpPr>
      <dsp:spPr>
        <a:xfrm>
          <a:off x="3367943" y="2159976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813EF-A5A3-4846-9D93-4202E1F9338C}">
      <dsp:nvSpPr>
        <dsp:cNvPr id="0" name=""/>
        <dsp:cNvSpPr/>
      </dsp:nvSpPr>
      <dsp:spPr>
        <a:xfrm>
          <a:off x="2988271" y="2296658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1.txt</a:t>
          </a:r>
          <a:endParaRPr lang="zh-CN" altLang="en-US" sz="3100" kern="1200" dirty="0"/>
        </a:p>
      </dsp:txBody>
      <dsp:txXfrm>
        <a:off x="2988271" y="2296658"/>
        <a:ext cx="1518688" cy="485980"/>
      </dsp:txXfrm>
    </dsp:sp>
    <dsp:sp modelId="{AD597CD3-D024-4E77-AA08-AD8077EB54E0}">
      <dsp:nvSpPr>
        <dsp:cNvPr id="0" name=""/>
        <dsp:cNvSpPr/>
      </dsp:nvSpPr>
      <dsp:spPr>
        <a:xfrm>
          <a:off x="3367943" y="3238245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7AE82-FB81-4A28-B869-323837C5E71E}">
      <dsp:nvSpPr>
        <dsp:cNvPr id="0" name=""/>
        <dsp:cNvSpPr/>
      </dsp:nvSpPr>
      <dsp:spPr>
        <a:xfrm>
          <a:off x="3367943" y="3238245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EDFCF-5FED-45C1-BF07-207AB02FC529}">
      <dsp:nvSpPr>
        <dsp:cNvPr id="0" name=""/>
        <dsp:cNvSpPr/>
      </dsp:nvSpPr>
      <dsp:spPr>
        <a:xfrm>
          <a:off x="2988271" y="3374927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2.txt</a:t>
          </a:r>
          <a:endParaRPr lang="zh-CN" altLang="en-US" sz="3100" kern="1200" dirty="0"/>
        </a:p>
      </dsp:txBody>
      <dsp:txXfrm>
        <a:off x="2988271" y="3374927"/>
        <a:ext cx="1518688" cy="485980"/>
      </dsp:txXfrm>
    </dsp:sp>
    <dsp:sp modelId="{DFEB2460-3776-4E45-B156-D58E91C7CE7F}">
      <dsp:nvSpPr>
        <dsp:cNvPr id="0" name=""/>
        <dsp:cNvSpPr/>
      </dsp:nvSpPr>
      <dsp:spPr>
        <a:xfrm>
          <a:off x="3367943" y="4316514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783B3-A444-4605-95AC-BD8B1B38C2AF}">
      <dsp:nvSpPr>
        <dsp:cNvPr id="0" name=""/>
        <dsp:cNvSpPr/>
      </dsp:nvSpPr>
      <dsp:spPr>
        <a:xfrm>
          <a:off x="3367943" y="4316514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31BD0-684C-4E50-8B4B-30A903A42EA5}">
      <dsp:nvSpPr>
        <dsp:cNvPr id="0" name=""/>
        <dsp:cNvSpPr/>
      </dsp:nvSpPr>
      <dsp:spPr>
        <a:xfrm>
          <a:off x="2988271" y="4453196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3.txt</a:t>
          </a:r>
          <a:endParaRPr lang="zh-CN" altLang="en-US" sz="3100" kern="1200" dirty="0"/>
        </a:p>
      </dsp:txBody>
      <dsp:txXfrm>
        <a:off x="2988271" y="4453196"/>
        <a:ext cx="1518688" cy="485980"/>
      </dsp:txXfrm>
    </dsp:sp>
    <dsp:sp modelId="{2C7108D6-F5D3-408A-884C-4DC249FC0116}">
      <dsp:nvSpPr>
        <dsp:cNvPr id="0" name=""/>
        <dsp:cNvSpPr/>
      </dsp:nvSpPr>
      <dsp:spPr>
        <a:xfrm>
          <a:off x="3367943" y="5394783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296BA-5147-49E2-ABC0-4FA42A8F4A68}">
      <dsp:nvSpPr>
        <dsp:cNvPr id="0" name=""/>
        <dsp:cNvSpPr/>
      </dsp:nvSpPr>
      <dsp:spPr>
        <a:xfrm>
          <a:off x="3367943" y="5394783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D2D48-7C32-45C0-A280-F574FB41627C}">
      <dsp:nvSpPr>
        <dsp:cNvPr id="0" name=""/>
        <dsp:cNvSpPr/>
      </dsp:nvSpPr>
      <dsp:spPr>
        <a:xfrm>
          <a:off x="2988271" y="5531465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4.txt</a:t>
          </a:r>
          <a:endParaRPr lang="zh-CN" altLang="en-US" sz="3100" kern="1200" dirty="0"/>
        </a:p>
      </dsp:txBody>
      <dsp:txXfrm>
        <a:off x="2988271" y="5531465"/>
        <a:ext cx="1518688" cy="485980"/>
      </dsp:txXfrm>
    </dsp:sp>
    <dsp:sp modelId="{02507B9B-CD7B-44A7-B1B6-67C557CA6468}">
      <dsp:nvSpPr>
        <dsp:cNvPr id="0" name=""/>
        <dsp:cNvSpPr/>
      </dsp:nvSpPr>
      <dsp:spPr>
        <a:xfrm>
          <a:off x="6124363" y="1081707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C4B3D-174B-4790-BBBC-F938F9563A34}">
      <dsp:nvSpPr>
        <dsp:cNvPr id="0" name=""/>
        <dsp:cNvSpPr/>
      </dsp:nvSpPr>
      <dsp:spPr>
        <a:xfrm>
          <a:off x="6124363" y="1081707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041B8-E63A-4B55-A246-244BFFF769A6}">
      <dsp:nvSpPr>
        <dsp:cNvPr id="0" name=""/>
        <dsp:cNvSpPr/>
      </dsp:nvSpPr>
      <dsp:spPr>
        <a:xfrm>
          <a:off x="5744691" y="1218389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Branches</a:t>
          </a:r>
          <a:endParaRPr lang="zh-CN" altLang="en-US" sz="3100" kern="1200" dirty="0"/>
        </a:p>
      </dsp:txBody>
      <dsp:txXfrm>
        <a:off x="5744691" y="1218389"/>
        <a:ext cx="1518688" cy="485980"/>
      </dsp:txXfrm>
    </dsp:sp>
    <dsp:sp modelId="{CD2E2C0C-BD0C-4076-8987-7A1C4AD9410B}">
      <dsp:nvSpPr>
        <dsp:cNvPr id="0" name=""/>
        <dsp:cNvSpPr/>
      </dsp:nvSpPr>
      <dsp:spPr>
        <a:xfrm>
          <a:off x="5205556" y="2159976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ACCE9-F29A-49CA-A337-33CCC357D059}">
      <dsp:nvSpPr>
        <dsp:cNvPr id="0" name=""/>
        <dsp:cNvSpPr/>
      </dsp:nvSpPr>
      <dsp:spPr>
        <a:xfrm>
          <a:off x="5205556" y="2159976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DA6DB-6DEE-468F-A322-6357E6C0C299}">
      <dsp:nvSpPr>
        <dsp:cNvPr id="0" name=""/>
        <dsp:cNvSpPr/>
      </dsp:nvSpPr>
      <dsp:spPr>
        <a:xfrm>
          <a:off x="4825884" y="2296658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1.0</a:t>
          </a:r>
          <a:endParaRPr lang="zh-CN" altLang="en-US" sz="3100" kern="1200" dirty="0"/>
        </a:p>
      </dsp:txBody>
      <dsp:txXfrm>
        <a:off x="4825884" y="2296658"/>
        <a:ext cx="1518688" cy="485980"/>
      </dsp:txXfrm>
    </dsp:sp>
    <dsp:sp modelId="{11D405C1-0152-4160-8E8B-70A235B7034E}">
      <dsp:nvSpPr>
        <dsp:cNvPr id="0" name=""/>
        <dsp:cNvSpPr/>
      </dsp:nvSpPr>
      <dsp:spPr>
        <a:xfrm>
          <a:off x="6192704" y="3238245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0804D-C119-40EB-AEA3-8DA2C669C57C}">
      <dsp:nvSpPr>
        <dsp:cNvPr id="0" name=""/>
        <dsp:cNvSpPr/>
      </dsp:nvSpPr>
      <dsp:spPr>
        <a:xfrm>
          <a:off x="6192704" y="3238245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410D0-F54F-4AEF-8635-6A0ADCCE0E6B}">
      <dsp:nvSpPr>
        <dsp:cNvPr id="0" name=""/>
        <dsp:cNvSpPr/>
      </dsp:nvSpPr>
      <dsp:spPr>
        <a:xfrm>
          <a:off x="5813032" y="3374927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1.txt</a:t>
          </a:r>
          <a:endParaRPr lang="zh-CN" altLang="en-US" sz="3100" kern="1200" dirty="0"/>
        </a:p>
      </dsp:txBody>
      <dsp:txXfrm>
        <a:off x="5813032" y="3374927"/>
        <a:ext cx="1518688" cy="485980"/>
      </dsp:txXfrm>
    </dsp:sp>
    <dsp:sp modelId="{BC37FCBF-0BF0-4CD7-B20E-41CA23241E57}">
      <dsp:nvSpPr>
        <dsp:cNvPr id="0" name=""/>
        <dsp:cNvSpPr/>
      </dsp:nvSpPr>
      <dsp:spPr>
        <a:xfrm>
          <a:off x="6192704" y="4316514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88DEE-7C04-4CB5-8A3B-FB65362B812A}">
      <dsp:nvSpPr>
        <dsp:cNvPr id="0" name=""/>
        <dsp:cNvSpPr/>
      </dsp:nvSpPr>
      <dsp:spPr>
        <a:xfrm>
          <a:off x="6192704" y="4316514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1194A-871D-4C17-B7EF-E992D747E891}">
      <dsp:nvSpPr>
        <dsp:cNvPr id="0" name=""/>
        <dsp:cNvSpPr/>
      </dsp:nvSpPr>
      <dsp:spPr>
        <a:xfrm>
          <a:off x="5813032" y="4453196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2.txt</a:t>
          </a:r>
          <a:endParaRPr lang="zh-CN" altLang="en-US" sz="3100" kern="1200" dirty="0"/>
        </a:p>
      </dsp:txBody>
      <dsp:txXfrm>
        <a:off x="5813032" y="4453196"/>
        <a:ext cx="1518688" cy="485980"/>
      </dsp:txXfrm>
    </dsp:sp>
    <dsp:sp modelId="{74343391-83A5-45FC-9108-AD1DF040B8BF}">
      <dsp:nvSpPr>
        <dsp:cNvPr id="0" name=""/>
        <dsp:cNvSpPr/>
      </dsp:nvSpPr>
      <dsp:spPr>
        <a:xfrm>
          <a:off x="7043170" y="2159976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B81AB-9143-450B-AF9C-F9A6C4309823}">
      <dsp:nvSpPr>
        <dsp:cNvPr id="0" name=""/>
        <dsp:cNvSpPr/>
      </dsp:nvSpPr>
      <dsp:spPr>
        <a:xfrm>
          <a:off x="7043170" y="2159976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5D6DD-985A-441D-9F17-58310DB2121E}">
      <dsp:nvSpPr>
        <dsp:cNvPr id="0" name=""/>
        <dsp:cNvSpPr/>
      </dsp:nvSpPr>
      <dsp:spPr>
        <a:xfrm>
          <a:off x="6663497" y="2296658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2.0</a:t>
          </a:r>
          <a:endParaRPr lang="zh-CN" altLang="en-US" sz="3100" kern="1200" dirty="0"/>
        </a:p>
      </dsp:txBody>
      <dsp:txXfrm>
        <a:off x="6663497" y="2296658"/>
        <a:ext cx="1518688" cy="485980"/>
      </dsp:txXfrm>
    </dsp:sp>
    <dsp:sp modelId="{8BB47FED-DF37-4BF2-9BD1-A992C1940A50}">
      <dsp:nvSpPr>
        <dsp:cNvPr id="0" name=""/>
        <dsp:cNvSpPr/>
      </dsp:nvSpPr>
      <dsp:spPr>
        <a:xfrm>
          <a:off x="8030317" y="3238245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8D6E7-5BA2-43E1-A9A1-F236357D3924}">
      <dsp:nvSpPr>
        <dsp:cNvPr id="0" name=""/>
        <dsp:cNvSpPr/>
      </dsp:nvSpPr>
      <dsp:spPr>
        <a:xfrm>
          <a:off x="8030317" y="3238245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A2D19-D177-4EAA-9EC0-F5B03011D12C}">
      <dsp:nvSpPr>
        <dsp:cNvPr id="0" name=""/>
        <dsp:cNvSpPr/>
      </dsp:nvSpPr>
      <dsp:spPr>
        <a:xfrm>
          <a:off x="7650645" y="3374927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1.txt</a:t>
          </a:r>
          <a:endParaRPr lang="zh-CN" altLang="en-US" sz="3100" kern="1200" dirty="0"/>
        </a:p>
      </dsp:txBody>
      <dsp:txXfrm>
        <a:off x="7650645" y="3374927"/>
        <a:ext cx="1518688" cy="485980"/>
      </dsp:txXfrm>
    </dsp:sp>
    <dsp:sp modelId="{888B76B3-D3F3-44CB-9DB1-7A6486A5138E}">
      <dsp:nvSpPr>
        <dsp:cNvPr id="0" name=""/>
        <dsp:cNvSpPr/>
      </dsp:nvSpPr>
      <dsp:spPr>
        <a:xfrm>
          <a:off x="8030317" y="4316514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527FB-98D8-4C56-9EFC-97C2A7944EB1}">
      <dsp:nvSpPr>
        <dsp:cNvPr id="0" name=""/>
        <dsp:cNvSpPr/>
      </dsp:nvSpPr>
      <dsp:spPr>
        <a:xfrm>
          <a:off x="8030317" y="4316514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027A1-9B88-4FB1-AEB7-3FCC8849F2ED}">
      <dsp:nvSpPr>
        <dsp:cNvPr id="0" name=""/>
        <dsp:cNvSpPr/>
      </dsp:nvSpPr>
      <dsp:spPr>
        <a:xfrm>
          <a:off x="7650645" y="4453196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2.txt</a:t>
          </a:r>
          <a:endParaRPr lang="zh-CN" altLang="en-US" sz="3100" kern="1200" dirty="0"/>
        </a:p>
      </dsp:txBody>
      <dsp:txXfrm>
        <a:off x="7650645" y="4453196"/>
        <a:ext cx="1518688" cy="485980"/>
      </dsp:txXfrm>
    </dsp:sp>
    <dsp:sp modelId="{0D30BFDC-957E-48DF-B5A8-3765E507666D}">
      <dsp:nvSpPr>
        <dsp:cNvPr id="0" name=""/>
        <dsp:cNvSpPr/>
      </dsp:nvSpPr>
      <dsp:spPr>
        <a:xfrm>
          <a:off x="8030317" y="5394783"/>
          <a:ext cx="759344" cy="759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5F81F-D053-4C62-BB54-4CCB633A463C}">
      <dsp:nvSpPr>
        <dsp:cNvPr id="0" name=""/>
        <dsp:cNvSpPr/>
      </dsp:nvSpPr>
      <dsp:spPr>
        <a:xfrm>
          <a:off x="8030317" y="5394783"/>
          <a:ext cx="759344" cy="759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30E3C-8B98-4F1A-B19C-7677157B4103}">
      <dsp:nvSpPr>
        <dsp:cNvPr id="0" name=""/>
        <dsp:cNvSpPr/>
      </dsp:nvSpPr>
      <dsp:spPr>
        <a:xfrm>
          <a:off x="7650645" y="5531465"/>
          <a:ext cx="1518688" cy="4859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3.txt</a:t>
          </a:r>
          <a:endParaRPr lang="zh-CN" altLang="en-US" sz="3100" kern="1200" dirty="0"/>
        </a:p>
      </dsp:txBody>
      <dsp:txXfrm>
        <a:off x="7650645" y="5531465"/>
        <a:ext cx="1518688" cy="48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19429" r="-140" b="6184"/>
          <a:stretch/>
        </p:blipFill>
        <p:spPr>
          <a:xfrm>
            <a:off x="-102823" y="-16328"/>
            <a:ext cx="12316596" cy="6890659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46002" y="5502433"/>
            <a:ext cx="927224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46000" y="4441372"/>
            <a:ext cx="9272245" cy="1026797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200" baseline="0"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>
                        <a:shade val="100000"/>
                        <a:satMod val="115000"/>
                      </a:schemeClr>
                    </a:gs>
                  </a:gsLst>
                  <a:lin ang="16800000" scaled="0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84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00772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gradFill>
                  <a:gsLst>
                    <a:gs pos="0">
                      <a:schemeClr val="accent2"/>
                    </a:gs>
                    <a:gs pos="75000">
                      <a:schemeClr val="accent1">
                        <a:shade val="100000"/>
                        <a:satMod val="115000"/>
                      </a:schemeClr>
                    </a:gs>
                  </a:gsLst>
                  <a:lin ang="16800000" scaled="0"/>
                </a:gra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7" y="3299944"/>
            <a:ext cx="7994649" cy="468000"/>
          </a:xfrm>
          <a:prstGeom prst="rect">
            <a:avLst/>
          </a:prstGeom>
          <a:blipFill>
            <a:blip r:embed="rId2"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65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9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40191" y="0"/>
            <a:ext cx="12232193" cy="6858000"/>
            <a:chOff x="-30144" y="0"/>
            <a:chExt cx="9174145" cy="6858000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" t="231" r="399" b="53478"/>
            <a:stretch/>
          </p:blipFill>
          <p:spPr>
            <a:xfrm>
              <a:off x="-26377" y="2569918"/>
              <a:ext cx="9170377" cy="4288082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/>
          </p:nvSpPr>
          <p:spPr>
            <a:xfrm>
              <a:off x="-30144" y="0"/>
              <a:ext cx="9174145" cy="2854989"/>
            </a:xfrm>
            <a:prstGeom prst="rect">
              <a:avLst/>
            </a:prstGeom>
            <a:solidFill>
              <a:srgbClr val="030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454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2631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2"/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16800000" scaled="0"/>
          </a:gra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f"/>
        <a:defRPr sz="2000" kern="1200" baseline="0">
          <a:solidFill>
            <a:schemeClr val="accent1">
              <a:lumMod val="60000"/>
              <a:lumOff val="4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bg1">
              <a:lumMod val="9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7269" y="4284443"/>
            <a:ext cx="6531443" cy="747202"/>
          </a:xfrm>
        </p:spPr>
        <p:txBody>
          <a:bodyPr/>
          <a:lstStyle/>
          <a:p>
            <a:r>
              <a:rPr lang="zh-CN" altLang="en-US" dirty="0"/>
              <a:t>版本控制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基本概念和使用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237" y="223334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恺英内部</a:t>
            </a:r>
            <a:r>
              <a:rPr lang="zh-CN" altLang="en-US" dirty="0"/>
              <a:t>培训（C++）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7068137" y="5361536"/>
            <a:ext cx="3650432" cy="75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XY</a:t>
            </a:r>
            <a:r>
              <a:rPr lang="zh-CN" altLang="en-US" dirty="0" smtClean="0">
                <a:solidFill>
                  <a:schemeClr val="tx1"/>
                </a:solidFill>
              </a:rPr>
              <a:t>苹果助手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端开发主管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陈建明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4913" y="84834"/>
            <a:ext cx="155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Season 2015-1</a:t>
            </a:r>
          </a:p>
          <a:p>
            <a:r>
              <a:rPr lang="en-US" altLang="zh-CN" dirty="0" smtClean="0"/>
              <a:t>Lesson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版本控制的时候可能会遇到的问题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109662"/>
            <a:ext cx="58388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1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en-US" dirty="0"/>
              <a:t>锁定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-</a:t>
            </a:r>
            <a:r>
              <a:rPr lang="zh-CN" altLang="en-US" dirty="0"/>
              <a:t>解锁”方案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79" y="862152"/>
            <a:ext cx="5543196" cy="59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5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“拷贝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-</a:t>
            </a:r>
            <a:r>
              <a:rPr lang="zh-CN" altLang="en-US" dirty="0"/>
              <a:t>合并”方案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6" y="862152"/>
            <a:ext cx="5564039" cy="5319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41" y="862152"/>
            <a:ext cx="5269131" cy="52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6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的文件系统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24" y="301824"/>
            <a:ext cx="3204809" cy="63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7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修订</a:t>
            </a:r>
            <a:r>
              <a:rPr lang="zh-CN" altLang="en-US" dirty="0" smtClean="0"/>
              <a:t>版本和“修订号”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262062"/>
            <a:ext cx="7367588" cy="49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4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轻量级版本管理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1" y="1026615"/>
            <a:ext cx="11056060" cy="2148847"/>
          </a:xfrm>
        </p:spPr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的左右操作都围绕着“树”和“文件”的操作进行的。仅此而已！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没有严格的版本、权限、文件归属的约定！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zh-CN" altLang="en-US" dirty="0" smtClean="0"/>
              <a:t>分支的版本管理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8799" y="4069074"/>
            <a:ext cx="1644074" cy="4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f"/>
              <a:defRPr sz="2000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标准分支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44305" y="3254427"/>
            <a:ext cx="1644074" cy="4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f"/>
              <a:defRPr sz="2000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trunk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044305" y="4069074"/>
            <a:ext cx="1644074" cy="4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f"/>
              <a:defRPr sz="2000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tags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44305" y="4883721"/>
            <a:ext cx="1644074" cy="4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f"/>
              <a:defRPr sz="2000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branches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2119745" y="3399905"/>
            <a:ext cx="448888" cy="16978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6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4" y="-36875"/>
            <a:ext cx="2859579" cy="7018967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399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协作模型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528251"/>
              </p:ext>
            </p:extLst>
          </p:nvPr>
        </p:nvGraphicFramePr>
        <p:xfrm>
          <a:off x="558800" y="399011"/>
          <a:ext cx="11055350" cy="608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68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协作模型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7451"/>
              </p:ext>
            </p:extLst>
          </p:nvPr>
        </p:nvGraphicFramePr>
        <p:xfrm>
          <a:off x="558800" y="324196"/>
          <a:ext cx="11170458" cy="6157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28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9856326" cy="593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版本库的历史发展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Subversion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（</a:t>
            </a:r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</a:rPr>
              <a:t>）的基本概念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</a:rPr>
              <a:t>SVN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的使用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zh-CN" altLang="en-US" sz="4000" b="1" dirty="0">
                <a:solidFill>
                  <a:schemeClr val="tx1"/>
                </a:solidFill>
              </a:rPr>
              <a:t>搭建</a:t>
            </a:r>
            <a:r>
              <a:rPr lang="en-US" altLang="zh-CN" sz="4000" b="1" dirty="0">
                <a:solidFill>
                  <a:schemeClr val="tx1"/>
                </a:solidFill>
              </a:rPr>
              <a:t>SVN</a:t>
            </a:r>
            <a:r>
              <a:rPr lang="zh-CN" altLang="en-US" sz="4000" b="1" dirty="0">
                <a:solidFill>
                  <a:schemeClr val="tx1"/>
                </a:solidFill>
              </a:rPr>
              <a:t>服务器和权限控制</a:t>
            </a:r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的基本概念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的使用</a:t>
            </a:r>
            <a:endParaRPr lang="zh-CN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" y="442778"/>
            <a:ext cx="252380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9856326" cy="593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000" b="1" dirty="0" smtClean="0">
                <a:solidFill>
                  <a:schemeClr val="tx1"/>
                </a:solidFill>
              </a:rPr>
              <a:t>版本库的历史发展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</a:rPr>
              <a:t>Subversion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SVN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）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的基本概念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</a:rPr>
              <a:t>SVN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的使用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zh-CN" altLang="en-US" sz="4000" b="1" dirty="0" smtClean="0">
                <a:solidFill>
                  <a:schemeClr val="tx1"/>
                </a:solidFill>
              </a:rPr>
              <a:t>搭建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SVN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服务器和权限控制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的基本概念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的使用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" y="442778"/>
            <a:ext cx="252380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29" y="1755717"/>
            <a:ext cx="5715000" cy="428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00" y="2771775"/>
            <a:ext cx="5429250" cy="4086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TortoiseSVN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6" y="2621452"/>
            <a:ext cx="2466975" cy="1847850"/>
          </a:xfrm>
        </p:spPr>
      </p:pic>
    </p:spTree>
    <p:extLst>
      <p:ext uri="{BB962C8B-B14F-4D97-AF65-F5344CB8AC3E}">
        <p14:creationId xmlns:p14="http://schemas.microsoft.com/office/powerpoint/2010/main" val="303212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6393 -0.1467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svn</a:t>
            </a:r>
            <a:r>
              <a:rPr lang="en-US" altLang="zh-CN" dirty="0" smtClean="0"/>
              <a:t> merge(</a:t>
            </a:r>
            <a:r>
              <a:rPr lang="zh-CN" altLang="en-US" dirty="0" smtClean="0"/>
              <a:t>重点的重点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35036"/>
              </p:ext>
            </p:extLst>
          </p:nvPr>
        </p:nvGraphicFramePr>
        <p:xfrm>
          <a:off x="558800" y="1027113"/>
          <a:ext cx="11055350" cy="5486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70000"/>
                <a:gridCol w="97853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合并一个范围的版本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此类型应用最为广泛，主要是把分支中的修改合并到主干上来。在主干上点击右键选择合并，然后选择合并类型：合并一个范围的版本。</a:t>
                      </a:r>
                    </a:p>
                    <a:p>
                      <a:r>
                        <a:rPr lang="zh-CN" altLang="en-US" dirty="0" smtClean="0"/>
                        <a:t>合并的源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填写的是要合并的分支的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，待合并的版本范围如果为空，则指的是合并分支上所有的版本，即自从分支创建以来到分支当前最新版本的所有演变。如果只是选择其中一个版本，或者几个版本，那么就表示只是将制定的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个版本的变化合并到主干上。如果只是选择其中一个版本，那么表示只是选择那个版本的修改，之前或之后的修改将不被采纳。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复兴合并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兴合并可以理解为是第一种合并类型的一种特例，在复兴合并中，主干可以理解为是自从开创分支之后没有任何修改，而分支是经过修改的，而且合并中分支是没有版本选择的。经过复兴合并，分支中所有的修改都会合并到主干中，合并的结果将使得分支和主干一模一样，从而可以删除分支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合并两个不同的树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此类型与前两种类型不同，第一种类型可以选择分支合并的版本，主干不能选择版本；第二种类型是主干和分支都不能选择合并的版本；而这种类型则是无论是主干还是分支都可以选择合并的版本，即可以选择过去的一个主干版本与分支的某个版本进行合并。合并的时候以选择的分支版本为主，如果选择的主干版本与分支版本有不同的地方，合并时主干部分将被放弃。</a:t>
                      </a:r>
                    </a:p>
                    <a:p>
                      <a:r>
                        <a:rPr lang="zh-CN" altLang="en-US" dirty="0" smtClean="0"/>
                        <a:t>起始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：选择主干目录的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（应当和当前工作副本的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一致，这个是所谓的合并点）</a:t>
                      </a:r>
                    </a:p>
                    <a:p>
                      <a:r>
                        <a:rPr lang="zh-CN" altLang="en-US" dirty="0" smtClean="0"/>
                        <a:t>结束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：选择要合并的分支的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。</a:t>
                      </a:r>
                    </a:p>
                    <a:p>
                      <a:r>
                        <a:rPr lang="zh-CN" altLang="en-US" dirty="0" smtClean="0"/>
                        <a:t>起始和结束的版本：一般起始版本应当找到最后一次同步时的版本，如果从没有同步过（第一次合并），则选择创建分支时的版本，结束版本一般是最新版本，如果你不想将某些内容合并进主干的话，也可以选择一个合并点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2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9856326" cy="593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版本库的历史发展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Subversion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（</a:t>
            </a:r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）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的基本概念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的使用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搭建</a:t>
            </a:r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服务器和权限控制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的基本概念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的使用</a:t>
            </a:r>
            <a:endParaRPr lang="zh-CN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" y="442778"/>
            <a:ext cx="252380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8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09102"/>
              </p:ext>
            </p:extLst>
          </p:nvPr>
        </p:nvGraphicFramePr>
        <p:xfrm>
          <a:off x="967914" y="451753"/>
          <a:ext cx="9788236" cy="5456574"/>
        </p:xfrm>
        <a:graphic>
          <a:graphicData uri="http://schemas.openxmlformats.org/drawingml/2006/table">
            <a:tbl>
              <a:tblPr/>
              <a:tblGrid>
                <a:gridCol w="2024668"/>
                <a:gridCol w="7763568"/>
              </a:tblGrid>
              <a:tr h="2934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术语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定义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2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仓库（</a:t>
                      </a:r>
                      <a:r>
                        <a:rPr lang="en-US" sz="1600">
                          <a:effectLst/>
                        </a:rPr>
                        <a:t>Repository）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一个仓库包括了所有的版本信息、所有的分支和标记信息。在</a:t>
                      </a:r>
                      <a:r>
                        <a:rPr lang="en-US" altLang="zh-CN" sz="1600">
                          <a:effectLst/>
                        </a:rPr>
                        <a:t>Git</a:t>
                      </a:r>
                      <a:r>
                        <a:rPr lang="zh-CN" altLang="en-US" sz="1600">
                          <a:effectLst/>
                        </a:rPr>
                        <a:t>中仓库的每份拷贝都是完整的。仓库让你可以从中取得你的工作副本。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9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分支（</a:t>
                      </a:r>
                      <a:r>
                        <a:rPr lang="en-US" sz="1600">
                          <a:effectLst/>
                        </a:rPr>
                        <a:t>Branches）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一个分支意味着一个独立的、拥有自己历史信息的代码线（</a:t>
                      </a:r>
                      <a:r>
                        <a:rPr lang="en-US" altLang="zh-CN" sz="1600">
                          <a:effectLst/>
                        </a:rPr>
                        <a:t>code line</a:t>
                      </a:r>
                      <a:r>
                        <a:rPr lang="zh-CN" altLang="en-US" sz="1600">
                          <a:effectLst/>
                        </a:rPr>
                        <a:t>）。你可以从已有的代码中生成一个新的分支，这个分支与剩余的分支完全独立。默认的分支往往是叫</a:t>
                      </a:r>
                      <a:r>
                        <a:rPr lang="en-US" altLang="zh-CN" sz="1600">
                          <a:effectLst/>
                        </a:rPr>
                        <a:t>master</a:t>
                      </a:r>
                      <a:r>
                        <a:rPr lang="zh-CN" altLang="en-US" sz="1600">
                          <a:effectLst/>
                        </a:rPr>
                        <a:t>。用户可以选择一个分支，选择一个分支叫做</a:t>
                      </a:r>
                      <a:r>
                        <a:rPr lang="en-US" altLang="zh-CN" sz="1600">
                          <a:effectLst/>
                        </a:rPr>
                        <a:t>checkout.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2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标记（</a:t>
                      </a:r>
                      <a:r>
                        <a:rPr lang="en-US" sz="1600">
                          <a:effectLst/>
                        </a:rPr>
                        <a:t>Tags）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</a:rPr>
                        <a:t>一个标记指的是某个分支某个特定时间点的状态。通过标记，可以很方便的切换到标记时的状态，例如</a:t>
                      </a:r>
                      <a:r>
                        <a:rPr lang="en-US" altLang="zh-CN" sz="1600">
                          <a:effectLst/>
                        </a:rPr>
                        <a:t>2009</a:t>
                      </a:r>
                      <a:r>
                        <a:rPr lang="zh-CN" altLang="en-US" sz="1600">
                          <a:effectLst/>
                        </a:rPr>
                        <a:t>年</a:t>
                      </a:r>
                      <a:r>
                        <a:rPr lang="en-US" altLang="zh-CN" sz="1600">
                          <a:effectLst/>
                        </a:rPr>
                        <a:t>1</a:t>
                      </a:r>
                      <a:r>
                        <a:rPr lang="zh-CN" altLang="en-US" sz="1600">
                          <a:effectLst/>
                        </a:rPr>
                        <a:t>月</a:t>
                      </a:r>
                      <a:r>
                        <a:rPr lang="en-US" altLang="zh-CN" sz="1600">
                          <a:effectLst/>
                        </a:rPr>
                        <a:t>25</a:t>
                      </a:r>
                      <a:r>
                        <a:rPr lang="zh-CN" altLang="en-US" sz="1600">
                          <a:effectLst/>
                        </a:rPr>
                        <a:t>号在</a:t>
                      </a:r>
                      <a:r>
                        <a:rPr lang="en-US" altLang="zh-CN" sz="1600">
                          <a:effectLst/>
                        </a:rPr>
                        <a:t>testing</a:t>
                      </a:r>
                      <a:r>
                        <a:rPr lang="zh-CN" altLang="en-US" sz="1600">
                          <a:effectLst/>
                        </a:rPr>
                        <a:t>分支上的代码状态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2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提交（</a:t>
                      </a:r>
                      <a:r>
                        <a:rPr lang="en-US" sz="1600" dirty="0">
                          <a:effectLst/>
                        </a:rPr>
                        <a:t>Commit）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提交代码后，仓库会创建一个新的版本。这个版本可以在后续被重新获得。每次提交都包括作者和提交者，作者和提交者可以是不同的人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7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URL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effectLst/>
                        </a:rPr>
                        <a:t>URl</a:t>
                      </a:r>
                      <a:r>
                        <a:rPr lang="zh-CN" altLang="en-US" sz="1600">
                          <a:effectLst/>
                        </a:rPr>
                        <a:t>用来标识一个仓库的位置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9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修订（</a:t>
                      </a:r>
                      <a:r>
                        <a:rPr lang="en-US" sz="1600" dirty="0">
                          <a:effectLst/>
                        </a:rPr>
                        <a:t>Revision）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用来表示代码的一个版本状态。</a:t>
                      </a:r>
                      <a:r>
                        <a:rPr lang="en-US" altLang="zh-CN" sz="1600" dirty="0" err="1">
                          <a:effectLst/>
                        </a:rPr>
                        <a:t>Git</a:t>
                      </a:r>
                      <a:r>
                        <a:rPr lang="zh-CN" altLang="en-US" sz="1600" dirty="0">
                          <a:effectLst/>
                        </a:rPr>
                        <a:t>通过用</a:t>
                      </a:r>
                      <a:r>
                        <a:rPr lang="en-US" altLang="zh-CN" sz="1600" dirty="0">
                          <a:effectLst/>
                        </a:rPr>
                        <a:t>SHA1 hash</a:t>
                      </a:r>
                      <a:r>
                        <a:rPr lang="zh-CN" altLang="en-US" sz="1600" dirty="0">
                          <a:effectLst/>
                        </a:rPr>
                        <a:t>算法表示的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zh-CN" altLang="en-US" sz="1600" dirty="0">
                          <a:effectLst/>
                        </a:rPr>
                        <a:t>来标识不同的版本。每一个 </a:t>
                      </a:r>
                      <a:r>
                        <a:rPr lang="en-US" altLang="zh-CN" sz="1600" dirty="0">
                          <a:effectLst/>
                        </a:rPr>
                        <a:t>SHA1 id</a:t>
                      </a:r>
                      <a:r>
                        <a:rPr lang="zh-CN" altLang="en-US" sz="1600" dirty="0">
                          <a:effectLst/>
                        </a:rPr>
                        <a:t>都是</a:t>
                      </a:r>
                      <a:r>
                        <a:rPr lang="en-US" altLang="zh-CN" sz="1600" dirty="0">
                          <a:effectLst/>
                        </a:rPr>
                        <a:t>160</a:t>
                      </a:r>
                      <a:r>
                        <a:rPr lang="zh-CN" altLang="en-US" sz="1600" dirty="0">
                          <a:effectLst/>
                        </a:rPr>
                        <a:t>位长，</a:t>
                      </a:r>
                      <a:r>
                        <a:rPr lang="en-US" altLang="zh-CN" sz="1600" dirty="0">
                          <a:effectLst/>
                        </a:rPr>
                        <a:t>16</a:t>
                      </a:r>
                      <a:r>
                        <a:rPr lang="zh-CN" altLang="en-US" sz="1600" dirty="0">
                          <a:effectLst/>
                        </a:rPr>
                        <a:t>进制标识的字符串</a:t>
                      </a:r>
                      <a:r>
                        <a:rPr lang="en-US" altLang="zh-CN" sz="1600" dirty="0">
                          <a:effectLst/>
                        </a:rPr>
                        <a:t>.</a:t>
                      </a:r>
                      <a:r>
                        <a:rPr lang="zh-CN" altLang="en-US" sz="1600" dirty="0">
                          <a:effectLst/>
                        </a:rPr>
                        <a:t>。最新的版本可以通过</a:t>
                      </a:r>
                      <a:r>
                        <a:rPr lang="en-US" altLang="zh-CN" sz="1600" dirty="0">
                          <a:effectLst/>
                        </a:rPr>
                        <a:t>HEAD</a:t>
                      </a:r>
                      <a:r>
                        <a:rPr lang="zh-CN" altLang="en-US" sz="1600" dirty="0">
                          <a:effectLst/>
                        </a:rPr>
                        <a:t>来获取。之前的版本可以通过</a:t>
                      </a:r>
                      <a:r>
                        <a:rPr lang="en-US" altLang="zh-CN" sz="1600" dirty="0">
                          <a:effectLst/>
                        </a:rPr>
                        <a:t>"HEAD~1"</a:t>
                      </a:r>
                      <a:r>
                        <a:rPr lang="zh-CN" altLang="en-US" sz="1600" dirty="0">
                          <a:effectLst/>
                        </a:rPr>
                        <a:t>来获取，以此类推。</a:t>
                      </a:r>
                    </a:p>
                  </a:txBody>
                  <a:tcPr marL="25300" marR="25300" marT="25300" marB="253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03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52267"/>
            <a:ext cx="11056060" cy="4193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Working Directory</a:t>
            </a:r>
            <a:br>
              <a:rPr lang="en-US" altLang="zh-CN" dirty="0" smtClean="0"/>
            </a:br>
            <a:r>
              <a:rPr lang="en-US" altLang="zh-CN" dirty="0" smtClean="0"/>
              <a:t>Staging Area</a:t>
            </a:r>
            <a:br>
              <a:rPr lang="en-US" altLang="zh-CN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Directory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72" y="204344"/>
            <a:ext cx="6944557" cy="62228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8" y="1820411"/>
            <a:ext cx="7765665" cy="33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8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66" y="1662544"/>
            <a:ext cx="6374778" cy="39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9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/>
              <a:t>git</a:t>
            </a:r>
            <a:r>
              <a:rPr lang="zh-CN" altLang="en-US" b="0" dirty="0"/>
              <a:t>是基于快照</a:t>
            </a:r>
            <a:r>
              <a:rPr lang="zh-CN" altLang="en-US" b="0" dirty="0" smtClean="0"/>
              <a:t>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263775"/>
            <a:ext cx="6972300" cy="2981325"/>
          </a:xfrm>
        </p:spPr>
      </p:pic>
    </p:spTree>
    <p:extLst>
      <p:ext uri="{BB962C8B-B14F-4D97-AF65-F5344CB8AC3E}">
        <p14:creationId xmlns:p14="http://schemas.microsoft.com/office/powerpoint/2010/main" val="173335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0" y="947804"/>
            <a:ext cx="10770210" cy="5677439"/>
          </a:xfrm>
        </p:spPr>
      </p:pic>
    </p:spTree>
    <p:extLst>
      <p:ext uri="{BB962C8B-B14F-4D97-AF65-F5344CB8AC3E}">
        <p14:creationId xmlns:p14="http://schemas.microsoft.com/office/powerpoint/2010/main" val="310356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5" y="1493838"/>
            <a:ext cx="6070600" cy="4521200"/>
          </a:xfrm>
        </p:spPr>
      </p:pic>
    </p:spTree>
    <p:extLst>
      <p:ext uri="{BB962C8B-B14F-4D97-AF65-F5344CB8AC3E}">
        <p14:creationId xmlns:p14="http://schemas.microsoft.com/office/powerpoint/2010/main" val="286223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46" y="575929"/>
            <a:ext cx="3972156" cy="5911319"/>
          </a:xfrm>
        </p:spPr>
      </p:pic>
    </p:spTree>
    <p:extLst>
      <p:ext uri="{BB962C8B-B14F-4D97-AF65-F5344CB8AC3E}">
        <p14:creationId xmlns:p14="http://schemas.microsoft.com/office/powerpoint/2010/main" val="333452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9856326" cy="593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000" b="1" dirty="0" smtClean="0">
                <a:solidFill>
                  <a:schemeClr val="tx1"/>
                </a:solidFill>
              </a:rPr>
              <a:t>版本库的历史发展</a:t>
            </a: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Subversion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（</a:t>
            </a:r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）的基本概念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的使用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搭建</a:t>
            </a:r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服务器和权限控制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的基本概念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的使用</a:t>
            </a:r>
            <a:endParaRPr lang="zh-CN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" y="442778"/>
            <a:ext cx="252380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3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9594" y="21241"/>
            <a:ext cx="696423" cy="3694548"/>
          </a:xfrm>
        </p:spPr>
        <p:txBody>
          <a:bodyPr vert="eaVert"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标准分支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0"/>
            <a:ext cx="10464191" cy="6805283"/>
          </a:xfrm>
        </p:spPr>
      </p:pic>
    </p:spTree>
    <p:extLst>
      <p:ext uri="{BB962C8B-B14F-4D97-AF65-F5344CB8AC3E}">
        <p14:creationId xmlns:p14="http://schemas.microsoft.com/office/powerpoint/2010/main" val="285866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24" y="235961"/>
            <a:ext cx="4794611" cy="6395431"/>
          </a:xfrm>
        </p:spPr>
      </p:pic>
    </p:spTree>
    <p:extLst>
      <p:ext uri="{BB962C8B-B14F-4D97-AF65-F5344CB8AC3E}">
        <p14:creationId xmlns:p14="http://schemas.microsoft.com/office/powerpoint/2010/main" val="73471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18" y="2217659"/>
            <a:ext cx="6096313" cy="3073558"/>
          </a:xfrm>
        </p:spPr>
      </p:pic>
    </p:spTree>
    <p:extLst>
      <p:ext uri="{BB962C8B-B14F-4D97-AF65-F5344CB8AC3E}">
        <p14:creationId xmlns:p14="http://schemas.microsoft.com/office/powerpoint/2010/main" val="72531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1" y="1026615"/>
            <a:ext cx="2469625" cy="54545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 add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clone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commit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push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checkout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reset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pull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status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branch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 tag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log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 merge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67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1138" y="2626497"/>
            <a:ext cx="5019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latin typeface="Bradley Hand ITC" panose="03070402050302030203" pitchFamily="66" charset="0"/>
              </a:rPr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33324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Version Control 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680" y="2040767"/>
            <a:ext cx="9890297" cy="327106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版本控制</a:t>
            </a:r>
            <a:r>
              <a:rPr lang="zh-CN" altLang="en-US" sz="3200" dirty="0" smtClean="0"/>
              <a:t>系统是</a:t>
            </a:r>
            <a:r>
              <a:rPr lang="zh-CN" altLang="en-US" sz="3200" dirty="0"/>
              <a:t>一种记录一个或若干文件内容变化，以便将来查阅特定版本修订情况的系统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版本控制</a:t>
            </a:r>
            <a:r>
              <a:rPr lang="zh-CN" altLang="en-US" sz="3200" dirty="0"/>
              <a:t>系统不仅可以应用于软件源代码的文本文件，而且可以对任何类型的文件进行版本控制。</a:t>
            </a:r>
          </a:p>
        </p:txBody>
      </p:sp>
    </p:spTree>
    <p:extLst>
      <p:ext uri="{BB962C8B-B14F-4D97-AF65-F5344CB8AC3E}">
        <p14:creationId xmlns:p14="http://schemas.microsoft.com/office/powerpoint/2010/main" val="297880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Version Control System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988786"/>
              </p:ext>
            </p:extLst>
          </p:nvPr>
        </p:nvGraphicFramePr>
        <p:xfrm>
          <a:off x="558800" y="1027113"/>
          <a:ext cx="11055350" cy="545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0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Version Control System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90065595"/>
              </p:ext>
            </p:extLst>
          </p:nvPr>
        </p:nvGraphicFramePr>
        <p:xfrm>
          <a:off x="1682865" y="10771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7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graphicEl>
                                              <a:dgm id="{ADC2D5D9-059F-4E94-A82C-944BFA29F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graphicEl>
                                              <a:dgm id="{ADC2D5D9-059F-4E94-A82C-944BFA29F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graphicEl>
                                              <a:dgm id="{ADC2D5D9-059F-4E94-A82C-944BFA29F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graphicEl>
                                              <a:dgm id="{ADC2D5D9-059F-4E94-A82C-944BFA29F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>
                                            <p:graphicEl>
                                              <a:dgm id="{68E687B1-4ED9-47B1-97AD-FC6F3DBE8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graphicEl>
                                              <a:dgm id="{68E687B1-4ED9-47B1-97AD-FC6F3DBE8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>
                                            <p:graphicEl>
                                              <a:dgm id="{68E687B1-4ED9-47B1-97AD-FC6F3DBE8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>
                                            <p:graphicEl>
                                              <a:dgm id="{68E687B1-4ED9-47B1-97AD-FC6F3DBE8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4">
                                            <p:graphicEl>
                                              <a:dgm id="{FB48A409-8DC4-481F-BF97-8A7591CA8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4">
                                            <p:graphicEl>
                                              <a:dgm id="{FB48A409-8DC4-481F-BF97-8A7591CA8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">
                                            <p:graphicEl>
                                              <a:dgm id="{FB48A409-8DC4-481F-BF97-8A7591CA8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4">
                                            <p:graphicEl>
                                              <a:dgm id="{FB48A409-8DC4-481F-BF97-8A7591CA8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4">
                                            <p:graphicEl>
                                              <a:dgm id="{B7D72712-CD51-4787-932E-EEC2AA9FD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graphicEl>
                                              <a:dgm id="{B7D72712-CD51-4787-932E-EEC2AA9FD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graphicEl>
                                              <a:dgm id="{B7D72712-CD51-4787-932E-EEC2AA9FD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4">
                                            <p:graphicEl>
                                              <a:dgm id="{B7D72712-CD51-4787-932E-EEC2AA9FD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4">
                                            <p:graphicEl>
                                              <a:dgm id="{85972B01-527B-499F-A548-022C0FBE3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4">
                                            <p:graphicEl>
                                              <a:dgm id="{85972B01-527B-499F-A548-022C0FBE3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4">
                                            <p:graphicEl>
                                              <a:dgm id="{85972B01-527B-499F-A548-022C0FBE3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4">
                                            <p:graphicEl>
                                              <a:dgm id="{85972B01-527B-499F-A548-022C0FBE3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">
                                            <p:graphicEl>
                                              <a:dgm id="{C3E581D8-F672-4180-BF2C-83E5A0DA6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">
                                            <p:graphicEl>
                                              <a:dgm id="{C3E581D8-F672-4180-BF2C-83E5A0DA6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">
                                            <p:graphicEl>
                                              <a:dgm id="{C3E581D8-F672-4180-BF2C-83E5A0DA6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">
                                            <p:graphicEl>
                                              <a:dgm id="{C3E581D8-F672-4180-BF2C-83E5A0DA6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4">
                                            <p:graphicEl>
                                              <a:dgm id="{F76F363A-83FB-4D5E-8C97-00BC16F2C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4">
                                            <p:graphicEl>
                                              <a:dgm id="{F76F363A-83FB-4D5E-8C97-00BC16F2C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4">
                                            <p:graphicEl>
                                              <a:dgm id="{F76F363A-83FB-4D5E-8C97-00BC16F2C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4">
                                            <p:graphicEl>
                                              <a:dgm id="{F76F363A-83FB-4D5E-8C97-00BC16F2C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4">
                                            <p:graphicEl>
                                              <a:dgm id="{5DA325F7-9ECF-4AB5-9298-327FD4A89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4">
                                            <p:graphicEl>
                                              <a:dgm id="{5DA325F7-9ECF-4AB5-9298-327FD4A89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">
                                            <p:graphicEl>
                                              <a:dgm id="{5DA325F7-9ECF-4AB5-9298-327FD4A89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">
                                            <p:graphicEl>
                                              <a:dgm id="{5DA325F7-9ECF-4AB5-9298-327FD4A89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4">
                                            <p:graphicEl>
                                              <a:dgm id="{4A55D737-BE19-4053-A23F-275CA3DF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4">
                                            <p:graphicEl>
                                              <a:dgm id="{4A55D737-BE19-4053-A23F-275CA3DF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4">
                                            <p:graphicEl>
                                              <a:dgm id="{4A55D737-BE19-4053-A23F-275CA3DF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4">
                                            <p:graphicEl>
                                              <a:dgm id="{4A55D737-BE19-4053-A23F-275CA3DF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4">
                                            <p:graphicEl>
                                              <a:dgm id="{0598626C-2EC5-469B-81FC-1CC6E7177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4">
                                            <p:graphicEl>
                                              <a:dgm id="{0598626C-2EC5-469B-81FC-1CC6E7177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4">
                                            <p:graphicEl>
                                              <a:dgm id="{0598626C-2EC5-469B-81FC-1CC6E7177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4">
                                            <p:graphicEl>
                                              <a:dgm id="{0598626C-2EC5-469B-81FC-1CC6E7177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版本控制的基本概念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67277"/>
              </p:ext>
            </p:extLst>
          </p:nvPr>
        </p:nvGraphicFramePr>
        <p:xfrm>
          <a:off x="1978025" y="1055688"/>
          <a:ext cx="7842250" cy="545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0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2" dur="50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7" dur="50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2" dur="50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7" dur="50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2" dur="50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" dur="50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87" dur="50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0" dur="50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2" dur="50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7" dur="50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2" dur="50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" dur="50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7" dur="50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0" dur="50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12" dur="50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5" dur="50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17" dur="50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0" dur="50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2" dur="50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5" dur="50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7" dur="50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0" dur="50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34" dur="50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35" dur="50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0" fill="hold"/>
                                        <p:tgtEl>
                                          <p:spTgt spid="4">
                                            <p:graphicEl>
                                              <a:dgm id="{7AD16D9A-AF48-4095-AA1F-EE395EED3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40" dur="50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41" dur="50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0" fill="hold"/>
                                        <p:tgtEl>
                                          <p:spTgt spid="4">
                                            <p:graphicEl>
                                              <a:dgm id="{A8FEBA1B-A092-4812-9263-9FA296160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46" dur="50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47" dur="50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0" fill="hold"/>
                                        <p:tgtEl>
                                          <p:spTgt spid="4">
                                            <p:graphicEl>
                                              <a:dgm id="{A9787AF4-9581-467A-9448-2DACFCAE7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52" dur="50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53" dur="50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0" fill="hold"/>
                                        <p:tgtEl>
                                          <p:spTgt spid="4">
                                            <p:graphicEl>
                                              <a:dgm id="{32399FCA-8024-4CD2-8E5F-74D9B7DDD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58" dur="50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59" dur="50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0" fill="hold"/>
                                        <p:tgtEl>
                                          <p:spTgt spid="4">
                                            <p:graphicEl>
                                              <a:dgm id="{D71B721B-854D-4CC7-B9E8-A7313D248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64" dur="50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65" dur="50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0" fill="hold"/>
                                        <p:tgtEl>
                                          <p:spTgt spid="4">
                                            <p:graphicEl>
                                              <a:dgm id="{AD99E567-8565-43CF-87B6-D7796B54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70" dur="50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71" dur="50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0" fill="hold"/>
                                        <p:tgtEl>
                                          <p:spTgt spid="4">
                                            <p:graphicEl>
                                              <a:dgm id="{286D912E-BC42-4172-AAE6-59B511F9E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76" dur="50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77" dur="50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0" fill="hold"/>
                                        <p:tgtEl>
                                          <p:spTgt spid="4">
                                            <p:graphicEl>
                                              <a:dgm id="{64FD350D-0D8B-4FBA-A4CF-0E382203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82" dur="50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83" dur="50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0" fill="hold"/>
                                        <p:tgtEl>
                                          <p:spTgt spid="4">
                                            <p:graphicEl>
                                              <a:dgm id="{37C29E4D-0478-4ECB-8B00-544772041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88" dur="50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89" dur="50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0" fill="hold"/>
                                        <p:tgtEl>
                                          <p:spTgt spid="4">
                                            <p:graphicEl>
                                              <a:dgm id="{6DAC3F5E-5088-4EB4-809F-F99A9009C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94" dur="50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195" dur="50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0" fill="hold"/>
                                        <p:tgtEl>
                                          <p:spTgt spid="4">
                                            <p:graphicEl>
                                              <a:dgm id="{F882E1CA-F94F-4ED5-82DC-033688AA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00" dur="50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201" dur="50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0" fill="hold"/>
                                        <p:tgtEl>
                                          <p:spTgt spid="4">
                                            <p:graphicEl>
                                              <a:dgm id="{9C61FE59-E175-4043-80C8-272619F2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06" dur="50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207" dur="50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0" fill="hold"/>
                                        <p:tgtEl>
                                          <p:spTgt spid="4">
                                            <p:graphicEl>
                                              <a:dgm id="{59E4FBEC-10B0-412D-A9F5-DA5952EC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12" dur="50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81FB"/>
                                      </p:to>
                                    </p:animClr>
                                    <p:set>
                                      <p:cBhvr>
                                        <p:cTn id="213" dur="50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0" fill="hold"/>
                                        <p:tgtEl>
                                          <p:spTgt spid="4">
                                            <p:graphicEl>
                                              <a:dgm id="{0FCEF933-FDEF-4C7B-BA07-67300AF50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  <p:bldGraphic spid="4" grpId="1">
        <p:bldSub>
          <a:bldDgm/>
        </p:bldSub>
      </p:bldGraphic>
      <p:bldGraphic spid="4" grpId="2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9856326" cy="593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版本库的历史发展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</a:rPr>
              <a:t>Subversion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SVN</a:t>
            </a:r>
            <a:r>
              <a:rPr lang="zh-CN" altLang="en-US" sz="4000" b="1" dirty="0">
                <a:solidFill>
                  <a:schemeClr val="tx1"/>
                </a:solidFill>
              </a:rPr>
              <a:t>）的基本概念</a:t>
            </a:r>
            <a:endParaRPr lang="en-US" altLang="zh-CN" sz="4000" b="1" dirty="0" smtClean="0">
              <a:solidFill>
                <a:schemeClr val="tx1"/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的使用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搭建</a:t>
            </a:r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SVN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服务器和权限控制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的基本概念</a:t>
            </a:r>
            <a:endParaRPr lang="en-US" altLang="zh-CN" sz="4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2">
                    <a:lumMod val="75000"/>
                  </a:schemeClr>
                </a:solidFill>
              </a:rPr>
              <a:t>的使用</a:t>
            </a:r>
            <a:endParaRPr lang="zh-CN" altLang="en-US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33" y="442778"/>
            <a:ext cx="252380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版本控制系统在做什么？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11" y="1390649"/>
            <a:ext cx="3850836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1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98">
      <a:dk1>
        <a:srgbClr val="FFFFFF"/>
      </a:dk1>
      <a:lt1>
        <a:srgbClr val="808080"/>
      </a:lt1>
      <a:dk2>
        <a:srgbClr val="FFFFFF"/>
      </a:dk2>
      <a:lt2>
        <a:srgbClr val="4D4D4D"/>
      </a:lt2>
      <a:accent1>
        <a:srgbClr val="FF9600"/>
      </a:accent1>
      <a:accent2>
        <a:srgbClr val="FB0540"/>
      </a:accent2>
      <a:accent3>
        <a:srgbClr val="E042A3"/>
      </a:accent3>
      <a:accent4>
        <a:srgbClr val="7866C0"/>
      </a:accent4>
      <a:accent5>
        <a:srgbClr val="5E2BFF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A000120140929A32KPBG</Template>
  <TotalTime>805</TotalTime>
  <Words>1149</Words>
  <Application>Microsoft Office PowerPoint</Application>
  <PresentationFormat>宽屏</PresentationFormat>
  <Paragraphs>155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微软雅黑</vt:lpstr>
      <vt:lpstr>幼圆</vt:lpstr>
      <vt:lpstr>Arial</vt:lpstr>
      <vt:lpstr>Arial Black</vt:lpstr>
      <vt:lpstr>Bradley Hand ITC</vt:lpstr>
      <vt:lpstr>Calibri</vt:lpstr>
      <vt:lpstr>Century Schoolbook</vt:lpstr>
      <vt:lpstr>Wingdings 2</vt:lpstr>
      <vt:lpstr>Wingdings 3</vt:lpstr>
      <vt:lpstr>A000120140530A99PPBG</vt:lpstr>
      <vt:lpstr>版本控制系统SVN和GIT基本概念和使用</vt:lpstr>
      <vt:lpstr>PowerPoint 演示文稿</vt:lpstr>
      <vt:lpstr>PowerPoint 演示文稿</vt:lpstr>
      <vt:lpstr>版本控制系统（Version Control System）</vt:lpstr>
      <vt:lpstr>版本控制系统（Version Control System）</vt:lpstr>
      <vt:lpstr>版本控制系统（Version Control System）</vt:lpstr>
      <vt:lpstr>版本控制的基本概念</vt:lpstr>
      <vt:lpstr>PowerPoint 演示文稿</vt:lpstr>
      <vt:lpstr>版本控制系统在做什么？</vt:lpstr>
      <vt:lpstr>版本控制的时候可能会遇到的问题</vt:lpstr>
      <vt:lpstr>“锁定-修改-解锁”方案</vt:lpstr>
      <vt:lpstr>“拷贝-修改-合并”方案</vt:lpstr>
      <vt:lpstr>SVN的文件系统</vt:lpstr>
      <vt:lpstr>修订版本和“修订号”</vt:lpstr>
      <vt:lpstr>轻量级版本管理</vt:lpstr>
      <vt:lpstr>分支</vt:lpstr>
      <vt:lpstr>协作模型1</vt:lpstr>
      <vt:lpstr>协作模型2</vt:lpstr>
      <vt:lpstr>PowerPoint 演示文稿</vt:lpstr>
      <vt:lpstr>TortoiseSVN</vt:lpstr>
      <vt:lpstr>svn merge(重点的重点)</vt:lpstr>
      <vt:lpstr>PowerPoint 演示文稿</vt:lpstr>
      <vt:lpstr>PowerPoint 演示文稿</vt:lpstr>
      <vt:lpstr>Working Directory Staging Area Git Directory</vt:lpstr>
      <vt:lpstr>PowerPoint 演示文稿</vt:lpstr>
      <vt:lpstr>git是基于快照的</vt:lpstr>
      <vt:lpstr>GIT分支</vt:lpstr>
      <vt:lpstr>PowerPoint 演示文稿</vt:lpstr>
      <vt:lpstr>PowerPoint 演示文稿</vt:lpstr>
      <vt:lpstr>Git标准分支</vt:lpstr>
      <vt:lpstr>PowerPoint 演示文稿</vt:lpstr>
      <vt:lpstr>SourceTree</vt:lpstr>
      <vt:lpstr>GIT常用命令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组件对象模型</dc:title>
  <dc:creator>陈建明</dc:creator>
  <cp:lastModifiedBy>陈建明</cp:lastModifiedBy>
  <cp:revision>84</cp:revision>
  <dcterms:created xsi:type="dcterms:W3CDTF">2015-01-27T10:31:23Z</dcterms:created>
  <dcterms:modified xsi:type="dcterms:W3CDTF">2015-04-16T05:25:07Z</dcterms:modified>
</cp:coreProperties>
</file>