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sldIdLst>
    <p:sldId id="256" r:id="rId2"/>
    <p:sldId id="264" r:id="rId3"/>
    <p:sldId id="266" r:id="rId4"/>
    <p:sldId id="267" r:id="rId5"/>
    <p:sldId id="268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C776-C31E-4A37-861C-AC17AFD7F1B8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E16C-1631-4B43-A31F-BAF1A81443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7453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C776-C31E-4A37-861C-AC17AFD7F1B8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E16C-1631-4B43-A31F-BAF1A8144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0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C776-C31E-4A37-861C-AC17AFD7F1B8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E16C-1631-4B43-A31F-BAF1A8144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2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C776-C31E-4A37-861C-AC17AFD7F1B8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E16C-1631-4B43-A31F-BAF1A8144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0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C776-C31E-4A37-861C-AC17AFD7F1B8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E16C-1631-4B43-A31F-BAF1A81443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53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C776-C31E-4A37-861C-AC17AFD7F1B8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E16C-1631-4B43-A31F-BAF1A8144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553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C776-C31E-4A37-861C-AC17AFD7F1B8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E16C-1631-4B43-A31F-BAF1A8144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314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C776-C31E-4A37-861C-AC17AFD7F1B8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E16C-1631-4B43-A31F-BAF1A8144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00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C776-C31E-4A37-861C-AC17AFD7F1B8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E16C-1631-4B43-A31F-BAF1A8144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86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15C776-C31E-4A37-861C-AC17AFD7F1B8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17E16C-1631-4B43-A31F-BAF1A8144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498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C776-C31E-4A37-861C-AC17AFD7F1B8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E16C-1631-4B43-A31F-BAF1A8144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9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515C776-C31E-4A37-861C-AC17AFD7F1B8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17E16C-1631-4B43-A31F-BAF1A81443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82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507787"/>
            <a:ext cx="8825658" cy="1489432"/>
          </a:xfrm>
        </p:spPr>
        <p:txBody>
          <a:bodyPr>
            <a:noAutofit/>
          </a:bodyPr>
          <a:lstStyle/>
          <a:p>
            <a:r>
              <a:rPr lang="en-US" sz="5400" b="1" dirty="0"/>
              <a:t>Elevator Control System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427185"/>
            <a:ext cx="8825658" cy="1730424"/>
          </a:xfrm>
        </p:spPr>
        <p:txBody>
          <a:bodyPr>
            <a:noAutofit/>
          </a:bodyPr>
          <a:lstStyle/>
          <a:p>
            <a:r>
              <a:rPr lang="en-US" sz="2800" cap="small" dirty="0" err="1"/>
              <a:t>Inturi</a:t>
            </a:r>
            <a:r>
              <a:rPr lang="en-US" sz="2800" cap="small" dirty="0"/>
              <a:t> Sai </a:t>
            </a:r>
            <a:r>
              <a:rPr lang="en-US" sz="2800" cap="small" dirty="0" err="1"/>
              <a:t>Harshini</a:t>
            </a:r>
            <a:endParaRPr lang="en-US" sz="2800" dirty="0"/>
          </a:p>
          <a:p>
            <a:r>
              <a:rPr lang="en-US" sz="2800" cap="small" dirty="0"/>
              <a:t>Haiwen Shi</a:t>
            </a:r>
            <a:endParaRPr lang="en-US" sz="2800" dirty="0"/>
          </a:p>
          <a:p>
            <a:r>
              <a:rPr lang="en-US" sz="2800" cap="small" dirty="0" err="1"/>
              <a:t>Feiou</a:t>
            </a:r>
            <a:r>
              <a:rPr lang="en-US" sz="2800" cap="small" dirty="0"/>
              <a:t> Zhang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756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Architecture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506" y="1846263"/>
            <a:ext cx="824131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of the elevator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floor button</a:t>
            </a:r>
          </a:p>
          <a:p>
            <a:r>
              <a:rPr lang="en-US" sz="2400" i="1" dirty="0"/>
              <a:t>Button1| button2 | button3 : </a:t>
            </a:r>
            <a:r>
              <a:rPr lang="en-US" sz="2400" i="1" dirty="0" err="1"/>
              <a:t>boolean</a:t>
            </a:r>
            <a:r>
              <a:rPr lang="en-US" sz="2400" i="1" dirty="0"/>
              <a:t>;</a:t>
            </a:r>
            <a:endParaRPr lang="en-US" sz="2400" dirty="0"/>
          </a:p>
          <a:p>
            <a:r>
              <a:rPr lang="en-US" sz="3600" dirty="0"/>
              <a:t>up and down button </a:t>
            </a:r>
          </a:p>
          <a:p>
            <a:r>
              <a:rPr lang="en-US" sz="2400" i="1" dirty="0"/>
              <a:t>upF1 | upF2 | downF2 | downF3: </a:t>
            </a:r>
            <a:r>
              <a:rPr lang="en-US" sz="2400" i="1" dirty="0" err="1"/>
              <a:t>boolean</a:t>
            </a:r>
            <a:r>
              <a:rPr lang="en-US" sz="2400" i="1" dirty="0"/>
              <a:t>;</a:t>
            </a:r>
            <a:endParaRPr lang="en-US" sz="3600" dirty="0"/>
          </a:p>
          <a:p>
            <a:r>
              <a:rPr lang="en-US" sz="3600" dirty="0"/>
              <a:t>door button</a:t>
            </a:r>
          </a:p>
          <a:p>
            <a:r>
              <a:rPr lang="en-US" sz="2400" i="1" dirty="0" err="1"/>
              <a:t>buttonOpen</a:t>
            </a:r>
            <a:r>
              <a:rPr lang="en-US" sz="2400" i="1" dirty="0"/>
              <a:t> | </a:t>
            </a:r>
            <a:r>
              <a:rPr lang="en-US" sz="2400" i="1" dirty="0" err="1"/>
              <a:t>buttonClose</a:t>
            </a:r>
            <a:r>
              <a:rPr lang="en-US" sz="2400" i="1" dirty="0"/>
              <a:t>: </a:t>
            </a:r>
            <a:r>
              <a:rPr lang="en-US" sz="2400" i="1" dirty="0" err="1"/>
              <a:t>boolean</a:t>
            </a:r>
            <a:r>
              <a:rPr lang="en-US" sz="2400" i="1" dirty="0"/>
              <a:t>;</a:t>
            </a:r>
          </a:p>
          <a:p>
            <a:endParaRPr lang="en-US" sz="3600" dirty="0"/>
          </a:p>
        </p:txBody>
      </p:sp>
      <p:pic>
        <p:nvPicPr>
          <p:cNvPr id="4" name="Picture 3" descr="Image result for 电梯开关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863" y="4806342"/>
            <a:ext cx="1508760" cy="8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Image result for elevator up down button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82"/>
          <a:stretch/>
        </p:blipFill>
        <p:spPr bwMode="auto">
          <a:xfrm>
            <a:off x="6868863" y="3246280"/>
            <a:ext cx="1214822" cy="12673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Related image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2" b="60884"/>
          <a:stretch/>
        </p:blipFill>
        <p:spPr bwMode="auto">
          <a:xfrm>
            <a:off x="6653949" y="2111667"/>
            <a:ext cx="1644650" cy="868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2469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of the elevator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/>
              <a:t>floor  : {1,2,3};</a:t>
            </a:r>
            <a:endParaRPr lang="en-US" sz="2800" dirty="0"/>
          </a:p>
          <a:p>
            <a:r>
              <a:rPr lang="en-US" sz="2800" i="1" dirty="0"/>
              <a:t>direction : {standing, </a:t>
            </a:r>
            <a:r>
              <a:rPr lang="en-US" sz="2800" i="1" dirty="0" err="1"/>
              <a:t>moving_up</a:t>
            </a:r>
            <a:r>
              <a:rPr lang="en-US" sz="2800" i="1" dirty="0"/>
              <a:t>, </a:t>
            </a:r>
            <a:r>
              <a:rPr lang="en-US" sz="2800" i="1" dirty="0" err="1"/>
              <a:t>moving_down</a:t>
            </a:r>
            <a:r>
              <a:rPr lang="en-US" sz="2800" i="1" dirty="0"/>
              <a:t>};</a:t>
            </a:r>
            <a:endParaRPr lang="en-US" sz="2800" dirty="0"/>
          </a:p>
          <a:p>
            <a:r>
              <a:rPr lang="en-US" sz="2800" i="1" dirty="0"/>
              <a:t>door : {open, closed};</a:t>
            </a:r>
          </a:p>
          <a:p>
            <a:endParaRPr lang="en-US" sz="2800" i="1" dirty="0"/>
          </a:p>
          <a:p>
            <a:endParaRPr lang="en-US" sz="2800" dirty="0"/>
          </a:p>
          <a:p>
            <a:r>
              <a:rPr lang="en-US" sz="2800" i="1" dirty="0" err="1"/>
              <a:t>move_cmd</a:t>
            </a:r>
            <a:r>
              <a:rPr lang="en-US" sz="2800" i="1" dirty="0"/>
              <a:t> : {stop, </a:t>
            </a:r>
            <a:r>
              <a:rPr lang="en-US" sz="2800" i="1" dirty="0" err="1"/>
              <a:t>move_up</a:t>
            </a:r>
            <a:r>
              <a:rPr lang="en-US" sz="2800" i="1" dirty="0"/>
              <a:t>, </a:t>
            </a:r>
            <a:r>
              <a:rPr lang="en-US" sz="2800" i="1" dirty="0" err="1"/>
              <a:t>move_down</a:t>
            </a:r>
            <a:r>
              <a:rPr lang="en-US" sz="2800" i="1" dirty="0"/>
              <a:t>, </a:t>
            </a:r>
            <a:r>
              <a:rPr lang="en-US" sz="2800" i="1" dirty="0" err="1"/>
              <a:t>nop</a:t>
            </a:r>
            <a:r>
              <a:rPr lang="en-US" sz="2800" i="1" dirty="0"/>
              <a:t>};</a:t>
            </a:r>
            <a:endParaRPr lang="en-US" sz="28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1215957" y="4523362"/>
            <a:ext cx="1595337" cy="7782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Arrow: Right 4"/>
          <p:cNvSpPr/>
          <p:nvPr/>
        </p:nvSpPr>
        <p:spPr>
          <a:xfrm rot="16200000">
            <a:off x="1546485" y="3648197"/>
            <a:ext cx="934279" cy="599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86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of the elevator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/>
              <a:t>floor  : {1,2,3};</a:t>
            </a:r>
            <a:endParaRPr lang="en-US" sz="2800" dirty="0"/>
          </a:p>
          <a:p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87253"/>
            <a:ext cx="4616649" cy="287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676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of the elevator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i="1" dirty="0"/>
          </a:p>
          <a:p>
            <a:r>
              <a:rPr lang="en-US" sz="2800" i="1" dirty="0"/>
              <a:t>direction : {standing, </a:t>
            </a:r>
            <a:r>
              <a:rPr lang="en-US" sz="2800" i="1" dirty="0" err="1"/>
              <a:t>moving_up</a:t>
            </a:r>
            <a:r>
              <a:rPr lang="en-US" sz="2800" i="1" dirty="0"/>
              <a:t>, </a:t>
            </a:r>
            <a:r>
              <a:rPr lang="en-US" sz="2800" i="1" dirty="0" err="1"/>
              <a:t>moving_down</a:t>
            </a:r>
            <a:r>
              <a:rPr lang="en-US" sz="2800" i="1" dirty="0"/>
              <a:t>};</a:t>
            </a:r>
            <a:endParaRPr lang="en-US" sz="28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000164"/>
            <a:ext cx="5331600" cy="230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94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of the elevator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i="1" dirty="0"/>
          </a:p>
          <a:p>
            <a:endParaRPr lang="en-US" sz="2800" i="1" dirty="0"/>
          </a:p>
          <a:p>
            <a:r>
              <a:rPr lang="en-US" sz="2800" i="1" dirty="0"/>
              <a:t>door : {open, closed};</a:t>
            </a:r>
          </a:p>
          <a:p>
            <a:endParaRPr lang="en-US" sz="3600" dirty="0"/>
          </a:p>
          <a:p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594191"/>
            <a:ext cx="8298692" cy="238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85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of the elevator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i="1" dirty="0"/>
          </a:p>
          <a:p>
            <a:endParaRPr lang="en-US" sz="2800" i="1" dirty="0"/>
          </a:p>
          <a:p>
            <a:endParaRPr lang="en-US" sz="2800" i="1" dirty="0"/>
          </a:p>
          <a:p>
            <a:endParaRPr lang="en-US" sz="2800" i="1" dirty="0"/>
          </a:p>
          <a:p>
            <a:endParaRPr lang="en-US" sz="2800" dirty="0"/>
          </a:p>
          <a:p>
            <a:r>
              <a:rPr lang="en-US" sz="2800" i="1" dirty="0" err="1"/>
              <a:t>move_cmd</a:t>
            </a:r>
            <a:r>
              <a:rPr lang="en-US" sz="2800" i="1" dirty="0"/>
              <a:t> : {stop, </a:t>
            </a:r>
            <a:r>
              <a:rPr lang="en-US" sz="2800" i="1" dirty="0" err="1"/>
              <a:t>move_up</a:t>
            </a:r>
            <a:r>
              <a:rPr lang="en-US" sz="2800" i="1" dirty="0"/>
              <a:t>, </a:t>
            </a:r>
            <a:r>
              <a:rPr lang="en-US" sz="2800" i="1" dirty="0" err="1"/>
              <a:t>move_down</a:t>
            </a:r>
            <a:r>
              <a:rPr lang="en-US" sz="2800" i="1" dirty="0"/>
              <a:t>, </a:t>
            </a:r>
            <a:r>
              <a:rPr lang="en-US" sz="2800" i="1" dirty="0" err="1"/>
              <a:t>nop</a:t>
            </a:r>
            <a:r>
              <a:rPr lang="en-US" sz="2800" i="1" dirty="0"/>
              <a:t>};</a:t>
            </a:r>
            <a:endParaRPr lang="en-US" sz="2800" dirty="0"/>
          </a:p>
          <a:p>
            <a:endParaRPr lang="en-US" sz="3600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1215957" y="4523362"/>
            <a:ext cx="1595337" cy="7782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91547"/>
            <a:ext cx="8502269" cy="267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723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167</TotalTime>
  <Words>137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宋体</vt:lpstr>
      <vt:lpstr>Calibri</vt:lpstr>
      <vt:lpstr>Calibri Light</vt:lpstr>
      <vt:lpstr>Retrospect</vt:lpstr>
      <vt:lpstr>Elevator Control System</vt:lpstr>
      <vt:lpstr>Architecture</vt:lpstr>
      <vt:lpstr>Variables of the elevator system</vt:lpstr>
      <vt:lpstr>Variables of the elevator system</vt:lpstr>
      <vt:lpstr>Assignment of the elevator system</vt:lpstr>
      <vt:lpstr>Assignment of the elevator system</vt:lpstr>
      <vt:lpstr>Assignment of the elevator system</vt:lpstr>
      <vt:lpstr>Assignment of the elevator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Combined Static and Dynamic Automated Test Generation</dc:title>
  <dc:creator>Haiwen Shi</dc:creator>
  <cp:lastModifiedBy>Haiwen Shi</cp:lastModifiedBy>
  <cp:revision>23</cp:revision>
  <dcterms:created xsi:type="dcterms:W3CDTF">2017-04-17T20:45:10Z</dcterms:created>
  <dcterms:modified xsi:type="dcterms:W3CDTF">2017-05-07T21:14:08Z</dcterms:modified>
</cp:coreProperties>
</file>