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6b89f2e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6b89f2e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6b89f2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6b89f2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b89f2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b89f2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6b89f2e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6b89f2e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1363750"/>
            <a:ext cx="4057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Catcher  </a:t>
            </a:r>
            <a:endParaRPr/>
          </a:p>
        </p:txBody>
      </p:sp>
      <p:pic>
        <p:nvPicPr>
          <p:cNvPr descr="Image result for coding"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154" y="0"/>
            <a:ext cx="52388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53775" y="3087425"/>
            <a:ext cx="3678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AKA Hangman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Meet the City Girls </a:t>
            </a:r>
            <a:endParaRPr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25746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Naomi Kalombo</a:t>
            </a:r>
            <a:r>
              <a:rPr lang="en" sz="1400">
                <a:solidFill>
                  <a:srgbClr val="000000"/>
                </a:solidFill>
              </a:rPr>
              <a:t>, Sophomore: organization and planner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700" y="1170125"/>
            <a:ext cx="1180675" cy="15742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110200" y="1152475"/>
            <a:ext cx="2994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Raveen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Sophomore: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Creativity and problem-solving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85125" y="3619750"/>
            <a:ext cx="22494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Mari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Freshman: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Good time-management skills, Efficient driver, patient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500" y="1912485"/>
            <a:ext cx="1978301" cy="1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-2237" l="0" r="56967" t="16826"/>
          <a:stretch/>
        </p:blipFill>
        <p:spPr>
          <a:xfrm>
            <a:off x="4371775" y="3037025"/>
            <a:ext cx="738423" cy="195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Our Game</a:t>
            </a:r>
            <a:endParaRPr u="sng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4651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game consists of two-players, creating and guessing words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One player creates the word, while the second-player guesses the letters. If correct, he/she/they will </a:t>
            </a:r>
            <a:r>
              <a:rPr lang="en">
                <a:solidFill>
                  <a:srgbClr val="000000"/>
                </a:solidFill>
              </a:rPr>
              <a:t>receive</a:t>
            </a:r>
            <a:r>
              <a:rPr lang="en">
                <a:solidFill>
                  <a:srgbClr val="000000"/>
                </a:solidFill>
              </a:rPr>
              <a:t> a point (Player 1 goes first)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the second round, the second-player creates the word and the first-player guesses. If correct he/she/they will </a:t>
            </a:r>
            <a:r>
              <a:rPr lang="en">
                <a:solidFill>
                  <a:srgbClr val="000000"/>
                </a:solidFill>
              </a:rPr>
              <a:t>receive</a:t>
            </a:r>
            <a:r>
              <a:rPr lang="en">
                <a:solidFill>
                  <a:srgbClr val="000000"/>
                </a:solidFill>
              </a:rPr>
              <a:t> a point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will continue on for 6 rounds total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Each player has 6 chances to guess the correct word, when they guess incorrectly a part of the Hangman’s body will be drawn and they lose a chance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one player loses, the player who creates the word will </a:t>
            </a:r>
            <a:r>
              <a:rPr lang="en">
                <a:solidFill>
                  <a:srgbClr val="000000"/>
                </a:solidFill>
              </a:rPr>
              <a:t>receive</a:t>
            </a:r>
            <a:r>
              <a:rPr lang="en">
                <a:solidFill>
                  <a:srgbClr val="000000"/>
                </a:solidFill>
              </a:rPr>
              <a:t> the point (the word will go into their word bank) and the next player goes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computer will keep track of who is winning, who is losing, and who is up next; the player with the most words in their word bank wins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thinking of a word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25" y="3956475"/>
            <a:ext cx="818975" cy="10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inking of a word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475" y="0"/>
            <a:ext cx="1166525" cy="1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Word Catcher/Hangman?</a:t>
            </a:r>
            <a:endParaRPr u="sng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15600"/>
            <a:ext cx="86853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be using lists, word dictionaries, and loops,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 These are the topics that we have learned in class and we want to demonstrate that we understand them by implementing them in a fun game. This game also fits our majors.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game also fits our majors. </a:t>
            </a:r>
            <a:r>
              <a:rPr lang="en">
                <a:solidFill>
                  <a:srgbClr val="000000"/>
                </a:solidFill>
              </a:rPr>
              <a:t>Naomi is a Linguistics major, Mari is a potential Computer Science major and Raveen is an English major. Words are interesting to us and this is a game that brings back childhood memories.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0950"/>
            <a:ext cx="1826125" cy="1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Risks</a:t>
            </a:r>
            <a:endParaRPr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player providing a word in a different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Special Characters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if somehow both players have the same number of words in their word bank?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200" y="2154700"/>
            <a:ext cx="2211800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