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BeeZee"/>
      <p:regular r:id="rId10"/>
      <p:italic r:id="rId11"/>
    </p:embeddedFont>
    <p:embeddedFont>
      <p:font typeface="Electrolize"/>
      <p:regular r:id="rId12"/>
    </p:embeddedFont>
    <p:embeddedFont>
      <p:font typeface="Archivo Black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BeeZee-italic.fntdata"/><Relationship Id="rId10" Type="http://schemas.openxmlformats.org/officeDocument/2006/relationships/font" Target="fonts/ABeeZee-regular.fntdata"/><Relationship Id="rId13" Type="http://schemas.openxmlformats.org/officeDocument/2006/relationships/font" Target="fonts/ArchivoBlack-regular.fntdata"/><Relationship Id="rId12" Type="http://schemas.openxmlformats.org/officeDocument/2006/relationships/font" Target="fonts/Electroliz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b5ea3383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b5ea3383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b5ea3383a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b5ea3383a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b5ea3383a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b5ea3383a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5" y="3872350"/>
            <a:ext cx="3779250" cy="12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26396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Archivo Black"/>
                <a:ea typeface="Archivo Black"/>
                <a:cs typeface="Archivo Black"/>
                <a:sym typeface="Archivo Black"/>
              </a:rPr>
              <a:t>BATTLESHIPS</a:t>
            </a:r>
            <a:endParaRPr b="1">
              <a:solidFill>
                <a:srgbClr val="FF99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4427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A86E8"/>
                </a:solidFill>
                <a:latin typeface="ABeeZee"/>
                <a:ea typeface="ABeeZee"/>
                <a:cs typeface="ABeeZee"/>
                <a:sym typeface="ABeeZee"/>
              </a:rPr>
              <a:t>By Nathan, Caspian, and Tazkia</a:t>
            </a:r>
            <a:endParaRPr sz="2400">
              <a:solidFill>
                <a:srgbClr val="4A86E8"/>
              </a:solidFill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805800" y="636450"/>
            <a:ext cx="3441900" cy="411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714375" y="597475"/>
            <a:ext cx="3441900" cy="415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298050" y="357650"/>
            <a:ext cx="68073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857250" y="746803"/>
            <a:ext cx="3143100" cy="38736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rgbClr val="FFFFFF"/>
                </a:solidFill>
                <a:highlight>
                  <a:srgbClr val="000000"/>
                </a:highlight>
                <a:latin typeface="Electrolize"/>
                <a:ea typeface="Electrolize"/>
                <a:cs typeface="Electrolize"/>
                <a:sym typeface="Electrolize"/>
              </a:rPr>
              <a:t>Players:</a:t>
            </a:r>
            <a:endParaRPr sz="2200" u="sng">
              <a:solidFill>
                <a:srgbClr val="FFFFFF"/>
              </a:solidFill>
              <a:highlight>
                <a:srgbClr val="000000"/>
              </a:highlight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highlight>
                  <a:srgbClr val="000000"/>
                </a:highlight>
                <a:latin typeface="Electrolize"/>
                <a:ea typeface="Electrolize"/>
                <a:cs typeface="Electrolize"/>
                <a:sym typeface="Electrolize"/>
              </a:rPr>
              <a:t>2 (Player VS AI)</a:t>
            </a:r>
            <a:endParaRPr sz="2200">
              <a:solidFill>
                <a:srgbClr val="FFFFFF"/>
              </a:solidFill>
              <a:highlight>
                <a:srgbClr val="000000"/>
              </a:highlight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highlight>
                <a:srgbClr val="000000"/>
              </a:highlight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rgbClr val="FFFFFF"/>
                </a:solidFill>
                <a:highlight>
                  <a:srgbClr val="000000"/>
                </a:highlight>
                <a:latin typeface="Electrolize"/>
                <a:ea typeface="Electrolize"/>
                <a:cs typeface="Electrolize"/>
                <a:sym typeface="Electrolize"/>
              </a:rPr>
              <a:t>Goal:</a:t>
            </a:r>
            <a:endParaRPr sz="2200" u="sng">
              <a:solidFill>
                <a:srgbClr val="FFFFFF"/>
              </a:solidFill>
              <a:highlight>
                <a:srgbClr val="000000"/>
              </a:highlight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highlight>
                  <a:srgbClr val="000000"/>
                </a:highlight>
                <a:latin typeface="Electrolize"/>
                <a:ea typeface="Electrolize"/>
                <a:cs typeface="Electrolize"/>
                <a:sym typeface="Electrolize"/>
              </a:rPr>
              <a:t>Sink all of your opponent’s ships</a:t>
            </a:r>
            <a:endParaRPr sz="2200">
              <a:solidFill>
                <a:srgbClr val="FFFFFF"/>
              </a:solidFill>
              <a:highlight>
                <a:srgbClr val="000000"/>
              </a:highlight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highlight>
                <a:srgbClr val="000000"/>
              </a:highlight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rgbClr val="FFFFFF"/>
                </a:solidFill>
                <a:highlight>
                  <a:srgbClr val="000000"/>
                </a:highlight>
                <a:latin typeface="Electrolize"/>
                <a:ea typeface="Electrolize"/>
                <a:cs typeface="Electrolize"/>
                <a:sym typeface="Electrolize"/>
              </a:rPr>
              <a:t>Setup:</a:t>
            </a:r>
            <a:endParaRPr sz="2200" u="sng">
              <a:solidFill>
                <a:srgbClr val="FFFFFF"/>
              </a:solidFill>
              <a:highlight>
                <a:srgbClr val="000000"/>
              </a:highlight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highlight>
                  <a:srgbClr val="000000"/>
                </a:highlight>
                <a:latin typeface="Electrolize"/>
                <a:ea typeface="Electrolize"/>
                <a:cs typeface="Electrolize"/>
                <a:sym typeface="Electrolize"/>
              </a:rPr>
              <a:t>Both Player and AI place their ships on the grid</a:t>
            </a:r>
            <a:endParaRPr sz="2200">
              <a:solidFill>
                <a:srgbClr val="FFFFFF"/>
              </a:solidFill>
              <a:highlight>
                <a:srgbClr val="000000"/>
              </a:highlight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922950" y="743446"/>
            <a:ext cx="3143100" cy="387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u="sng">
                <a:solidFill>
                  <a:srgbClr val="FFFFFF"/>
                </a:solidFill>
                <a:highlight>
                  <a:srgbClr val="000000"/>
                </a:highlight>
                <a:latin typeface="Electrolize"/>
                <a:ea typeface="Electrolize"/>
                <a:cs typeface="Electrolize"/>
                <a:sym typeface="Electrolize"/>
              </a:rPr>
              <a:t>Rules:</a:t>
            </a:r>
            <a:endParaRPr sz="2200" u="sng">
              <a:solidFill>
                <a:srgbClr val="FFFFFF"/>
              </a:solidFill>
              <a:highlight>
                <a:srgbClr val="000000"/>
              </a:highlight>
              <a:latin typeface="Electrolize"/>
              <a:ea typeface="Electrolize"/>
              <a:cs typeface="Electrolize"/>
              <a:sym typeface="Electrolize"/>
            </a:endParaRPr>
          </a:p>
          <a:p>
            <a:pPr indent="-3683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Electrolize"/>
              <a:buChar char="➢"/>
            </a:pPr>
            <a:r>
              <a:rPr lang="en" sz="2200">
                <a:solidFill>
                  <a:srgbClr val="FFFFFF"/>
                </a:solidFill>
                <a:highlight>
                  <a:srgbClr val="000000"/>
                </a:highlight>
                <a:latin typeface="Electrolize"/>
                <a:ea typeface="Electrolize"/>
                <a:cs typeface="Electrolize"/>
                <a:sym typeface="Electrolize"/>
              </a:rPr>
              <a:t>Player and AI take turn firing shots   </a:t>
            </a:r>
            <a:endParaRPr sz="2200">
              <a:solidFill>
                <a:srgbClr val="FFFFFF"/>
              </a:solidFill>
              <a:highlight>
                <a:srgbClr val="000000"/>
              </a:highlight>
              <a:latin typeface="Electrolize"/>
              <a:ea typeface="Electrolize"/>
              <a:cs typeface="Electrolize"/>
              <a:sym typeface="Electrolize"/>
            </a:endParaRPr>
          </a:p>
          <a:p>
            <a:pPr indent="-3683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Electrolize"/>
              <a:buChar char="➢"/>
            </a:pPr>
            <a:r>
              <a:t/>
            </a:r>
            <a:endParaRPr sz="2200">
              <a:solidFill>
                <a:srgbClr val="FFFFFF"/>
              </a:solidFill>
              <a:highlight>
                <a:srgbClr val="000000"/>
              </a:highlight>
              <a:latin typeface="Electrolize"/>
              <a:ea typeface="Electrolize"/>
              <a:cs typeface="Electrolize"/>
              <a:sym typeface="Electroliz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lectrolize"/>
              <a:buChar char="➢"/>
            </a:pPr>
            <a:r>
              <a:t/>
            </a:r>
            <a:endParaRPr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1583600" y="1700900"/>
            <a:ext cx="5236500" cy="303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796400" y="695700"/>
            <a:ext cx="4809300" cy="76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1925150" y="777000"/>
            <a:ext cx="4553400" cy="603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Electrolize"/>
                <a:ea typeface="Electrolize"/>
                <a:cs typeface="Electrolize"/>
                <a:sym typeface="Electrolize"/>
              </a:rPr>
              <a:t>Why we chose this project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1707200" y="1805150"/>
            <a:ext cx="4989300" cy="2823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Electrolize"/>
              <a:buChar char="➢"/>
            </a:pP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Electrolize"/>
                <a:ea typeface="Electrolize"/>
                <a:cs typeface="Electrolize"/>
                <a:sym typeface="Electrolize"/>
              </a:rPr>
              <a:t>Utilizes Matrices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Electrolize"/>
              <a:ea typeface="Electrolize"/>
              <a:cs typeface="Electrolize"/>
              <a:sym typeface="Electrolize"/>
            </a:endParaRPr>
          </a:p>
          <a:p>
            <a:pPr indent="-3810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Electrolize"/>
              <a:buChar char="➢"/>
            </a:pP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Electrolize"/>
                <a:ea typeface="Electrolize"/>
                <a:cs typeface="Electrolize"/>
                <a:sym typeface="Electrolize"/>
              </a:rPr>
              <a:t>Utilizes methods for storing, updating, and interpreting data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Electrolize"/>
              <a:ea typeface="Electrolize"/>
              <a:cs typeface="Electrolize"/>
              <a:sym typeface="Electrolize"/>
            </a:endParaRPr>
          </a:p>
          <a:p>
            <a:pPr indent="-3810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Electrolize"/>
              <a:buChar char="➢"/>
            </a:pP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Electrolize"/>
                <a:ea typeface="Electrolize"/>
                <a:cs typeface="Electrolize"/>
                <a:sym typeface="Electrolize"/>
              </a:rPr>
              <a:t>Is time consuming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1922325" y="1506675"/>
            <a:ext cx="5325300" cy="335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3065325" y="688400"/>
            <a:ext cx="3013500" cy="68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3162750" y="743750"/>
            <a:ext cx="2818500" cy="572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Electrolize"/>
                <a:ea typeface="Electrolize"/>
                <a:cs typeface="Electrolize"/>
                <a:sym typeface="Electrolize"/>
              </a:rPr>
              <a:t>Foreseen Risks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2036025" y="1604900"/>
            <a:ext cx="5072100" cy="31458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Electrolize"/>
              <a:buChar char="➢"/>
            </a:pPr>
            <a:r>
              <a:rPr lang="en" sz="2400">
                <a:solidFill>
                  <a:srgbClr val="FFFFFF"/>
                </a:solidFill>
                <a:latin typeface="Electrolize"/>
                <a:ea typeface="Electrolize"/>
                <a:cs typeface="Electrolize"/>
                <a:sym typeface="Electrolize"/>
              </a:rPr>
              <a:t>Ship overlapping during placement</a:t>
            </a:r>
            <a:endParaRPr sz="2400">
              <a:solidFill>
                <a:srgbClr val="FFFFFF"/>
              </a:solidFill>
              <a:latin typeface="Electrolize"/>
              <a:ea typeface="Electrolize"/>
              <a:cs typeface="Electrolize"/>
              <a:sym typeface="Electroliz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Electrolize"/>
              <a:buChar char="➢"/>
            </a:pPr>
            <a:r>
              <a:rPr lang="en" sz="2400">
                <a:solidFill>
                  <a:srgbClr val="FFFFFF"/>
                </a:solidFill>
                <a:latin typeface="Electrolize"/>
                <a:ea typeface="Electrolize"/>
                <a:cs typeface="Electrolize"/>
                <a:sym typeface="Electrolize"/>
              </a:rPr>
              <a:t>Smart AI shooting</a:t>
            </a:r>
            <a:endParaRPr sz="2400">
              <a:solidFill>
                <a:srgbClr val="FFFFFF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