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318E2A-DAD3-4E91-A395-79CE4C2789F7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72" autoAdjust="0"/>
  </p:normalViewPr>
  <p:slideViewPr>
    <p:cSldViewPr snapToGrid="0">
      <p:cViewPr varScale="1">
        <p:scale>
          <a:sx n="97" d="100"/>
          <a:sy n="97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3DB30-34A2-49FC-A104-5ED25AA7FEB3}" type="datetimeFigureOut">
              <a:rPr lang="en-US" smtClean="0"/>
              <a:t>2023-12-05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6EB70-EF3E-4E3E-BA43-1E8CA46A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title ideas: NFL QB ROI, putting money where their mouth is 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5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"ESPN Introduces The Total Quarterback Rating". ESPN Press Room U.S. August 2, 2011. Retrieved November 12, 2020.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"NFL.com – NFL Quarterback Rating Formula". NFL.com. Archived from the original on August 14, 2011. Retrieved August 6, 2011.</a:t>
            </a:r>
          </a:p>
          <a:p>
            <a:pPr marL="228600" indent="-228600">
              <a:buAutoNum type="arabicPeriod"/>
            </a:pPr>
            <a:r>
              <a:rPr lang="en-US" dirty="0"/>
              <a:t>"NFL's Passer Rating". Pro Football Hall of Fame Official Site. NFL. January 1, 2005. Archived from the original on October 3, 2015. Retrieved December 27, 2016.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9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3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1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5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6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5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0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4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55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A1D0-33BB-BB1B-0969-75FC8E74F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 paid and under delivered: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nfl</a:t>
            </a:r>
            <a:r>
              <a:rPr lang="en-US" dirty="0"/>
              <a:t> quarterbacks put money where their mouth’s 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387F9-9043-B4F4-E542-CA20B5B09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Brought to you by </a:t>
            </a:r>
            <a:r>
              <a:rPr lang="en-US" dirty="0" err="1"/>
              <a:t>kayla</a:t>
            </a:r>
            <a:r>
              <a:rPr lang="en-US" dirty="0"/>
              <a:t> </a:t>
            </a:r>
            <a:r>
              <a:rPr lang="en-US" dirty="0" err="1"/>
              <a:t>rivera</a:t>
            </a:r>
            <a:r>
              <a:rPr lang="en-US" dirty="0"/>
              <a:t>, hazel </a:t>
            </a:r>
            <a:r>
              <a:rPr lang="en-US" dirty="0" err="1"/>
              <a:t>vergaralope</a:t>
            </a:r>
            <a:r>
              <a:rPr lang="en-US" dirty="0"/>
              <a:t>, </a:t>
            </a:r>
            <a:r>
              <a:rPr lang="en-US" dirty="0" err="1"/>
              <a:t>brian</a:t>
            </a:r>
            <a:r>
              <a:rPr lang="en-US" dirty="0"/>
              <a:t> Atchley, and Andrew </a:t>
            </a:r>
            <a:r>
              <a:rPr lang="en-US" dirty="0" err="1"/>
              <a:t>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5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3F6A-5235-2F6E-B12D-DE1B578B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qbr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6688-95CA-9521-219B-BB550171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ESPN's Total Quarterback Rating is a proprietary statistic that was introduced in 2011 and is designed to measure the total effectiveness and performance of a quarterback.</a:t>
            </a:r>
          </a:p>
          <a:p>
            <a:r>
              <a:rPr lang="en-US" dirty="0"/>
              <a:t>The metric takes into account all of a quarterback's contribution to a game, including passing, rushing, sacks, penalties, touchdowns, and turnovers. </a:t>
            </a:r>
          </a:p>
          <a:p>
            <a:r>
              <a:rPr lang="en-US" dirty="0"/>
              <a:t>Moreover, each play is weighted based on its "difficulty", the context of the game, and the strength of the opposing defense.</a:t>
            </a:r>
          </a:p>
          <a:p>
            <a:r>
              <a:rPr lang="en-US" dirty="0"/>
              <a:t>This means that statistics in garbage time of a blowout game hold less merit than statistics in a close game. </a:t>
            </a:r>
          </a:p>
          <a:p>
            <a:r>
              <a:rPr lang="en-US" dirty="0"/>
              <a:t>Also, a quarterback who throws for four touchdowns and 300 yards against a strong defense will have a higher QBR than a quarterback who has the same stat line against the worst defense in the NFL.</a:t>
            </a:r>
          </a:p>
        </p:txBody>
      </p:sp>
    </p:spTree>
    <p:extLst>
      <p:ext uri="{BB962C8B-B14F-4D97-AF65-F5344CB8AC3E}">
        <p14:creationId xmlns:p14="http://schemas.microsoft.com/office/powerpoint/2010/main" val="4459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B9E0-1019-C1DB-FA77-9B36BEE3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passer rating (aka passing efficiency in college football)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99EF-B3E6-0813-350B-61D32700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the performance of passers, primarily quarterbacks, in gridiron football.</a:t>
            </a:r>
            <a:r>
              <a:rPr lang="en-US" baseline="30000" dirty="0"/>
              <a:t>1</a:t>
            </a:r>
          </a:p>
          <a:p>
            <a:r>
              <a:rPr lang="en-US" dirty="0"/>
              <a:t>Calculated using a player's passing attempts, completions, yards, touchdowns, and interceptions. </a:t>
            </a:r>
          </a:p>
          <a:p>
            <a:r>
              <a:rPr lang="en-US" dirty="0"/>
              <a:t>Passer rating in the NFL is on a scale from 0 to 158.3. </a:t>
            </a:r>
          </a:p>
          <a:p>
            <a:r>
              <a:rPr lang="en-US" dirty="0"/>
              <a:t>Passing efficiency in college football is on a scale from −731.6 to 1261.6.</a:t>
            </a:r>
          </a:p>
          <a:p>
            <a:r>
              <a:rPr lang="en-US" dirty="0"/>
              <a:t>Since 1973, passer rating has been the official formula used by the NFL to determine its passing leader.</a:t>
            </a:r>
            <a:r>
              <a:rPr lang="en-US" baseline="30000" dirty="0"/>
              <a:t>2</a:t>
            </a:r>
          </a:p>
          <a:p>
            <a:r>
              <a:rPr lang="en-US" dirty="0"/>
              <a:t>Passer rating is sometimes colloquially referred to as “quarterback rating” or “QB rating”, however the statistic applies only to passing (not to other contributions by a quarterback) and applies to any player at any position who throws a forward pass, not just to quarterbacks.</a:t>
            </a:r>
          </a:p>
        </p:txBody>
      </p:sp>
    </p:spTree>
    <p:extLst>
      <p:ext uri="{BB962C8B-B14F-4D97-AF65-F5344CB8AC3E}">
        <p14:creationId xmlns:p14="http://schemas.microsoft.com/office/powerpoint/2010/main" val="111519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6C3-6190-86F8-BE5A-3703C452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64DE-2751-23E3-C889-C27ADE12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Intangible assets</a:t>
            </a:r>
          </a:p>
          <a:p>
            <a:r>
              <a:rPr lang="en-US" dirty="0"/>
              <a:t>Effect of experience</a:t>
            </a:r>
          </a:p>
          <a:p>
            <a:r>
              <a:rPr lang="en-US" dirty="0"/>
              <a:t>Injuries</a:t>
            </a:r>
          </a:p>
          <a:p>
            <a:r>
              <a:rPr lang="en-US" dirty="0"/>
              <a:t>Indirect added value</a:t>
            </a:r>
          </a:p>
          <a:p>
            <a:pPr lvl="1"/>
            <a:r>
              <a:rPr lang="en-US" dirty="0"/>
              <a:t>Stadium attendance</a:t>
            </a:r>
          </a:p>
          <a:p>
            <a:pPr lvl="1"/>
            <a:r>
              <a:rPr lang="en-US" dirty="0"/>
              <a:t>Jersey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604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54</TotalTime>
  <Words>444</Words>
  <Application>Microsoft Office PowerPoint</Application>
  <PresentationFormat>Widescreen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Over paid and under delivered:  do nfl quarterbacks put money where their mouth’s at?</vt:lpstr>
      <vt:lpstr>What is qbr</vt:lpstr>
      <vt:lpstr>passer rating (aka passing efficiency in college football)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paid, under delivered:  do nfl quarterbacks put money where their mouths at?</dc:title>
  <dc:creator>Andrew Kim</dc:creator>
  <cp:lastModifiedBy>Andrew Kim</cp:lastModifiedBy>
  <cp:revision>5</cp:revision>
  <dcterms:created xsi:type="dcterms:W3CDTF">2023-12-05T03:35:31Z</dcterms:created>
  <dcterms:modified xsi:type="dcterms:W3CDTF">2023-12-05T15:45:42Z</dcterms:modified>
</cp:coreProperties>
</file>