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301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2058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1174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314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9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7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6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31434"/>
            <a:ext cx="5451627" cy="4075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Multi-Class Movie Review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33600"/>
            <a:ext cx="5221397" cy="3922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Movie Reviews taken from the 3-class Scale Rating Cornell Movie Dataset</a:t>
            </a:r>
          </a:p>
          <a:p>
            <a:endParaRPr lang="en-US" dirty="0"/>
          </a:p>
          <a:p>
            <a:r>
              <a:rPr lang="en-US" dirty="0"/>
              <a:t>Reviews shuffled before train-test split to make the learning author independent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Features Vectors derived from Positive/Negative Words taking into Account their POS tags derive using Stanford POS tagger</a:t>
            </a:r>
          </a:p>
          <a:p>
            <a:endParaRPr lang="en-US" dirty="0"/>
          </a:p>
          <a:p>
            <a:r>
              <a:rPr lang="en-US" dirty="0"/>
              <a:t>Trained and performance measured on Logistic Regression, Linear Regression, Naïve Bayes, </a:t>
            </a:r>
            <a:r>
              <a:rPr lang="en-US" dirty="0" err="1"/>
              <a:t>AdaBoost</a:t>
            </a:r>
            <a:r>
              <a:rPr lang="en-US" dirty="0"/>
              <a:t>, SVM, Ensemble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4655" y="5306524"/>
            <a:ext cx="448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ROC Curve comparing Ensemble,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and SVM</a:t>
            </a:r>
          </a:p>
        </p:txBody>
      </p:sp>
    </p:spTree>
    <p:extLst>
      <p:ext uri="{BB962C8B-B14F-4D97-AF65-F5344CB8AC3E}">
        <p14:creationId xmlns:p14="http://schemas.microsoft.com/office/powerpoint/2010/main" val="7928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85" y="640080"/>
            <a:ext cx="5725093" cy="5252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End to End Design of the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Final System consists of Ensemble of SVM, </a:t>
            </a:r>
            <a:r>
              <a:rPr lang="en-US" dirty="0" err="1"/>
              <a:t>SoftMax</a:t>
            </a:r>
            <a:r>
              <a:rPr lang="en-US" dirty="0"/>
              <a:t> and Naïve Bayes</a:t>
            </a:r>
          </a:p>
          <a:p>
            <a:endParaRPr lang="en-US" dirty="0"/>
          </a:p>
          <a:p>
            <a:r>
              <a:rPr lang="en-US" dirty="0"/>
              <a:t>Soft-Voting performed to predict the final labels</a:t>
            </a:r>
          </a:p>
          <a:p>
            <a:endParaRPr lang="en-US" dirty="0"/>
          </a:p>
          <a:p>
            <a:r>
              <a:rPr lang="en-US" dirty="0"/>
              <a:t>Gains a cross-validated accuracy of </a:t>
            </a:r>
            <a:r>
              <a:rPr lang="en-US" i="1" dirty="0"/>
              <a:t>0.7031</a:t>
            </a:r>
            <a:r>
              <a:rPr lang="en-US" dirty="0"/>
              <a:t> on train set, beating SVM standing second at 0.6942 </a:t>
            </a:r>
          </a:p>
        </p:txBody>
      </p:sp>
    </p:spTree>
    <p:extLst>
      <p:ext uri="{BB962C8B-B14F-4D97-AF65-F5344CB8AC3E}">
        <p14:creationId xmlns:p14="http://schemas.microsoft.com/office/powerpoint/2010/main" val="30793832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52</TotalTime>
  <Words>112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Multi-Class Movie Review Analysis</vt:lpstr>
      <vt:lpstr>End to End Design of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Movie Review Analysis</dc:title>
  <dc:creator>Harsh Verma</dc:creator>
  <cp:lastModifiedBy>Harsh Verma</cp:lastModifiedBy>
  <cp:revision>4</cp:revision>
  <dcterms:created xsi:type="dcterms:W3CDTF">2016-12-11T23:23:07Z</dcterms:created>
  <dcterms:modified xsi:type="dcterms:W3CDTF">2016-12-12T00:15:45Z</dcterms:modified>
</cp:coreProperties>
</file>