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A341-69ED-D243-A5BB-D69A08A2F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88D5-9375-494B-AB28-C0E75E71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F842-31FF-6147-9392-A775EA29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0C11-C6F5-CD4B-9A63-CF4661B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2781-0884-BB4C-8F43-B6331D1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6E93-7D37-D846-8E12-2407481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A96E4-D12D-1241-914B-A275D74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D362-25D9-7A4A-A76B-9917DBA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6234-876E-1C4B-AD64-5DC3425C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E56A-C32E-4E47-8979-B6B101E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99A6F-730A-5146-AE4E-85181386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795D-3721-A740-8FEE-425C4D49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2ED-2612-8B40-8DD7-0C99AF1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B754-7C96-9846-8180-DFFB00E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0FF8-6C1F-9E40-B424-B2F0223C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27F9-C314-664B-9A0A-94E07F7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3FAD-EE1C-4C4A-96EC-F110260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6791-06EE-0D4D-A66B-EF17918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55C5-8418-C440-BE9F-B8120E0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3C2C-0399-2F42-BC62-A8A3A52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F74-C04B-6646-966D-8CE1350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A314-D793-7042-AAC9-95434A62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F1A9-4259-0146-8779-3E9783F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4BB6-C0C0-D642-86F1-04982492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8E59-1975-4547-B211-B59604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9C6-146F-AC4D-B5C9-2248C41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10A7-DE99-5342-AFAD-3DBE3786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3DC5-E0AE-AC4C-8D5A-EC7EDFF9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DA00-DB5D-0540-931A-8505579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1AA0-4E9A-D345-BB79-CAA2C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71C0-F387-CD48-9548-3D11AF2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19E-33BB-0A40-898E-21C4D8B7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5494-BDE1-204B-8971-46B3CD3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1837-ADCE-5540-B0C6-56D108B4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9F03B-0228-2F41-A14D-2546EE9B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956D-FB22-2B4A-9329-A84FD2CE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2D22-52BE-C24C-A899-BD0B67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1E40-6853-054E-B5AE-67E0A6E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D38B8-3FD8-7C43-A59F-2AC8EA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119-3587-934F-A1F3-141C18E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2ADF1-6077-8F4D-A5B9-EAA77AE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4D55-647C-E14F-9867-EC595AB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4510-31ED-A543-938B-8CF7846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9FED5-E769-A047-B151-4EE167E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C704-CD34-614E-9901-77A2B18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6DFB-A9C7-BE4A-8010-0780CB8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54F-5C2A-1741-AD6E-DCCBB02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52CB-7EED-9A42-87CF-290AF13C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02E7A-FD2F-CB46-94BF-FF2EC949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105E-9337-A749-8929-C81DA36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1911-6878-5B45-A37C-ACB36A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3ABD-0129-F14E-B86A-51D07AA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04-624F-4240-A155-7100DB9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289DE-964C-8043-9669-894C5406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C1FF4-FD92-7F4A-85CD-FF7136B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C592-934E-3B4A-AE9C-25599C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70A9-8B9F-D448-BA4F-42DC22D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3800-A129-844E-B8F0-F74902D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7F7A1-DE46-9245-A6FA-08F1D89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D4CB-5937-CE41-ABC4-0A4A8A16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C33D-8603-7847-9915-7BF7CF5F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22E-E910-6545-901D-B3B05E41320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E2EE-C744-6646-AF9E-0CDDD662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0908-4F60-D74E-922D-3F84F22F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9D9C-1C5A-A84B-8D1D-FA77715A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9291-60DA-2C40-8096-73810E04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Daudit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3EAD-9E51-C647-886C-A89700E6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FYDP: Sam Haves, </a:t>
            </a:r>
            <a:r>
              <a:rPr lang="en-US" dirty="0" err="1"/>
              <a:t>Arash</a:t>
            </a:r>
            <a:r>
              <a:rPr lang="en-US" dirty="0"/>
              <a:t> Rai, Zain Zulfiqar, </a:t>
            </a:r>
            <a:r>
              <a:rPr lang="en-US" dirty="0" err="1"/>
              <a:t>Vinit</a:t>
            </a:r>
            <a:r>
              <a:rPr lang="en-US" dirty="0"/>
              <a:t>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138C-987F-684A-938F-5B452E2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7AA6-1425-8C4F-8608-265E0186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2B9E-E7C2-C443-B3BB-E435A2E6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–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Local script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Configurable via </a:t>
            </a:r>
            <a:r>
              <a:rPr lang="en-US" dirty="0" err="1"/>
              <a:t>config</a:t>
            </a:r>
            <a:r>
              <a:rPr lang="en-US" dirty="0"/>
              <a:t> file and slack</a:t>
            </a:r>
          </a:p>
          <a:p>
            <a:pPr>
              <a:lnSpc>
                <a:spcPct val="200000"/>
              </a:lnSpc>
            </a:pPr>
            <a:r>
              <a:rPr lang="en-US" dirty="0"/>
              <a:t>Prevent broken data from affecting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DAC0-1739-7B42-AB81-828E29C6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013-1902-0A4D-9383-F323830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DFA-2A83-E54D-B67B-E20F3EA3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Targeting small to mid sized companies</a:t>
            </a:r>
          </a:p>
          <a:p>
            <a:pPr>
              <a:lnSpc>
                <a:spcPct val="200000"/>
              </a:lnSpc>
            </a:pPr>
            <a:r>
              <a:rPr lang="en-US" dirty="0"/>
              <a:t>Data Engineers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1110-E345-0A4A-B78E-9AD3418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F4CFD-AAF0-784F-8D1A-AEFC1C5E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4350359"/>
            <a:ext cx="2294467" cy="960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75751-A7E1-0648-A61D-70EF4E72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885" y="4210981"/>
            <a:ext cx="3518010" cy="1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E77-0B18-5646-AD91-872F7E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ED8E-9DCB-F54F-8E3B-AD75AD75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Database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Slack integration</a:t>
            </a:r>
          </a:p>
          <a:p>
            <a:pPr>
              <a:lnSpc>
                <a:spcPct val="200000"/>
              </a:lnSpc>
            </a:pPr>
            <a:r>
              <a:rPr lang="en-US" dirty="0"/>
              <a:t>Auditing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A873E-10C2-E243-BFE6-0D1F802A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0A49-BE78-CB47-87F4-137D78D8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– 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C835-9939-6F45-AF4A-B6B80623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Currently only support MySQL</a:t>
            </a:r>
          </a:p>
          <a:p>
            <a:pPr>
              <a:lnSpc>
                <a:spcPct val="200000"/>
              </a:lnSpc>
            </a:pPr>
            <a:r>
              <a:rPr lang="en-US" dirty="0"/>
              <a:t>No complicated queries, just getting full columns</a:t>
            </a:r>
          </a:p>
          <a:p>
            <a:pPr>
              <a:lnSpc>
                <a:spcPct val="200000"/>
              </a:lnSpc>
            </a:pPr>
            <a:r>
              <a:rPr lang="en-US" dirty="0"/>
              <a:t>Extension to other databases is not difficult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Assuming they have nicely defined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8AD4F-484B-8040-B237-4A4DE7B0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A4AD-0C71-7A47-85DE-BC9DE15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2B7-8F82-E449-A4BC-7E38092C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 slack app</a:t>
            </a:r>
          </a:p>
          <a:p>
            <a:pPr>
              <a:lnSpc>
                <a:spcPct val="200000"/>
              </a:lnSpc>
            </a:pPr>
            <a:r>
              <a:rPr lang="en-US" dirty="0"/>
              <a:t>Users add to internal Slack</a:t>
            </a:r>
          </a:p>
          <a:p>
            <a:pPr>
              <a:lnSpc>
                <a:spcPct val="200000"/>
              </a:lnSpc>
            </a:pPr>
            <a:r>
              <a:rPr lang="en-US" dirty="0"/>
              <a:t>Notifications and interactivity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F070-954F-B246-92C2-DBBAF131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160-9019-3040-A139-DCC8B1C9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do it -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19A-6F02-B246-85CC-8A5EF66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Train off previous intervals of data</a:t>
            </a:r>
          </a:p>
          <a:p>
            <a:pPr>
              <a:lnSpc>
                <a:spcPct val="200000"/>
              </a:lnSpc>
            </a:pPr>
            <a:r>
              <a:rPr lang="en-US" dirty="0"/>
              <a:t>Predict behavior of future data</a:t>
            </a:r>
          </a:p>
          <a:p>
            <a:pPr>
              <a:lnSpc>
                <a:spcPct val="200000"/>
              </a:lnSpc>
            </a:pPr>
            <a:r>
              <a:rPr lang="en-US" dirty="0"/>
              <a:t>Notify users of any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DFE2-2953-F54B-B6FB-1C4BD361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0" y="5308600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CE2A-A9C6-F34F-8952-7B586B7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EA7AA-F650-334A-956C-0AB6D3D5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75246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3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Daudit</vt:lpstr>
      <vt:lpstr>What we do</vt:lpstr>
      <vt:lpstr>Who it’s for</vt:lpstr>
      <vt:lpstr>How we do it</vt:lpstr>
      <vt:lpstr>How we do it – Database integration</vt:lpstr>
      <vt:lpstr>How we do it - Slack</vt:lpstr>
      <vt:lpstr>How we do it - Auditing</vt:lpstr>
      <vt:lpstr>Demo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Daudit</dc:title>
  <dc:creator>Microsoft Office User</dc:creator>
  <cp:lastModifiedBy>Microsoft Office User</cp:lastModifiedBy>
  <cp:revision>2</cp:revision>
  <dcterms:created xsi:type="dcterms:W3CDTF">2019-06-12T21:02:05Z</dcterms:created>
  <dcterms:modified xsi:type="dcterms:W3CDTF">2019-06-12T21:22:10Z</dcterms:modified>
</cp:coreProperties>
</file>