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9" r:id="rId6"/>
    <p:sldId id="275" r:id="rId7"/>
    <p:sldId id="277" r:id="rId8"/>
    <p:sldId id="276" r:id="rId9"/>
    <p:sldId id="278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94607"/>
  </p:normalViewPr>
  <p:slideViewPr>
    <p:cSldViewPr snapToGrid="0" snapToObjects="1">
      <p:cViewPr>
        <p:scale>
          <a:sx n="95" d="100"/>
          <a:sy n="95" d="100"/>
        </p:scale>
        <p:origin x="16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 smtClean="0"/>
          </a:p>
          <a:p>
            <a:r>
              <a:rPr lang="en-US" dirty="0" smtClean="0"/>
              <a:t>Flask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 smtClean="0"/>
              <a:t>MySQL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PostgreSQL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 </a:t>
            </a:r>
            <a:r>
              <a:rPr lang="en-US" dirty="0" smtClean="0"/>
              <a:t>API</a:t>
            </a:r>
          </a:p>
          <a:p>
            <a:endParaRPr lang="en-US" dirty="0" smtClean="0"/>
          </a:p>
          <a:p>
            <a:r>
              <a:rPr lang="en-US" dirty="0" smtClean="0"/>
              <a:t>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76" y="1611180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34" y="2920928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75" y="3626008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76" y="2846388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ge result for flask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41" y="1673410"/>
            <a:ext cx="1520234" cy="8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Technologies</a:t>
            </a:r>
            <a:endParaRPr lang="en-US" dirty="0"/>
          </a:p>
        </p:txBody>
      </p:sp>
      <p:pic>
        <p:nvPicPr>
          <p:cNvPr id="18" name="Picture 8" descr="mage result for postgre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63" y="4150517"/>
            <a:ext cx="1241803" cy="9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e result for A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96" y="5308600"/>
            <a:ext cx="2115079" cy="12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Onboarding flow needs to be cleaned out</a:t>
            </a:r>
          </a:p>
          <a:p>
            <a:pPr lvl="1"/>
            <a:r>
              <a:rPr lang="en-US" dirty="0" smtClean="0"/>
              <a:t>Get people actually using </a:t>
            </a:r>
            <a:r>
              <a:rPr lang="en-US" dirty="0" err="1" smtClean="0"/>
              <a:t>Daudit</a:t>
            </a:r>
            <a:endParaRPr lang="en-US" dirty="0" smtClean="0"/>
          </a:p>
          <a:p>
            <a:pPr lvl="1"/>
            <a:r>
              <a:rPr lang="en-US" dirty="0" smtClean="0"/>
              <a:t>Possible solutions include </a:t>
            </a:r>
            <a:r>
              <a:rPr lang="en-US" dirty="0" err="1" smtClean="0"/>
              <a:t>dockerizing</a:t>
            </a:r>
            <a:r>
              <a:rPr lang="en-US" dirty="0" smtClean="0"/>
              <a:t> </a:t>
            </a:r>
            <a:r>
              <a:rPr lang="en-US" dirty="0" err="1" smtClean="0"/>
              <a:t>Daudit</a:t>
            </a:r>
            <a:r>
              <a:rPr lang="en-US" dirty="0" smtClean="0"/>
              <a:t>, build scripts etc.</a:t>
            </a:r>
          </a:p>
          <a:p>
            <a:pPr lvl="1"/>
            <a:r>
              <a:rPr lang="en-US" dirty="0" smtClean="0"/>
              <a:t>Improve performance</a:t>
            </a:r>
          </a:p>
          <a:p>
            <a:endParaRPr lang="en-US" dirty="0"/>
          </a:p>
          <a:p>
            <a:r>
              <a:rPr lang="en-US" dirty="0" smtClean="0"/>
              <a:t>Possible improvements</a:t>
            </a:r>
          </a:p>
          <a:p>
            <a:pPr lvl="1"/>
            <a:r>
              <a:rPr lang="en-US" dirty="0" smtClean="0"/>
              <a:t>Better UX</a:t>
            </a:r>
          </a:p>
          <a:p>
            <a:pPr lvl="2"/>
            <a:r>
              <a:rPr lang="en-US" dirty="0" smtClean="0"/>
              <a:t>Show accountability for anomalies</a:t>
            </a:r>
          </a:p>
          <a:p>
            <a:pPr lvl="2"/>
            <a:r>
              <a:rPr lang="en-US" dirty="0" smtClean="0"/>
              <a:t>Show history of previous audits</a:t>
            </a:r>
          </a:p>
          <a:p>
            <a:pPr lvl="2"/>
            <a:r>
              <a:rPr lang="en-US" dirty="0" smtClean="0"/>
              <a:t>Show health of data over a period of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do =&gt; Data Auditing, Cleanliness, Hygiene</a:t>
            </a:r>
          </a:p>
          <a:p>
            <a:r>
              <a:rPr lang="en-US" dirty="0" smtClean="0"/>
              <a:t>Who’s it for =&gt; Companies with large amounts of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 data quality checking is done with brittle rules engines (don’t evolve with data) and noisy anomaly detection</a:t>
            </a:r>
          </a:p>
          <a:p>
            <a:r>
              <a:rPr lang="en-US" dirty="0" err="1" smtClean="0"/>
              <a:t>Daudit</a:t>
            </a:r>
            <a:r>
              <a:rPr lang="en-US" dirty="0" smtClean="0"/>
              <a:t> aims solve these problems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38" y="2803155"/>
            <a:ext cx="2294467" cy="96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51" y="2803155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Midterm Demo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column null proportion error checking </a:t>
            </a:r>
          </a:p>
          <a:p>
            <a:r>
              <a:rPr lang="en-US" dirty="0" smtClean="0"/>
              <a:t>Basic Slack functionality</a:t>
            </a:r>
          </a:p>
          <a:p>
            <a:r>
              <a:rPr lang="en-US" dirty="0" smtClean="0"/>
              <a:t>Locally hosted</a:t>
            </a:r>
          </a:p>
          <a:p>
            <a:r>
              <a:rPr lang="en-US" dirty="0" smtClean="0"/>
              <a:t>MySQL Integration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What’s New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database integrations </a:t>
            </a:r>
            <a:r>
              <a:rPr lang="mr-IN" dirty="0" smtClean="0"/>
              <a:t>–</a:t>
            </a:r>
            <a:r>
              <a:rPr lang="en-US" dirty="0" smtClean="0"/>
              <a:t> PostgreSQL</a:t>
            </a:r>
            <a:endParaRPr lang="en-US" dirty="0"/>
          </a:p>
          <a:p>
            <a:r>
              <a:rPr lang="en-US" dirty="0" smtClean="0"/>
              <a:t>More anomaly detection</a:t>
            </a:r>
          </a:p>
          <a:p>
            <a:pPr lvl="1"/>
            <a:r>
              <a:rPr lang="en-US" dirty="0" smtClean="0"/>
              <a:t>Binary relationships</a:t>
            </a:r>
          </a:p>
          <a:p>
            <a:r>
              <a:rPr lang="en-US" dirty="0" smtClean="0"/>
              <a:t>Additional Slack functionality</a:t>
            </a:r>
          </a:p>
          <a:p>
            <a:pPr lvl="1"/>
            <a:r>
              <a:rPr lang="en-US" dirty="0" smtClean="0"/>
              <a:t>Cleaner notifications</a:t>
            </a:r>
          </a:p>
          <a:p>
            <a:pPr lvl="1"/>
            <a:r>
              <a:rPr lang="en-US" dirty="0" smtClean="0"/>
              <a:t>Feedback buttons</a:t>
            </a:r>
          </a:p>
          <a:p>
            <a:r>
              <a:rPr lang="en-US" dirty="0" smtClean="0"/>
              <a:t>Alert back-off to prevent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2422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Database 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integration for </a:t>
            </a:r>
            <a:r>
              <a:rPr lang="en-US" dirty="0" err="1" smtClean="0"/>
              <a:t>postgreSQL</a:t>
            </a:r>
            <a:r>
              <a:rPr lang="en-US" dirty="0" smtClean="0"/>
              <a:t> databases</a:t>
            </a:r>
          </a:p>
          <a:p>
            <a:r>
              <a:rPr lang="en-US" dirty="0" err="1" smtClean="0"/>
              <a:t>Psycopg</a:t>
            </a:r>
            <a:r>
              <a:rPr lang="en-US" dirty="0" smtClean="0"/>
              <a:t> connector leveraged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relations </a:t>
            </a:r>
          </a:p>
          <a:p>
            <a:pPr lvl="1"/>
            <a:r>
              <a:rPr lang="en-US" dirty="0" smtClean="0"/>
              <a:t>Example NYC311 incident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Related fields</a:t>
            </a:r>
          </a:p>
          <a:p>
            <a:pPr lvl="2"/>
            <a:r>
              <a:rPr lang="en-US" dirty="0" smtClean="0"/>
              <a:t>”Annoying neighbor from Manhattan”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14" y="2353385"/>
            <a:ext cx="3467100" cy="1358900"/>
          </a:xfrm>
          <a:prstGeom prst="rect">
            <a:avLst/>
          </a:prstGeom>
        </p:spPr>
      </p:pic>
      <p:pic>
        <p:nvPicPr>
          <p:cNvPr id="10" name="Picture 9" descr="mage result for angry old man yells at clou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33" y="4001294"/>
            <a:ext cx="3463981" cy="23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Slack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4" y="1690688"/>
            <a:ext cx="7309557" cy="4202112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Alert Back-Off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Local MySQL database running along with </a:t>
            </a:r>
            <a:r>
              <a:rPr lang="en-US" sz="3200" dirty="0" err="1" smtClean="0"/>
              <a:t>Daudit</a:t>
            </a:r>
            <a:r>
              <a:rPr lang="en-US" sz="3200" dirty="0" smtClean="0"/>
              <a:t> to store alert data</a:t>
            </a:r>
          </a:p>
          <a:p>
            <a:r>
              <a:rPr lang="en-US" sz="3200" dirty="0" smtClean="0"/>
              <a:t>Track usefulness of alerts via feedback buttons to update confidence intervals for monitored tables and columns</a:t>
            </a:r>
          </a:p>
          <a:p>
            <a:r>
              <a:rPr lang="en-US" sz="3200" dirty="0" smtClean="0"/>
              <a:t>Tracking of alerts that are sent out</a:t>
            </a:r>
          </a:p>
          <a:p>
            <a:pPr lvl="1"/>
            <a:r>
              <a:rPr lang="en-US" sz="2800" dirty="0" smtClean="0"/>
              <a:t>Track usefulness</a:t>
            </a:r>
          </a:p>
          <a:p>
            <a:pPr lvl="1"/>
            <a:r>
              <a:rPr lang="en-US" sz="2800" dirty="0" smtClean="0"/>
              <a:t>Keep record of acknowledged alerts</a:t>
            </a:r>
          </a:p>
          <a:p>
            <a:pPr lvl="2"/>
            <a:r>
              <a:rPr lang="en-US" sz="2400" dirty="0" smtClean="0"/>
              <a:t>Has it been acknowledged and who has it been acknowledged by?</a:t>
            </a:r>
          </a:p>
        </p:txBody>
      </p:sp>
    </p:spTree>
    <p:extLst>
      <p:ext uri="{BB962C8B-B14F-4D97-AF65-F5344CB8AC3E}">
        <p14:creationId xmlns:p14="http://schemas.microsoft.com/office/powerpoint/2010/main" val="195418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246</Words>
  <Application>Microsoft Macintosh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Daudit</vt:lpstr>
      <vt:lpstr>Recap</vt:lpstr>
      <vt:lpstr>Midterm Demo Recap</vt:lpstr>
      <vt:lpstr>What’s New </vt:lpstr>
      <vt:lpstr>Demo</vt:lpstr>
      <vt:lpstr>Database Integrations</vt:lpstr>
      <vt:lpstr>Anomaly Detection</vt:lpstr>
      <vt:lpstr>Slack Functionality</vt:lpstr>
      <vt:lpstr>Alert Back-Off</vt:lpstr>
      <vt:lpstr>Technologies</vt:lpstr>
      <vt:lpstr>Next 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Vinit Nilesh Shah</cp:lastModifiedBy>
  <cp:revision>26</cp:revision>
  <dcterms:created xsi:type="dcterms:W3CDTF">2019-06-12T21:02:05Z</dcterms:created>
  <dcterms:modified xsi:type="dcterms:W3CDTF">2019-08-01T16:54:34Z</dcterms:modified>
</cp:coreProperties>
</file>