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72" r:id="rId3"/>
    <p:sldId id="273" r:id="rId4"/>
    <p:sldId id="274" r:id="rId5"/>
    <p:sldId id="275" r:id="rId6"/>
    <p:sldId id="277" r:id="rId7"/>
    <p:sldId id="276" r:id="rId8"/>
    <p:sldId id="278" r:id="rId9"/>
    <p:sldId id="264" r:id="rId10"/>
    <p:sldId id="262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7"/>
    <p:restoredTop sz="94567"/>
  </p:normalViewPr>
  <p:slideViewPr>
    <p:cSldViewPr snapToGrid="0" snapToObjects="1">
      <p:cViewPr>
        <p:scale>
          <a:sx n="95" d="100"/>
          <a:sy n="95" d="100"/>
        </p:scale>
        <p:origin x="358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13AA3-5719-7743-B49D-1B3494013C7A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305B-3B16-C141-9D10-B33E0E70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305B-3B16-C141-9D10-B33E0E704E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6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Arash</a:t>
            </a:r>
            <a:r>
              <a:rPr lang="en-US" dirty="0"/>
              <a:t>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305B-3B16-C141-9D10-B33E0E704E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2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7922E-E910-6545-901D-B3B05E413205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89291-60DA-2C40-8096-73810E047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Daudit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B73EAD-9E51-C647-886C-A89700E6F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FYDP: Sam Haves, </a:t>
            </a:r>
            <a:r>
              <a:rPr lang="en-US" dirty="0" err="1"/>
              <a:t>Arash</a:t>
            </a:r>
            <a:r>
              <a:rPr lang="en-US" dirty="0"/>
              <a:t> Rai, Zain Zulfiqar, </a:t>
            </a:r>
            <a:r>
              <a:rPr lang="en-US" dirty="0" err="1"/>
              <a:t>Vinit</a:t>
            </a:r>
            <a:r>
              <a:rPr lang="en-US" dirty="0"/>
              <a:t> Shah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DA4AD-0C71-7A47-85DE-BC9DE15B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EB92B7-8F82-E449-A4BC-7E38092C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 smtClean="0"/>
              <a:t>Onboarding flow needs to be cleaned out</a:t>
            </a:r>
          </a:p>
          <a:p>
            <a:pPr lvl="1"/>
            <a:r>
              <a:rPr lang="en-US" dirty="0" smtClean="0"/>
              <a:t>Get people actually using </a:t>
            </a:r>
            <a:r>
              <a:rPr lang="en-US" dirty="0" err="1" smtClean="0"/>
              <a:t>Daudit</a:t>
            </a:r>
            <a:endParaRPr lang="en-US" dirty="0" smtClean="0"/>
          </a:p>
          <a:p>
            <a:pPr lvl="2"/>
            <a:r>
              <a:rPr lang="en-US" dirty="0" smtClean="0"/>
              <a:t>Implement during co-op</a:t>
            </a:r>
            <a:endParaRPr lang="en-US" dirty="0" smtClean="0"/>
          </a:p>
          <a:p>
            <a:pPr lvl="1"/>
            <a:r>
              <a:rPr lang="en-US" dirty="0" smtClean="0"/>
              <a:t>Possible solutions include </a:t>
            </a:r>
            <a:r>
              <a:rPr lang="en-US" dirty="0" err="1" smtClean="0"/>
              <a:t>dockerizing</a:t>
            </a:r>
            <a:r>
              <a:rPr lang="en-US" dirty="0" smtClean="0"/>
              <a:t> </a:t>
            </a:r>
            <a:r>
              <a:rPr lang="en-US" dirty="0" err="1" smtClean="0"/>
              <a:t>Daudit</a:t>
            </a:r>
            <a:r>
              <a:rPr lang="en-US" dirty="0" smtClean="0"/>
              <a:t>, build scripts etc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Improving anomaly detection reliability</a:t>
            </a:r>
          </a:p>
          <a:p>
            <a:endParaRPr lang="en-US" dirty="0"/>
          </a:p>
          <a:p>
            <a:r>
              <a:rPr lang="en-US" dirty="0" smtClean="0"/>
              <a:t>Possible improvements</a:t>
            </a:r>
          </a:p>
          <a:p>
            <a:pPr lvl="1"/>
            <a:r>
              <a:rPr lang="en-US" dirty="0" smtClean="0"/>
              <a:t>Better UX</a:t>
            </a:r>
          </a:p>
          <a:p>
            <a:pPr lvl="2"/>
            <a:r>
              <a:rPr lang="en-US" dirty="0" smtClean="0"/>
              <a:t>Show accountability for anomalies</a:t>
            </a:r>
          </a:p>
          <a:p>
            <a:pPr lvl="2"/>
            <a:r>
              <a:rPr lang="en-US" dirty="0" smtClean="0"/>
              <a:t>Show history of previous audits</a:t>
            </a:r>
          </a:p>
          <a:p>
            <a:pPr lvl="2"/>
            <a:r>
              <a:rPr lang="en-US" dirty="0" smtClean="0"/>
              <a:t>Show health of data over a period of time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DB5F070-954F-B246-92C2-DBBAF131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941" y="2422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do =&gt; Data Auditing, Cleanliness, Hygiene</a:t>
            </a:r>
          </a:p>
          <a:p>
            <a:r>
              <a:rPr lang="en-US" dirty="0" smtClean="0"/>
              <a:t>Who’s it for =&gt; Companies with large amounts of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Currently data quality checking is done with brittle rules engines (don’t evolve with data) and noisy anomaly detection</a:t>
            </a:r>
          </a:p>
          <a:p>
            <a:r>
              <a:rPr lang="en-US" dirty="0" err="1" smtClean="0"/>
              <a:t>Daudit</a:t>
            </a:r>
            <a:r>
              <a:rPr lang="en-US" dirty="0" smtClean="0"/>
              <a:t> aims solve these problems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3F4CFD-AAF0-784F-8D1A-AEFC1C5E5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538" y="2803155"/>
            <a:ext cx="2294467" cy="960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D375751-A7E1-0648-A61D-70EF4E727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551" y="2803155"/>
            <a:ext cx="3518010" cy="109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Midterm Demo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column null proportion error checking </a:t>
            </a:r>
          </a:p>
          <a:p>
            <a:r>
              <a:rPr lang="en-US" dirty="0" smtClean="0"/>
              <a:t>Basic Slack functionality</a:t>
            </a:r>
          </a:p>
          <a:p>
            <a:r>
              <a:rPr lang="en-US" dirty="0" smtClean="0"/>
              <a:t>Locally hosted</a:t>
            </a:r>
          </a:p>
          <a:p>
            <a:r>
              <a:rPr lang="en-US" dirty="0" smtClean="0"/>
              <a:t>MySQL Integration</a:t>
            </a:r>
          </a:p>
          <a:p>
            <a:endParaRPr lang="en-US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75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What’s New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database integrations </a:t>
            </a:r>
            <a:r>
              <a:rPr lang="mr-IN" dirty="0" smtClean="0"/>
              <a:t>–</a:t>
            </a:r>
            <a:r>
              <a:rPr lang="en-US" dirty="0" smtClean="0"/>
              <a:t> PostgreSQL</a:t>
            </a:r>
            <a:endParaRPr lang="en-US" dirty="0"/>
          </a:p>
          <a:p>
            <a:r>
              <a:rPr lang="en-US" dirty="0" smtClean="0"/>
              <a:t>More anomaly detection</a:t>
            </a:r>
          </a:p>
          <a:p>
            <a:pPr lvl="1"/>
            <a:r>
              <a:rPr lang="en-US" dirty="0" smtClean="0"/>
              <a:t>Binary relationships</a:t>
            </a:r>
          </a:p>
          <a:p>
            <a:r>
              <a:rPr lang="en-US" dirty="0" smtClean="0"/>
              <a:t>Additional Slack functionality</a:t>
            </a:r>
          </a:p>
          <a:p>
            <a:pPr lvl="1"/>
            <a:r>
              <a:rPr lang="en-US" dirty="0" smtClean="0"/>
              <a:t>Cleaner notifications</a:t>
            </a:r>
          </a:p>
          <a:p>
            <a:pPr lvl="1"/>
            <a:r>
              <a:rPr lang="en-US" dirty="0" smtClean="0"/>
              <a:t>Feedback buttons</a:t>
            </a:r>
          </a:p>
          <a:p>
            <a:r>
              <a:rPr lang="en-US" dirty="0" smtClean="0"/>
              <a:t>Alert back-off to prevent 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Database 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integration for </a:t>
            </a:r>
            <a:r>
              <a:rPr lang="en-US" dirty="0" err="1" smtClean="0"/>
              <a:t>postgreSQL</a:t>
            </a:r>
            <a:r>
              <a:rPr lang="en-US" dirty="0" smtClean="0"/>
              <a:t> databases</a:t>
            </a:r>
          </a:p>
          <a:p>
            <a:r>
              <a:rPr lang="en-US" dirty="0" err="1" smtClean="0"/>
              <a:t>Psycopg</a:t>
            </a:r>
            <a:r>
              <a:rPr lang="en-US" dirty="0" smtClean="0"/>
              <a:t> connector leveraged</a:t>
            </a:r>
          </a:p>
          <a:p>
            <a:endParaRPr lang="en-US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relations </a:t>
            </a:r>
          </a:p>
          <a:p>
            <a:pPr lvl="1"/>
            <a:r>
              <a:rPr lang="en-US" dirty="0" smtClean="0"/>
              <a:t>Example NYC311 incident reports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Related fields</a:t>
            </a:r>
          </a:p>
          <a:p>
            <a:pPr lvl="2"/>
            <a:r>
              <a:rPr lang="en-US" dirty="0" smtClean="0"/>
              <a:t>”Annoying neighbor from Manhattan”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14" y="2353385"/>
            <a:ext cx="3467100" cy="1358900"/>
          </a:xfrm>
          <a:prstGeom prst="rect">
            <a:avLst/>
          </a:prstGeom>
        </p:spPr>
      </p:pic>
      <p:pic>
        <p:nvPicPr>
          <p:cNvPr id="10" name="Picture 9" descr="mage result for angry old man yells at clou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833" y="4001294"/>
            <a:ext cx="3463981" cy="231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Slack Functionality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94" y="1690688"/>
            <a:ext cx="7309557" cy="420211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7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Alert Back-Off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Local MySQL database running along with </a:t>
            </a:r>
            <a:r>
              <a:rPr lang="en-US" sz="3200" dirty="0" err="1" smtClean="0"/>
              <a:t>Daudit</a:t>
            </a:r>
            <a:r>
              <a:rPr lang="en-US" sz="3200" dirty="0" smtClean="0"/>
              <a:t> to store alert data</a:t>
            </a:r>
          </a:p>
          <a:p>
            <a:r>
              <a:rPr lang="en-US" sz="3200" dirty="0" smtClean="0"/>
              <a:t>Track usefulness of alerts via feedback buttons to update confidence intervals for monitored tables and columns</a:t>
            </a:r>
          </a:p>
          <a:p>
            <a:r>
              <a:rPr lang="en-US" sz="3200" dirty="0" smtClean="0"/>
              <a:t>Tracking of alerts that are sent out</a:t>
            </a:r>
          </a:p>
          <a:p>
            <a:pPr lvl="1"/>
            <a:r>
              <a:rPr lang="en-US" sz="2800" dirty="0" smtClean="0"/>
              <a:t>Track usefulness</a:t>
            </a:r>
          </a:p>
          <a:p>
            <a:pPr lvl="1"/>
            <a:r>
              <a:rPr lang="en-US" sz="2800" dirty="0" smtClean="0"/>
              <a:t>Keep record of acknowledged alerts</a:t>
            </a:r>
          </a:p>
          <a:p>
            <a:pPr lvl="2"/>
            <a:r>
              <a:rPr lang="en-US" sz="2400" dirty="0" smtClean="0"/>
              <a:t>Has it been acknowledged and who has it been acknowledged by?</a:t>
            </a:r>
          </a:p>
        </p:txBody>
      </p:sp>
    </p:spTree>
    <p:extLst>
      <p:ext uri="{BB962C8B-B14F-4D97-AF65-F5344CB8AC3E}">
        <p14:creationId xmlns:p14="http://schemas.microsoft.com/office/powerpoint/2010/main" val="195418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Python</a:t>
            </a:r>
          </a:p>
          <a:p>
            <a:endParaRPr lang="en-US" dirty="0" smtClean="0"/>
          </a:p>
          <a:p>
            <a:r>
              <a:rPr lang="en-US" dirty="0" smtClean="0"/>
              <a:t>Flask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</a:t>
            </a:r>
          </a:p>
          <a:p>
            <a:endParaRPr lang="en-US" dirty="0"/>
          </a:p>
          <a:p>
            <a:r>
              <a:rPr lang="en-US" dirty="0" smtClean="0"/>
              <a:t>MySQL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PostgreSQL</a:t>
            </a:r>
            <a:endParaRPr lang="en-US" dirty="0"/>
          </a:p>
          <a:p>
            <a:endParaRPr lang="en-US" dirty="0"/>
          </a:p>
          <a:p>
            <a:r>
              <a:rPr lang="en-US" dirty="0"/>
              <a:t>Slack </a:t>
            </a:r>
            <a:r>
              <a:rPr lang="en-US" dirty="0" smtClean="0"/>
              <a:t>API</a:t>
            </a:r>
          </a:p>
          <a:p>
            <a:endParaRPr lang="en-US" dirty="0" smtClean="0"/>
          </a:p>
          <a:p>
            <a:r>
              <a:rPr lang="en-US" dirty="0" smtClean="0"/>
              <a:t>AWS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1026" name="Picture 2" descr="mage result for python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476" y="1611180"/>
            <a:ext cx="963579" cy="97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mage result for mysql logo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mage result for mysql logo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mage result for mysql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34" y="2920928"/>
            <a:ext cx="1917732" cy="98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ge result for slack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375" y="3626008"/>
            <a:ext cx="1797843" cy="17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20" descr="mage result for github logo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6" name="Picture 22" descr="mage result for github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676" y="2846388"/>
            <a:ext cx="1169192" cy="116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mage result for flask pyth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841" y="1673410"/>
            <a:ext cx="1520234" cy="8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Technologies</a:t>
            </a:r>
            <a:endParaRPr lang="en-US" dirty="0"/>
          </a:p>
        </p:txBody>
      </p:sp>
      <p:pic>
        <p:nvPicPr>
          <p:cNvPr id="18" name="Picture 8" descr="mage result for postgresq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363" y="4150517"/>
            <a:ext cx="1241803" cy="96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age result for AW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396" y="5308600"/>
            <a:ext cx="2115079" cy="126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57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251</Words>
  <Application>Microsoft Macintosh PowerPoint</Application>
  <PresentationFormat>Widescreen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Daudit</vt:lpstr>
      <vt:lpstr>Recap</vt:lpstr>
      <vt:lpstr>Midterm Demo Recap</vt:lpstr>
      <vt:lpstr>What’s New </vt:lpstr>
      <vt:lpstr>Database Integrations</vt:lpstr>
      <vt:lpstr>Anomaly Detection</vt:lpstr>
      <vt:lpstr>Slack Functionality</vt:lpstr>
      <vt:lpstr>Alert Back-Off</vt:lpstr>
      <vt:lpstr>Technologies</vt:lpstr>
      <vt:lpstr>Next Steps</vt:lpstr>
      <vt:lpstr>Demo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Daudit</dc:title>
  <dc:creator>Microsoft Office User</dc:creator>
  <cp:lastModifiedBy>Arashdeep Rai</cp:lastModifiedBy>
  <cp:revision>28</cp:revision>
  <dcterms:created xsi:type="dcterms:W3CDTF">2019-06-12T21:02:05Z</dcterms:created>
  <dcterms:modified xsi:type="dcterms:W3CDTF">2019-08-01T18:37:24Z</dcterms:modified>
</cp:coreProperties>
</file>