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72" r:id="rId3"/>
    <p:sldId id="273" r:id="rId4"/>
    <p:sldId id="274" r:id="rId5"/>
    <p:sldId id="275" r:id="rId6"/>
    <p:sldId id="277" r:id="rId7"/>
    <p:sldId id="276" r:id="rId8"/>
    <p:sldId id="278" r:id="rId9"/>
    <p:sldId id="264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5"/>
    <p:restoredTop sz="94662"/>
  </p:normalViewPr>
  <p:slideViewPr>
    <p:cSldViewPr snapToGrid="0" snapToObjects="1">
      <p:cViewPr varScale="1">
        <p:scale>
          <a:sx n="150" d="100"/>
          <a:sy n="150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13AA3-5719-7743-B49D-1B3494013C7A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2305B-3B16-C141-9D10-B33E0E704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1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305B-3B16-C141-9D10-B33E0E704E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6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Arash</a:t>
            </a:r>
            <a:r>
              <a:rPr lang="en-US" dirty="0"/>
              <a:t>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305B-3B16-C141-9D10-B33E0E704E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2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7922E-E910-6545-901D-B3B05E41320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9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A89291-60DA-2C40-8096-73810E047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Daudit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B73EAD-9E51-C647-886C-A89700E6F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FYDP: Sam Haves, </a:t>
            </a:r>
            <a:r>
              <a:rPr lang="en-US" dirty="0" err="1"/>
              <a:t>Arash</a:t>
            </a:r>
            <a:r>
              <a:rPr lang="en-US" dirty="0"/>
              <a:t> Rai, Zain Zulfiqar, </a:t>
            </a:r>
            <a:r>
              <a:rPr lang="en-US" dirty="0" err="1"/>
              <a:t>Vinit</a:t>
            </a:r>
            <a:r>
              <a:rPr lang="en-US" dirty="0"/>
              <a:t> Shah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650A49-BE78-CB47-87F4-137D78D8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we do it – Database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5DC835-9939-6F45-AF4A-B6B80623E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Currently only support MySQL</a:t>
            </a:r>
          </a:p>
          <a:p>
            <a:pPr>
              <a:lnSpc>
                <a:spcPct val="200000"/>
              </a:lnSpc>
            </a:pPr>
            <a:r>
              <a:rPr lang="en-US" dirty="0"/>
              <a:t>No complicated queries, just getting full columns</a:t>
            </a:r>
          </a:p>
          <a:p>
            <a:pPr>
              <a:lnSpc>
                <a:spcPct val="200000"/>
              </a:lnSpc>
            </a:pPr>
            <a:r>
              <a:rPr lang="en-US" dirty="0"/>
              <a:t>Extension to other databases is not difficult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Assuming they have nicely defined APIs.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008AD4F-484B-8040-B237-4A4DE7B0E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30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5DA4AD-0C71-7A47-85DE-BC9DE15B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we do it - Slack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EB92B7-8F82-E449-A4BC-7E38092C7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Local slack app</a:t>
            </a:r>
          </a:p>
          <a:p>
            <a:pPr>
              <a:lnSpc>
                <a:spcPct val="200000"/>
              </a:lnSpc>
            </a:pPr>
            <a:r>
              <a:rPr lang="en-US" dirty="0"/>
              <a:t>Users add to internal Slack</a:t>
            </a:r>
          </a:p>
          <a:p>
            <a:pPr>
              <a:lnSpc>
                <a:spcPct val="200000"/>
              </a:lnSpc>
            </a:pPr>
            <a:r>
              <a:rPr lang="en-US" dirty="0"/>
              <a:t>Notifications and interactivity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DB5F070-954F-B246-92C2-DBBAF131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do =&gt; Data Auditing, Cleanliness, Hygiene</a:t>
            </a:r>
          </a:p>
          <a:p>
            <a:r>
              <a:rPr lang="en-US" dirty="0" smtClean="0"/>
              <a:t>Who’s it for =&gt; </a:t>
            </a:r>
            <a:r>
              <a:rPr lang="en-US" dirty="0" smtClean="0"/>
              <a:t>Companies with large amounts of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Currently data quality checking is done with brittle rules engines (don’t evolve with data) and noisy anomaly detection</a:t>
            </a:r>
          </a:p>
          <a:p>
            <a:r>
              <a:rPr lang="en-US" dirty="0" err="1" smtClean="0"/>
              <a:t>Daudit</a:t>
            </a:r>
            <a:r>
              <a:rPr lang="en-US" dirty="0" smtClean="0"/>
              <a:t> aims solve these problems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33F4CFD-AAF0-784F-8D1A-AEFC1C5E5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538" y="2803155"/>
            <a:ext cx="2294467" cy="9608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D375751-A7E1-0648-A61D-70EF4E727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551" y="2803155"/>
            <a:ext cx="3518010" cy="109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0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Midterm Demo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column null proportion error checking </a:t>
            </a:r>
          </a:p>
          <a:p>
            <a:r>
              <a:rPr lang="en-US" dirty="0" smtClean="0"/>
              <a:t>Basic Slack functionality</a:t>
            </a:r>
          </a:p>
          <a:p>
            <a:r>
              <a:rPr lang="en-US" dirty="0" smtClean="0"/>
              <a:t>Locally hosted</a:t>
            </a:r>
          </a:p>
          <a:p>
            <a:r>
              <a:rPr lang="en-US" dirty="0" smtClean="0"/>
              <a:t>MySQL Integration</a:t>
            </a:r>
          </a:p>
          <a:p>
            <a:endParaRPr lang="en-US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75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What’s New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database integrations </a:t>
            </a:r>
            <a:r>
              <a:rPr lang="mr-IN" dirty="0" smtClean="0"/>
              <a:t>–</a:t>
            </a:r>
            <a:r>
              <a:rPr lang="en-US" dirty="0" smtClean="0"/>
              <a:t> PostgreSQL</a:t>
            </a:r>
            <a:endParaRPr lang="en-US" dirty="0"/>
          </a:p>
          <a:p>
            <a:r>
              <a:rPr lang="en-US" dirty="0" smtClean="0"/>
              <a:t>More anomaly detection</a:t>
            </a:r>
          </a:p>
          <a:p>
            <a:pPr lvl="1"/>
            <a:r>
              <a:rPr lang="en-US" dirty="0" smtClean="0"/>
              <a:t>Binary relationships</a:t>
            </a:r>
          </a:p>
          <a:p>
            <a:r>
              <a:rPr lang="en-US" dirty="0" smtClean="0"/>
              <a:t>Additional Slack functionality</a:t>
            </a:r>
          </a:p>
          <a:p>
            <a:pPr lvl="1"/>
            <a:r>
              <a:rPr lang="en-US" dirty="0" smtClean="0"/>
              <a:t>Cleaner notifications</a:t>
            </a:r>
          </a:p>
          <a:p>
            <a:pPr lvl="1"/>
            <a:r>
              <a:rPr lang="en-US" dirty="0" smtClean="0"/>
              <a:t>Feedback buttons</a:t>
            </a:r>
          </a:p>
          <a:p>
            <a:r>
              <a:rPr lang="en-US" smtClean="0"/>
              <a:t>Alert </a:t>
            </a:r>
            <a:r>
              <a:rPr lang="en-US" dirty="0" smtClean="0"/>
              <a:t>back-off to prevent noise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Database Integrations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integration for </a:t>
            </a:r>
            <a:r>
              <a:rPr lang="en-US" dirty="0" err="1" smtClean="0"/>
              <a:t>postgreSQL</a:t>
            </a:r>
            <a:r>
              <a:rPr lang="en-US" dirty="0" smtClean="0"/>
              <a:t> databases</a:t>
            </a:r>
          </a:p>
          <a:p>
            <a:r>
              <a:rPr lang="en-US" dirty="0" err="1" smtClean="0"/>
              <a:t>Psycopg</a:t>
            </a:r>
            <a:r>
              <a:rPr lang="en-US" dirty="0" smtClean="0"/>
              <a:t> connector leveraged</a:t>
            </a:r>
          </a:p>
          <a:p>
            <a:endParaRPr lang="en-US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2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relations </a:t>
            </a:r>
          </a:p>
          <a:p>
            <a:pPr lvl="1"/>
            <a:r>
              <a:rPr lang="en-US" dirty="0" smtClean="0"/>
              <a:t>Example NYC311 incident reports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Related fields</a:t>
            </a:r>
          </a:p>
          <a:p>
            <a:pPr lvl="2"/>
            <a:r>
              <a:rPr lang="en-US" dirty="0" smtClean="0"/>
              <a:t>”Annoying neighbor from Manhattan”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714" y="2353385"/>
            <a:ext cx="3467100" cy="1358900"/>
          </a:xfrm>
          <a:prstGeom prst="rect">
            <a:avLst/>
          </a:prstGeom>
        </p:spPr>
      </p:pic>
      <p:pic>
        <p:nvPicPr>
          <p:cNvPr id="10" name="Picture 9" descr="mage result for angry old man yells at clou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833" y="4001294"/>
            <a:ext cx="3463981" cy="231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4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Slack Functionality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367" y="1600994"/>
            <a:ext cx="5257800" cy="30226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7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Alert Back-Off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MySQL database running along with </a:t>
            </a:r>
            <a:r>
              <a:rPr lang="en-US" dirty="0" err="1" smtClean="0"/>
              <a:t>Daudit</a:t>
            </a:r>
            <a:r>
              <a:rPr lang="en-US" dirty="0" smtClean="0"/>
              <a:t> to store alert data</a:t>
            </a:r>
          </a:p>
          <a:p>
            <a:r>
              <a:rPr lang="en-US" dirty="0" smtClean="0"/>
              <a:t>Track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8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GitHub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MySQL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Slack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AEDFE2-2953-F54B-B6FB-1C4BD361B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  <p:pic>
        <p:nvPicPr>
          <p:cNvPr id="1026" name="Picture 2" descr="mage result for python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43797"/>
            <a:ext cx="963579" cy="97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mage result for mysql logo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mage result for mysql logo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mage result for mysql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451" y="3773076"/>
            <a:ext cx="1917732" cy="98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age result for slack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183" y="4762306"/>
            <a:ext cx="1797843" cy="179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20" descr="mage result for github logo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6" name="Picture 22" descr="mage result for github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508" y="2513903"/>
            <a:ext cx="1169192" cy="116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57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203</Words>
  <Application>Microsoft Macintosh PowerPoint</Application>
  <PresentationFormat>Widescreen</PresentationFormat>
  <Paragraphs>61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Mangal</vt:lpstr>
      <vt:lpstr>Arial</vt:lpstr>
      <vt:lpstr>Office Theme</vt:lpstr>
      <vt:lpstr>Daudit</vt:lpstr>
      <vt:lpstr>Recap</vt:lpstr>
      <vt:lpstr>Midterm Demo Recap</vt:lpstr>
      <vt:lpstr>What’s New </vt:lpstr>
      <vt:lpstr>Database Integrations</vt:lpstr>
      <vt:lpstr>Anomaly Detection</vt:lpstr>
      <vt:lpstr>Slack Functionality</vt:lpstr>
      <vt:lpstr>Alert Back-Off</vt:lpstr>
      <vt:lpstr>Current Technologies</vt:lpstr>
      <vt:lpstr>How we do it – Database integration</vt:lpstr>
      <vt:lpstr>How we do it - Slack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Daudit</dc:title>
  <dc:creator>Microsoft Office User</dc:creator>
  <cp:lastModifiedBy>Vinit Nilesh Shah</cp:lastModifiedBy>
  <cp:revision>20</cp:revision>
  <dcterms:created xsi:type="dcterms:W3CDTF">2019-06-12T21:02:05Z</dcterms:created>
  <dcterms:modified xsi:type="dcterms:W3CDTF">2019-08-01T00:57:48Z</dcterms:modified>
</cp:coreProperties>
</file>