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7" autoAdjust="0"/>
  </p:normalViewPr>
  <p:slideViewPr>
    <p:cSldViewPr>
      <p:cViewPr varScale="1">
        <p:scale>
          <a:sx n="111" d="100"/>
          <a:sy n="111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FF95E2B-BE1C-487B-BDF6-943C187FBB5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8E007B-05CB-4A29-90B5-C905DC0CBA1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Новый формат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Доступность сред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231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9842" y="3212976"/>
            <a:ext cx="8229600" cy="4373563"/>
          </a:xfrm>
        </p:spPr>
        <p:txBody>
          <a:bodyPr/>
          <a:lstStyle/>
          <a:p>
            <a:r>
              <a:rPr lang="ru-RU" dirty="0" smtClean="0"/>
              <a:t>Избыточность данных</a:t>
            </a:r>
          </a:p>
          <a:p>
            <a:r>
              <a:rPr lang="ru-RU" dirty="0" smtClean="0"/>
              <a:t>Невозможность сбора статистики</a:t>
            </a:r>
          </a:p>
          <a:p>
            <a:r>
              <a:rPr lang="ru-RU" dirty="0" err="1" smtClean="0"/>
              <a:t>Неинформативность</a:t>
            </a:r>
            <a:endParaRPr lang="ru-RU" dirty="0" smtClean="0"/>
          </a:p>
          <a:p>
            <a:r>
              <a:rPr lang="ru-RU" dirty="0" smtClean="0"/>
              <a:t>Шаблонность полей</a:t>
            </a:r>
          </a:p>
          <a:p>
            <a:pPr lvl="1"/>
            <a:r>
              <a:rPr lang="ru-RU" dirty="0" smtClean="0"/>
              <a:t>Отсутствие как таковой</a:t>
            </a:r>
            <a:endParaRPr lang="ru-RU" dirty="0"/>
          </a:p>
          <a:p>
            <a:pPr lvl="1"/>
            <a:r>
              <a:rPr lang="ru-RU" dirty="0" smtClean="0"/>
              <a:t>Отсутствие прозрачности</a:t>
            </a:r>
          </a:p>
          <a:p>
            <a:pPr lvl="1"/>
            <a:r>
              <a:rPr lang="ru-RU" dirty="0" smtClean="0"/>
              <a:t>Избыточная шаблонность</a:t>
            </a:r>
            <a:br>
              <a:rPr lang="ru-RU" dirty="0" smtClean="0"/>
            </a:br>
            <a:endParaRPr lang="ru-R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7" y="1671578"/>
            <a:ext cx="8362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7" y="2281178"/>
            <a:ext cx="8362950" cy="52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4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Избыточность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5695" y="2924944"/>
            <a:ext cx="5746944" cy="2428345"/>
          </a:xfrm>
        </p:spPr>
        <p:txBody>
          <a:bodyPr/>
          <a:lstStyle/>
          <a:p>
            <a:r>
              <a:rPr lang="ru-RU" dirty="0" smtClean="0"/>
              <a:t>Поле «Режим работы» подразумевает обозначение дня: выходной/рабочий. Но, как известно, выходные дни мы не заполняем</a:t>
            </a:r>
          </a:p>
          <a:p>
            <a:r>
              <a:rPr lang="ru-RU" b="1" dirty="0" smtClean="0"/>
              <a:t>Решение:</a:t>
            </a:r>
            <a:r>
              <a:rPr lang="ru-RU" dirty="0"/>
              <a:t> </a:t>
            </a:r>
            <a:r>
              <a:rPr lang="ru-RU" dirty="0" smtClean="0"/>
              <a:t>удаляем поле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16" y="1775391"/>
            <a:ext cx="51378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26794" y="3638407"/>
            <a:ext cx="511863" cy="569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14604" y="1775391"/>
            <a:ext cx="557468" cy="496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90728" y="-779640"/>
            <a:ext cx="583995" cy="569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9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Невозможность сбора статистики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0546" y="1738007"/>
            <a:ext cx="4931894" cy="172505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Как записать несколько периодов недоступности таким образом, чтобы это было прозрачно при просмотре и при этом можно было легко собрать статистику по этим полям?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24" y="1770873"/>
            <a:ext cx="1638970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1" y="5805264"/>
            <a:ext cx="3000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трелка вниз 7"/>
          <p:cNvSpPr/>
          <p:nvPr/>
        </p:nvSpPr>
        <p:spPr>
          <a:xfrm>
            <a:off x="1978193" y="5202782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17785"/>
            <a:ext cx="4705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4139952" y="3463060"/>
            <a:ext cx="3955821" cy="3259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ru-RU" sz="1600" dirty="0" smtClean="0"/>
              <a:t>Например, следующим образом</a:t>
            </a:r>
            <a:r>
              <a:rPr lang="ru-RU" sz="1600" dirty="0"/>
              <a:t>:</a:t>
            </a: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139952" y="4573946"/>
            <a:ext cx="4705350" cy="176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buFont typeface="+mj-lt"/>
              <a:buAutoNum type="arabicPeriod"/>
            </a:pPr>
            <a:r>
              <a:rPr lang="ru-RU" sz="1600" dirty="0" smtClean="0"/>
              <a:t>Создать несколько строк по каждой из доступностей и объединить одинаковые ячейки</a:t>
            </a:r>
          </a:p>
          <a:p>
            <a:pPr marL="457200" indent="-342900">
              <a:buFont typeface="+mj-lt"/>
              <a:buAutoNum type="arabicPeriod"/>
            </a:pPr>
            <a:r>
              <a:rPr lang="ru-RU" sz="1600" dirty="0" smtClean="0"/>
              <a:t>Заполнять поля со временем исключительно в формате даты</a:t>
            </a:r>
          </a:p>
          <a:p>
            <a:pPr marL="457200" indent="-342900">
              <a:buFont typeface="+mj-lt"/>
              <a:buAutoNum type="arabicPeriod"/>
            </a:pPr>
            <a:endParaRPr lang="ru-RU" sz="16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4104360" y="5979826"/>
            <a:ext cx="4968552" cy="7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ru-RU" sz="1600" dirty="0" smtClean="0"/>
              <a:t>+ заливаем ячейки </a:t>
            </a:r>
            <a:r>
              <a:rPr lang="ru-RU" sz="1600" dirty="0" smtClean="0">
                <a:solidFill>
                  <a:srgbClr val="FF0000"/>
                </a:solidFill>
              </a:rPr>
              <a:t>красным</a:t>
            </a:r>
            <a:r>
              <a:rPr lang="ru-RU" sz="1600" dirty="0" smtClean="0"/>
              <a:t>/</a:t>
            </a:r>
            <a:r>
              <a:rPr lang="ru-RU" sz="1600" dirty="0" smtClean="0">
                <a:solidFill>
                  <a:srgbClr val="FFFF00"/>
                </a:solidFill>
              </a:rPr>
              <a:t>желтым</a:t>
            </a:r>
            <a:r>
              <a:rPr lang="ru-RU" sz="1600" dirty="0" smtClean="0"/>
              <a:t>/</a:t>
            </a:r>
            <a:r>
              <a:rPr lang="ru-RU" sz="1600" dirty="0" smtClean="0">
                <a:solidFill>
                  <a:srgbClr val="00B050"/>
                </a:solidFill>
              </a:rPr>
              <a:t>зеленым</a:t>
            </a:r>
            <a:r>
              <a:rPr lang="ru-RU" sz="1600" dirty="0" smtClean="0"/>
              <a:t> для наглядности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0438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неинформативность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7" y="1671578"/>
            <a:ext cx="8362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7" y="2281178"/>
            <a:ext cx="8362950" cy="52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707904" y="3356992"/>
            <a:ext cx="5256584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ru-RU" sz="1600" b="1" dirty="0" smtClean="0"/>
              <a:t>Решение: </a:t>
            </a:r>
            <a:r>
              <a:rPr lang="ru-RU" sz="1600" dirty="0" smtClean="0"/>
              <a:t>В новом формате поля «Компонента» и «Проблема» будут обязательны к заполнению(кроме случаев отсутствия инцидентов).</a:t>
            </a:r>
          </a:p>
          <a:p>
            <a:pPr marL="114300" indent="0">
              <a:buNone/>
            </a:pPr>
            <a:r>
              <a:rPr lang="ru-RU" sz="1600" dirty="0" smtClean="0"/>
              <a:t>Заполнять их следует, выбрав вариант в </a:t>
            </a:r>
            <a:r>
              <a:rPr lang="ru-RU" sz="1600" dirty="0" err="1" smtClean="0"/>
              <a:t>спике</a:t>
            </a:r>
            <a:r>
              <a:rPr lang="ru-RU" sz="1600" dirty="0" smtClean="0"/>
              <a:t> уже имеющихся компонент/проблем.</a:t>
            </a:r>
            <a:br>
              <a:rPr lang="ru-RU" sz="1600" dirty="0" smtClean="0"/>
            </a:br>
            <a:r>
              <a:rPr lang="ru-RU" sz="1600" dirty="0" smtClean="0"/>
              <a:t>Если таковых нет – написать заполнить вручную.</a:t>
            </a:r>
            <a:endParaRPr lang="ru-RU" sz="1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66683" y="2576290"/>
            <a:ext cx="698676" cy="90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ru-RU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60232" y="2012861"/>
            <a:ext cx="698676" cy="90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ru-RU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804248" y="2576289"/>
            <a:ext cx="698676" cy="90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ru-RU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2" y="3356992"/>
            <a:ext cx="32480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353042" y="2917989"/>
            <a:ext cx="3955821" cy="3259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ru-RU" sz="1600" dirty="0" smtClean="0"/>
              <a:t>или</a:t>
            </a:r>
            <a:endParaRPr lang="ru-RU" sz="16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353042" y="5379673"/>
            <a:ext cx="1554662" cy="325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ru-RU" sz="1600" dirty="0" smtClean="0"/>
              <a:t>+ новое поле</a:t>
            </a:r>
            <a:endParaRPr lang="ru-RU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2" y="5793221"/>
            <a:ext cx="3962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Объект 2"/>
          <p:cNvSpPr txBox="1">
            <a:spLocks/>
          </p:cNvSpPr>
          <p:nvPr/>
        </p:nvSpPr>
        <p:spPr>
          <a:xfrm>
            <a:off x="4450380" y="5827209"/>
            <a:ext cx="4419704" cy="732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ru-RU" sz="1600" dirty="0" smtClean="0"/>
              <a:t>Новое поле «Ошибка». </a:t>
            </a:r>
            <a:br>
              <a:rPr lang="ru-RU" sz="1600" dirty="0" smtClean="0"/>
            </a:br>
            <a:r>
              <a:rPr lang="ru-RU" sz="1600" dirty="0" smtClean="0"/>
              <a:t>При специфических инцидентах можно заполнить описанием проблемы</a:t>
            </a:r>
            <a:endParaRPr lang="ru-RU" sz="1600" dirty="0"/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2569179" y="2264846"/>
            <a:ext cx="3955821" cy="152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u-RU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ПЕРЕИМЕНОВАНО В</a:t>
            </a:r>
            <a:br>
              <a:rPr lang="ru-RU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«ДОСТУПНОСТЬ»</a:t>
            </a:r>
            <a:endParaRPr lang="ru-RU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9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0" y="1916832"/>
            <a:ext cx="8787780" cy="230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0" y="4437112"/>
            <a:ext cx="8802588" cy="173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dirty="0" smtClean="0"/>
              <a:t>До/после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6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Теперь можно использовать этот документ для обратной связи, как и было раньше(поле «Решение/комментарий»)</a:t>
            </a:r>
          </a:p>
          <a:p>
            <a:r>
              <a:rPr lang="ru-RU" sz="1800" dirty="0" smtClean="0"/>
              <a:t>Статистика теперь будет собираться сама(</a:t>
            </a:r>
            <a:r>
              <a:rPr lang="ru-RU" sz="1800" i="1" dirty="0" smtClean="0"/>
              <a:t>в прошлый раз ушло 3 часа</a:t>
            </a:r>
            <a:r>
              <a:rPr lang="ru-RU" sz="1800" dirty="0" smtClean="0"/>
              <a:t>) и будет отражать действительность</a:t>
            </a:r>
            <a:endParaRPr lang="ru-RU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8" y="2996952"/>
            <a:ext cx="7643639" cy="362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06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160</TotalTime>
  <Words>188</Words>
  <Application>Microsoft Office PowerPoint</Application>
  <PresentationFormat>Экран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Аптека</vt:lpstr>
      <vt:lpstr>Доступность сред</vt:lpstr>
      <vt:lpstr>Проблема</vt:lpstr>
      <vt:lpstr>Избыточность данных</vt:lpstr>
      <vt:lpstr>Невозможность сбора статистики</vt:lpstr>
      <vt:lpstr>неинформативность</vt:lpstr>
      <vt:lpstr>До/после</vt:lpstr>
      <vt:lpstr>Зачем?</vt:lpstr>
    </vt:vector>
  </TitlesOfParts>
  <Company>ROSBANK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Доступность сред</dc:title>
  <dc:creator>Хапов Максим Викторович</dc:creator>
  <cp:lastModifiedBy>Хапов Максим Викторович</cp:lastModifiedBy>
  <cp:revision>12</cp:revision>
  <dcterms:created xsi:type="dcterms:W3CDTF">2018-11-21T07:39:26Z</dcterms:created>
  <dcterms:modified xsi:type="dcterms:W3CDTF">2018-11-21T10:19:29Z</dcterms:modified>
</cp:coreProperties>
</file>