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601" r:id="rId3"/>
    <p:sldId id="602" r:id="rId4"/>
    <p:sldId id="603" r:id="rId5"/>
    <p:sldId id="609" r:id="rId6"/>
    <p:sldId id="610" r:id="rId7"/>
    <p:sldId id="611" r:id="rId8"/>
    <p:sldId id="548" r:id="rId9"/>
    <p:sldId id="530" r:id="rId10"/>
    <p:sldId id="541" r:id="rId11"/>
    <p:sldId id="583" r:id="rId12"/>
    <p:sldId id="528" r:id="rId13"/>
    <p:sldId id="585" r:id="rId14"/>
    <p:sldId id="584" r:id="rId15"/>
    <p:sldId id="586" r:id="rId16"/>
    <p:sldId id="544" r:id="rId17"/>
    <p:sldId id="590" r:id="rId18"/>
    <p:sldId id="545" r:id="rId19"/>
    <p:sldId id="547" r:id="rId20"/>
    <p:sldId id="573" r:id="rId21"/>
    <p:sldId id="552" r:id="rId22"/>
    <p:sldId id="587" r:id="rId23"/>
    <p:sldId id="553" r:id="rId24"/>
    <p:sldId id="551" r:id="rId25"/>
    <p:sldId id="55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BFCBF-F014-0146-91A6-67D92E75E191}" v="276" dt="2024-11-11T02:34:36.776"/>
    <p1510:client id="{F2EB2B88-B9CB-2541-8DCA-5C9A3ED7EDC0}" v="59" dt="2024-11-10T12:35:40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082BFCBF-F014-0146-91A6-67D92E75E191}"/>
    <pc:docChg chg="undo custSel addSld delSld modSld">
      <pc:chgData name="Raghunath Tewari" userId="2638bdda-d406-4938-a2a6-e4e967acb772" providerId="ADAL" clId="{082BFCBF-F014-0146-91A6-67D92E75E191}" dt="2024-11-11T02:34:36.776" v="426"/>
      <pc:docMkLst>
        <pc:docMk/>
      </pc:docMkLst>
      <pc:sldChg chg="modSp mod addAnim delAnim modAnim">
        <pc:chgData name="Raghunath Tewari" userId="2638bdda-d406-4938-a2a6-e4e967acb772" providerId="ADAL" clId="{082BFCBF-F014-0146-91A6-67D92E75E191}" dt="2024-11-11T01:36:12.090" v="229" actId="20577"/>
        <pc:sldMkLst>
          <pc:docMk/>
          <pc:sldMk cId="0" sldId="274"/>
        </pc:sldMkLst>
        <pc:spChg chg="mod">
          <ac:chgData name="Raghunath Tewari" userId="2638bdda-d406-4938-a2a6-e4e967acb772" providerId="ADAL" clId="{082BFCBF-F014-0146-91A6-67D92E75E191}" dt="2024-11-11T01:36:12.090" v="229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082BFCBF-F014-0146-91A6-67D92E75E191}" dt="2024-11-11T02:29:32.188" v="425" actId="20577"/>
        <pc:sldMkLst>
          <pc:docMk/>
          <pc:sldMk cId="2969594578" sldId="544"/>
        </pc:sldMkLst>
        <pc:spChg chg="mod">
          <ac:chgData name="Raghunath Tewari" userId="2638bdda-d406-4938-a2a6-e4e967acb772" providerId="ADAL" clId="{082BFCBF-F014-0146-91A6-67D92E75E191}" dt="2024-11-11T02:29:32.188" v="425" actId="20577"/>
          <ac:spMkLst>
            <pc:docMk/>
            <pc:sldMk cId="2969594578" sldId="544"/>
            <ac:spMk id="7" creationId="{00000000-0000-0000-0000-000000000000}"/>
          </ac:spMkLst>
        </pc:spChg>
      </pc:sldChg>
      <pc:sldChg chg="del">
        <pc:chgData name="Raghunath Tewari" userId="2638bdda-d406-4938-a2a6-e4e967acb772" providerId="ADAL" clId="{082BFCBF-F014-0146-91A6-67D92E75E191}" dt="2024-11-11T01:40:29.719" v="244" actId="2696"/>
        <pc:sldMkLst>
          <pc:docMk/>
          <pc:sldMk cId="2572253647" sldId="550"/>
        </pc:sldMkLst>
      </pc:sldChg>
      <pc:sldChg chg="del">
        <pc:chgData name="Raghunath Tewari" userId="2638bdda-d406-4938-a2a6-e4e967acb772" providerId="ADAL" clId="{082BFCBF-F014-0146-91A6-67D92E75E191}" dt="2024-11-11T01:40:28.763" v="233" actId="2696"/>
        <pc:sldMkLst>
          <pc:docMk/>
          <pc:sldMk cId="3113118758" sldId="555"/>
        </pc:sldMkLst>
      </pc:sldChg>
      <pc:sldChg chg="addSp modSp mod modAnim">
        <pc:chgData name="Raghunath Tewari" userId="2638bdda-d406-4938-a2a6-e4e967acb772" providerId="ADAL" clId="{082BFCBF-F014-0146-91A6-67D92E75E191}" dt="2024-11-11T02:34:36.776" v="426"/>
        <pc:sldMkLst>
          <pc:docMk/>
          <pc:sldMk cId="1871928529" sldId="556"/>
        </pc:sldMkLst>
        <pc:spChg chg="mod">
          <ac:chgData name="Raghunath Tewari" userId="2638bdda-d406-4938-a2a6-e4e967acb772" providerId="ADAL" clId="{082BFCBF-F014-0146-91A6-67D92E75E191}" dt="2024-11-11T01:42:55.599" v="395" actId="20577"/>
          <ac:spMkLst>
            <pc:docMk/>
            <pc:sldMk cId="1871928529" sldId="556"/>
            <ac:spMk id="6" creationId="{00000000-0000-0000-0000-000000000000}"/>
          </ac:spMkLst>
        </pc:spChg>
        <pc:spChg chg="add mod">
          <ac:chgData name="Raghunath Tewari" userId="2638bdda-d406-4938-a2a6-e4e967acb772" providerId="ADAL" clId="{082BFCBF-F014-0146-91A6-67D92E75E191}" dt="2024-11-11T01:43:10.168" v="413" actId="1038"/>
          <ac:spMkLst>
            <pc:docMk/>
            <pc:sldMk cId="1871928529" sldId="556"/>
            <ac:spMk id="7" creationId="{C51074EC-4F61-5440-1911-091C2305EDF6}"/>
          </ac:spMkLst>
        </pc:spChg>
        <pc:spChg chg="mod">
          <ac:chgData name="Raghunath Tewari" userId="2638bdda-d406-4938-a2a6-e4e967acb772" providerId="ADAL" clId="{082BFCBF-F014-0146-91A6-67D92E75E191}" dt="2024-11-11T01:43:01.345" v="401" actId="1035"/>
          <ac:spMkLst>
            <pc:docMk/>
            <pc:sldMk cId="1871928529" sldId="556"/>
            <ac:spMk id="10" creationId="{00000000-0000-0000-0000-000000000000}"/>
          </ac:spMkLst>
        </pc:spChg>
        <pc:spChg chg="mod">
          <ac:chgData name="Raghunath Tewari" userId="2638bdda-d406-4938-a2a6-e4e967acb772" providerId="ADAL" clId="{082BFCBF-F014-0146-91A6-67D92E75E191}" dt="2024-11-11T01:43:05.855" v="408" actId="1035"/>
          <ac:spMkLst>
            <pc:docMk/>
            <pc:sldMk cId="1871928529" sldId="556"/>
            <ac:spMk id="11" creationId="{00000000-0000-0000-0000-000000000000}"/>
          </ac:spMkLst>
        </pc:spChg>
        <pc:spChg chg="mod">
          <ac:chgData name="Raghunath Tewari" userId="2638bdda-d406-4938-a2a6-e4e967acb772" providerId="ADAL" clId="{082BFCBF-F014-0146-91A6-67D92E75E191}" dt="2024-11-11T01:42:44.930" v="392" actId="1076"/>
          <ac:spMkLst>
            <pc:docMk/>
            <pc:sldMk cId="1871928529" sldId="556"/>
            <ac:spMk id="104" creationId="{00000000-0000-0000-0000-000000000000}"/>
          </ac:spMkLst>
        </pc:spChg>
        <pc:spChg chg="mod">
          <ac:chgData name="Raghunath Tewari" userId="2638bdda-d406-4938-a2a6-e4e967acb772" providerId="ADAL" clId="{082BFCBF-F014-0146-91A6-67D92E75E191}" dt="2024-11-11T01:42:50.536" v="393" actId="1076"/>
          <ac:spMkLst>
            <pc:docMk/>
            <pc:sldMk cId="1871928529" sldId="556"/>
            <ac:spMk id="105" creationId="{00000000-0000-0000-0000-000000000000}"/>
          </ac:spMkLst>
        </pc:spChg>
        <pc:grpChg chg="mod">
          <ac:chgData name="Raghunath Tewari" userId="2638bdda-d406-4938-a2a6-e4e967acb772" providerId="ADAL" clId="{082BFCBF-F014-0146-91A6-67D92E75E191}" dt="2024-11-11T01:42:28.809" v="390" actId="1038"/>
          <ac:grpSpMkLst>
            <pc:docMk/>
            <pc:sldMk cId="1871928529" sldId="556"/>
            <ac:grpSpMk id="4" creationId="{00000000-0000-0000-0000-000000000000}"/>
          </ac:grpSpMkLst>
        </pc:grpChg>
      </pc:sldChg>
      <pc:sldChg chg="del">
        <pc:chgData name="Raghunath Tewari" userId="2638bdda-d406-4938-a2a6-e4e967acb772" providerId="ADAL" clId="{082BFCBF-F014-0146-91A6-67D92E75E191}" dt="2024-11-11T01:40:28.844" v="234" actId="2696"/>
        <pc:sldMkLst>
          <pc:docMk/>
          <pc:sldMk cId="3101319473" sldId="558"/>
        </pc:sldMkLst>
      </pc:sldChg>
      <pc:sldChg chg="del">
        <pc:chgData name="Raghunath Tewari" userId="2638bdda-d406-4938-a2a6-e4e967acb772" providerId="ADAL" clId="{082BFCBF-F014-0146-91A6-67D92E75E191}" dt="2024-11-11T01:40:29.427" v="241" actId="2696"/>
        <pc:sldMkLst>
          <pc:docMk/>
          <pc:sldMk cId="2888203467" sldId="563"/>
        </pc:sldMkLst>
      </pc:sldChg>
      <pc:sldChg chg="del">
        <pc:chgData name="Raghunath Tewari" userId="2638bdda-d406-4938-a2a6-e4e967acb772" providerId="ADAL" clId="{082BFCBF-F014-0146-91A6-67D92E75E191}" dt="2024-11-11T01:40:30.024" v="245" actId="2696"/>
        <pc:sldMkLst>
          <pc:docMk/>
          <pc:sldMk cId="3209571126" sldId="567"/>
        </pc:sldMkLst>
      </pc:sldChg>
      <pc:sldChg chg="del">
        <pc:chgData name="Raghunath Tewari" userId="2638bdda-d406-4938-a2a6-e4e967acb772" providerId="ADAL" clId="{082BFCBF-F014-0146-91A6-67D92E75E191}" dt="2024-11-11T01:40:30.476" v="247" actId="2696"/>
        <pc:sldMkLst>
          <pc:docMk/>
          <pc:sldMk cId="97093481" sldId="569"/>
        </pc:sldMkLst>
      </pc:sldChg>
      <pc:sldChg chg="del">
        <pc:chgData name="Raghunath Tewari" userId="2638bdda-d406-4938-a2a6-e4e967acb772" providerId="ADAL" clId="{082BFCBF-F014-0146-91A6-67D92E75E191}" dt="2024-11-11T01:40:30.294" v="246" actId="2696"/>
        <pc:sldMkLst>
          <pc:docMk/>
          <pc:sldMk cId="1863951167" sldId="570"/>
        </pc:sldMkLst>
      </pc:sldChg>
      <pc:sldChg chg="del">
        <pc:chgData name="Raghunath Tewari" userId="2638bdda-d406-4938-a2a6-e4e967acb772" providerId="ADAL" clId="{082BFCBF-F014-0146-91A6-67D92E75E191}" dt="2024-11-11T01:40:30.589" v="248" actId="2696"/>
        <pc:sldMkLst>
          <pc:docMk/>
          <pc:sldMk cId="2822563286" sldId="572"/>
        </pc:sldMkLst>
      </pc:sldChg>
      <pc:sldChg chg="del">
        <pc:chgData name="Raghunath Tewari" userId="2638bdda-d406-4938-a2a6-e4e967acb772" providerId="ADAL" clId="{082BFCBF-F014-0146-91A6-67D92E75E191}" dt="2024-11-11T01:40:29.404" v="240" actId="2696"/>
        <pc:sldMkLst>
          <pc:docMk/>
          <pc:sldMk cId="1084770468" sldId="574"/>
        </pc:sldMkLst>
      </pc:sldChg>
      <pc:sldChg chg="del">
        <pc:chgData name="Raghunath Tewari" userId="2638bdda-d406-4938-a2a6-e4e967acb772" providerId="ADAL" clId="{082BFCBF-F014-0146-91A6-67D92E75E191}" dt="2024-11-11T01:40:28.581" v="232" actId="2696"/>
        <pc:sldMkLst>
          <pc:docMk/>
          <pc:sldMk cId="1617574869" sldId="576"/>
        </pc:sldMkLst>
      </pc:sldChg>
      <pc:sldChg chg="del">
        <pc:chgData name="Raghunath Tewari" userId="2638bdda-d406-4938-a2a6-e4e967acb772" providerId="ADAL" clId="{082BFCBF-F014-0146-91A6-67D92E75E191}" dt="2024-11-11T01:40:29.529" v="243" actId="2696"/>
        <pc:sldMkLst>
          <pc:docMk/>
          <pc:sldMk cId="2957286365" sldId="581"/>
        </pc:sldMkLst>
      </pc:sldChg>
      <pc:sldChg chg="del">
        <pc:chgData name="Raghunath Tewari" userId="2638bdda-d406-4938-a2a6-e4e967acb772" providerId="ADAL" clId="{082BFCBF-F014-0146-91A6-67D92E75E191}" dt="2024-11-11T01:40:29.477" v="242" actId="2696"/>
        <pc:sldMkLst>
          <pc:docMk/>
          <pc:sldMk cId="1204798276" sldId="588"/>
        </pc:sldMkLst>
      </pc:sldChg>
      <pc:sldChg chg="del">
        <pc:chgData name="Raghunath Tewari" userId="2638bdda-d406-4938-a2a6-e4e967acb772" providerId="ADAL" clId="{082BFCBF-F014-0146-91A6-67D92E75E191}" dt="2024-11-11T01:40:28.439" v="231" actId="2696"/>
        <pc:sldMkLst>
          <pc:docMk/>
          <pc:sldMk cId="42522163" sldId="593"/>
        </pc:sldMkLst>
      </pc:sldChg>
      <pc:sldChg chg="del">
        <pc:chgData name="Raghunath Tewari" userId="2638bdda-d406-4938-a2a6-e4e967acb772" providerId="ADAL" clId="{082BFCBF-F014-0146-91A6-67D92E75E191}" dt="2024-11-11T01:40:28.224" v="230" actId="2696"/>
        <pc:sldMkLst>
          <pc:docMk/>
          <pc:sldMk cId="1109670795" sldId="595"/>
        </pc:sldMkLst>
      </pc:sldChg>
      <pc:sldChg chg="del">
        <pc:chgData name="Raghunath Tewari" userId="2638bdda-d406-4938-a2a6-e4e967acb772" providerId="ADAL" clId="{082BFCBF-F014-0146-91A6-67D92E75E191}" dt="2024-11-11T01:40:28.920" v="235" actId="2696"/>
        <pc:sldMkLst>
          <pc:docMk/>
          <pc:sldMk cId="1042886228" sldId="596"/>
        </pc:sldMkLst>
      </pc:sldChg>
      <pc:sldChg chg="del">
        <pc:chgData name="Raghunath Tewari" userId="2638bdda-d406-4938-a2a6-e4e967acb772" providerId="ADAL" clId="{082BFCBF-F014-0146-91A6-67D92E75E191}" dt="2024-11-11T01:40:29.033" v="236" actId="2696"/>
        <pc:sldMkLst>
          <pc:docMk/>
          <pc:sldMk cId="1337286666" sldId="597"/>
        </pc:sldMkLst>
      </pc:sldChg>
      <pc:sldChg chg="del">
        <pc:chgData name="Raghunath Tewari" userId="2638bdda-d406-4938-a2a6-e4e967acb772" providerId="ADAL" clId="{082BFCBF-F014-0146-91A6-67D92E75E191}" dt="2024-11-11T01:40:29.154" v="237" actId="2696"/>
        <pc:sldMkLst>
          <pc:docMk/>
          <pc:sldMk cId="1641524605" sldId="598"/>
        </pc:sldMkLst>
      </pc:sldChg>
      <pc:sldChg chg="del">
        <pc:chgData name="Raghunath Tewari" userId="2638bdda-d406-4938-a2a6-e4e967acb772" providerId="ADAL" clId="{082BFCBF-F014-0146-91A6-67D92E75E191}" dt="2024-11-11T01:40:29.238" v="238" actId="2696"/>
        <pc:sldMkLst>
          <pc:docMk/>
          <pc:sldMk cId="762248444" sldId="599"/>
        </pc:sldMkLst>
      </pc:sldChg>
      <pc:sldChg chg="del">
        <pc:chgData name="Raghunath Tewari" userId="2638bdda-d406-4938-a2a6-e4e967acb772" providerId="ADAL" clId="{082BFCBF-F014-0146-91A6-67D92E75E191}" dt="2024-11-11T01:40:29.310" v="239" actId="2696"/>
        <pc:sldMkLst>
          <pc:docMk/>
          <pc:sldMk cId="3371995850" sldId="600"/>
        </pc:sldMkLst>
      </pc:sldChg>
      <pc:sldChg chg="add">
        <pc:chgData name="Raghunath Tewari" userId="2638bdda-d406-4938-a2a6-e4e967acb772" providerId="ADAL" clId="{082BFCBF-F014-0146-91A6-67D92E75E191}" dt="2024-11-11T01:28:15.584" v="0"/>
        <pc:sldMkLst>
          <pc:docMk/>
          <pc:sldMk cId="1100316017" sldId="601"/>
        </pc:sldMkLst>
      </pc:sldChg>
      <pc:sldChg chg="delSp add mod modAnim">
        <pc:chgData name="Raghunath Tewari" userId="2638bdda-d406-4938-a2a6-e4e967acb772" providerId="ADAL" clId="{082BFCBF-F014-0146-91A6-67D92E75E191}" dt="2024-11-11T01:52:39.025" v="424" actId="478"/>
        <pc:sldMkLst>
          <pc:docMk/>
          <pc:sldMk cId="1760122017" sldId="602"/>
        </pc:sldMkLst>
        <pc:spChg chg="del">
          <ac:chgData name="Raghunath Tewari" userId="2638bdda-d406-4938-a2a6-e4e967acb772" providerId="ADAL" clId="{082BFCBF-F014-0146-91A6-67D92E75E191}" dt="2024-11-11T01:52:25.033" v="422" actId="478"/>
          <ac:spMkLst>
            <pc:docMk/>
            <pc:sldMk cId="1760122017" sldId="602"/>
            <ac:spMk id="9" creationId="{00000000-0000-0000-0000-000000000000}"/>
          </ac:spMkLst>
        </pc:spChg>
        <pc:spChg chg="del">
          <ac:chgData name="Raghunath Tewari" userId="2638bdda-d406-4938-a2a6-e4e967acb772" providerId="ADAL" clId="{082BFCBF-F014-0146-91A6-67D92E75E191}" dt="2024-11-11T01:52:26.842" v="423" actId="478"/>
          <ac:spMkLst>
            <pc:docMk/>
            <pc:sldMk cId="1760122017" sldId="602"/>
            <ac:spMk id="10" creationId="{00000000-0000-0000-0000-000000000000}"/>
          </ac:spMkLst>
        </pc:spChg>
        <pc:spChg chg="del">
          <ac:chgData name="Raghunath Tewari" userId="2638bdda-d406-4938-a2a6-e4e967acb772" providerId="ADAL" clId="{082BFCBF-F014-0146-91A6-67D92E75E191}" dt="2024-11-11T01:52:22.838" v="421" actId="478"/>
          <ac:spMkLst>
            <pc:docMk/>
            <pc:sldMk cId="1760122017" sldId="602"/>
            <ac:spMk id="13" creationId="{00000000-0000-0000-0000-000000000000}"/>
          </ac:spMkLst>
        </pc:spChg>
        <pc:spChg chg="del">
          <ac:chgData name="Raghunath Tewari" userId="2638bdda-d406-4938-a2a6-e4e967acb772" providerId="ADAL" clId="{082BFCBF-F014-0146-91A6-67D92E75E191}" dt="2024-11-11T01:52:39.025" v="424" actId="478"/>
          <ac:spMkLst>
            <pc:docMk/>
            <pc:sldMk cId="1760122017" sldId="602"/>
            <ac:spMk id="14" creationId="{00000000-0000-0000-0000-000000000000}"/>
          </ac:spMkLst>
        </pc:spChg>
      </pc:sldChg>
      <pc:sldChg chg="add">
        <pc:chgData name="Raghunath Tewari" userId="2638bdda-d406-4938-a2a6-e4e967acb772" providerId="ADAL" clId="{082BFCBF-F014-0146-91A6-67D92E75E191}" dt="2024-11-11T01:30:36.183" v="68"/>
        <pc:sldMkLst>
          <pc:docMk/>
          <pc:sldMk cId="2425330687" sldId="603"/>
        </pc:sldMkLst>
      </pc:sldChg>
      <pc:sldChg chg="add">
        <pc:chgData name="Raghunath Tewari" userId="2638bdda-d406-4938-a2a6-e4e967acb772" providerId="ADAL" clId="{082BFCBF-F014-0146-91A6-67D92E75E191}" dt="2024-11-11T01:30:36.183" v="68"/>
        <pc:sldMkLst>
          <pc:docMk/>
          <pc:sldMk cId="1045894891" sldId="609"/>
        </pc:sldMkLst>
      </pc:sldChg>
      <pc:sldChg chg="add">
        <pc:chgData name="Raghunath Tewari" userId="2638bdda-d406-4938-a2a6-e4e967acb772" providerId="ADAL" clId="{082BFCBF-F014-0146-91A6-67D92E75E191}" dt="2024-11-11T01:30:36.183" v="68"/>
        <pc:sldMkLst>
          <pc:docMk/>
          <pc:sldMk cId="968827539" sldId="610"/>
        </pc:sldMkLst>
      </pc:sldChg>
      <pc:sldChg chg="add">
        <pc:chgData name="Raghunath Tewari" userId="2638bdda-d406-4938-a2a6-e4e967acb772" providerId="ADAL" clId="{082BFCBF-F014-0146-91A6-67D92E75E191}" dt="2024-11-11T01:30:36.183" v="68"/>
        <pc:sldMkLst>
          <pc:docMk/>
          <pc:sldMk cId="1029086460" sldId="611"/>
        </pc:sldMkLst>
      </pc:sldChg>
    </pc:docChg>
  </pc:docChgLst>
  <pc:docChgLst>
    <pc:chgData name="Raghunath Tewari" userId="2638bdda-d406-4938-a2a6-e4e967acb772" providerId="ADAL" clId="{D39DC137-4852-F94A-8C87-D7494911C948}"/>
    <pc:docChg chg="modSld">
      <pc:chgData name="Raghunath Tewari" userId="2638bdda-d406-4938-a2a6-e4e967acb772" providerId="ADAL" clId="{D39DC137-4852-F94A-8C87-D7494911C948}" dt="2024-10-13T12:15:25.132" v="15" actId="20577"/>
      <pc:docMkLst>
        <pc:docMk/>
      </pc:docMkLst>
      <pc:sldChg chg="modSp mod">
        <pc:chgData name="Raghunath Tewari" userId="2638bdda-d406-4938-a2a6-e4e967acb772" providerId="ADAL" clId="{D39DC137-4852-F94A-8C87-D7494911C948}" dt="2024-10-13T12:15:25.132" v="15" actId="20577"/>
        <pc:sldMkLst>
          <pc:docMk/>
          <pc:sldMk cId="0" sldId="274"/>
        </pc:sldMkLst>
        <pc:spChg chg="mod">
          <ac:chgData name="Raghunath Tewari" userId="2638bdda-d406-4938-a2a6-e4e967acb772" providerId="ADAL" clId="{D39DC137-4852-F94A-8C87-D7494911C948}" dt="2024-10-13T12:15:17.584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D39DC137-4852-F94A-8C87-D7494911C948}" dt="2024-10-13T12:15:25.132" v="15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F2EB2B88-B9CB-2541-8DCA-5C9A3ED7EDC0}"/>
    <pc:docChg chg="undo redo custSel modSld">
      <pc:chgData name="Raghunath Tewari" userId="2638bdda-d406-4938-a2a6-e4e967acb772" providerId="ADAL" clId="{F2EB2B88-B9CB-2541-8DCA-5C9A3ED7EDC0}" dt="2024-11-10T12:35:58.764" v="65" actId="478"/>
      <pc:docMkLst>
        <pc:docMk/>
      </pc:docMkLst>
      <pc:sldChg chg="modSp">
        <pc:chgData name="Raghunath Tewari" userId="2638bdda-d406-4938-a2a6-e4e967acb772" providerId="ADAL" clId="{F2EB2B88-B9CB-2541-8DCA-5C9A3ED7EDC0}" dt="2024-11-10T12:10:18.907" v="6" actId="20577"/>
        <pc:sldMkLst>
          <pc:docMk/>
          <pc:sldMk cId="0" sldId="274"/>
        </pc:sldMkLst>
        <pc:spChg chg="mod">
          <ac:chgData name="Raghunath Tewari" userId="2638bdda-d406-4938-a2a6-e4e967acb772" providerId="ADAL" clId="{F2EB2B88-B9CB-2541-8DCA-5C9A3ED7EDC0}" dt="2024-11-10T12:10:18.907" v="6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 modAnim">
        <pc:chgData name="Raghunath Tewari" userId="2638bdda-d406-4938-a2a6-e4e967acb772" providerId="ADAL" clId="{F2EB2B88-B9CB-2541-8DCA-5C9A3ED7EDC0}" dt="2024-11-10T12:23:28.069" v="35" actId="1038"/>
        <pc:sldMkLst>
          <pc:docMk/>
          <pc:sldMk cId="4154829149" sldId="583"/>
        </pc:sldMkLst>
        <pc:spChg chg="mod">
          <ac:chgData name="Raghunath Tewari" userId="2638bdda-d406-4938-a2a6-e4e967acb772" providerId="ADAL" clId="{F2EB2B88-B9CB-2541-8DCA-5C9A3ED7EDC0}" dt="2024-11-10T12:23:07.166" v="24" actId="20577"/>
          <ac:spMkLst>
            <pc:docMk/>
            <pc:sldMk cId="4154829149" sldId="583"/>
            <ac:spMk id="10" creationId="{00000000-0000-0000-0000-000000000000}"/>
          </ac:spMkLst>
        </pc:spChg>
        <pc:spChg chg="mod">
          <ac:chgData name="Raghunath Tewari" userId="2638bdda-d406-4938-a2a6-e4e967acb772" providerId="ADAL" clId="{F2EB2B88-B9CB-2541-8DCA-5C9A3ED7EDC0}" dt="2024-11-10T12:23:28.069" v="35" actId="1038"/>
          <ac:spMkLst>
            <pc:docMk/>
            <pc:sldMk cId="4154829149" sldId="583"/>
            <ac:spMk id="11" creationId="{00000000-0000-0000-0000-000000000000}"/>
          </ac:spMkLst>
        </pc:spChg>
        <pc:spChg chg="mod">
          <ac:chgData name="Raghunath Tewari" userId="2638bdda-d406-4938-a2a6-e4e967acb772" providerId="ADAL" clId="{F2EB2B88-B9CB-2541-8DCA-5C9A3ED7EDC0}" dt="2024-11-10T12:23:24.573" v="32" actId="1036"/>
          <ac:spMkLst>
            <pc:docMk/>
            <pc:sldMk cId="4154829149" sldId="583"/>
            <ac:spMk id="12" creationId="{00000000-0000-0000-0000-000000000000}"/>
          </ac:spMkLst>
        </pc:spChg>
      </pc:sldChg>
      <pc:sldChg chg="addSp delSp mod addAnim delAnim">
        <pc:chgData name="Raghunath Tewari" userId="2638bdda-d406-4938-a2a6-e4e967acb772" providerId="ADAL" clId="{F2EB2B88-B9CB-2541-8DCA-5C9A3ED7EDC0}" dt="2024-11-10T12:35:58.764" v="65" actId="478"/>
        <pc:sldMkLst>
          <pc:docMk/>
          <pc:sldMk cId="2989348742" sldId="585"/>
        </pc:sldMkLst>
        <pc:spChg chg="del">
          <ac:chgData name="Raghunath Tewari" userId="2638bdda-d406-4938-a2a6-e4e967acb772" providerId="ADAL" clId="{F2EB2B88-B9CB-2541-8DCA-5C9A3ED7EDC0}" dt="2024-11-10T12:27:10.036" v="36" actId="478"/>
          <ac:spMkLst>
            <pc:docMk/>
            <pc:sldMk cId="2989348742" sldId="585"/>
            <ac:spMk id="39" creationId="{00000000-0000-0000-0000-000000000000}"/>
          </ac:spMkLst>
        </pc:spChg>
        <pc:graphicFrameChg chg="add del">
          <ac:chgData name="Raghunath Tewari" userId="2638bdda-d406-4938-a2a6-e4e967acb772" providerId="ADAL" clId="{F2EB2B88-B9CB-2541-8DCA-5C9A3ED7EDC0}" dt="2024-11-10T12:35:58.764" v="65" actId="478"/>
          <ac:graphicFrameMkLst>
            <pc:docMk/>
            <pc:sldMk cId="2989348742" sldId="585"/>
            <ac:graphicFrameMk id="16" creationId="{00000000-0000-0000-0000-000000000000}"/>
          </ac:graphicFrameMkLst>
        </pc:graphicFrameChg>
      </pc:sldChg>
      <pc:sldChg chg="modSp modAnim">
        <pc:chgData name="Raghunath Tewari" userId="2638bdda-d406-4938-a2a6-e4e967acb772" providerId="ADAL" clId="{F2EB2B88-B9CB-2541-8DCA-5C9A3ED7EDC0}" dt="2024-11-10T12:35:40.483" v="63" actId="20577"/>
        <pc:sldMkLst>
          <pc:docMk/>
          <pc:sldMk cId="1151594138" sldId="586"/>
        </pc:sldMkLst>
        <pc:spChg chg="mod">
          <ac:chgData name="Raghunath Tewari" userId="2638bdda-d406-4938-a2a6-e4e967acb772" providerId="ADAL" clId="{F2EB2B88-B9CB-2541-8DCA-5C9A3ED7EDC0}" dt="2024-11-10T12:35:40.483" v="63" actId="20577"/>
          <ac:spMkLst>
            <pc:docMk/>
            <pc:sldMk cId="1151594138" sldId="58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61.png"/><Relationship Id="rId12" Type="http://schemas.openxmlformats.org/officeDocument/2006/relationships/image" Target="../media/image21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1.png"/><Relationship Id="rId10" Type="http://schemas.openxmlformats.org/officeDocument/2006/relationships/image" Target="../media/image191.png"/><Relationship Id="rId4" Type="http://schemas.openxmlformats.org/officeDocument/2006/relationships/image" Target="../media/image411.png"/><Relationship Id="rId9" Type="http://schemas.openxmlformats.org/officeDocument/2006/relationships/image" Target="../media/image182.png"/><Relationship Id="rId14" Type="http://schemas.openxmlformats.org/officeDocument/2006/relationships/image" Target="../media/image2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1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201.png"/><Relationship Id="rId5" Type="http://schemas.openxmlformats.org/officeDocument/2006/relationships/image" Target="../media/image231.png"/><Relationship Id="rId10" Type="http://schemas.openxmlformats.org/officeDocument/2006/relationships/image" Target="../media/image28.png"/><Relationship Id="rId4" Type="http://schemas.openxmlformats.org/officeDocument/2006/relationships/image" Target="../media/image221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11.png"/><Relationship Id="rId7" Type="http://schemas.openxmlformats.org/officeDocument/2006/relationships/image" Target="../media/image341.png"/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8.png"/><Relationship Id="rId4" Type="http://schemas.openxmlformats.org/officeDocument/2006/relationships/image" Target="../media/image4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0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0.png"/><Relationship Id="rId7" Type="http://schemas.openxmlformats.org/officeDocument/2006/relationships/image" Target="../media/image1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0.png"/><Relationship Id="rId5" Type="http://schemas.openxmlformats.org/officeDocument/2006/relationships/image" Target="../media/image100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37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700" b="1" dirty="0">
                <a:solidFill>
                  <a:srgbClr val="0070C0"/>
                </a:solidFill>
              </a:rPr>
              <a:t> </a:t>
            </a:r>
            <a:endParaRPr lang="en-US" sz="600" b="1" dirty="0">
              <a:solidFill>
                <a:srgbClr val="0070C0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Stable Matching Problem (Proof of Optimality)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Computing Median using less Space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accurate</a:t>
            </a:r>
            <a:r>
              <a:rPr lang="en-US" sz="3200" b="1" dirty="0"/>
              <a:t> model of computer for large data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CPU time: </a:t>
            </a:r>
            <a:r>
              <a:rPr lang="en-US" sz="2000" b="1" dirty="0">
                <a:solidFill>
                  <a:srgbClr val="006C31"/>
                </a:solidFill>
              </a:rPr>
              <a:t>free</a:t>
            </a:r>
          </a:p>
          <a:p>
            <a:pPr marL="0" indent="0">
              <a:buNone/>
            </a:pPr>
            <a:r>
              <a:rPr lang="en-US" sz="2000" dirty="0"/>
              <a:t>Time Complexity : No. of </a:t>
            </a:r>
            <a:r>
              <a:rPr lang="en-US" sz="2000" b="1" dirty="0">
                <a:solidFill>
                  <a:srgbClr val="0070C0"/>
                </a:solidFill>
              </a:rPr>
              <a:t>scans</a:t>
            </a:r>
            <a:r>
              <a:rPr lang="en-US" sz="2000" dirty="0"/>
              <a:t> to solve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39124"/>
              </p:ext>
            </p:extLst>
          </p:nvPr>
        </p:nvGraphicFramePr>
        <p:xfrm>
          <a:off x="3810000" y="1764268"/>
          <a:ext cx="1524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2122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38400" y="3048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1667 -1.11111E-6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/>
      <p:bldP spid="12" grpId="0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</a:t>
                </a:r>
                <a:r>
                  <a:rPr lang="en-US" sz="3600" b="1" dirty="0">
                    <a:solidFill>
                      <a:srgbClr val="006C31"/>
                    </a:solidFill>
                  </a:rPr>
                  <a:t>median</a:t>
                </a:r>
                <a:r>
                  <a:rPr lang="en-US" sz="3600" b="1" dirty="0"/>
                  <a:t> of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/>
                  <a:t> elements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247120"/>
              </p:ext>
            </p:extLst>
          </p:nvPr>
        </p:nvGraphicFramePr>
        <p:xfrm>
          <a:off x="2819400" y="2057401"/>
          <a:ext cx="3733800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7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scans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7800" y="314675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46754"/>
                <a:ext cx="6303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738" t="-8197" r="-17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61988" y="3657600"/>
                <a:ext cx="538224" cy="652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88" y="3657600"/>
                <a:ext cx="538224" cy="652230"/>
              </a:xfrm>
              <a:prstGeom prst="rect">
                <a:avLst/>
              </a:prstGeom>
              <a:blipFill rotWithShape="1">
                <a:blip r:embed="rId4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29200" y="4426202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26202"/>
                <a:ext cx="100380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48" t="-8197" r="-103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57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76" y="5040868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352800" y="383762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4256" y="442116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2800" y="504086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423" y="5941233"/>
            <a:ext cx="24899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Assumptions: </a:t>
            </a:r>
          </a:p>
          <a:p>
            <a:pPr algn="ctr"/>
            <a:r>
              <a:rPr lang="en-US" sz="1600" dirty="0"/>
              <a:t>(for ease of understanding)</a:t>
            </a:r>
            <a:r>
              <a:rPr lang="en-US" sz="16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7206" y="5943600"/>
                <a:ext cx="119449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06" y="5943600"/>
                <a:ext cx="1194494" cy="379784"/>
              </a:xfrm>
              <a:prstGeom prst="rect">
                <a:avLst/>
              </a:prstGeom>
              <a:blipFill rotWithShape="1">
                <a:blip r:embed="rId7"/>
                <a:stretch>
                  <a:fillRect l="-3061" t="-4839" r="-8163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553200" y="5040868"/>
            <a:ext cx="95641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4377" y="5943600"/>
                <a:ext cx="126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77" y="5943600"/>
                <a:ext cx="1263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46" t="-8197" r="-76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4574" y="1530602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530602"/>
                <a:ext cx="1918026" cy="374398"/>
              </a:xfrm>
              <a:prstGeom prst="rect">
                <a:avLst/>
              </a:prstGeom>
              <a:blipFill rotWithShape="1">
                <a:blip r:embed="rId9"/>
                <a:stretch>
                  <a:fillRect l="-2857" t="-6452" r="-44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819400" y="6260068"/>
            <a:ext cx="278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 elements are </a:t>
            </a:r>
            <a:r>
              <a:rPr lang="en-US" i="1" dirty="0"/>
              <a:t>distinct</a:t>
            </a:r>
            <a:r>
              <a:rPr lang="en-US" dirty="0"/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        </a:t>
            </a:r>
            <a:r>
              <a:rPr lang="en-US" sz="3200" dirty="0" err="1"/>
              <a:t>ScAns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1971" y="1524000"/>
                <a:ext cx="813235" cy="1087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sz="3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71" y="1524000"/>
                <a:ext cx="813235" cy="1087734"/>
              </a:xfrm>
              <a:prstGeom prst="rect">
                <a:avLst/>
              </a:prstGeom>
              <a:blipFill rotWithShape="1">
                <a:blip r:embed="rId2"/>
                <a:stretch>
                  <a:fillRect r="-23881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dirty="0"/>
                  <a:t> scans algorithm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53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</p:spPr>
            <p:txBody>
              <a:bodyPr/>
              <a:lstStyle/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Compute smallest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in one scan. </a:t>
                </a:r>
              </a:p>
              <a:p>
                <a:r>
                  <a:rPr lang="en-US" sz="1800" dirty="0"/>
                  <a:t>Compute </a:t>
                </a:r>
                <a:r>
                  <a:rPr lang="en-US" sz="1800" b="1" dirty="0"/>
                  <a:t>next</a:t>
                </a:r>
                <a:r>
                  <a:rPr lang="en-US" sz="1800" dirty="0"/>
                  <a:t> smallest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in one scan. </a:t>
                </a:r>
              </a:p>
              <a:p>
                <a:r>
                  <a:rPr lang="en-US" sz="1800" dirty="0"/>
                  <a:t> Compute </a:t>
                </a:r>
                <a:r>
                  <a:rPr lang="en-US" sz="1800" b="1" dirty="0"/>
                  <a:t>next</a:t>
                </a:r>
                <a:r>
                  <a:rPr lang="en-US" sz="1800" dirty="0"/>
                  <a:t> smallest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in one scan. </a:t>
                </a:r>
              </a:p>
              <a:p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  <a:blipFill rotWithShape="1">
                <a:blip r:embed="rId3"/>
                <a:stretch>
                  <a:fillRect l="-42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85628"/>
              </p:ext>
            </p:extLst>
          </p:nvPr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blipFill rotWithShape="1">
                <a:blip r:embed="rId4"/>
                <a:stretch>
                  <a:fillRect l="-2857" t="-6557" r="-444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68559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71600" y="45720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87640" y="1773275"/>
                <a:ext cx="16225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  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𝟕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𝟏𝟎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𝟐𝟏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𝟒𝟐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640" y="1773275"/>
                <a:ext cx="1622560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455" r="-2622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7207" y="5867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07" y="5867400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5600" y="5867400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/>
                        </a:rPr>
                        <m:t>𝟒𝟐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867400"/>
                <a:ext cx="478015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455" r="-10256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74585" y="5867400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85" y="5867400"/>
                <a:ext cx="478016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455" r="-10127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50449" y="5882789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𝟐𝟏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49" y="5882789"/>
                <a:ext cx="478016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01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84784" y="5867400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784" y="5867400"/>
                <a:ext cx="354584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455" r="-13793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397254" y="5867400"/>
            <a:ext cx="5587492" cy="353943"/>
            <a:chOff x="1397254" y="5867400"/>
            <a:chExt cx="5587492" cy="353943"/>
          </a:xfrm>
        </p:grpSpPr>
        <p:sp>
          <p:nvSpPr>
            <p:cNvPr id="7" name="Rectangle 6"/>
            <p:cNvSpPr/>
            <p:nvPr/>
          </p:nvSpPr>
          <p:spPr>
            <a:xfrm>
              <a:off x="1397254" y="5879383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33134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69054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48400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81800" y="5867400"/>
              <a:ext cx="202946" cy="341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8800" y="2438400"/>
            <a:ext cx="1928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Effective input size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90877" y="2895600"/>
                <a:ext cx="340157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77" y="2895600"/>
                <a:ext cx="340157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r="-142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70061" y="3572713"/>
                <a:ext cx="787908" cy="3116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061" y="3572713"/>
                <a:ext cx="787908" cy="311688"/>
              </a:xfrm>
              <a:prstGeom prst="rect">
                <a:avLst/>
              </a:prstGeom>
              <a:blipFill rotWithShape="1">
                <a:blip r:embed="rId13"/>
                <a:stretch>
                  <a:fillRect r="-465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14677" y="4267200"/>
                <a:ext cx="895310" cy="3116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77" y="4267200"/>
                <a:ext cx="895310" cy="311688"/>
              </a:xfrm>
              <a:prstGeom prst="rect">
                <a:avLst/>
              </a:prstGeom>
              <a:blipFill rotWithShape="1">
                <a:blip r:embed="rId14"/>
                <a:stretch>
                  <a:fillRect r="-408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Down Arrow 34"/>
          <p:cNvSpPr/>
          <p:nvPr/>
        </p:nvSpPr>
        <p:spPr>
          <a:xfrm>
            <a:off x="6705600" y="2895600"/>
            <a:ext cx="381000" cy="187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Callout 14"/>
          <p:cNvSpPr/>
          <p:nvPr/>
        </p:nvSpPr>
        <p:spPr>
          <a:xfrm>
            <a:off x="7086600" y="3080266"/>
            <a:ext cx="2057400" cy="1052971"/>
          </a:xfrm>
          <a:prstGeom prst="cloudCallout">
            <a:avLst>
              <a:gd name="adj1" fmla="val -31686"/>
              <a:gd name="adj2" fmla="val 730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Can’t we speed it up ?</a:t>
            </a:r>
          </a:p>
        </p:txBody>
      </p:sp>
    </p:spTree>
    <p:extLst>
      <p:ext uri="{BB962C8B-B14F-4D97-AF65-F5344CB8AC3E}">
        <p14:creationId xmlns:p14="http://schemas.microsoft.com/office/powerpoint/2010/main" val="29893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23" dur="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76" dur="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uiExpand="1" build="p"/>
      <p:bldP spid="5" grpId="0"/>
      <p:bldP spid="5" grpId="1"/>
      <p:bldP spid="6" grpId="0"/>
      <p:bldP spid="29" grpId="0"/>
      <p:bldP spid="31" grpId="0"/>
      <p:bldP spid="36" grpId="0"/>
      <p:bldP spid="38" grpId="0"/>
      <p:bldP spid="28" grpId="0" animBg="1"/>
      <p:bldP spid="30" grpId="0" animBg="1"/>
      <p:bldP spid="33" grpId="0" animBg="1"/>
      <p:bldP spid="34" grpId="0" animBg="1"/>
      <p:bldP spid="35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Scans </a:t>
                </a:r>
                <a:r>
                  <a:rPr lang="en-US" sz="3200" dirty="0">
                    <a:solidFill>
                      <a:srgbClr val="7030A0"/>
                    </a:solidFill>
                  </a:rPr>
                  <a:t>Algorithm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Approach:</a:t>
            </a:r>
          </a:p>
          <a:p>
            <a:pPr algn="ctr"/>
            <a:r>
              <a:rPr lang="en-US" sz="2800" b="1" dirty="0">
                <a:solidFill>
                  <a:srgbClr val="006C31"/>
                </a:solidFill>
              </a:rPr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2400" b="1" dirty="0"/>
                  <a:t>If we could find an element with rank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4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]</a:t>
                </a:r>
                <a:br>
                  <a:rPr lang="en-US" sz="2400" b="1" dirty="0"/>
                </a:br>
                <a:r>
                  <a:rPr lang="en-US" sz="2400" b="1" dirty="0"/>
                  <a:t>in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b="1" dirty="0"/>
                  <a:t> scan</a:t>
                </a:r>
                <a:br>
                  <a:rPr lang="en-US" sz="2400" b="1" dirty="0"/>
                </a:br>
                <a:br>
                  <a:rPr lang="en-US" sz="2400" b="1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t="-21809" b="-36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18725"/>
              </p:ext>
            </p:extLst>
          </p:nvPr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blipFill rotWithShape="1">
                <a:blip r:embed="rId3"/>
                <a:stretch>
                  <a:fillRect l="-2857" t="-6557" r="-444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73333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28398"/>
              </p:ext>
            </p:extLst>
          </p:nvPr>
        </p:nvGraphicFramePr>
        <p:xfrm>
          <a:off x="3987800" y="2297668"/>
          <a:ext cx="38125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71600" y="45720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15419" y="2285999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41</m:t>
                      </m:r>
                      <m:r>
                        <a:rPr lang="en-US" sz="1400" b="0" i="1">
                          <a:solidFill>
                            <a:schemeClr val="bg2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419" y="2285999"/>
                <a:ext cx="522899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r="-814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397254" y="5867400"/>
            <a:ext cx="6679946" cy="353943"/>
            <a:chOff x="1397254" y="5867400"/>
            <a:chExt cx="6679946" cy="353943"/>
          </a:xfrm>
        </p:grpSpPr>
        <p:grpSp>
          <p:nvGrpSpPr>
            <p:cNvPr id="14" name="Group 13"/>
            <p:cNvGrpSpPr/>
            <p:nvPr/>
          </p:nvGrpSpPr>
          <p:grpSpPr>
            <a:xfrm>
              <a:off x="1397254" y="5867400"/>
              <a:ext cx="5587492" cy="353943"/>
              <a:chOff x="1397254" y="5867400"/>
              <a:chExt cx="5587492" cy="35394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397254" y="5879383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3313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36905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2484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18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489708" y="5867400"/>
              <a:ext cx="5587492" cy="353943"/>
              <a:chOff x="1397254" y="5867400"/>
              <a:chExt cx="5587492" cy="35394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397254" y="5879383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3313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69054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2484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81800" y="5867400"/>
                <a:ext cx="202946" cy="3419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72008" y="5880480"/>
                <a:ext cx="52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41</m:t>
                      </m:r>
                      <m:r>
                        <a:rPr lang="en-US" sz="1400" b="0" i="1">
                          <a:solidFill>
                            <a:schemeClr val="bg2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08" y="5880480"/>
                <a:ext cx="522899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r="-697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1498727" y="4601191"/>
            <a:ext cx="6502273" cy="1437189"/>
            <a:chOff x="1498727" y="4601191"/>
            <a:chExt cx="6502273" cy="1437189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1498727" y="4601191"/>
              <a:ext cx="3073273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565528" y="4601191"/>
              <a:ext cx="2006472" cy="1430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124200" y="4601191"/>
              <a:ext cx="1447800" cy="1401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191000" y="4601191"/>
              <a:ext cx="3810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45254" y="4601191"/>
              <a:ext cx="126746" cy="14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72000" y="4601191"/>
              <a:ext cx="990600" cy="1389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72000" y="4601191"/>
              <a:ext cx="1803146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572000" y="4601191"/>
              <a:ext cx="23622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72000" y="4601191"/>
              <a:ext cx="28956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572000" y="4601191"/>
              <a:ext cx="3429000" cy="1418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52155" y="4202668"/>
                <a:ext cx="85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&lt;412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55" y="4202668"/>
                <a:ext cx="85953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2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61836" y="2280316"/>
                <a:ext cx="1048364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36" y="2280316"/>
                <a:ext cx="1048364" cy="462884"/>
              </a:xfrm>
              <a:prstGeom prst="rect">
                <a:avLst/>
              </a:prstGeom>
              <a:blipFill rotWithShape="1">
                <a:blip r:embed="rId7"/>
                <a:stretch>
                  <a:fillRect l="-5233" r="-872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365029" y="1940835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input size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90600" y="2439887"/>
                <a:ext cx="524503" cy="6127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39887"/>
                <a:ext cx="524503" cy="612732"/>
              </a:xfrm>
              <a:prstGeom prst="rect">
                <a:avLst/>
              </a:prstGeom>
              <a:blipFill rotWithShape="1">
                <a:blip r:embed="rId8"/>
                <a:stretch>
                  <a:fillRect r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90600" y="3121068"/>
                <a:ext cx="524503" cy="61170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21068"/>
                <a:ext cx="524503" cy="611706"/>
              </a:xfrm>
              <a:prstGeom prst="rect">
                <a:avLst/>
              </a:prstGeom>
              <a:blipFill rotWithShape="1">
                <a:blip r:embed="rId9"/>
                <a:stretch>
                  <a:fillRect r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90600" y="3807894"/>
                <a:ext cx="524503" cy="6113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𝟐𝟕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7894"/>
                <a:ext cx="524503" cy="611321"/>
              </a:xfrm>
              <a:prstGeom prst="rect">
                <a:avLst/>
              </a:prstGeom>
              <a:blipFill rotWithShape="1">
                <a:blip r:embed="rId10"/>
                <a:stretch>
                  <a:fillRect r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Down Arrow 71"/>
          <p:cNvSpPr/>
          <p:nvPr/>
        </p:nvSpPr>
        <p:spPr>
          <a:xfrm>
            <a:off x="1752600" y="2511758"/>
            <a:ext cx="381000" cy="187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4289" y="4419600"/>
                <a:ext cx="3318922" cy="65139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scans to reduce </a:t>
                </a:r>
              </a:p>
              <a:p>
                <a:r>
                  <a:rPr lang="en-US" dirty="0"/>
                  <a:t>the effective input size to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289" y="4419600"/>
                <a:ext cx="3318922" cy="651397"/>
              </a:xfrm>
              <a:prstGeom prst="rect">
                <a:avLst/>
              </a:prstGeom>
              <a:blipFill>
                <a:blip r:embed="rId11"/>
                <a:stretch>
                  <a:fillRect l="-1141" t="-1887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886019" y="3052619"/>
                <a:ext cx="4257982" cy="1080619"/>
              </a:xfrm>
              <a:prstGeom prst="cloudCallout">
                <a:avLst>
                  <a:gd name="adj1" fmla="val -31686"/>
                  <a:gd name="adj2" fmla="val 7305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But how to find an element with rank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] </a:t>
                </a:r>
                <a:r>
                  <a:rPr lang="en-US" sz="1600" dirty="0">
                    <a:solidFill>
                      <a:schemeClr val="tx1"/>
                    </a:solidFill>
                  </a:rPr>
                  <a:t>in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</a:rPr>
                  <a:t> scan ?</a:t>
                </a: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019" y="3052619"/>
                <a:ext cx="4257982" cy="1080619"/>
              </a:xfrm>
              <a:prstGeom prst="cloudCallout">
                <a:avLst>
                  <a:gd name="adj1" fmla="val -31686"/>
                  <a:gd name="adj2" fmla="val 73051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9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56" dur="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37" grpId="0"/>
      <p:bldP spid="65" grpId="0"/>
      <p:bldP spid="67" grpId="0"/>
      <p:bldP spid="68" grpId="0"/>
      <p:bldP spid="69" grpId="0" animBg="1"/>
      <p:bldP spid="70" grpId="0" animBg="1"/>
      <p:bldP spid="71" grpId="0" animBg="1"/>
      <p:bldP spid="72" grpId="0" animBg="1"/>
      <p:bldP spid="5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Median of medians </a:t>
            </a:r>
            <a:r>
              <a:rPr lang="en-US" sz="3200" b="1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78038"/>
              </p:ext>
            </p:extLst>
          </p:nvPr>
        </p:nvGraphicFramePr>
        <p:xfrm>
          <a:off x="1524000" y="3276599"/>
          <a:ext cx="3048000" cy="381001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447800" y="2291066"/>
            <a:ext cx="6172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18103" y="1642289"/>
                <a:ext cx="513282" cy="570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03" y="1642289"/>
                <a:ext cx="513282" cy="570669"/>
              </a:xfrm>
              <a:prstGeom prst="rect">
                <a:avLst/>
              </a:prstGeom>
              <a:blipFill rotWithShape="1">
                <a:blip r:embed="rId2"/>
                <a:stretch>
                  <a:fillRect r="-15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19200" y="2590800"/>
            <a:ext cx="0" cy="1905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9271" y="3200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1" y="32004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>
            <a:stCxn id="10" idx="0"/>
          </p:cNvCxnSpPr>
          <p:nvPr/>
        </p:nvCxnSpPr>
        <p:spPr>
          <a:xfrm>
            <a:off x="4572000" y="2570480"/>
            <a:ext cx="1" cy="10937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125831"/>
            <a:ext cx="231807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Recall your DSA course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50195"/>
              </p:ext>
            </p:extLst>
          </p:nvPr>
        </p:nvGraphicFramePr>
        <p:xfrm>
          <a:off x="1524000" y="2570480"/>
          <a:ext cx="6096000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1524000" y="3664202"/>
            <a:ext cx="3048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07779"/>
              </p:ext>
            </p:extLst>
          </p:nvPr>
        </p:nvGraphicFramePr>
        <p:xfrm>
          <a:off x="4076700" y="3276600"/>
          <a:ext cx="4191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Cloud Callout 21"/>
          <p:cNvSpPr/>
          <p:nvPr/>
        </p:nvSpPr>
        <p:spPr>
          <a:xfrm>
            <a:off x="2819400" y="4786781"/>
            <a:ext cx="3886200" cy="699619"/>
          </a:xfrm>
          <a:prstGeom prst="cloudCallout">
            <a:avLst>
              <a:gd name="adj1" fmla="val -31686"/>
              <a:gd name="adj2" fmla="val 730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make use of it to solve the current problem 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343401" y="1277778"/>
            <a:ext cx="4665318" cy="2227422"/>
            <a:chOff x="4343401" y="1277778"/>
            <a:chExt cx="4665318" cy="222742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4343401" y="1524000"/>
              <a:ext cx="2133599" cy="198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Element with rank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∈</m:t>
                      </m:r>
                    </m:oMath>
                  </a14:m>
                  <a:r>
                    <a:rPr lang="en-US" sz="1600" b="1" dirty="0"/>
                    <a:t> [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sz="1600" b="1" dirty="0"/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sz="1600" b="1" dirty="0"/>
                    <a:t>]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99" r="-1679" b="-5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48000" y="5867400"/>
                <a:ext cx="3575081" cy="66729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Change the dimensions of the table.</a:t>
                </a:r>
              </a:p>
              <a:p>
                <a:r>
                  <a:rPr lang="en-US" dirty="0"/>
                  <a:t>(Remember the RAM size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867400"/>
                <a:ext cx="3575081" cy="667299"/>
              </a:xfrm>
              <a:prstGeom prst="rect">
                <a:avLst/>
              </a:prstGeom>
              <a:blipFill rotWithShape="1">
                <a:blip r:embed="rId5"/>
                <a:stretch>
                  <a:fillRect l="-1190" t="-3604" r="-2211" b="-99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5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5" grpId="0"/>
      <p:bldP spid="7" grpId="0" animBg="1"/>
      <p:bldP spid="22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Median of medians </a:t>
            </a:r>
            <a:r>
              <a:rPr lang="en-US" sz="3200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42275"/>
              </p:ext>
            </p:extLst>
          </p:nvPr>
        </p:nvGraphicFramePr>
        <p:xfrm>
          <a:off x="1524000" y="2590800"/>
          <a:ext cx="3733800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82848"/>
              </p:ext>
            </p:extLst>
          </p:nvPr>
        </p:nvGraphicFramePr>
        <p:xfrm>
          <a:off x="1524000" y="3733800"/>
          <a:ext cx="3733800" cy="381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447800" y="2286000"/>
            <a:ext cx="3886200" cy="5066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3176" y="1916668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76" y="1916668"/>
                <a:ext cx="538224" cy="374398"/>
              </a:xfrm>
              <a:prstGeom prst="rect">
                <a:avLst/>
              </a:prstGeom>
              <a:blipFill rotWithShape="1">
                <a:blip r:embed="rId2"/>
                <a:stretch>
                  <a:fillRect t="-6452" r="-1460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219200" y="2590800"/>
            <a:ext cx="0" cy="26670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5800" y="3664202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64202"/>
                <a:ext cx="538224" cy="374398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477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657600" y="2590800"/>
            <a:ext cx="0" cy="1524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0" y="4114800"/>
            <a:ext cx="2133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125831"/>
            <a:ext cx="218668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Recall your DS course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29000" y="1582578"/>
            <a:ext cx="4665318" cy="2227422"/>
            <a:chOff x="4343401" y="1277778"/>
            <a:chExt cx="4665318" cy="2227422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4343401" y="1524000"/>
              <a:ext cx="2133599" cy="198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Element with rank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∈</m:t>
                      </m:r>
                    </m:oMath>
                  </a14:m>
                  <a:r>
                    <a:rPr lang="en-US" sz="1600" b="1" dirty="0"/>
                    <a:t> [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a14:m>
                  <a:r>
                    <a:rPr lang="en-US" sz="1600" b="1" dirty="0"/>
                    <a:t>,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a14:m>
                  <a:r>
                    <a:rPr lang="en-US" sz="1600" b="1" dirty="0"/>
                    <a:t>]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1277778"/>
                  <a:ext cx="2531719" cy="44794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7" b="-5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27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Finding element with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rank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32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t="-2128" b="-23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88110"/>
              </p:ext>
            </p:extLst>
          </p:nvPr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blipFill rotWithShape="1">
                <a:blip r:embed="rId3"/>
                <a:stretch>
                  <a:fillRect l="-2857" t="-6557" r="-476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04848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4799" y="2667000"/>
            <a:ext cx="4318001" cy="3165563"/>
            <a:chOff x="304799" y="2667000"/>
            <a:chExt cx="4318001" cy="3165563"/>
          </a:xfrm>
        </p:grpSpPr>
        <p:sp>
          <p:nvSpPr>
            <p:cNvPr id="13" name="Right Brace 12"/>
            <p:cNvSpPr/>
            <p:nvPr/>
          </p:nvSpPr>
          <p:spPr>
            <a:xfrm rot="5400000" flipH="1">
              <a:off x="817518" y="5049880"/>
              <a:ext cx="269964" cy="129540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1"/>
              <a:endCxn id="16" idx="2"/>
            </p:cNvCxnSpPr>
            <p:nvPr/>
          </p:nvCxnSpPr>
          <p:spPr>
            <a:xfrm flipV="1">
              <a:off x="952500" y="2667000"/>
              <a:ext cx="3670300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84261"/>
              </p:ext>
            </p:extLst>
          </p:nvPr>
        </p:nvGraphicFramePr>
        <p:xfrm>
          <a:off x="3987800" y="2297668"/>
          <a:ext cx="1270000" cy="369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510959" y="2362200"/>
            <a:ext cx="21344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00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600200" y="2667000"/>
            <a:ext cx="3022600" cy="3165563"/>
            <a:chOff x="304799" y="2667000"/>
            <a:chExt cx="3022600" cy="3165563"/>
          </a:xfrm>
        </p:grpSpPr>
        <p:sp>
          <p:nvSpPr>
            <p:cNvPr id="27" name="Right Brace 26"/>
            <p:cNvSpPr/>
            <p:nvPr/>
          </p:nvSpPr>
          <p:spPr>
            <a:xfrm rot="5400000" flipH="1">
              <a:off x="817518" y="5049880"/>
              <a:ext cx="269964" cy="129540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7" idx="1"/>
              <a:endCxn id="16" idx="2"/>
            </p:cNvCxnSpPr>
            <p:nvPr/>
          </p:nvCxnSpPr>
          <p:spPr>
            <a:xfrm flipV="1">
              <a:off x="952500" y="2667000"/>
              <a:ext cx="2374899" cy="28955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4510959" y="2362200"/>
            <a:ext cx="21344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8956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10959" y="1828800"/>
            <a:ext cx="21344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776691" y="1828800"/>
            <a:ext cx="465950" cy="228600"/>
            <a:chOff x="4776691" y="1828800"/>
            <a:chExt cx="465950" cy="228600"/>
          </a:xfrm>
        </p:grpSpPr>
        <p:sp>
          <p:nvSpPr>
            <p:cNvPr id="34" name="Oval 33"/>
            <p:cNvSpPr/>
            <p:nvPr/>
          </p:nvSpPr>
          <p:spPr>
            <a:xfrm>
              <a:off x="4776691" y="1828800"/>
              <a:ext cx="213441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029200" y="1828800"/>
              <a:ext cx="213441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1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125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5503 -0.0833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14167 -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3003 -0.0833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64166 -1.11111E-6 " pathEditMode="relative" rAng="0" ptsTypes="AA">
                                      <p:cBhvr>
                                        <p:cTn id="104" dur="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2" grpId="1" animBg="1"/>
      <p:bldP spid="22" grpId="2" animBg="1"/>
      <p:bldP spid="30" grpId="0" animBg="1"/>
      <p:bldP spid="30" grpId="1" animBg="1"/>
      <p:bldP spid="30" grpId="2" animBg="1"/>
      <p:bldP spid="30" grpId="3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Finding an element with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rank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32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23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Scan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For each contiguous chunk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/>
                  <a:t> elements </a:t>
                </a:r>
              </a:p>
              <a:p>
                <a:pPr marL="0" indent="0">
                  <a:buNone/>
                </a:pPr>
                <a:r>
                  <a:rPr lang="en-US" sz="2000" dirty="0"/>
                  <a:t>	1.  </a:t>
                </a:r>
                <a:r>
                  <a:rPr lang="en-US" sz="2000" b="1" dirty="0"/>
                  <a:t>Bring</a:t>
                </a:r>
                <a:r>
                  <a:rPr lang="en-US" sz="2000" dirty="0"/>
                  <a:t> them to RAM</a:t>
                </a:r>
              </a:p>
              <a:p>
                <a:pPr marL="0" indent="0">
                  <a:buNone/>
                </a:pPr>
                <a:r>
                  <a:rPr lang="en-US" sz="2000" dirty="0"/>
                  <a:t>	2.  </a:t>
                </a:r>
                <a:r>
                  <a:rPr lang="en-US" sz="2000" b="1" dirty="0"/>
                  <a:t>Sort</a:t>
                </a:r>
                <a:r>
                  <a:rPr lang="en-US" sz="2000" dirty="0"/>
                  <a:t> them to find median</a:t>
                </a:r>
              </a:p>
              <a:p>
                <a:pPr marL="0" indent="0">
                  <a:buNone/>
                </a:pPr>
                <a:r>
                  <a:rPr lang="en-US" sz="2000" dirty="0"/>
                  <a:t>	3. </a:t>
                </a:r>
                <a:r>
                  <a:rPr lang="en-US" sz="2000" u="sng" dirty="0"/>
                  <a:t>Keep only the median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discard</a:t>
                </a:r>
                <a:r>
                  <a:rPr lang="en-US" sz="2000" dirty="0"/>
                  <a:t> all the rest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Find </a:t>
                </a:r>
                <a:r>
                  <a:rPr lang="en-US" sz="2000" u="sng" dirty="0"/>
                  <a:t>median of all medians</a:t>
                </a:r>
                <a:r>
                  <a:rPr lang="en-US" sz="2000" dirty="0"/>
                  <a:t> in RAM.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 stored on disc, if the RAM size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there is an algorithm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which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scan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reports an element with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rank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]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334000"/>
              </a:xfrm>
              <a:blipFill rotWithShape="1">
                <a:blip r:embed="rId3"/>
                <a:stretch>
                  <a:fillRect l="-741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667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3429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Algorithm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algorithm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obtain an element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with rank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.                      (Note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∈</m:t>
                    </m:r>
                  </m:oMath>
                </a14:m>
                <a:r>
                  <a:rPr lang="en-US" sz="2000" b="1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000" b="1" dirty="0"/>
                  <a:t>]</a:t>
                </a:r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Perform one more scan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once again algorithm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 but </a:t>
                </a:r>
                <a:r>
                  <a:rPr lang="en-US" sz="2000" u="sng" dirty="0"/>
                  <a:t>ignoring</a:t>
                </a:r>
                <a:r>
                  <a:rPr lang="en-US" sz="2000" dirty="0"/>
                  <a:t> all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(Note that effective size of input has been reduced by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𝟐𝟓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1800" dirty="0"/>
                  <a:t> at least in this execution.)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Keep on executing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till the effective size of the input drops to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Perform one more scan to report the </a:t>
                </a:r>
                <a:r>
                  <a:rPr lang="en-US" sz="2000" b="1" dirty="0"/>
                  <a:t>exact</a:t>
                </a:r>
                <a:r>
                  <a:rPr lang="en-US" sz="2000" dirty="0"/>
                  <a:t> median.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Total number of times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executed: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r="-74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SCANs </a:t>
                </a:r>
                <a:r>
                  <a:rPr lang="en-US" sz="3200" dirty="0">
                    <a:solidFill>
                      <a:srgbClr val="7030A0"/>
                    </a:solidFill>
                  </a:rPr>
                  <a:t>Algorithm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If we could find an element with rank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∈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br>
                  <a:rPr lang="en-US" sz="3200" b="1" dirty="0"/>
                </a:b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519" t="-21809" r="-1630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Keep largest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numbers less than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sz="2000" b="1" dirty="0">
                  <a:solidFill>
                    <a:schemeClr val="bg2"/>
                  </a:solidFill>
                </a:endParaRPr>
              </a:p>
              <a:p>
                <a:r>
                  <a:rPr lang="en-US" sz="2000" dirty="0"/>
                  <a:t>Keep smallest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numbers 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endParaRPr lang="en-US" sz="2000" b="1" dirty="0">
                  <a:solidFill>
                    <a:schemeClr val="bg2"/>
                  </a:solidFill>
                </a:endParaRPr>
              </a:p>
              <a:p>
                <a:r>
                  <a:rPr lang="en-US" sz="2000" b="1" dirty="0">
                    <a:solidFill>
                      <a:schemeClr val="bg2"/>
                    </a:solidFill>
                  </a:rPr>
                  <a:t>=</a:t>
                </a:r>
                <a:r>
                  <a:rPr lang="en-US" sz="2000" b="1" dirty="0">
                    <a:sym typeface="Wingdings" pitchFamily="2" charset="2"/>
                  </a:rPr>
                  <a:t> The RAM </a:t>
                </a:r>
                <a:r>
                  <a:rPr lang="en-US" sz="2000" dirty="0">
                    <a:sym typeface="Wingdings" pitchFamily="2" charset="2"/>
                  </a:rPr>
                  <a:t>has the median</a:t>
                </a:r>
                <a:endParaRPr lang="en-US" sz="2000" b="1" dirty="0"/>
              </a:p>
              <a:p>
                <a:endParaRPr lang="en-US" sz="2000" b="1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77654"/>
              </p:ext>
            </p:extLst>
          </p:nvPr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blipFill rotWithShape="1">
                <a:blip r:embed="rId4"/>
                <a:stretch>
                  <a:fillRect l="-2857" t="-6557" r="-444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3597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81320"/>
              </p:ext>
            </p:extLst>
          </p:nvPr>
        </p:nvGraphicFramePr>
        <p:xfrm>
          <a:off x="3987800" y="2297668"/>
          <a:ext cx="38125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71600" y="45720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62400" y="228153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281535"/>
                <a:ext cx="43152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816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72008" y="588048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08" y="5880480"/>
                <a:ext cx="43152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667" r="-2816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365029" y="1940835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input size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90600" y="2439887"/>
                <a:ext cx="589520" cy="374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39887"/>
                <a:ext cx="589520" cy="374398"/>
              </a:xfrm>
              <a:prstGeom prst="rect">
                <a:avLst/>
              </a:prstGeom>
              <a:blipFill rotWithShape="1">
                <a:blip r:embed="rId7"/>
                <a:stretch>
                  <a:fillRect t="-6452" r="-1354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flipV="1">
            <a:off x="3429000" y="3124200"/>
            <a:ext cx="284971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flipV="1">
            <a:off x="3581400" y="3733800"/>
            <a:ext cx="284971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402482" y="2209800"/>
            <a:ext cx="4518970" cy="473528"/>
            <a:chOff x="4419601" y="1277778"/>
            <a:chExt cx="4518970" cy="47352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419601" y="1524000"/>
              <a:ext cx="2057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477000" y="1277778"/>
                  <a:ext cx="2461571" cy="47352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Element with rank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∈</m:t>
                      </m:r>
                    </m:oMath>
                  </a14:m>
                  <a:r>
                    <a:rPr lang="en-US" sz="1600" b="1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±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1277778"/>
                  <a:ext cx="2461571" cy="47352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235" r="-1975" b="-37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24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38" dur="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39" grpId="0"/>
      <p:bldP spid="37" grpId="0"/>
      <p:bldP spid="68" grpId="0"/>
      <p:bldP spid="69" grpId="0" animBg="1"/>
      <p:bldP spid="6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Learning from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algorithm</a:t>
                </a:r>
                <a:br>
                  <a:rPr lang="en-US" sz="3200" b="1" dirty="0"/>
                </a:b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t="-24468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0655"/>
              </p:ext>
            </p:extLst>
          </p:nvPr>
        </p:nvGraphicFramePr>
        <p:xfrm>
          <a:off x="3810000" y="1764268"/>
          <a:ext cx="13716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blipFill rotWithShape="1">
                <a:blip r:embed="rId3"/>
                <a:stretch>
                  <a:fillRect l="-2857" t="-6557" r="-476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92613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799" y="2133600"/>
            <a:ext cx="8534401" cy="3698963"/>
            <a:chOff x="304799" y="2133600"/>
            <a:chExt cx="8534401" cy="3698963"/>
          </a:xfrm>
        </p:grpSpPr>
        <p:grpSp>
          <p:nvGrpSpPr>
            <p:cNvPr id="13" name="Group 12"/>
            <p:cNvGrpSpPr/>
            <p:nvPr/>
          </p:nvGrpSpPr>
          <p:grpSpPr>
            <a:xfrm>
              <a:off x="304799" y="2133600"/>
              <a:ext cx="3657601" cy="3698963"/>
              <a:chOff x="304799" y="2133600"/>
              <a:chExt cx="3657601" cy="3698963"/>
            </a:xfrm>
          </p:grpSpPr>
          <p:sp>
            <p:nvSpPr>
              <p:cNvPr id="15" name="Right Brace 14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5" idx="1"/>
              </p:cNvCxnSpPr>
              <p:nvPr/>
            </p:nvCxnSpPr>
            <p:spPr>
              <a:xfrm flipV="1">
                <a:off x="952500" y="2133600"/>
                <a:ext cx="300990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676398" y="2133600"/>
              <a:ext cx="2560481" cy="3698963"/>
              <a:chOff x="380997" y="2133600"/>
              <a:chExt cx="2560481" cy="3698963"/>
            </a:xfrm>
          </p:grpSpPr>
          <p:sp>
            <p:nvSpPr>
              <p:cNvPr id="19" name="Right Brace 18"/>
              <p:cNvSpPr/>
              <p:nvPr/>
            </p:nvSpPr>
            <p:spPr>
              <a:xfrm rot="5400000" flipH="1">
                <a:off x="893716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1"/>
              </p:cNvCxnSpPr>
              <p:nvPr/>
            </p:nvCxnSpPr>
            <p:spPr>
              <a:xfrm flipV="1">
                <a:off x="1028698" y="2133600"/>
                <a:ext cx="191278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124199" y="2133600"/>
              <a:ext cx="1295401" cy="3698963"/>
              <a:chOff x="304799" y="2133600"/>
              <a:chExt cx="1295401" cy="3698963"/>
            </a:xfrm>
          </p:grpSpPr>
          <p:sp>
            <p:nvSpPr>
              <p:cNvPr id="22" name="Right Brace 21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2" idx="1"/>
              </p:cNvCxnSpPr>
              <p:nvPr/>
            </p:nvCxnSpPr>
            <p:spPr>
              <a:xfrm flipV="1">
                <a:off x="952500" y="2133600"/>
                <a:ext cx="57150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05190" y="2133600"/>
              <a:ext cx="1414610" cy="3698963"/>
              <a:chOff x="185590" y="2133600"/>
              <a:chExt cx="1414610" cy="3698963"/>
            </a:xfrm>
          </p:grpSpPr>
          <p:sp>
            <p:nvSpPr>
              <p:cNvPr id="28" name="Right Brace 27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28" idx="1"/>
              </p:cNvCxnSpPr>
              <p:nvPr/>
            </p:nvCxnSpPr>
            <p:spPr>
              <a:xfrm flipH="1" flipV="1">
                <a:off x="185590" y="2133600"/>
                <a:ext cx="76691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876800" y="2133600"/>
              <a:ext cx="2743200" cy="3698963"/>
              <a:chOff x="-1143000" y="2133600"/>
              <a:chExt cx="2743200" cy="3698963"/>
            </a:xfrm>
          </p:grpSpPr>
          <p:sp>
            <p:nvSpPr>
              <p:cNvPr id="32" name="Right Brace 31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>
                <a:stCxn id="32" idx="1"/>
              </p:cNvCxnSpPr>
              <p:nvPr/>
            </p:nvCxnSpPr>
            <p:spPr>
              <a:xfrm flipH="1" flipV="1">
                <a:off x="-1143000" y="2133600"/>
                <a:ext cx="209550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05400" y="2133600"/>
              <a:ext cx="3733800" cy="3698962"/>
              <a:chOff x="-2286000" y="2133600"/>
              <a:chExt cx="3733800" cy="3698962"/>
            </a:xfrm>
          </p:grpSpPr>
          <p:sp>
            <p:nvSpPr>
              <p:cNvPr id="37" name="Right Brace 36"/>
              <p:cNvSpPr/>
              <p:nvPr/>
            </p:nvSpPr>
            <p:spPr>
              <a:xfrm rot="5400000" flipH="1">
                <a:off x="741318" y="5126081"/>
                <a:ext cx="269963" cy="1143000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1"/>
              </p:cNvCxnSpPr>
              <p:nvPr/>
            </p:nvCxnSpPr>
            <p:spPr>
              <a:xfrm flipH="1" flipV="1">
                <a:off x="-2286000" y="2133600"/>
                <a:ext cx="3162300" cy="3429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3810000" y="1828800"/>
            <a:ext cx="1380350" cy="228600"/>
            <a:chOff x="3810000" y="1828800"/>
            <a:chExt cx="1380350" cy="228600"/>
          </a:xfrm>
        </p:grpSpPr>
        <p:grpSp>
          <p:nvGrpSpPr>
            <p:cNvPr id="42" name="Group 41"/>
            <p:cNvGrpSpPr/>
            <p:nvPr/>
          </p:nvGrpSpPr>
          <p:grpSpPr>
            <a:xfrm>
              <a:off x="4724400" y="1828800"/>
              <a:ext cx="465950" cy="228600"/>
              <a:chOff x="4776691" y="1828800"/>
              <a:chExt cx="465950" cy="2286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776691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029200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810000" y="1828800"/>
              <a:ext cx="465950" cy="228600"/>
              <a:chOff x="4776691" y="1828800"/>
              <a:chExt cx="465950" cy="2286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776691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029200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267200" y="1828800"/>
              <a:ext cx="465950" cy="228600"/>
              <a:chOff x="4776691" y="1828800"/>
              <a:chExt cx="465950" cy="2286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776691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029200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914400" y="5334000"/>
            <a:ext cx="7239000" cy="381000"/>
            <a:chOff x="685800" y="5334000"/>
            <a:chExt cx="72390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452" r="-14773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20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1667 -1.11111E-6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3505200" y="1066800"/>
            <a:ext cx="2849719" cy="1371600"/>
            <a:chOff x="3505200" y="1066800"/>
            <a:chExt cx="2849719" cy="1371600"/>
          </a:xfrm>
        </p:grpSpPr>
        <p:sp>
          <p:nvSpPr>
            <p:cNvPr id="100" name="Rectangle 99"/>
            <p:cNvSpPr/>
            <p:nvPr/>
          </p:nvSpPr>
          <p:spPr>
            <a:xfrm>
              <a:off x="3505200" y="1524000"/>
              <a:ext cx="2133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15000" y="17642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3644574" y="1066800"/>
                  <a:ext cx="1921232" cy="37439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RAM size=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574" y="1066800"/>
                  <a:ext cx="1921232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57" t="-6557" r="-4762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Learning from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algorithm</a:t>
                </a:r>
                <a:br>
                  <a:rPr lang="en-US" sz="3200" b="1" dirty="0"/>
                </a:b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24468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13160" y="1562100"/>
            <a:ext cx="7606940" cy="3200400"/>
            <a:chOff x="392905" y="685800"/>
            <a:chExt cx="760694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994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996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4165352" y="990600"/>
              <a:ext cx="786493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0"/>
            </p:cNvCxnSpPr>
            <p:nvPr/>
          </p:nvCxnSpPr>
          <p:spPr>
            <a:xfrm>
              <a:off x="4273115" y="945963"/>
              <a:ext cx="2278930" cy="2597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695045" y="3554186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74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5" idx="4"/>
              <a:endCxn id="17" idx="0"/>
            </p:cNvCxnSpPr>
            <p:nvPr/>
          </p:nvCxnSpPr>
          <p:spPr>
            <a:xfrm flipH="1">
              <a:off x="3326605" y="990600"/>
              <a:ext cx="838747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6"/>
              <a:endCxn id="16" idx="0"/>
            </p:cNvCxnSpPr>
            <p:nvPr/>
          </p:nvCxnSpPr>
          <p:spPr>
            <a:xfrm>
              <a:off x="4317752" y="838200"/>
              <a:ext cx="3529693" cy="2715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929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1444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5" idx="2"/>
              <a:endCxn id="27" idx="0"/>
            </p:cNvCxnSpPr>
            <p:nvPr/>
          </p:nvCxnSpPr>
          <p:spPr>
            <a:xfrm flipH="1">
              <a:off x="545305" y="838200"/>
              <a:ext cx="3467647" cy="2743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>
            <a:xfrm flipH="1">
              <a:off x="1903844" y="945963"/>
              <a:ext cx="2153745" cy="2635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51582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sp>
        <p:nvSpPr>
          <p:cNvPr id="67" name="Right Brace 66"/>
          <p:cNvSpPr/>
          <p:nvPr/>
        </p:nvSpPr>
        <p:spPr>
          <a:xfrm rot="5400000" flipH="1">
            <a:off x="8175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/>
          <p:cNvSpPr/>
          <p:nvPr/>
        </p:nvSpPr>
        <p:spPr>
          <a:xfrm rot="5400000" flipH="1">
            <a:off x="2189117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/>
          <p:cNvSpPr/>
          <p:nvPr/>
        </p:nvSpPr>
        <p:spPr>
          <a:xfrm rot="5400000" flipH="1">
            <a:off x="36369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/>
          <p:cNvSpPr/>
          <p:nvPr/>
        </p:nvSpPr>
        <p:spPr>
          <a:xfrm rot="5400000" flipH="1">
            <a:off x="52371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/>
          <p:cNvSpPr/>
          <p:nvPr/>
        </p:nvSpPr>
        <p:spPr>
          <a:xfrm rot="5400000" flipH="1">
            <a:off x="68373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/>
          <p:cNvSpPr/>
          <p:nvPr/>
        </p:nvSpPr>
        <p:spPr>
          <a:xfrm rot="5400000" flipH="1">
            <a:off x="8132718" y="5126081"/>
            <a:ext cx="269963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27" idx="4"/>
            <a:endCxn id="67" idx="1"/>
          </p:cNvCxnSpPr>
          <p:nvPr/>
        </p:nvCxnSpPr>
        <p:spPr>
          <a:xfrm flipH="1">
            <a:off x="952500" y="4762500"/>
            <a:ext cx="13060" cy="800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4"/>
            <a:endCxn id="68" idx="1"/>
          </p:cNvCxnSpPr>
          <p:nvPr/>
        </p:nvCxnSpPr>
        <p:spPr>
          <a:xfrm>
            <a:off x="2324099" y="4762500"/>
            <a:ext cx="0" cy="800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7" idx="4"/>
            <a:endCxn id="69" idx="1"/>
          </p:cNvCxnSpPr>
          <p:nvPr/>
        </p:nvCxnSpPr>
        <p:spPr>
          <a:xfrm>
            <a:off x="3746860" y="4724400"/>
            <a:ext cx="25040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" idx="4"/>
            <a:endCxn id="70" idx="1"/>
          </p:cNvCxnSpPr>
          <p:nvPr/>
        </p:nvCxnSpPr>
        <p:spPr>
          <a:xfrm>
            <a:off x="5372100" y="4724400"/>
            <a:ext cx="0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" idx="4"/>
            <a:endCxn id="71" idx="1"/>
          </p:cNvCxnSpPr>
          <p:nvPr/>
        </p:nvCxnSpPr>
        <p:spPr>
          <a:xfrm>
            <a:off x="6972300" y="4724400"/>
            <a:ext cx="0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6" idx="4"/>
            <a:endCxn id="74" idx="1"/>
          </p:cNvCxnSpPr>
          <p:nvPr/>
        </p:nvCxnSpPr>
        <p:spPr>
          <a:xfrm>
            <a:off x="8267700" y="4735286"/>
            <a:ext cx="0" cy="827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rved Up Arrow 103"/>
          <p:cNvSpPr/>
          <p:nvPr/>
        </p:nvSpPr>
        <p:spPr>
          <a:xfrm>
            <a:off x="3200399" y="2392680"/>
            <a:ext cx="312419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419600" y="3276600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276600"/>
                <a:ext cx="538224" cy="374398"/>
              </a:xfrm>
              <a:prstGeom prst="rect">
                <a:avLst/>
              </a:prstGeom>
              <a:blipFill rotWithShape="1">
                <a:blip r:embed="rId4"/>
                <a:stretch>
                  <a:fillRect t="-655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914400" y="5334000"/>
            <a:ext cx="7239000" cy="381000"/>
            <a:chOff x="685800" y="5334000"/>
            <a:chExt cx="72390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452" r="-14773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25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Learning from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algorithm</a:t>
                </a:r>
                <a:br>
                  <a:rPr lang="en-US" sz="3200" b="1" dirty="0"/>
                </a:b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4468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154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dirty="0"/>
                  <a:t> numbers at the root can be viewed as a “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sample</a:t>
                </a:r>
                <a:r>
                  <a:rPr lang="en-US" sz="1800" dirty="0"/>
                  <a:t>” of given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numbers.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Ideally this sample should consist of</a:t>
                </a:r>
                <a:r>
                  <a:rPr lang="en-US" sz="1800" dirty="0"/>
                  <a:t> </a:t>
                </a:r>
                <a:r>
                  <a:rPr lang="en-US" sz="1800" b="1" dirty="0"/>
                  <a:t>well-separated</a:t>
                </a:r>
                <a:r>
                  <a:rPr lang="en-US" sz="1800" dirty="0"/>
                  <a:t> numbers. 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Unfortunately, there could be a huge deviation.</a:t>
                </a:r>
              </a:p>
              <a:p>
                <a:pPr marL="0" indent="0">
                  <a:buNone/>
                </a:pPr>
                <a:r>
                  <a:rPr lang="en-US" sz="1800" dirty="0"/>
                  <a:t>(For example, median of root could have rank anywhere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b="1" dirty="0"/>
                  <a:t> to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What strategy to use to ensure that the sample consists of well-separated numbers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15400" cy="5715000"/>
              </a:xfrm>
              <a:blipFill>
                <a:blip r:embed="rId3"/>
                <a:stretch>
                  <a:fillRect l="-569" t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60760" y="1562100"/>
            <a:ext cx="6044840" cy="2480054"/>
            <a:chOff x="392905" y="685800"/>
            <a:chExt cx="760694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994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996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4165352" y="990600"/>
              <a:ext cx="786493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0"/>
            </p:cNvCxnSpPr>
            <p:nvPr/>
          </p:nvCxnSpPr>
          <p:spPr>
            <a:xfrm>
              <a:off x="4273115" y="945963"/>
              <a:ext cx="2278930" cy="2597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695045" y="3554186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74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5" idx="4"/>
              <a:endCxn id="17" idx="0"/>
            </p:cNvCxnSpPr>
            <p:nvPr/>
          </p:nvCxnSpPr>
          <p:spPr>
            <a:xfrm flipH="1">
              <a:off x="3326605" y="990600"/>
              <a:ext cx="838747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6"/>
              <a:endCxn id="16" idx="0"/>
            </p:cNvCxnSpPr>
            <p:nvPr/>
          </p:nvCxnSpPr>
          <p:spPr>
            <a:xfrm>
              <a:off x="4317752" y="838200"/>
              <a:ext cx="3529693" cy="2715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929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1444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5" idx="2"/>
              <a:endCxn id="27" idx="0"/>
            </p:cNvCxnSpPr>
            <p:nvPr/>
          </p:nvCxnSpPr>
          <p:spPr>
            <a:xfrm flipH="1">
              <a:off x="545305" y="838200"/>
              <a:ext cx="3467647" cy="2743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>
            <a:xfrm flipH="1">
              <a:off x="1903844" y="945963"/>
              <a:ext cx="2153745" cy="2635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Curved Up Arrow 103"/>
          <p:cNvSpPr/>
          <p:nvPr/>
        </p:nvSpPr>
        <p:spPr>
          <a:xfrm>
            <a:off x="2381737" y="2207238"/>
            <a:ext cx="248263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594213" y="3205037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213" y="3205037"/>
                <a:ext cx="538224" cy="374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457200" y="5562600"/>
            <a:ext cx="4290609" cy="688848"/>
          </a:xfrm>
          <a:prstGeom prst="cloudCallout">
            <a:avLst>
              <a:gd name="adj1" fmla="val -23139"/>
              <a:gd name="adj2" fmla="val 768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sample can be of large size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57824" y="5638800"/>
                <a:ext cx="3492366" cy="46038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Yes, it is possible if sample size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24" y="5638800"/>
                <a:ext cx="3492366" cy="460382"/>
              </a:xfrm>
              <a:prstGeom prst="rect">
                <a:avLst/>
              </a:prstGeom>
              <a:blipFill>
                <a:blip r:embed="rId5"/>
                <a:stretch>
                  <a:fillRect l="-1083" b="-78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3619500" y="1219200"/>
            <a:ext cx="24003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2 14"/>
              <p:cNvSpPr/>
              <p:nvPr/>
            </p:nvSpPr>
            <p:spPr>
              <a:xfrm>
                <a:off x="6019800" y="2133600"/>
                <a:ext cx="3048000" cy="612648"/>
              </a:xfrm>
              <a:prstGeom prst="borderCallout2">
                <a:avLst>
                  <a:gd name="adj1" fmla="val 54287"/>
                  <a:gd name="adj2" fmla="val 1191"/>
                  <a:gd name="adj3" fmla="val 54287"/>
                  <a:gd name="adj4" fmla="val -20238"/>
                  <a:gd name="adj5" fmla="val -77621"/>
                  <a:gd name="adj6" fmla="val -4269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element with rank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in the sample has rank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set</a:t>
                </a:r>
              </a:p>
            </p:txBody>
          </p:sp>
        </mc:Choice>
        <mc:Fallback xmlns="">
          <p:sp>
            <p:nvSpPr>
              <p:cNvPr id="15" name="Line Callout 2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133600"/>
                <a:ext cx="3048000" cy="612648"/>
              </a:xfrm>
              <a:prstGeom prst="borderCallout2">
                <a:avLst>
                  <a:gd name="adj1" fmla="val 54287"/>
                  <a:gd name="adj2" fmla="val 1191"/>
                  <a:gd name="adj3" fmla="val 54287"/>
                  <a:gd name="adj4" fmla="val -20238"/>
                  <a:gd name="adj5" fmla="val -77621"/>
                  <a:gd name="adj6" fmla="val -42699"/>
                </a:avLst>
              </a:prstGeom>
              <a:blipFill rotWithShape="1">
                <a:blip r:embed="rId6"/>
                <a:stretch>
                  <a:fillRect r="-2089" b="-8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1074EC-4F61-5440-1911-091C2305EDF6}"/>
              </a:ext>
            </a:extLst>
          </p:cNvPr>
          <p:cNvSpPr txBox="1"/>
          <p:nvPr/>
        </p:nvSpPr>
        <p:spPr>
          <a:xfrm>
            <a:off x="2314310" y="6400800"/>
            <a:ext cx="3934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will discuss the algorithm next class.</a:t>
            </a:r>
          </a:p>
        </p:txBody>
      </p:sp>
    </p:spTree>
    <p:extLst>
      <p:ext uri="{BB962C8B-B14F-4D97-AF65-F5344CB8AC3E}">
        <p14:creationId xmlns:p14="http://schemas.microsoft.com/office/powerpoint/2010/main" val="18719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11" grpId="0" animBg="1"/>
      <p:bldP spid="14" grpId="0" animBg="1"/>
      <p:bldP spid="1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 err="1">
                    <a:sym typeface="Wingdings" pitchFamily="2" charset="2"/>
                  </a:rPr>
                  <a:t>Extract_any_Man_from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next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 </a:t>
                </a:r>
                <a:r>
                  <a:rPr lang="en-US" sz="1800" b="1" dirty="0"/>
                  <a:t>single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else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rejects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else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:r>
                  <a:rPr lang="en-US" sz="1800" dirty="0"/>
                  <a:t>{</a:t>
                </a:r>
                <a:r>
                  <a:rPr lang="en-US" sz="1800" b="1" dirty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 rotWithShape="1">
                <a:blip r:embed="rId3"/>
                <a:stretch>
                  <a:fillRect l="-905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1" y="1600200"/>
                <a:ext cx="5029200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Does the algorithm terminate ?</a:t>
                </a:r>
              </a:p>
              <a:p>
                <a:pPr marL="0" indent="0">
                  <a:buNone/>
                </a:pPr>
                <a:r>
                  <a:rPr lang="en-US" sz="1600" dirty="0"/>
                  <a:t>Answer: </a:t>
                </a:r>
                <a:r>
                  <a:rPr lang="en-US" sz="1600" b="1" dirty="0">
                    <a:solidFill>
                      <a:srgbClr val="009900"/>
                    </a:solidFill>
                  </a:rPr>
                  <a:t>Yes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(in </a:t>
                </a:r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) iterations)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/>
                  <a:t>In each iteration 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Either</a:t>
                </a:r>
                <a:r>
                  <a:rPr lang="en-US" sz="1600" dirty="0"/>
                  <a:t>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206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decreases</a:t>
                </a:r>
                <a:r>
                  <a:rPr lang="en-US" sz="1600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b="1" dirty="0"/>
                  <a:t>OR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some woman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is </a:t>
                </a:r>
                <a:r>
                  <a:rPr lang="en-US" sz="1600" u="sng" dirty="0"/>
                  <a:t>removed</a:t>
                </a:r>
                <a:r>
                  <a:rPr lang="en-US" sz="1600" dirty="0"/>
                  <a:t> from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) for  some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More Observations</a:t>
                </a:r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A man </a:t>
                </a:r>
                <a:r>
                  <a:rPr lang="en-US" sz="1600" u="sng" dirty="0"/>
                  <a:t>never </a:t>
                </a:r>
                <a:r>
                  <a:rPr lang="en-US" sz="1600" dirty="0"/>
                  <a:t>proposes to a woman </a:t>
                </a:r>
                <a:r>
                  <a:rPr lang="en-US" sz="1600" u="sng" dirty="0"/>
                  <a:t>twice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A woman, once engaged, remains always engaged.</a:t>
                </a:r>
              </a:p>
              <a:p>
                <a:r>
                  <a:rPr lang="en-US" sz="1600" dirty="0"/>
                  <a:t>Each new engagement gives a woman a better partner.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1" y="1600200"/>
                <a:ext cx="5029200" cy="4525963"/>
              </a:xfrm>
              <a:blipFill rotWithShape="1">
                <a:blip r:embed="rId4"/>
                <a:stretch>
                  <a:fillRect l="-242" t="-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119" t="-7273" r="-4237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429" t="-5357" r="-2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7010400" y="2514600"/>
            <a:ext cx="1981200" cy="609600"/>
          </a:xfrm>
          <a:prstGeom prst="cloudCallout">
            <a:avLst>
              <a:gd name="adj1" fmla="val -23325"/>
              <a:gd name="adj2" fmla="val 767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measure of progress 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9680" y="4114800"/>
            <a:ext cx="235332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1" grpId="1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2895600"/>
            <a:chOff x="2286000" y="1828800"/>
            <a:chExt cx="381000" cy="28956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2883932"/>
            <a:chOff x="1524000" y="1828800"/>
            <a:chExt cx="533400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2819400"/>
            <a:chOff x="5562600" y="1828800"/>
            <a:chExt cx="381000" cy="2819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2883932"/>
            <a:chOff x="6127596" y="1764268"/>
            <a:chExt cx="673776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Left Arrow 2"/>
          <p:cNvSpPr/>
          <p:nvPr/>
        </p:nvSpPr>
        <p:spPr>
          <a:xfrm>
            <a:off x="3276600" y="2731532"/>
            <a:ext cx="1524000" cy="11546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2038243" y="51573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 </a:t>
            </a:r>
            <a:r>
              <a:rPr lang="en-US" b="1" dirty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Women </a:t>
            </a:r>
            <a:r>
              <a:rPr lang="en-US" b="1" dirty="0" err="1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Left Arrow 59"/>
          <p:cNvSpPr/>
          <p:nvPr/>
        </p:nvSpPr>
        <p:spPr>
          <a:xfrm flipH="1">
            <a:off x="3308823" y="2743200"/>
            <a:ext cx="1720377" cy="1131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61" name="Down Ribbon 60"/>
          <p:cNvSpPr/>
          <p:nvPr/>
        </p:nvSpPr>
        <p:spPr>
          <a:xfrm>
            <a:off x="1981200" y="53097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Women </a:t>
            </a:r>
            <a:r>
              <a:rPr lang="en-US" b="1" dirty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3" grpId="1" animBg="1"/>
      <p:bldP spid="11" grpId="0" animBg="1"/>
      <p:bldP spid="11" grpId="1" build="allAtOnce" animBg="1"/>
      <p:bldP spid="60" grpId="0" animBg="1"/>
      <p:bldP spid="61" grpId="0" animBg="1"/>
      <p:bldP spid="61" grpI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Gale-Shapley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r>
                  <a:rPr lang="en-US" sz="3200" dirty="0"/>
                  <a:t>(Proof of </a:t>
                </a:r>
                <a:r>
                  <a:rPr lang="en-US" sz="3200" b="1" dirty="0"/>
                  <a:t>man-optimality</a:t>
                </a:r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Assertion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be any man married to woman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/>
                  <a:t> after the algorithm. </a:t>
                </a:r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a woman that man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prefers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there can not be any stable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9900"/>
                    </a:solidFill>
                  </a:rPr>
                  <a:t>First attempt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/>
                  <a:t>be any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be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at the end of the Gale Shapley algorithm. </a:t>
                </a:r>
              </a:p>
              <a:p>
                <a:pPr marL="0" indent="0">
                  <a:buNone/>
                </a:pPr>
                <a:r>
                  <a:rPr lang="en-US" sz="1800" dirty="0"/>
                  <a:t>Surely,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must be preferring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We shall show that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is an unstable pair in Marriage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Of course,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her current partner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in Marriage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But how to show that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prefers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to his current partner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593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105400" y="990600"/>
            <a:ext cx="3581400" cy="1146048"/>
          </a:xfrm>
          <a:prstGeom prst="cloudCallout">
            <a:avLst>
              <a:gd name="adj1" fmla="val 40131"/>
              <a:gd name="adj2" fmla="val 6179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the assertion whose proof will establish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man-optimality 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9960" y="1391364"/>
            <a:ext cx="433689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proof is for fun only. </a:t>
            </a:r>
          </a:p>
          <a:p>
            <a:pPr algn="ctr"/>
            <a:r>
              <a:rPr lang="en-US" dirty="0"/>
              <a:t>It won’t be asked in any exam or assignment</a:t>
            </a:r>
          </a:p>
        </p:txBody>
      </p:sp>
    </p:spTree>
    <p:extLst>
      <p:ext uri="{BB962C8B-B14F-4D97-AF65-F5344CB8AC3E}">
        <p14:creationId xmlns:p14="http://schemas.microsoft.com/office/powerpoint/2010/main" val="10458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Let us work on an </a:t>
            </a:r>
            <a:r>
              <a:rPr lang="en-US" sz="3200" b="1" dirty="0">
                <a:solidFill>
                  <a:srgbClr val="7030A0"/>
                </a:solidFill>
              </a:rPr>
              <a:t>easier</a:t>
            </a:r>
            <a:r>
              <a:rPr lang="en-US" sz="3200" b="1" dirty="0"/>
              <a:t> 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Consider the execution of Gale Shapley algorithm.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rejections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009900"/>
                    </a:solidFill>
                  </a:rPr>
                  <a:t>acceptance</a:t>
                </a:r>
                <a:r>
                  <a:rPr lang="en-US" sz="1800" dirty="0"/>
                  <a:t> of proposals.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Consider the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/>
                  <a:t>st </a:t>
                </a:r>
                <a:r>
                  <a:rPr lang="en-US" sz="1800" dirty="0">
                    <a:solidFill>
                      <a:srgbClr val="C00000"/>
                    </a:solidFill>
                  </a:rPr>
                  <a:t>rejection 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Yes</a:t>
                </a:r>
                <a:r>
                  <a:rPr lang="en-US" sz="1800" b="1" dirty="0">
                    <a:sym typeface="Wingdings" pitchFamily="2" charset="2"/>
                  </a:rPr>
                  <a:t>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rejected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for man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in Gale Shapley algorithm.</a:t>
                </a:r>
              </a:p>
              <a:p>
                <a:pPr marL="0" indent="0">
                  <a:buNone/>
                </a:pPr>
                <a:r>
                  <a:rPr lang="en-US" sz="1800" dirty="0"/>
                  <a:t>Surely,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/>
                  <a:t>be any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be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Claim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must prefer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 Since this is the first </a:t>
                </a:r>
                <a:r>
                  <a:rPr lang="en-US" sz="1800" dirty="0">
                    <a:solidFill>
                      <a:srgbClr val="C00000"/>
                    </a:solidFill>
                  </a:rPr>
                  <a:t>rejection</a:t>
                </a:r>
                <a:r>
                  <a:rPr lang="en-US" sz="1800" dirty="0"/>
                  <a:t> in the algorithm,</a:t>
                </a:r>
              </a:p>
              <a:p>
                <a:pPr marL="0" indent="0">
                  <a:buNone/>
                </a:pPr>
                <a:r>
                  <a:rPr lang="en-US" sz="1800" dirty="0"/>
                  <a:t>So each engaged man was engaged with his first choice before this rejection.</a:t>
                </a:r>
              </a:p>
              <a:p>
                <a:pPr marL="0" indent="0">
                  <a:buNone/>
                </a:pPr>
                <a:r>
                  <a:rPr lang="en-US" sz="1800" dirty="0"/>
                  <a:t>So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/>
                  <a:t>must be the first choice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must prefer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906963"/>
              </a:xfrm>
              <a:blipFill rotWithShape="1">
                <a:blip r:embed="rId2"/>
                <a:stretch>
                  <a:fillRect l="-593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79572" y="2057400"/>
                <a:ext cx="323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be rejected by woman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572" y="2057400"/>
                <a:ext cx="32396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95" t="-8333" r="-2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562600" y="838200"/>
                <a:ext cx="3505200" cy="1383268"/>
              </a:xfrm>
              <a:prstGeom prst="cloudCallout">
                <a:avLst>
                  <a:gd name="adj1" fmla="val -20189"/>
                  <a:gd name="adj2" fmla="val 767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you show that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there can not be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any</a:t>
                </a:r>
                <a:r>
                  <a:rPr lang="en-US" sz="1600" dirty="0">
                    <a:solidFill>
                      <a:schemeClr val="tx1"/>
                    </a:solidFill>
                  </a:rPr>
                  <a:t> stable marriage in which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married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838200"/>
                <a:ext cx="3505200" cy="1383268"/>
              </a:xfrm>
              <a:prstGeom prst="cloudCallout">
                <a:avLst>
                  <a:gd name="adj1" fmla="val -20189"/>
                  <a:gd name="adj2" fmla="val 7671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5562600" y="4876800"/>
            <a:ext cx="3429000" cy="838200"/>
          </a:xfrm>
          <a:prstGeom prst="cloudCallout">
            <a:avLst>
              <a:gd name="adj1" fmla="val -20189"/>
              <a:gd name="adj2" fmla="val 7671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solve our main problem ?</a:t>
            </a:r>
          </a:p>
        </p:txBody>
      </p:sp>
      <p:sp>
        <p:nvSpPr>
          <p:cNvPr id="9" name="Down Ribbon 8"/>
          <p:cNvSpPr/>
          <p:nvPr/>
        </p:nvSpPr>
        <p:spPr>
          <a:xfrm>
            <a:off x="5105400" y="5910558"/>
            <a:ext cx="38100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Generalize this claim for any </a:t>
            </a:r>
            <a:r>
              <a:rPr lang="en-US" sz="1600" dirty="0">
                <a:solidFill>
                  <a:srgbClr val="C00000"/>
                </a:solidFill>
              </a:rPr>
              <a:t>rejection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1478" y="626085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and use induction</a:t>
            </a:r>
          </a:p>
        </p:txBody>
      </p:sp>
    </p:spTree>
    <p:extLst>
      <p:ext uri="{BB962C8B-B14F-4D97-AF65-F5344CB8AC3E}">
        <p14:creationId xmlns:p14="http://schemas.microsoft.com/office/powerpoint/2010/main" val="96882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Solving the </a:t>
            </a:r>
            <a:r>
              <a:rPr lang="en-US" sz="3200" b="1" dirty="0">
                <a:solidFill>
                  <a:srgbClr val="7030A0"/>
                </a:solidFill>
              </a:rPr>
              <a:t>general</a:t>
            </a:r>
            <a:r>
              <a:rPr lang="en-US" sz="3200" b="1" dirty="0"/>
              <a:t> 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Consider the execution of Gale Shapley algorithm.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dirty="0">
                    <a:solidFill>
                      <a:srgbClr val="C00000"/>
                    </a:solidFill>
                  </a:rPr>
                  <a:t>rejections</a:t>
                </a:r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009900"/>
                    </a:solidFill>
                  </a:rPr>
                  <a:t>acceptance</a:t>
                </a:r>
                <a:r>
                  <a:rPr lang="en-US" sz="1800" dirty="0"/>
                  <a:t> of proposals.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the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th </a:t>
                </a:r>
                <a:r>
                  <a:rPr lang="en-US" sz="1800" dirty="0">
                    <a:solidFill>
                      <a:srgbClr val="C00000"/>
                    </a:solidFill>
                  </a:rPr>
                  <a:t>rejection 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rejected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for man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in Gale Shapley algorithm.</a:t>
                </a:r>
              </a:p>
              <a:p>
                <a:pPr marL="0" indent="0">
                  <a:buNone/>
                </a:pPr>
                <a:r>
                  <a:rPr lang="en-US" sz="1800" dirty="0"/>
                  <a:t>Surely,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/>
                  <a:t>be any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Claim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must prefer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Let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) be the set of women that rejected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till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rejection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Note : each man proposes to women in decreasing order of preference during the Gale Shapley </a:t>
                </a:r>
                <a:r>
                  <a:rPr lang="en-US" sz="1600" dirty="0" err="1"/>
                  <a:t>algo</a:t>
                </a:r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Using Induction hypothesis,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is no stable marriage in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is married to any woman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/>
                  <a:t>So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 is not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) since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/>
                  <a:t>is stable.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the next most preferred woman from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 must succeed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in the preference list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791200"/>
              </a:xfrm>
              <a:blipFill rotWithShape="1">
                <a:blip r:embed="rId2"/>
                <a:stretch>
                  <a:fillRect l="-571" t="-526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51595" y="2057400"/>
                <a:ext cx="323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be rejected by woman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95" y="2057400"/>
                <a:ext cx="32396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95" t="-8333" r="-2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5943600" y="6324600"/>
            <a:ext cx="990600" cy="42720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102908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7030A0"/>
                </a:solidFill>
              </a:rPr>
              <a:t>Finding Median of </a:t>
            </a:r>
            <a:r>
              <a:rPr lang="en-US" sz="3200" u="sng" dirty="0">
                <a:solidFill>
                  <a:srgbClr val="0070C0"/>
                </a:solidFill>
              </a:rPr>
              <a:t>5 Trillion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numbers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Efficiently using a computer of </a:t>
            </a:r>
            <a:r>
              <a:rPr lang="en-US" sz="2800" b="1" dirty="0">
                <a:solidFill>
                  <a:srgbClr val="C00000"/>
                </a:solidFill>
              </a:rPr>
              <a:t>1980</a:t>
            </a:r>
            <a:r>
              <a:rPr lang="en-US" sz="2800" b="1" dirty="0">
                <a:solidFill>
                  <a:schemeClr val="tx1"/>
                </a:solidFill>
              </a:rPr>
              <a:t>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real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29000"/>
            <a:ext cx="3026918" cy="1044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105400"/>
            <a:ext cx="1275334" cy="1271111"/>
          </a:xfrm>
          <a:prstGeom prst="rect">
            <a:avLst/>
          </a:prstGeom>
        </p:spPr>
      </p:pic>
      <p:sp>
        <p:nvSpPr>
          <p:cNvPr id="8" name="Up-Down Arrow 7"/>
          <p:cNvSpPr/>
          <p:nvPr/>
        </p:nvSpPr>
        <p:spPr>
          <a:xfrm>
            <a:off x="4267200" y="2744724"/>
            <a:ext cx="304800" cy="6080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37454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10" name="Up-Down Arrow 9"/>
          <p:cNvSpPr/>
          <p:nvPr/>
        </p:nvSpPr>
        <p:spPr>
          <a:xfrm>
            <a:off x="4267199" y="4473966"/>
            <a:ext cx="332867" cy="6314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057400" y="1371600"/>
            <a:ext cx="4648200" cy="3102366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3731" y="2209800"/>
            <a:ext cx="16603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6C3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RAM model</a:t>
            </a:r>
          </a:p>
          <a:p>
            <a:pPr algn="ctr"/>
            <a:r>
              <a:rPr lang="en-US" b="1" dirty="0"/>
              <a:t>of computation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7198" y="3734582"/>
            <a:ext cx="684803" cy="369332"/>
          </a:xfrm>
          <a:prstGeom prst="rect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Assumption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Entire input resides in RAM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79" y="1639924"/>
            <a:ext cx="1463040" cy="10911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91200" y="4609055"/>
            <a:ext cx="29055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But when data is too large …</a:t>
            </a:r>
          </a:p>
        </p:txBody>
      </p:sp>
      <p:sp>
        <p:nvSpPr>
          <p:cNvPr id="21" name="Cross 20"/>
          <p:cNvSpPr/>
          <p:nvPr/>
        </p:nvSpPr>
        <p:spPr>
          <a:xfrm rot="2791157">
            <a:off x="646351" y="4320127"/>
            <a:ext cx="914400" cy="914400"/>
          </a:xfrm>
          <a:prstGeom prst="plus">
            <a:avLst>
              <a:gd name="adj" fmla="val 4649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0" grpId="0" animBg="1"/>
      <p:bldP spid="3" grpId="0" animBg="1"/>
      <p:bldP spid="3" grpId="1" animBg="1"/>
      <p:bldP spid="11" grpId="0" animBg="1"/>
      <p:bldP spid="11" grpId="1" animBg="1"/>
      <p:bldP spid="12" grpId="0" animBg="1"/>
      <p:bldP spid="12" grpId="1" animBg="1"/>
      <p:bldP spid="17" grpId="0" uiExpand="1" build="p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15203</TotalTime>
  <Words>1726</Words>
  <Application>Microsoft Macintosh PowerPoint</Application>
  <PresentationFormat>On-screen Show (4:3)</PresentationFormat>
  <Paragraphs>338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Bauhaus 93</vt:lpstr>
      <vt:lpstr>Calibri</vt:lpstr>
      <vt:lpstr>Cambria Math</vt:lpstr>
      <vt:lpstr>Wingdings</vt:lpstr>
      <vt:lpstr>Office Theme</vt:lpstr>
      <vt:lpstr>Design and Analysis of Algorithms CS345  </vt:lpstr>
      <vt:lpstr>Stable Marriage Problem </vt:lpstr>
      <vt:lpstr>GaleShapley(M, W) </vt:lpstr>
      <vt:lpstr>Stable Marriage Problem </vt:lpstr>
      <vt:lpstr>Gale-Shapley(M, W) (Proof of man-optimality)</vt:lpstr>
      <vt:lpstr>Let us work on an easier problem </vt:lpstr>
      <vt:lpstr>Solving the general problem </vt:lpstr>
      <vt:lpstr>Finding Median of 5 Trillion numbers</vt:lpstr>
      <vt:lpstr>A real computer</vt:lpstr>
      <vt:lpstr>An accurate model of computer for large data </vt:lpstr>
      <vt:lpstr>Computing median of n elements</vt:lpstr>
      <vt:lpstr>        ScAns Algorithm</vt:lpstr>
      <vt:lpstr>√n/2 scans algorithm </vt:lpstr>
      <vt:lpstr>O(log n) Scans Algorithm</vt:lpstr>
      <vt:lpstr>If we could find an element with rank ∈ [n/4, 3n/4] in 1 scan  </vt:lpstr>
      <vt:lpstr>Median of medians algorithm</vt:lpstr>
      <vt:lpstr>Median of medians algorithm</vt:lpstr>
      <vt:lpstr>Finding element with rank ∈ [n/4, 3n/4] </vt:lpstr>
      <vt:lpstr>Finding an element with rank ∈ [n/4, 3n/4] </vt:lpstr>
      <vt:lpstr>O(log n) scan Algorithm</vt:lpstr>
      <vt:lpstr>2 SCANs Algorithm</vt:lpstr>
      <vt:lpstr>If we could find an element with rank ∈n/2±√n/2  </vt:lpstr>
      <vt:lpstr>Learning from log n scan algorithm  </vt:lpstr>
      <vt:lpstr>Learning from log n scan algorithm  </vt:lpstr>
      <vt:lpstr>Learning from log n scan algorithm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1410</cp:revision>
  <dcterms:created xsi:type="dcterms:W3CDTF">2011-12-03T04:13:03Z</dcterms:created>
  <dcterms:modified xsi:type="dcterms:W3CDTF">2024-11-11T02:34:45Z</dcterms:modified>
</cp:coreProperties>
</file>