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496" r:id="rId3"/>
    <p:sldId id="525" r:id="rId4"/>
    <p:sldId id="517" r:id="rId5"/>
    <p:sldId id="499" r:id="rId6"/>
    <p:sldId id="526" r:id="rId7"/>
    <p:sldId id="503" r:id="rId8"/>
    <p:sldId id="505" r:id="rId9"/>
    <p:sldId id="547" r:id="rId10"/>
    <p:sldId id="555" r:id="rId11"/>
    <p:sldId id="509" r:id="rId12"/>
    <p:sldId id="524" r:id="rId13"/>
    <p:sldId id="501" r:id="rId14"/>
    <p:sldId id="518" r:id="rId15"/>
    <p:sldId id="507" r:id="rId16"/>
    <p:sldId id="502" r:id="rId17"/>
    <p:sldId id="512" r:id="rId18"/>
    <p:sldId id="510" r:id="rId19"/>
    <p:sldId id="527" r:id="rId20"/>
    <p:sldId id="532" r:id="rId21"/>
    <p:sldId id="545" r:id="rId22"/>
    <p:sldId id="544" r:id="rId23"/>
    <p:sldId id="546" r:id="rId24"/>
    <p:sldId id="536" r:id="rId25"/>
    <p:sldId id="549" r:id="rId26"/>
    <p:sldId id="559" r:id="rId27"/>
    <p:sldId id="558" r:id="rId28"/>
    <p:sldId id="551" r:id="rId29"/>
    <p:sldId id="552" r:id="rId30"/>
    <p:sldId id="553" r:id="rId31"/>
    <p:sldId id="55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F2F8E-0765-4A4B-824F-9C919F90BDD4}" v="296" dt="2024-09-06T02:54:2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3D4F2F8E-0765-4A4B-824F-9C919F90BDD4}"/>
    <pc:docChg chg="undo custSel delSld modSld">
      <pc:chgData name="Raghunath Tewari" userId="2638bdda-d406-4938-a2a6-e4e967acb772" providerId="ADAL" clId="{3D4F2F8E-0765-4A4B-824F-9C919F90BDD4}" dt="2024-09-06T02:54:25.489" v="419"/>
      <pc:docMkLst>
        <pc:docMk/>
      </pc:docMkLst>
      <pc:sldChg chg="modSp mod">
        <pc:chgData name="Raghunath Tewari" userId="2638bdda-d406-4938-a2a6-e4e967acb772" providerId="ADAL" clId="{3D4F2F8E-0765-4A4B-824F-9C919F90BDD4}" dt="2024-09-05T06:16:01.104" v="5" actId="20577"/>
        <pc:sldMkLst>
          <pc:docMk/>
          <pc:sldMk cId="0" sldId="274"/>
        </pc:sldMkLst>
        <pc:spChg chg="mod">
          <ac:chgData name="Raghunath Tewari" userId="2638bdda-d406-4938-a2a6-e4e967acb772" providerId="ADAL" clId="{3D4F2F8E-0765-4A4B-824F-9C919F90BDD4}" dt="2024-09-05T06:15:56.957" v="3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3D4F2F8E-0765-4A4B-824F-9C919F90BDD4}" dt="2024-09-05T06:16:01.104" v="5" actId="20577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3D4F2F8E-0765-4A4B-824F-9C919F90BDD4}" dt="2024-09-05T16:06:39.657" v="6" actId="2696"/>
        <pc:sldMkLst>
          <pc:docMk/>
          <pc:sldMk cId="4229738994" sldId="508"/>
        </pc:sldMkLst>
      </pc:sldChg>
      <pc:sldChg chg="addSp delSp modSp mod addAnim delAnim modAnim">
        <pc:chgData name="Raghunath Tewari" userId="2638bdda-d406-4938-a2a6-e4e967acb772" providerId="ADAL" clId="{3D4F2F8E-0765-4A4B-824F-9C919F90BDD4}" dt="2024-09-06T01:58:02.693" v="358"/>
        <pc:sldMkLst>
          <pc:docMk/>
          <pc:sldMk cId="1576671057" sldId="524"/>
        </pc:sldMkLst>
        <pc:spChg chg="mod topLvl">
          <ac:chgData name="Raghunath Tewari" userId="2638bdda-d406-4938-a2a6-e4e967acb772" providerId="ADAL" clId="{3D4F2F8E-0765-4A4B-824F-9C919F90BDD4}" dt="2024-09-06T01:57:21.183" v="357" actId="20577"/>
          <ac:spMkLst>
            <pc:docMk/>
            <pc:sldMk cId="1576671057" sldId="524"/>
            <ac:spMk id="8" creationId="{00000000-0000-0000-0000-000000000000}"/>
          </ac:spMkLst>
        </pc:spChg>
        <pc:spChg chg="add del">
          <ac:chgData name="Raghunath Tewari" userId="2638bdda-d406-4938-a2a6-e4e967acb772" providerId="ADAL" clId="{3D4F2F8E-0765-4A4B-824F-9C919F90BDD4}" dt="2024-09-06T01:54:18.047" v="224" actId="478"/>
          <ac:spMkLst>
            <pc:docMk/>
            <pc:sldMk cId="1576671057" sldId="524"/>
            <ac:spMk id="38" creationId="{00000000-0000-0000-0000-000000000000}"/>
          </ac:spMkLst>
        </pc:spChg>
        <pc:spChg chg="add del mod">
          <ac:chgData name="Raghunath Tewari" userId="2638bdda-d406-4938-a2a6-e4e967acb772" providerId="ADAL" clId="{3D4F2F8E-0765-4A4B-824F-9C919F90BDD4}" dt="2024-09-06T01:54:14.819" v="223" actId="478"/>
          <ac:spMkLst>
            <pc:docMk/>
            <pc:sldMk cId="1576671057" sldId="524"/>
            <ac:spMk id="48" creationId="{00000000-0000-0000-0000-000000000000}"/>
          </ac:spMkLst>
        </pc:spChg>
        <pc:spChg chg="add del mod">
          <ac:chgData name="Raghunath Tewari" userId="2638bdda-d406-4938-a2a6-e4e967acb772" providerId="ADAL" clId="{3D4F2F8E-0765-4A4B-824F-9C919F90BDD4}" dt="2024-09-06T01:54:20.478" v="225" actId="478"/>
          <ac:spMkLst>
            <pc:docMk/>
            <pc:sldMk cId="1576671057" sldId="524"/>
            <ac:spMk id="62" creationId="{00000000-0000-0000-0000-000000000000}"/>
          </ac:spMkLst>
        </pc:spChg>
        <pc:grpChg chg="add del mod">
          <ac:chgData name="Raghunath Tewari" userId="2638bdda-d406-4938-a2a6-e4e967acb772" providerId="ADAL" clId="{3D4F2F8E-0765-4A4B-824F-9C919F90BDD4}" dt="2024-09-06T01:54:26.235" v="226" actId="478"/>
          <ac:grpSpMkLst>
            <pc:docMk/>
            <pc:sldMk cId="1576671057" sldId="524"/>
            <ac:grpSpMk id="42" creationId="{00000000-0000-0000-0000-000000000000}"/>
          </ac:grpSpMkLst>
        </pc:grpChg>
        <pc:cxnChg chg="add del mod topLvl">
          <ac:chgData name="Raghunath Tewari" userId="2638bdda-d406-4938-a2a6-e4e967acb772" providerId="ADAL" clId="{3D4F2F8E-0765-4A4B-824F-9C919F90BDD4}" dt="2024-09-06T01:54:26.235" v="226" actId="478"/>
          <ac:cxnSpMkLst>
            <pc:docMk/>
            <pc:sldMk cId="1576671057" sldId="524"/>
            <ac:cxnSpMk id="39" creationId="{00000000-0000-0000-0000-000000000000}"/>
          </ac:cxnSpMkLst>
        </pc:cxnChg>
      </pc:sldChg>
      <pc:sldChg chg="modSp modAnim">
        <pc:chgData name="Raghunath Tewari" userId="2638bdda-d406-4938-a2a6-e4e967acb772" providerId="ADAL" clId="{3D4F2F8E-0765-4A4B-824F-9C919F90BDD4}" dt="2024-09-06T02:13:58.354" v="403" actId="20577"/>
        <pc:sldMkLst>
          <pc:docMk/>
          <pc:sldMk cId="1894350381" sldId="527"/>
        </pc:sldMkLst>
        <pc:spChg chg="mod">
          <ac:chgData name="Raghunath Tewari" userId="2638bdda-d406-4938-a2a6-e4e967acb772" providerId="ADAL" clId="{3D4F2F8E-0765-4A4B-824F-9C919F90BDD4}" dt="2024-09-05T16:07:01.500" v="14" actId="20577"/>
          <ac:spMkLst>
            <pc:docMk/>
            <pc:sldMk cId="1894350381" sldId="527"/>
            <ac:spMk id="6" creationId="{00000000-0000-0000-0000-000000000000}"/>
          </ac:spMkLst>
        </pc:spChg>
        <pc:spChg chg="mod">
          <ac:chgData name="Raghunath Tewari" userId="2638bdda-d406-4938-a2a6-e4e967acb772" providerId="ADAL" clId="{3D4F2F8E-0765-4A4B-824F-9C919F90BDD4}" dt="2024-09-06T02:13:58.354" v="403" actId="20577"/>
          <ac:spMkLst>
            <pc:docMk/>
            <pc:sldMk cId="1894350381" sldId="527"/>
            <ac:spMk id="7" creationId="{00000000-0000-0000-0000-000000000000}"/>
          </ac:spMkLst>
        </pc:spChg>
      </pc:sldChg>
      <pc:sldChg chg="modSp mod">
        <pc:chgData name="Raghunath Tewari" userId="2638bdda-d406-4938-a2a6-e4e967acb772" providerId="ADAL" clId="{3D4F2F8E-0765-4A4B-824F-9C919F90BDD4}" dt="2024-09-05T16:10:22.571" v="167" actId="20577"/>
        <pc:sldMkLst>
          <pc:docMk/>
          <pc:sldMk cId="1283326497" sldId="544"/>
        </pc:sldMkLst>
        <pc:spChg chg="mod">
          <ac:chgData name="Raghunath Tewari" userId="2638bdda-d406-4938-a2a6-e4e967acb772" providerId="ADAL" clId="{3D4F2F8E-0765-4A4B-824F-9C919F90BDD4}" dt="2024-09-05T16:10:22.571" v="167" actId="20577"/>
          <ac:spMkLst>
            <pc:docMk/>
            <pc:sldMk cId="1283326497" sldId="544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3D4F2F8E-0765-4A4B-824F-9C919F90BDD4}" dt="2024-09-05T16:09:51.850" v="144" actId="20577"/>
        <pc:sldMkLst>
          <pc:docMk/>
          <pc:sldMk cId="2891683920" sldId="545"/>
        </pc:sldMkLst>
        <pc:spChg chg="mod">
          <ac:chgData name="Raghunath Tewari" userId="2638bdda-d406-4938-a2a6-e4e967acb772" providerId="ADAL" clId="{3D4F2F8E-0765-4A4B-824F-9C919F90BDD4}" dt="2024-09-05T16:09:51.850" v="144" actId="20577"/>
          <ac:spMkLst>
            <pc:docMk/>
            <pc:sldMk cId="2891683920" sldId="545"/>
            <ac:spMk id="6" creationId="{00000000-0000-0000-0000-000000000000}"/>
          </ac:spMkLst>
        </pc:spChg>
      </pc:sldChg>
      <pc:sldChg chg="modSp modAnim">
        <pc:chgData name="Raghunath Tewari" userId="2638bdda-d406-4938-a2a6-e4e967acb772" providerId="ADAL" clId="{3D4F2F8E-0765-4A4B-824F-9C919F90BDD4}" dt="2024-09-06T02:53:44.270" v="418" actId="20577"/>
        <pc:sldMkLst>
          <pc:docMk/>
          <pc:sldMk cId="775478175" sldId="551"/>
        </pc:sldMkLst>
        <pc:spChg chg="mod">
          <ac:chgData name="Raghunath Tewari" userId="2638bdda-d406-4938-a2a6-e4e967acb772" providerId="ADAL" clId="{3D4F2F8E-0765-4A4B-824F-9C919F90BDD4}" dt="2024-09-06T02:53:44.270" v="418" actId="20577"/>
          <ac:spMkLst>
            <pc:docMk/>
            <pc:sldMk cId="775478175" sldId="551"/>
            <ac:spMk id="3" creationId="{00000000-0000-0000-0000-000000000000}"/>
          </ac:spMkLst>
        </pc:spChg>
        <pc:spChg chg="mod">
          <ac:chgData name="Raghunath Tewari" userId="2638bdda-d406-4938-a2a6-e4e967acb772" providerId="ADAL" clId="{3D4F2F8E-0765-4A4B-824F-9C919F90BDD4}" dt="2024-09-06T02:53:19.623" v="413"/>
          <ac:spMkLst>
            <pc:docMk/>
            <pc:sldMk cId="775478175" sldId="551"/>
            <ac:spMk id="10" creationId="{00000000-0000-0000-0000-000000000000}"/>
          </ac:spMkLst>
        </pc:spChg>
        <pc:spChg chg="mod">
          <ac:chgData name="Raghunath Tewari" userId="2638bdda-d406-4938-a2a6-e4e967acb772" providerId="ADAL" clId="{3D4F2F8E-0765-4A4B-824F-9C919F90BDD4}" dt="2024-09-06T02:53:07.736" v="412" actId="16959"/>
          <ac:spMkLst>
            <pc:docMk/>
            <pc:sldMk cId="775478175" sldId="551"/>
            <ac:spMk id="22" creationId="{00000000-0000-0000-0000-000000000000}"/>
          </ac:spMkLst>
        </pc:spChg>
      </pc:sldChg>
      <pc:sldChg chg="modSp">
        <pc:chgData name="Raghunath Tewari" userId="2638bdda-d406-4938-a2a6-e4e967acb772" providerId="ADAL" clId="{3D4F2F8E-0765-4A4B-824F-9C919F90BDD4}" dt="2024-09-06T02:54:25.489" v="419"/>
        <pc:sldMkLst>
          <pc:docMk/>
          <pc:sldMk cId="242012657" sldId="552"/>
        </pc:sldMkLst>
        <pc:spChg chg="mod">
          <ac:chgData name="Raghunath Tewari" userId="2638bdda-d406-4938-a2a6-e4e967acb772" providerId="ADAL" clId="{3D4F2F8E-0765-4A4B-824F-9C919F90BDD4}" dt="2024-09-06T02:54:25.489" v="419"/>
          <ac:spMkLst>
            <pc:docMk/>
            <pc:sldMk cId="242012657" sldId="552"/>
            <ac:spMk id="26" creationId="{00000000-0000-0000-0000-000000000000}"/>
          </ac:spMkLst>
        </pc:spChg>
      </pc:sldChg>
      <pc:sldChg chg="delSp modSp mod delAnim">
        <pc:chgData name="Raghunath Tewari" userId="2638bdda-d406-4938-a2a6-e4e967acb772" providerId="ADAL" clId="{3D4F2F8E-0765-4A4B-824F-9C919F90BDD4}" dt="2024-09-05T16:25:42.995" v="177" actId="478"/>
        <pc:sldMkLst>
          <pc:docMk/>
          <pc:sldMk cId="2215208191" sldId="558"/>
        </pc:sldMkLst>
        <pc:spChg chg="del mod">
          <ac:chgData name="Raghunath Tewari" userId="2638bdda-d406-4938-a2a6-e4e967acb772" providerId="ADAL" clId="{3D4F2F8E-0765-4A4B-824F-9C919F90BDD4}" dt="2024-09-05T16:25:42.995" v="177" actId="478"/>
          <ac:spMkLst>
            <pc:docMk/>
            <pc:sldMk cId="2215208191" sldId="558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" Type="http://schemas.openxmlformats.org/officeDocument/2006/relationships/image" Target="../media/image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4" Type="http://schemas.openxmlformats.org/officeDocument/2006/relationships/image" Target="../media/image4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1" Type="http://schemas.openxmlformats.org/officeDocument/2006/relationships/image" Target="../media/image13.png"/><Relationship Id="rId12" Type="http://schemas.openxmlformats.org/officeDocument/2006/relationships/image" Target="../media/image38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0.png"/><Relationship Id="rId19" Type="http://schemas.openxmlformats.org/officeDocument/2006/relationships/image" Target="../media/image411.pn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3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4" Type="http://schemas.openxmlformats.org/officeDocument/2006/relationships/image" Target="../media/image100.png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01.png"/><Relationship Id="rId21" Type="http://schemas.openxmlformats.org/officeDocument/2006/relationships/image" Target="../media/image410.png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image" Target="../media/image16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18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23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7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Bitonic</a:t>
            </a:r>
            <a:r>
              <a:rPr lang="en-US" sz="2000" b="1" dirty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Shortest Paths 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7263" y="5519058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negative </a:t>
            </a:r>
            <a:r>
              <a:rPr lang="en-US" b="1" dirty="0"/>
              <a:t>edge weights.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What should be the </a:t>
            </a:r>
            <a:r>
              <a:rPr lang="en-US" sz="3200" dirty="0">
                <a:solidFill>
                  <a:srgbClr val="0070C0"/>
                </a:solidFill>
              </a:rPr>
              <a:t>Term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for </a:t>
            </a:r>
            <a:br>
              <a:rPr lang="en-US" sz="3200" dirty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can be covered either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 need a slightly bigger picture of the two paths </a:t>
                </a:r>
              </a:p>
              <a:p>
                <a:pPr marL="0" indent="0">
                  <a:buNone/>
                </a:pPr>
                <a:r>
                  <a:rPr lang="en-US" sz="2000" dirty="0"/>
                  <a:t>to devise the recursive term.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5" grpId="0"/>
      <p:bldP spid="75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5472800"/>
                <a:ext cx="7924797" cy="672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is the least distance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by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exactly once!                                                                                               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72800"/>
                <a:ext cx="7924797" cy="672620"/>
              </a:xfrm>
              <a:prstGeom prst="rect">
                <a:avLst/>
              </a:prstGeom>
              <a:blipFill>
                <a:blip r:embed="rId14"/>
                <a:stretch>
                  <a:fillRect l="-479" t="-3636" b="-1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7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reveal the two paths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onwards, what can we infer about their unrevealed portions? 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8" grpId="0" animBg="1"/>
      <p:bldP spid="59" grpId="0"/>
      <p:bldP spid="60" grpId="0"/>
      <p:bldP spid="6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define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Least distance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dirty="0"/>
                  <a:t>covering each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exclusively once.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</a:t>
                </a:r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943" b="-14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4958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Two cases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total no. of </a:t>
                </a:r>
                <a:r>
                  <a:rPr lang="en-US" sz="2000" dirty="0" err="1"/>
                  <a:t>subproblems</a:t>
                </a:r>
                <a:r>
                  <a:rPr lang="en-US" sz="2000" dirty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of the recursive formulation.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Iterative algorithm </a:t>
            </a:r>
            <a:r>
              <a:rPr lang="en-US" sz="3200" b="1" dirty="0"/>
              <a:t>for Optimal </a:t>
            </a:r>
            <a:r>
              <a:rPr lang="en-US" sz="3200" b="1" dirty="0" err="1"/>
              <a:t>Bitonic</a:t>
            </a:r>
            <a:r>
              <a:rPr lang="en-US" sz="3200" b="1" dirty="0"/>
              <a:t> tour</a:t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Add </a:t>
                </a:r>
                <a:r>
                  <a:rPr lang="en-US" sz="2000" dirty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Summary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Sometimes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generalizaton</a:t>
                </a:r>
                <a:r>
                  <a:rPr lang="en-US" sz="2400" dirty="0"/>
                  <a:t> helps !</a:t>
                </a:r>
              </a:p>
              <a:p>
                <a:r>
                  <a:rPr lang="en-US" sz="2400" dirty="0"/>
                  <a:t>Maintaining two parameters instead of one.</a:t>
                </a:r>
              </a:p>
              <a:p>
                <a:r>
                  <a:rPr lang="en-US" sz="2400" dirty="0" err="1"/>
                  <a:t>Bitonic</a:t>
                </a:r>
                <a:r>
                  <a:rPr lang="en-US" sz="2400" dirty="0"/>
                  <a:t> tour can be solved in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time using dynamic programming.</a:t>
                </a:r>
              </a:p>
              <a:p>
                <a:r>
                  <a:rPr lang="en-US" sz="2400" dirty="0"/>
                  <a:t>This solution was given by Bentley in 1990.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Lesson from ESO207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77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Dijkstra’s 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2 approaches for algorithm for shortest paths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587087"/>
            <a:ext cx="8347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positive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not shortest,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shorter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Hence a contradiction.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Assumption: </a:t>
                </a:r>
                <a:r>
                  <a:rPr lang="en-US" sz="2000" dirty="0"/>
                  <a:t>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3994667" y="2025133"/>
            <a:ext cx="392666" cy="25908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5638800" y="3886201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241512"/>
            <a:ext cx="331590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This proof is based on an assumption.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loud Callout 70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that this assumption exploits the fact that edge weights are non-negative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</a:t>
                </a:r>
              </a:p>
              <a:p>
                <a:pPr algn="ctr"/>
                <a:r>
                  <a:rPr lang="en-US" sz="1400" dirty="0"/>
                  <a:t>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latin typeface="Cambria Math"/>
                      </a:rPr>
                      <m:t>,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.  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blipFill rotWithShape="1">
                <a:blip r:embed="rId14"/>
                <a:stretch>
                  <a:fillRect r="-1414" b="-3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73" grpId="1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intersects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4011072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24174" y="44196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78" grpId="0"/>
      <p:bldP spid="22" grpId="0" uiExpand="1" animBg="1"/>
      <p:bldP spid="23" grpId="0" animBg="1"/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0232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6" name="Smiley Face 5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spirit of a researcher proved to be very 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4876800"/>
            <a:ext cx="55536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Ponder over it before coming to the next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algn="ctr"/>
            <a:r>
              <a:rPr lang="en-US" dirty="0"/>
              <a:t>All we are allowed to use is the optimal </a:t>
            </a:r>
            <a:r>
              <a:rPr lang="en-US" dirty="0" err="1"/>
              <a:t>subpath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8110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compute the least cost </a:t>
                </a:r>
                <a:r>
                  <a:rPr lang="en-US" sz="2000" b="1" dirty="0" err="1"/>
                  <a:t>Bitonic</a:t>
                </a:r>
                <a:r>
                  <a:rPr lang="en-US" sz="2000" dirty="0"/>
                  <a:t> tour.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compute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  <a:blipFill rotWithShape="1">
                <a:blip r:embed="rId2"/>
                <a:stretch>
                  <a:fillRect l="-741" t="-778" b="-9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 flipH="1">
            <a:off x="4912926" y="4724400"/>
            <a:ext cx="649674" cy="485541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3176298" y="838200"/>
            <a:ext cx="2614902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Equivalent View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2" y="6096000"/>
            <a:ext cx="392919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6019800"/>
            <a:ext cx="27302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24003" y="6477000"/>
            <a:ext cx="610089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52" grpId="0" uiExpand="1" animBg="1"/>
      <p:bldP spid="52" grpId="1" animBg="1"/>
      <p:bldP spid="3" grpId="0" animBg="1"/>
      <p:bldP spid="53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Attempt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06680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relate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!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143000" y="20574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9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15011</TotalTime>
  <Words>2183</Words>
  <Application>Microsoft Macintosh PowerPoint</Application>
  <PresentationFormat>On-screen Show (4:3)</PresentationFormat>
  <Paragraphs>602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Bitonic tour</vt:lpstr>
      <vt:lpstr>Bitonic tour </vt:lpstr>
      <vt:lpstr>Bitonic tour </vt:lpstr>
      <vt:lpstr>Bitonic tour </vt:lpstr>
      <vt:lpstr>Bitonic tour </vt:lpstr>
      <vt:lpstr>Attempt 1</vt:lpstr>
      <vt:lpstr>New Idea: Split the tour</vt:lpstr>
      <vt:lpstr>New Idea: Split the tour</vt:lpstr>
      <vt:lpstr>What should be the Term for  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Summary</vt:lpstr>
      <vt:lpstr>Shortest pathS in a graph</vt:lpstr>
      <vt:lpstr>Problem Definition</vt:lpstr>
      <vt:lpstr>Revisiting Dijkstra’s Algorithm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shortest paths in a 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1336</cp:revision>
  <dcterms:created xsi:type="dcterms:W3CDTF">2011-12-03T04:13:03Z</dcterms:created>
  <dcterms:modified xsi:type="dcterms:W3CDTF">2024-09-06T02:54:41Z</dcterms:modified>
</cp:coreProperties>
</file>