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632" r:id="rId3"/>
    <p:sldId id="617" r:id="rId4"/>
    <p:sldId id="591" r:id="rId5"/>
    <p:sldId id="599" r:id="rId6"/>
    <p:sldId id="600" r:id="rId7"/>
    <p:sldId id="601" r:id="rId8"/>
    <p:sldId id="602" r:id="rId9"/>
    <p:sldId id="604" r:id="rId10"/>
    <p:sldId id="631" r:id="rId11"/>
    <p:sldId id="438" r:id="rId12"/>
    <p:sldId id="444" r:id="rId13"/>
    <p:sldId id="445" r:id="rId14"/>
    <p:sldId id="461" r:id="rId15"/>
    <p:sldId id="462" r:id="rId16"/>
    <p:sldId id="463" r:id="rId17"/>
    <p:sldId id="464" r:id="rId18"/>
    <p:sldId id="486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29" r:id="rId33"/>
    <p:sldId id="430" r:id="rId34"/>
    <p:sldId id="43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E7C93-61CF-46CE-912A-D4F250B69AFA}" v="1" dt="2024-09-03T20:49:0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94679" autoAdjust="0"/>
  </p:normalViewPr>
  <p:slideViewPr>
    <p:cSldViewPr>
      <p:cViewPr varScale="1">
        <p:scale>
          <a:sx n="91" d="100"/>
          <a:sy n="91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22E4F7F-FF65-EF40-8575-15F1758345C3}"/>
    <pc:docChg chg="custSel addSld delSld modSld sldOrd">
      <pc:chgData name="Raghunath Tewari" userId="2638bdda-d406-4938-a2a6-e4e967acb772" providerId="ADAL" clId="{B22E4F7F-FF65-EF40-8575-15F1758345C3}" dt="2024-08-07T04:58:51.950" v="152" actId="2696"/>
      <pc:docMkLst>
        <pc:docMk/>
      </pc:docMkLst>
      <pc:sldChg chg="modSp mod modAnim">
        <pc:chgData name="Raghunath Tewari" userId="2638bdda-d406-4938-a2a6-e4e967acb772" providerId="ADAL" clId="{B22E4F7F-FF65-EF40-8575-15F1758345C3}" dt="2024-08-07T01:40:25.627" v="66" actId="27636"/>
        <pc:sldMkLst>
          <pc:docMk/>
          <pc:sldMk cId="0" sldId="274"/>
        </pc:sldMkLst>
        <pc:spChg chg="mod">
          <ac:chgData name="Raghunath Tewari" userId="2638bdda-d406-4938-a2a6-e4e967acb772" providerId="ADAL" clId="{B22E4F7F-FF65-EF40-8575-15F1758345C3}" dt="2024-08-06T06:34:25.587" v="10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B22E4F7F-FF65-EF40-8575-15F1758345C3}" dt="2024-08-07T01:40:25.627" v="66" actId="27636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B22E4F7F-FF65-EF40-8575-15F1758345C3}" dt="2024-08-07T04:58:50.920" v="137" actId="2696"/>
        <pc:sldMkLst>
          <pc:docMk/>
          <pc:sldMk cId="287875149" sldId="432"/>
        </pc:sldMkLst>
      </pc:sldChg>
      <pc:sldChg chg="del">
        <pc:chgData name="Raghunath Tewari" userId="2638bdda-d406-4938-a2a6-e4e967acb772" providerId="ADAL" clId="{B22E4F7F-FF65-EF40-8575-15F1758345C3}" dt="2024-08-07T04:58:50.943" v="138" actId="2696"/>
        <pc:sldMkLst>
          <pc:docMk/>
          <pc:sldMk cId="588420432" sldId="433"/>
        </pc:sldMkLst>
      </pc:sldChg>
      <pc:sldChg chg="del">
        <pc:chgData name="Raghunath Tewari" userId="2638bdda-d406-4938-a2a6-e4e967acb772" providerId="ADAL" clId="{B22E4F7F-FF65-EF40-8575-15F1758345C3}" dt="2024-08-07T04:58:50.968" v="139" actId="2696"/>
        <pc:sldMkLst>
          <pc:docMk/>
          <pc:sldMk cId="670146717" sldId="434"/>
        </pc:sldMkLst>
      </pc:sldChg>
      <pc:sldChg chg="del">
        <pc:chgData name="Raghunath Tewari" userId="2638bdda-d406-4938-a2a6-e4e967acb772" providerId="ADAL" clId="{B22E4F7F-FF65-EF40-8575-15F1758345C3}" dt="2024-08-07T04:58:51.019" v="140" actId="2696"/>
        <pc:sldMkLst>
          <pc:docMk/>
          <pc:sldMk cId="2704305296" sldId="435"/>
        </pc:sldMkLst>
      </pc:sldChg>
      <pc:sldChg chg="del">
        <pc:chgData name="Raghunath Tewari" userId="2638bdda-d406-4938-a2a6-e4e967acb772" providerId="ADAL" clId="{B22E4F7F-FF65-EF40-8575-15F1758345C3}" dt="2024-08-07T04:58:51.055" v="141" actId="2696"/>
        <pc:sldMkLst>
          <pc:docMk/>
          <pc:sldMk cId="957242243" sldId="436"/>
        </pc:sldMkLst>
      </pc:sldChg>
      <pc:sldChg chg="del">
        <pc:chgData name="Raghunath Tewari" userId="2638bdda-d406-4938-a2a6-e4e967acb772" providerId="ADAL" clId="{B22E4F7F-FF65-EF40-8575-15F1758345C3}" dt="2024-08-07T04:58:51.121" v="142" actId="2696"/>
        <pc:sldMkLst>
          <pc:docMk/>
          <pc:sldMk cId="295160110" sldId="437"/>
        </pc:sldMkLst>
      </pc:sldChg>
      <pc:sldChg chg="ord">
        <pc:chgData name="Raghunath Tewari" userId="2638bdda-d406-4938-a2a6-e4e967acb772" providerId="ADAL" clId="{B22E4F7F-FF65-EF40-8575-15F1758345C3}" dt="2024-08-07T01:56:47.510" v="134" actId="20578"/>
        <pc:sldMkLst>
          <pc:docMk/>
          <pc:sldMk cId="542094100" sldId="438"/>
        </pc:sldMkLst>
      </pc:sldChg>
      <pc:sldChg chg="del">
        <pc:chgData name="Raghunath Tewari" userId="2638bdda-d406-4938-a2a6-e4e967acb772" providerId="ADAL" clId="{B22E4F7F-FF65-EF40-8575-15F1758345C3}" dt="2024-08-07T04:58:51.297" v="144" actId="2696"/>
        <pc:sldMkLst>
          <pc:docMk/>
          <pc:sldMk cId="1085884040" sldId="447"/>
        </pc:sldMkLst>
      </pc:sldChg>
      <pc:sldChg chg="del ord">
        <pc:chgData name="Raghunath Tewari" userId="2638bdda-d406-4938-a2a6-e4e967acb772" providerId="ADAL" clId="{B22E4F7F-FF65-EF40-8575-15F1758345C3}" dt="2024-08-07T04:58:51.225" v="143" actId="2696"/>
        <pc:sldMkLst>
          <pc:docMk/>
          <pc:sldMk cId="232000275" sldId="448"/>
        </pc:sldMkLst>
      </pc:sldChg>
      <pc:sldChg chg="del">
        <pc:chgData name="Raghunath Tewari" userId="2638bdda-d406-4938-a2a6-e4e967acb772" providerId="ADAL" clId="{B22E4F7F-FF65-EF40-8575-15F1758345C3}" dt="2024-08-07T04:58:51.387" v="145" actId="2696"/>
        <pc:sldMkLst>
          <pc:docMk/>
          <pc:sldMk cId="3892981780" sldId="449"/>
        </pc:sldMkLst>
      </pc:sldChg>
      <pc:sldChg chg="del">
        <pc:chgData name="Raghunath Tewari" userId="2638bdda-d406-4938-a2a6-e4e967acb772" providerId="ADAL" clId="{B22E4F7F-FF65-EF40-8575-15F1758345C3}" dt="2024-08-07T04:58:51.483" v="146" actId="2696"/>
        <pc:sldMkLst>
          <pc:docMk/>
          <pc:sldMk cId="4139311313" sldId="450"/>
        </pc:sldMkLst>
      </pc:sldChg>
      <pc:sldChg chg="del">
        <pc:chgData name="Raghunath Tewari" userId="2638bdda-d406-4938-a2a6-e4e967acb772" providerId="ADAL" clId="{B22E4F7F-FF65-EF40-8575-15F1758345C3}" dt="2024-08-07T04:58:51.556" v="147" actId="2696"/>
        <pc:sldMkLst>
          <pc:docMk/>
          <pc:sldMk cId="1550630207" sldId="451"/>
        </pc:sldMkLst>
      </pc:sldChg>
      <pc:sldChg chg="del">
        <pc:chgData name="Raghunath Tewari" userId="2638bdda-d406-4938-a2a6-e4e967acb772" providerId="ADAL" clId="{B22E4F7F-FF65-EF40-8575-15F1758345C3}" dt="2024-08-07T04:58:51.649" v="148" actId="2696"/>
        <pc:sldMkLst>
          <pc:docMk/>
          <pc:sldMk cId="850473223" sldId="452"/>
        </pc:sldMkLst>
      </pc:sldChg>
      <pc:sldChg chg="del">
        <pc:chgData name="Raghunath Tewari" userId="2638bdda-d406-4938-a2a6-e4e967acb772" providerId="ADAL" clId="{B22E4F7F-FF65-EF40-8575-15F1758345C3}" dt="2024-08-07T04:58:51.737" v="149" actId="2696"/>
        <pc:sldMkLst>
          <pc:docMk/>
          <pc:sldMk cId="2172845027" sldId="453"/>
        </pc:sldMkLst>
      </pc:sldChg>
      <pc:sldChg chg="del">
        <pc:chgData name="Raghunath Tewari" userId="2638bdda-d406-4938-a2a6-e4e967acb772" providerId="ADAL" clId="{B22E4F7F-FF65-EF40-8575-15F1758345C3}" dt="2024-08-07T04:58:51.788" v="150" actId="2696"/>
        <pc:sldMkLst>
          <pc:docMk/>
          <pc:sldMk cId="3297121523" sldId="454"/>
        </pc:sldMkLst>
      </pc:sldChg>
      <pc:sldChg chg="del">
        <pc:chgData name="Raghunath Tewari" userId="2638bdda-d406-4938-a2a6-e4e967acb772" providerId="ADAL" clId="{B22E4F7F-FF65-EF40-8575-15F1758345C3}" dt="2024-08-07T04:58:51.884" v="151" actId="2696"/>
        <pc:sldMkLst>
          <pc:docMk/>
          <pc:sldMk cId="2040483082" sldId="455"/>
        </pc:sldMkLst>
      </pc:sldChg>
      <pc:sldChg chg="del">
        <pc:chgData name="Raghunath Tewari" userId="2638bdda-d406-4938-a2a6-e4e967acb772" providerId="ADAL" clId="{B22E4F7F-FF65-EF40-8575-15F1758345C3}" dt="2024-08-07T04:58:51.950" v="152" actId="2696"/>
        <pc:sldMkLst>
          <pc:docMk/>
          <pc:sldMk cId="834891810" sldId="456"/>
        </pc:sldMkLst>
      </pc:sldChg>
      <pc:sldChg chg="addSp delSp modSp modAnim">
        <pc:chgData name="Raghunath Tewari" userId="2638bdda-d406-4938-a2a6-e4e967acb772" providerId="ADAL" clId="{B22E4F7F-FF65-EF40-8575-15F1758345C3}" dt="2024-08-07T02:12:51.275" v="136" actId="478"/>
        <pc:sldMkLst>
          <pc:docMk/>
          <pc:sldMk cId="2866790226" sldId="461"/>
        </pc:sldMkLst>
        <pc:spChg chg="add mod">
          <ac:chgData name="Raghunath Tewari" userId="2638bdda-d406-4938-a2a6-e4e967acb772" providerId="ADAL" clId="{B22E4F7F-FF65-EF40-8575-15F1758345C3}" dt="2024-08-07T02:12:51.275" v="136" actId="478"/>
          <ac:spMkLst>
            <pc:docMk/>
            <pc:sldMk cId="2866790226" sldId="461"/>
            <ac:spMk id="3" creationId="{52A2D580-19D1-DD74-69DC-2E4360418AAF}"/>
          </ac:spMkLst>
        </pc:spChg>
        <pc:spChg chg="del">
          <ac:chgData name="Raghunath Tewari" userId="2638bdda-d406-4938-a2a6-e4e967acb772" providerId="ADAL" clId="{B22E4F7F-FF65-EF40-8575-15F1758345C3}" dt="2024-08-07T02:12:51.275" v="136" actId="478"/>
          <ac:spMkLst>
            <pc:docMk/>
            <pc:sldMk cId="2866790226" sldId="461"/>
            <ac:spMk id="8" creationId="{00000000-0000-0000-0000-000000000000}"/>
          </ac:spMkLst>
        </pc:spChg>
      </pc:sldChg>
      <pc:sldChg chg="del mod modShow">
        <pc:chgData name="Raghunath Tewari" userId="2638bdda-d406-4938-a2a6-e4e967acb772" providerId="ADAL" clId="{B22E4F7F-FF65-EF40-8575-15F1758345C3}" dt="2024-08-06T06:34:05.592" v="1" actId="2696"/>
        <pc:sldMkLst>
          <pc:docMk/>
          <pc:sldMk cId="2367524866" sldId="487"/>
        </pc:sldMkLst>
      </pc:sldChg>
      <pc:sldChg chg="modSp add del">
        <pc:chgData name="Raghunath Tewari" userId="2638bdda-d406-4938-a2a6-e4e967acb772" providerId="ADAL" clId="{B22E4F7F-FF65-EF40-8575-15F1758345C3}" dt="2024-08-07T01:56:49.657" v="135" actId="2696"/>
        <pc:sldMkLst>
          <pc:docMk/>
          <pc:sldMk cId="1489845894" sldId="527"/>
        </pc:sldMkLst>
        <pc:spChg chg="mod">
          <ac:chgData name="Raghunath Tewari" userId="2638bdda-d406-4938-a2a6-e4e967acb772" providerId="ADAL" clId="{B22E4F7F-FF65-EF40-8575-15F1758345C3}" dt="2024-08-07T01:54:13.027" v="131" actId="20577"/>
          <ac:spMkLst>
            <pc:docMk/>
            <pc:sldMk cId="1489845894" sldId="527"/>
            <ac:spMk id="5" creationId="{00000000-0000-0000-0000-000000000000}"/>
          </ac:spMkLst>
        </pc:spChg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2468828300" sldId="591"/>
        </pc:sldMkLst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307850980" sldId="599"/>
        </pc:sldMkLst>
      </pc:sldChg>
      <pc:sldChg chg="delSp modSp add mod delAnim modAnim">
        <pc:chgData name="Raghunath Tewari" userId="2638bdda-d406-4938-a2a6-e4e967acb772" providerId="ADAL" clId="{B22E4F7F-FF65-EF40-8575-15F1758345C3}" dt="2024-08-07T01:46:53.223" v="100"/>
        <pc:sldMkLst>
          <pc:docMk/>
          <pc:sldMk cId="2800110366" sldId="600"/>
        </pc:sldMkLst>
        <pc:spChg chg="del mod">
          <ac:chgData name="Raghunath Tewari" userId="2638bdda-d406-4938-a2a6-e4e967acb772" providerId="ADAL" clId="{B22E4F7F-FF65-EF40-8575-15F1758345C3}" dt="2024-08-07T01:45:44.867" v="92" actId="478"/>
          <ac:spMkLst>
            <pc:docMk/>
            <pc:sldMk cId="2800110366" sldId="600"/>
            <ac:spMk id="2" creationId="{00000000-0000-0000-0000-000000000000}"/>
          </ac:spMkLst>
        </pc:spChg>
        <pc:spChg chg="mod">
          <ac:chgData name="Raghunath Tewari" userId="2638bdda-d406-4938-a2a6-e4e967acb772" providerId="ADAL" clId="{B22E4F7F-FF65-EF40-8575-15F1758345C3}" dt="2024-08-07T01:45:30.389" v="86" actId="20577"/>
          <ac:spMkLst>
            <pc:docMk/>
            <pc:sldMk cId="2800110366" sldId="600"/>
            <ac:spMk id="7" creationId="{00000000-0000-0000-0000-000000000000}"/>
          </ac:spMkLst>
        </pc:spChg>
        <pc:spChg chg="del">
          <ac:chgData name="Raghunath Tewari" userId="2638bdda-d406-4938-a2a6-e4e967acb772" providerId="ADAL" clId="{B22E4F7F-FF65-EF40-8575-15F1758345C3}" dt="2024-08-07T01:45:56.614" v="93" actId="478"/>
          <ac:spMkLst>
            <pc:docMk/>
            <pc:sldMk cId="2800110366" sldId="600"/>
            <ac:spMk id="13" creationId="{00000000-0000-0000-0000-000000000000}"/>
          </ac:spMkLst>
        </pc:spChg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3893733590" sldId="601"/>
        </pc:sldMkLst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2285108472" sldId="602"/>
        </pc:sldMkLst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2653121265" sldId="604"/>
        </pc:sldMkLst>
      </pc:sldChg>
      <pc:sldChg chg="delSp add mod delAnim modAnim">
        <pc:chgData name="Raghunath Tewari" userId="2638bdda-d406-4938-a2a6-e4e967acb772" providerId="ADAL" clId="{B22E4F7F-FF65-EF40-8575-15F1758345C3}" dt="2024-08-07T01:41:40.629" v="68"/>
        <pc:sldMkLst>
          <pc:docMk/>
          <pc:sldMk cId="872774550" sldId="617"/>
        </pc:sldMkLst>
        <pc:spChg chg="del">
          <ac:chgData name="Raghunath Tewari" userId="2638bdda-d406-4938-a2a6-e4e967acb772" providerId="ADAL" clId="{B22E4F7F-FF65-EF40-8575-15F1758345C3}" dt="2024-08-07T01:41:24.979" v="67" actId="478"/>
          <ac:spMkLst>
            <pc:docMk/>
            <pc:sldMk cId="872774550" sldId="617"/>
            <ac:spMk id="21" creationId="{00000000-0000-0000-0000-000000000000}"/>
          </ac:spMkLst>
        </pc:spChg>
      </pc:sldChg>
      <pc:sldChg chg="add">
        <pc:chgData name="Raghunath Tewari" userId="2638bdda-d406-4938-a2a6-e4e967acb772" providerId="ADAL" clId="{B22E4F7F-FF65-EF40-8575-15F1758345C3}" dt="2024-08-07T01:39:28.822" v="12"/>
        <pc:sldMkLst>
          <pc:docMk/>
          <pc:sldMk cId="2674792499" sldId="631"/>
        </pc:sldMkLst>
      </pc:sldChg>
      <pc:sldChg chg="modSp add">
        <pc:chgData name="Raghunath Tewari" userId="2638bdda-d406-4938-a2a6-e4e967acb772" providerId="ADAL" clId="{B22E4F7F-FF65-EF40-8575-15F1758345C3}" dt="2024-08-07T01:54:26.886" v="133" actId="20577"/>
        <pc:sldMkLst>
          <pc:docMk/>
          <pc:sldMk cId="2035743683" sldId="632"/>
        </pc:sldMkLst>
        <pc:spChg chg="mod">
          <ac:chgData name="Raghunath Tewari" userId="2638bdda-d406-4938-a2a6-e4e967acb772" providerId="ADAL" clId="{B22E4F7F-FF65-EF40-8575-15F1758345C3}" dt="2024-08-07T01:54:26.886" v="133" actId="20577"/>
          <ac:spMkLst>
            <pc:docMk/>
            <pc:sldMk cId="2035743683" sldId="632"/>
            <ac:spMk id="5" creationId="{00000000-0000-0000-0000-000000000000}"/>
          </ac:spMkLst>
        </pc:spChg>
      </pc:sldChg>
    </pc:docChg>
  </pc:docChgLst>
  <pc:docChgLst>
    <pc:chgData name="Havi Bohra" userId="fa2425a5-a17c-4ff4-a3e9-ad162dccfc59" providerId="ADAL" clId="{B03E7C93-61CF-46CE-912A-D4F250B69AFA}"/>
    <pc:docChg chg="modSld">
      <pc:chgData name="Havi Bohra" userId="fa2425a5-a17c-4ff4-a3e9-ad162dccfc59" providerId="ADAL" clId="{B03E7C93-61CF-46CE-912A-D4F250B69AFA}" dt="2024-09-03T20:49:07.942" v="0" actId="1036"/>
      <pc:docMkLst>
        <pc:docMk/>
      </pc:docMkLst>
      <pc:sldChg chg="modSp">
        <pc:chgData name="Havi Bohra" userId="fa2425a5-a17c-4ff4-a3e9-ad162dccfc59" providerId="ADAL" clId="{B03E7C93-61CF-46CE-912A-D4F250B69AFA}" dt="2024-09-03T20:49:07.942" v="0" actId="1036"/>
        <pc:sldMkLst>
          <pc:docMk/>
          <pc:sldMk cId="307850980" sldId="599"/>
        </pc:sldMkLst>
        <pc:spChg chg="mod">
          <ac:chgData name="Havi Bohra" userId="fa2425a5-a17c-4ff4-a3e9-ad162dccfc59" providerId="ADAL" clId="{B03E7C93-61CF-46CE-912A-D4F250B69AFA}" dt="2024-09-03T20:49:07.942" v="0" actId="1036"/>
          <ac:spMkLst>
            <pc:docMk/>
            <pc:sldMk cId="307850980" sldId="599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610.png"/><Relationship Id="rId18" Type="http://schemas.openxmlformats.org/officeDocument/2006/relationships/image" Target="../media/image19.png"/><Relationship Id="rId3" Type="http://schemas.openxmlformats.org/officeDocument/2006/relationships/image" Target="../media/image80.png"/><Relationship Id="rId21" Type="http://schemas.openxmlformats.org/officeDocument/2006/relationships/image" Target="../media/image221.png"/><Relationship Id="rId7" Type="http://schemas.openxmlformats.org/officeDocument/2006/relationships/image" Target="../media/image120.png"/><Relationship Id="rId12" Type="http://schemas.openxmlformats.org/officeDocument/2006/relationships/image" Target="../media/image611.png"/><Relationship Id="rId17" Type="http://schemas.openxmlformats.org/officeDocument/2006/relationships/image" Target="../media/image18.png"/><Relationship Id="rId2" Type="http://schemas.openxmlformats.org/officeDocument/2006/relationships/image" Target="../media/image61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11.png"/><Relationship Id="rId24" Type="http://schemas.openxmlformats.org/officeDocument/2006/relationships/image" Target="../media/image24.png"/><Relationship Id="rId5" Type="http://schemas.openxmlformats.org/officeDocument/2006/relationships/image" Target="../media/image100.png"/><Relationship Id="rId15" Type="http://schemas.openxmlformats.org/officeDocument/2006/relationships/image" Target="../media/image91.png"/><Relationship Id="rId23" Type="http://schemas.openxmlformats.org/officeDocument/2006/relationships/image" Target="../media/image230.png"/><Relationship Id="rId10" Type="http://schemas.openxmlformats.org/officeDocument/2006/relationships/image" Target="../media/image150.png"/><Relationship Id="rId19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5.png"/><Relationship Id="rId2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8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391400" cy="1371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Multiplying two Polynomials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Data Structures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1"/>
                </a:solidFill>
              </a:rPr>
              <a:t>	 The power of </a:t>
            </a:r>
            <a:r>
              <a:rPr lang="en-US" sz="1800" b="1" dirty="0">
                <a:solidFill>
                  <a:srgbClr val="006C31"/>
                </a:solidFill>
              </a:rPr>
              <a:t>Binary Search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 test your coding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pPr marL="0" indent="0" algn="just">
              <a:buNone/>
            </a:pPr>
            <a:r>
              <a:rPr lang="en-US" sz="2000" dirty="0"/>
              <a:t>The algorithm involves complex roots of unity. But these numbers are </a:t>
            </a:r>
          </a:p>
          <a:p>
            <a:pPr marL="0" indent="0" algn="just">
              <a:buNone/>
            </a:pPr>
            <a:r>
              <a:rPr lang="en-US" sz="2000" dirty="0"/>
              <a:t>imaginary (not supported in programming language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.) </a:t>
            </a:r>
          </a:p>
          <a:p>
            <a:pPr marL="0" indent="0" algn="just">
              <a:buNone/>
            </a:pPr>
            <a:r>
              <a:rPr lang="en-US" sz="2000" dirty="0"/>
              <a:t>So how to write the code of the algorithm in C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Revisiting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Binary Search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a set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chords in a circle,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Count the number of their intersections.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594" b="-1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19812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2895600" y="3505200"/>
            <a:ext cx="1981200" cy="144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0" y="3276600"/>
            <a:ext cx="28956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67200" y="4419600"/>
            <a:ext cx="13716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 flipH="1" flipV="1">
            <a:off x="4419600" y="1981200"/>
            <a:ext cx="6858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29000" y="2057400"/>
            <a:ext cx="144780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6"/>
          </p:cNvCxnSpPr>
          <p:nvPr/>
        </p:nvCxnSpPr>
        <p:spPr>
          <a:xfrm flipV="1">
            <a:off x="5791200" y="3505200"/>
            <a:ext cx="152400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2362200"/>
            <a:ext cx="45720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48200" y="1981200"/>
            <a:ext cx="114300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124200" y="2667000"/>
            <a:ext cx="2819400" cy="1162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Surprising </a:t>
            </a:r>
            <a:r>
              <a:rPr lang="en-US" sz="3200" b="1" dirty="0"/>
              <a:t>applications of data structures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determine if any two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22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A  NOTATION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 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</a:t>
            </a:r>
          </a:p>
          <a:p>
            <a:pPr marL="0" indent="0">
              <a:buNone/>
            </a:pP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T’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8.    </a:t>
            </a:r>
            <a:r>
              <a:rPr lang="en-US" sz="1800" b="1" dirty="0" err="1">
                <a:solidFill>
                  <a:srgbClr val="002060"/>
                </a:solidFill>
              </a:rPr>
              <a:t>SpecialUnion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compute </a:t>
            </a:r>
            <a:r>
              <a:rPr lang="en-US" sz="1800" b="1" dirty="0">
                <a:solidFill>
                  <a:srgbClr val="0070C0"/>
                </a:solidFill>
              </a:rPr>
              <a:t>T*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U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don’t exist after the union.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9.   Split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1800" dirty="0"/>
              <a:t>Split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into 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&lt; </a:t>
            </a:r>
            <a:r>
              <a:rPr lang="en-US" sz="1800" b="1" dirty="0"/>
              <a:t>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5052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514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8006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2D580-19D1-DD74-69DC-2E4360418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9" grpId="0" uiExpand="1" build="p"/>
      <p:bldP spid="10" grpId="0" animBg="1"/>
      <p:bldP spid="2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Red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3600" b="1" dirty="0"/>
              <a:t>Black</a:t>
            </a:r>
            <a:r>
              <a:rPr lang="en-US" sz="3600" b="1" dirty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well have you understood it 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3822068" y="758952"/>
            <a:ext cx="5245732" cy="1069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handle color-imbalance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in general </a:t>
            </a:r>
            <a:r>
              <a:rPr lang="en-US" dirty="0">
                <a:solidFill>
                  <a:schemeClr val="tx1"/>
                </a:solidFill>
              </a:rPr>
              <a:t>as well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6247" y="2396344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136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Remember: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every element 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</a:t>
            </a:r>
            <a:r>
              <a:rPr lang="en-US" sz="2000" b="1" u="sng" dirty="0">
                <a:solidFill>
                  <a:srgbClr val="7030A0"/>
                </a:solidFill>
              </a:rPr>
              <a:t>smaller</a:t>
            </a:r>
            <a:r>
              <a:rPr lang="en-US" sz="2000" b="1" dirty="0">
                <a:solidFill>
                  <a:schemeClr val="tx1"/>
                </a:solidFill>
              </a:rPr>
              <a:t> than every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2119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algorithm that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Time complexity: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Height balance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8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Towards 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(log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) time for </a:t>
            </a:r>
            <a:r>
              <a:rPr lang="en-US" sz="2400" b="1" dirty="0" err="1">
                <a:solidFill>
                  <a:srgbClr val="002060"/>
                </a:solidFill>
              </a:rPr>
              <a:t>SpecialUnion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T’</a:t>
            </a:r>
            <a:r>
              <a:rPr lang="en-US" sz="2400" b="1" dirty="0"/>
              <a:t>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Simplifying </a:t>
            </a:r>
            <a:r>
              <a:rPr lang="en-US" sz="2400" b="1" dirty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Extending </a:t>
            </a:r>
            <a:r>
              <a:rPr lang="en-US" sz="2400" b="1" dirty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715000" y="1219200"/>
            <a:ext cx="3429000" cy="1371600"/>
          </a:xfrm>
          <a:prstGeom prst="cloudCallout">
            <a:avLst>
              <a:gd name="adj1" fmla="val -28580"/>
              <a:gd name="adj2" fmla="val 7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solve some simple cases easily ?</a:t>
            </a:r>
          </a:p>
        </p:txBody>
      </p:sp>
    </p:spTree>
    <p:extLst>
      <p:ext uri="{BB962C8B-B14F-4D97-AF65-F5344CB8AC3E}">
        <p14:creationId xmlns:p14="http://schemas.microsoft.com/office/powerpoint/2010/main" val="697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Simplifying</a:t>
            </a:r>
            <a:r>
              <a:rPr lang="en-US" sz="3200" b="1" dirty="0"/>
              <a:t>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0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Solving the simplified</a:t>
            </a:r>
            <a:r>
              <a:rPr lang="en-US" sz="3200" b="1" dirty="0"/>
              <a:t>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 </a:t>
              </a:r>
              <a:r>
                <a:rPr lang="en-US" dirty="0">
                  <a:solidFill>
                    <a:srgbClr val="002060"/>
                  </a:solidFill>
                </a:rPr>
                <a:t>(1) time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7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1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77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958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33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Algorithm</a:t>
            </a:r>
            <a:r>
              <a:rPr lang="en-US" sz="2000" dirty="0"/>
              <a:t> for </a:t>
            </a:r>
            <a:r>
              <a:rPr lang="en-US" sz="2000" b="1" dirty="0" err="1">
                <a:solidFill>
                  <a:srgbClr val="002060"/>
                </a:solidFill>
              </a:rPr>
              <a:t>SpecialUnion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be the node storing smallest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Delete</a:t>
            </a:r>
            <a:r>
              <a:rPr lang="en-US" sz="2000" dirty="0"/>
              <a:t> the node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T’.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T’</a:t>
            </a: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following left pointer of</a:t>
            </a:r>
            <a:r>
              <a:rPr lang="en-US" sz="2000" b="1" dirty="0">
                <a:solidFill>
                  <a:srgbClr val="0070C0"/>
                </a:solidFill>
              </a:rPr>
              <a:t> T’ </a:t>
            </a:r>
            <a:r>
              <a:rPr lang="en-US" sz="2000" dirty="0"/>
              <a:t>until we reach a node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T”</a:t>
            </a:r>
            <a:r>
              <a:rPr lang="en-US" sz="1800" b="1" dirty="0"/>
              <a:t> </a:t>
            </a:r>
            <a:r>
              <a:rPr lang="en-US" sz="1800" dirty="0"/>
              <a:t>rooted at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dirty="0"/>
              <a:t>) has black height same as that of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)</a:t>
            </a:r>
            <a:r>
              <a:rPr lang="en-US" sz="1800" b="1" dirty="0">
                <a:sym typeface="Wingdings" pitchFamily="2" charset="2"/>
              </a:rPr>
              <a:t>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>
                <a:sym typeface="Wingdings" pitchFamily="2" charset="2"/>
              </a:rPr>
              <a:t>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right(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 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left(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parent(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If </a:t>
            </a: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</a:t>
            </a:r>
            <a:r>
              <a:rPr lang="en-US" sz="1800" dirty="0">
                <a:sym typeface="Wingdings" pitchFamily="2" charset="2"/>
              </a:rPr>
              <a:t>is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, </a:t>
            </a:r>
            <a:r>
              <a:rPr lang="en-US" sz="1800" dirty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>
                <a:sym typeface="Wingdings" pitchFamily="2" charset="2"/>
              </a:rPr>
              <a:t>red-black</a:t>
            </a:r>
            <a:r>
              <a:rPr lang="en-US" sz="1800" dirty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approach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                =                              </a:t>
                </a:r>
                <a:r>
                  <a:rPr lang="en-US" sz="1800" b="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/>
                  <a:t>    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Answer</a:t>
                </a:r>
                <a:r>
                  <a:rPr lang="en-US" sz="1800" dirty="0">
                    <a:sym typeface="Wingdings" pitchFamily="2" charset="2"/>
                  </a:rPr>
                  <a:t>:                                          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Evaluating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1800" dirty="0"/>
                  <a:t>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            +          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  +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  <a:blipFill rotWithShape="1">
                <a:blip r:embed="rId2"/>
                <a:stretch>
                  <a:fillRect l="-62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438400"/>
            <a:ext cx="2819400" cy="750332"/>
            <a:chOff x="1219200" y="2514600"/>
            <a:chExt cx="2819400" cy="750332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398776" y="1335024"/>
              <a:ext cx="460248" cy="28194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638800" y="2438400"/>
            <a:ext cx="2743200" cy="750332"/>
            <a:chOff x="4648200" y="2514600"/>
            <a:chExt cx="2743200" cy="75033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5789676" y="1373124"/>
              <a:ext cx="460248" cy="27432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6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𝒆𝒗𝒆𝒏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2103" t="-6452" r="-303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𝒐𝒅𝒅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2169" t="-6452" r="-313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) work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316" t="-1961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Split(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Achieving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3200" b="1" dirty="0"/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3200" b="1" dirty="0" err="1"/>
                  <a:t>,x</a:t>
                </a:r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Take a scissor</a:t>
                </a:r>
              </a:p>
              <a:p>
                <a:r>
                  <a:rPr lang="en-US" sz="2000" dirty="0"/>
                  <a:t>cut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/>
                  <a:t> into trees starting from </a:t>
                </a:r>
                <a:r>
                  <a:rPr lang="en-US" sz="2000" b="1" dirty="0"/>
                  <a:t>x</a:t>
                </a:r>
              </a:p>
              <a:p>
                <a:r>
                  <a:rPr lang="en-US" sz="2000" dirty="0"/>
                  <a:t>Make use of </a:t>
                </a:r>
                <a:r>
                  <a:rPr lang="en-US" sz="2000" b="1" dirty="0" err="1"/>
                  <a:t>SpecialUnion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Provide details for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,x</a:t>
                </a:r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111" t="-97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99454" y="5567271"/>
            <a:ext cx="916691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-1" y="1295400"/>
                <a:ext cx="5131417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is easy.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you </a:t>
                </a:r>
                <a:r>
                  <a:rPr lang="en-US" dirty="0" err="1">
                    <a:solidFill>
                      <a:schemeClr val="tx1"/>
                    </a:solidFill>
                  </a:rPr>
                  <a:t>analyse</a:t>
                </a:r>
                <a:r>
                  <a:rPr lang="en-US" dirty="0">
                    <a:solidFill>
                      <a:schemeClr val="tx1"/>
                    </a:solidFill>
                  </a:rPr>
                  <a:t> it </a:t>
                </a:r>
                <a:r>
                  <a:rPr lang="en-US" u="sng" dirty="0">
                    <a:solidFill>
                      <a:schemeClr val="tx1"/>
                    </a:solidFill>
                  </a:rPr>
                  <a:t>carefully</a:t>
                </a:r>
                <a:r>
                  <a:rPr lang="en-US" dirty="0">
                    <a:solidFill>
                      <a:schemeClr val="tx1"/>
                    </a:solidFill>
                  </a:rPr>
                  <a:t>, the time complexity will be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95400"/>
                <a:ext cx="5131417" cy="12954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C -0.00364 -0.0125 -0.00138 -0.02616 -0.00381 -0.03912 C -0.0026 -0.06967 -0.00781 -0.06898 0.0073 -0.07662 C 0.00764 -0.07824 0.00869 -0.07986 0.00851 -0.08148 C 0.00834 -0.08333 0.00678 -0.08449 0.00608 -0.08634 C 0.004 -0.0919 0.00261 -0.09722 -4.44444E-6 -0.10255 C -0.00312 -0.11667 0.00105 -0.10185 -0.00503 -0.11389 C -0.00954 -0.12292 -0.00538 -0.13356 -0.01597 -0.13819 C -0.02031 -0.14722 -0.01736 -0.1419 -0.02569 -0.15301 C -0.03055 -0.15949 -0.02586 -0.15671 -0.03055 -0.16435 C -0.03333 -0.16898 -0.03888 -0.17315 -0.0427 -0.17569 C -0.04409 -0.18333 -0.04739 -0.1919 -0.04392 -0.2 C -0.04253 -0.20347 -0.03663 -0.20648 -0.03663 -0.20648 C -0.03975 -0.23171 -0.03559 -0.20417 -0.04027 -0.22292 C -0.04097 -0.22546 -0.04027 -0.22893 -0.04149 -0.23102 C -0.04322 -0.23403 -0.04878 -0.2375 -0.04878 -0.2375 C -0.04409 -0.24699 -0.04184 -0.24028 -0.03541 -0.24884 C -0.03125 -0.26551 -0.03437 -0.275 -0.04635 -0.27824 C -0.05347 -0.29259 -0.04809 -0.30324 -0.03906 -0.31227 C -0.03663 -0.32176 -0.03715 -0.34421 -0.04513 -0.35139 C -0.04774 -0.3537 -0.04947 -0.35486 -0.05138 -0.35787 C -0.05677 -0.36643 -0.06024 -0.37616 -0.06475 -0.38542 C -0.06597 -0.3919 -0.0677 -0.3956 -0.06961 -0.40162 C -0.07066 -0.40486 -0.07204 -0.41157 -0.07204 -0.41157 C -0.0717 -0.41528 -0.07204 -0.41944 -0.07083 -0.42292 C -0.07031 -0.42477 -0.06822 -0.42477 -0.06718 -0.42616 C -0.05833 -0.43958 -0.06649 -0.43194 -0.05746 -0.44398 C -0.05399 -0.44861 -0.05052 -0.45116 -0.04756 -0.45694 C -0.04791 -0.46018 -0.04756 -0.46389 -0.04878 -0.46667 C -0.05017 -0.47014 -0.05503 -0.47477 -0.05503 -0.47477 C -0.05607 -0.48333 -0.05816 -0.49143 -0.06111 -0.4993 L -0.06354 -0.50903 " pathEditMode="relative" ptsTypes="ffffffffffffffffffffffffffffffAA">
                                      <p:cBhvr>
                                        <p:cTn id="25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Height Balanced BST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(Red-black tree, AVL tree)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err="1">
                <a:solidFill>
                  <a:srgbClr val="002060"/>
                </a:solidFill>
              </a:rPr>
              <a:t>SpecialMerge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Split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9" y="2174875"/>
            <a:ext cx="4419601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10.  </a:t>
            </a:r>
            <a:r>
              <a:rPr lang="en-US" sz="1800" b="1" dirty="0" err="1">
                <a:solidFill>
                  <a:srgbClr val="002060"/>
                </a:solidFill>
              </a:rPr>
              <a:t>FindRank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x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600" dirty="0"/>
              <a:t>return the  no. of elements  in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that are smaller </a:t>
            </a:r>
          </a:p>
          <a:p>
            <a:pPr marL="0" indent="0">
              <a:buNone/>
            </a:pPr>
            <a:r>
              <a:rPr lang="en-US" sz="1600" dirty="0"/>
              <a:t>than </a:t>
            </a:r>
            <a:r>
              <a:rPr lang="en-US" sz="1600" b="1" dirty="0"/>
              <a:t>x</a:t>
            </a:r>
            <a:r>
              <a:rPr lang="en-US" sz="1600" dirty="0"/>
              <a:t>.</a:t>
            </a: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" name="Rounded Rectangle 1"/>
          <p:cNvSpPr/>
          <p:nvPr/>
        </p:nvSpPr>
        <p:spPr>
          <a:xfrm flipV="1">
            <a:off x="5562600" y="2514600"/>
            <a:ext cx="13716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5200" y="2324100"/>
            <a:ext cx="16764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Find-rank(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trivial </a:t>
            </a:r>
            <a:r>
              <a:rPr lang="en-US" sz="3600" b="1" dirty="0"/>
              <a:t>algorithm for </a:t>
            </a:r>
            <a:r>
              <a:rPr lang="en-US" sz="3200" b="1" dirty="0">
                <a:solidFill>
                  <a:srgbClr val="002060"/>
                </a:solidFill>
              </a:rPr>
              <a:t>Find-rank(</a:t>
            </a:r>
            <a:r>
              <a:rPr lang="en-US" sz="3200" b="1" dirty="0" err="1">
                <a:solidFill>
                  <a:srgbClr val="0070C0"/>
                </a:solidFill>
              </a:rPr>
              <a:t>T,x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Repeatedly</a:t>
                </a:r>
                <a:r>
                  <a:rPr lang="en-US" sz="2000" dirty="0"/>
                  <a:t> find predecessors of </a:t>
                </a:r>
                <a:r>
                  <a:rPr lang="en-US" sz="2000" b="1" dirty="0"/>
                  <a:t>x </a:t>
                </a:r>
                <a:r>
                  <a:rPr lang="en-US" sz="2000" dirty="0"/>
                  <a:t>and stop when you reach the min element.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    (where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is rank of  </a:t>
                </a:r>
                <a:r>
                  <a:rPr lang="en-US" sz="2000" b="1" dirty="0"/>
                  <a:t>x</a:t>
                </a:r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/>
                  <a:t> Show that all predecessors can be computed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+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1601" r="-741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>
            <a:off x="4038600" y="5410200"/>
            <a:ext cx="93223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29200" y="5410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6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7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19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24688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46237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46237"/>
                <a:ext cx="4038600" cy="4525963"/>
              </a:xfrm>
              <a:blipFill>
                <a:blip r:embed="rId3"/>
                <a:stretch>
                  <a:fillRect l="-1662" b="-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1077474" cy="568874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1074268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Yes! Choose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Do you realize now why we assumed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as power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254752"/>
                <a:ext cx="2971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85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Sub-problem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/>
                  <a:t>(</a:t>
                </a:r>
                <a:r>
                  <a:rPr lang="en-US" sz="1800" u="sng" dirty="0" err="1"/>
                  <a:t>point,value</a:t>
                </a:r>
                <a:r>
                  <a:rPr lang="en-US" sz="1800" u="sng" dirty="0"/>
                  <a:t>)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its coefficient representation.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where</a:t>
                </a:r>
                <a:endParaRPr lang="en-US" sz="18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       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How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Establish a relation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/>
                  <a:t>Do this homework sincerely if you wish to internalize the entire solution of the problem 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  <a:blipFill rotWithShape="1">
                <a:blip r:embed="rId2"/>
                <a:stretch>
                  <a:fillRect l="-556" t="-602" b="-5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066800"/>
            <a:ext cx="7924800" cy="1219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5943600" y="3581400"/>
            <a:ext cx="3124200" cy="1143000"/>
          </a:xfrm>
          <a:prstGeom prst="cloudCallout">
            <a:avLst>
              <a:gd name="adj1" fmla="val -32464"/>
              <a:gd name="adj2" fmla="val 871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that polynomial.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…Think simple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21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43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9072" y="4572000"/>
            <a:ext cx="69910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Hint</a:t>
            </a:r>
            <a:r>
              <a:rPr lang="en-US" dirty="0"/>
              <a:t>: This problem can also be viewed as an instance of </a:t>
            </a:r>
            <a:r>
              <a:rPr lang="en-US" b="1" dirty="0">
                <a:solidFill>
                  <a:srgbClr val="7030A0"/>
                </a:solidFill>
              </a:rPr>
              <a:t>Sub-problem 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0" grpId="0" animBg="1"/>
      <p:bldP spid="8" grpId="0" animBg="1"/>
      <p:bldP spid="9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12863</TotalTime>
  <Words>1642</Words>
  <Application>Microsoft Office PowerPoint</Application>
  <PresentationFormat>On-screen Show (4:3)</PresentationFormat>
  <Paragraphs>588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Recap from Lecture 3</vt:lpstr>
      <vt:lpstr>Divide and Conquer approach</vt:lpstr>
      <vt:lpstr>Solving the sub-problem </vt:lpstr>
      <vt:lpstr>Complex roots of unity</vt:lpstr>
      <vt:lpstr>Complex roots of unity</vt:lpstr>
      <vt:lpstr>Solving the sub-problem </vt:lpstr>
      <vt:lpstr>PowerPoint Presentation</vt:lpstr>
      <vt:lpstr>Sub-problem 2 </vt:lpstr>
      <vt:lpstr>To test your coding skills </vt:lpstr>
      <vt:lpstr>Revisiting  Binary Search Tree</vt:lpstr>
      <vt:lpstr>PowerPoint Presentation</vt:lpstr>
      <vt:lpstr>Surprising applications of data structures </vt:lpstr>
      <vt:lpstr>Red Black tree  (Height Balanced BST)</vt:lpstr>
      <vt:lpstr>Red-Black Tree</vt:lpstr>
      <vt:lpstr>Insertion in a red-black tree </vt:lpstr>
      <vt:lpstr>SpecialUnion(T,T’)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Height Balanced BST (Red-black tree, AVL tree)</vt:lpstr>
      <vt:lpstr>Find-rank(T,x)</vt:lpstr>
      <vt:lpstr>A trivial algorithm for Find-rank(T,x)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1158</cp:revision>
  <dcterms:created xsi:type="dcterms:W3CDTF">2011-12-03T04:13:03Z</dcterms:created>
  <dcterms:modified xsi:type="dcterms:W3CDTF">2024-09-03T20:49:11Z</dcterms:modified>
</cp:coreProperties>
</file>