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540" r:id="rId2"/>
    <p:sldId id="1103" r:id="rId3"/>
    <p:sldId id="1109" r:id="rId4"/>
    <p:sldId id="1112" r:id="rId5"/>
    <p:sldId id="1104" r:id="rId6"/>
    <p:sldId id="1105" r:id="rId7"/>
    <p:sldId id="1106" r:id="rId8"/>
    <p:sldId id="361" r:id="rId9"/>
    <p:sldId id="1107" r:id="rId10"/>
    <p:sldId id="914" r:id="rId11"/>
    <p:sldId id="363" r:id="rId12"/>
    <p:sldId id="374" r:id="rId13"/>
    <p:sldId id="1108" r:id="rId14"/>
    <p:sldId id="364" r:id="rId15"/>
    <p:sldId id="365" r:id="rId16"/>
    <p:sldId id="367" r:id="rId17"/>
    <p:sldId id="342" r:id="rId18"/>
    <p:sldId id="343" r:id="rId19"/>
    <p:sldId id="366" r:id="rId20"/>
    <p:sldId id="864" r:id="rId2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94600" autoAdjust="0"/>
  </p:normalViewPr>
  <p:slideViewPr>
    <p:cSldViewPr>
      <p:cViewPr varScale="1">
        <p:scale>
          <a:sx n="57" d="100"/>
          <a:sy n="57" d="100"/>
        </p:scale>
        <p:origin x="153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312" units="cm"/>
          <inkml:channel name="Y" type="integer" max="896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0.90045" units="1/cm"/>
          <inkml:channelProperty channel="Y" name="resolution" value="635.46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4T09:21:50.585"/>
    </inkml:context>
    <inkml:brush xml:id="br0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23909 11141 614 0,'0'0'0'0,"0"0"0"0,0 0 0 0,0 0-26 16,0 0-1-16,0 0 0 0,-15-21 1 0,13 12 11 15,-2 1 1-15,4 1-1 0,-2-1 2 0,-3 1 45 0,1 1 2 16,-2 0-2-16,1-1 2 0,5 1 45 16,-2 2-1-16,-2-5 1 0,2 3 0 0,0-1-72 0,-5 1 0 15,5 4 0-15,-2-2-1 0,-1 1 50 0,5 1 2 16,-6 0-1-16,6 2 0 0,0 0-13 0,0 0 1 16,-2 0 0-16,-2 0 0 0,-1 0-8 0,5 0 0 15,0 0 0-15,-6 15 0 0,-1 11 15 0,1 3 2 16,6 3 0-16,0 0 0 0,0-6-8 0,0-1 0 0,0 5 0 15,0 0 0-15,-2-9-7 0,0 0 1 0,2 3-1 16,4-1 1-16,-2 2-12 0,-2-5 0 16,0 5 0-16,4-6 2 0,-4 3-30 0,-4-8 1 0,4 1-1 15,6-4 1-15,-6 0-1 0,-2-3 0 0,-2-2 0 16,4 3 0-16,0-9-1615 0</inkml:trace>
  <inkml:trace contextRef="#ctx0" brushRef="#br0" timeOffset="251.7">23933 10958 1746 0,'0'2'0'0,"0"5"0"0,0-7 0 0,0 4 49 16,0 0 0-16,0-2 1 0,0 5 0 0,4-1-19 15,3 0 0-15,-7-4-1 0,4 11 2 16,-2-2 0-16,-2-1 1 0,4-1-1 0,3 4 2 0,-7 2-26 15,4-1 0-15,0-1 0 0,-2 4 1 0,-2 7 6 0,5-3 2 16,-3-4-1-16,2 6 1 0,3 1-10 0,-7-3 2 16,4 2-1-16,-8 3 1 0,4 1-8 0,4-1 1 15,-4 2-1-15,0 3 0 0,-4-1-14 0,4-6 2 16,0-5-1-16,-2 4 1 0,2-23-1706 0</inkml:trace>
  <inkml:trace contextRef="#ctx0" brushRef="#br0" timeOffset="459.72">23763 11241 1520 0,'0'0'0'0,"0"0"0"16,2 0 0-16,3 6 49 0,-3 3 2 0,2-7-2 15,3 2 2-15,1 5-23 0,1-3 1 0,-5 2-1 16,11-5 1-16,2 1-21 0,-4 0 1 0,-2 0 0 0,6-2 0 15,0 1-3-15,3-1-1 0,-8 2 1 0,6 2 0 16,-1 3 0-16,0-7 1 0,-17-2-1437 0</inkml:trace>
  <inkml:trace contextRef="#ctx0" brushRef="#br0" timeOffset="743.95">23755 12095 1444 0,'0'0'0'15,"0"0"0"-15,4 3 0 0,0-1 65 0,-2-2 0 16,-2-2 0-16,5 6 0 0,-3 2-32 0,-2-6 0 0,4 2 0 15,3 7 1-15,-3 1-23 0,2 3 0 0,-6 2 0 16,7 13 0-16,1 4-12 0,-1 0 0 0,-1 2 0 16,3 6 0-16,-3-6 0 0,-4 2 1 0,3 5-1 15,1 1 1-15,-2-2-3 0,-4-3 2 0,0-1-1 16,3-4 1-16,-3-32-1401 0</inkml:trace>
  <inkml:trace contextRef="#ctx0" brushRef="#br0" timeOffset="987.79">23759 12104 1670 0,'0'0'0'0,"0"0"0"0,4 4 0 0,-2-2 24 15,-2 0 0-15,7-2-1 0,-3 0 1 0,7 0-7 16,-5 0-1-16,-6 0 1 0,11-4 0 0,6 0-17 15,-2 0 0-15,-2-3 0 0,4-1 0 0,5 1-6 16,-1-3 1-16,-4 1-1 0,5 3 2 0,-5-5 1 0,0 3 2 16,-2-3 0-16,-2 7 0 0,4-7 0 0,-10 7 0 15,-7 4-1353-15</inkml:trace>
  <inkml:trace contextRef="#ctx0" brushRef="#br0" timeOffset="1147.07">23849 12353 1532 0,'4'0'0'15,"3"0"0"-15,4-7 0 0,-5 5 60 0,0 2 0 0,-1-2 0 16,12-6 1-16,4-3-43 0,1-4 1 0,-5 2 0 16,7-8 0-16,4 4-19 0,-7 2 0 0,-6-4-1387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04B26E3-94E1-47D1-B338-75CB757D2D04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7BEF0F1-84F6-4378-BBAF-03D11DC0D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171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F7FAF-14FB-4567-80DD-9C62125B62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20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7B6F-1E3C-4F64-A74D-C410725AE8B6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72E2-6054-43A3-918B-B07ADF22586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7B6F-1E3C-4F64-A74D-C410725AE8B6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72E2-6054-43A3-918B-B07ADF225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7B6F-1E3C-4F64-A74D-C410725AE8B6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72E2-6054-43A3-918B-B07ADF225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7B6F-1E3C-4F64-A74D-C410725AE8B6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72E2-6054-43A3-918B-B07ADF225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7B6F-1E3C-4F64-A74D-C410725AE8B6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72E2-6054-43A3-918B-B07ADF225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7B6F-1E3C-4F64-A74D-C410725AE8B6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72E2-6054-43A3-918B-B07ADF225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7B6F-1E3C-4F64-A74D-C410725AE8B6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72E2-6054-43A3-918B-B07ADF225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7B6F-1E3C-4F64-A74D-C410725AE8B6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72E2-6054-43A3-918B-B07ADF225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7B6F-1E3C-4F64-A74D-C410725AE8B6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72E2-6054-43A3-918B-B07ADF225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7B6F-1E3C-4F64-A74D-C410725AE8B6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72E2-6054-43A3-918B-B07ADF225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7B6F-1E3C-4F64-A74D-C410725AE8B6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72E2-6054-43A3-918B-B07ADF225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C7B6F-1E3C-4F64-A74D-C410725AE8B6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272E2-6054-43A3-918B-B07ADF2258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276600"/>
            <a:ext cx="8458200" cy="1470025"/>
          </a:xfrm>
        </p:spPr>
        <p:txBody>
          <a:bodyPr>
            <a:normAutofit fontScale="90000"/>
          </a:bodyPr>
          <a:lstStyle/>
          <a:p>
            <a:pPr algn="r"/>
            <a:r>
              <a:rPr lang="en-US" sz="4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Technical Arts (TA 101AA)</a:t>
            </a:r>
            <a:br>
              <a:rPr lang="en-US" sz="4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4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Engineering Graphics</a:t>
            </a:r>
            <a:endParaRPr lang="en-IN" sz="4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029200"/>
            <a:ext cx="8763000" cy="2057400"/>
          </a:xfrm>
        </p:spPr>
        <p:txBody>
          <a:bodyPr>
            <a:normAutofit/>
          </a:bodyPr>
          <a:lstStyle/>
          <a:p>
            <a:pPr algn="r"/>
            <a:r>
              <a:rPr lang="en-US" sz="3300" dirty="0">
                <a:solidFill>
                  <a:schemeClr val="bg1"/>
                </a:solidFill>
                <a:latin typeface="Calibri" pitchFamily="34" charset="0"/>
                <a:ea typeface="Verdana" pitchFamily="34" charset="0"/>
                <a:cs typeface="Calibri" pitchFamily="34" charset="0"/>
              </a:rPr>
              <a:t>Prof. Nachiketa Tiwari</a:t>
            </a:r>
          </a:p>
          <a:p>
            <a:pPr algn="r"/>
            <a:r>
              <a:rPr lang="en-US" sz="3300" dirty="0">
                <a:solidFill>
                  <a:schemeClr val="bg1"/>
                </a:solidFill>
                <a:latin typeface="Calibri" pitchFamily="34" charset="0"/>
                <a:ea typeface="Verdana" pitchFamily="34" charset="0"/>
                <a:cs typeface="Calibri" pitchFamily="34" charset="0"/>
              </a:rPr>
              <a:t>Department of Design</a:t>
            </a:r>
          </a:p>
          <a:p>
            <a:pPr algn="r"/>
            <a:r>
              <a:rPr lang="en-US" sz="32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Oval 2"/>
          <p:cNvSpPr>
            <a:spLocks noChangeArrowheads="1"/>
          </p:cNvSpPr>
          <p:nvPr/>
        </p:nvSpPr>
        <p:spPr bwMode="auto">
          <a:xfrm>
            <a:off x="4206875" y="2065338"/>
            <a:ext cx="798513" cy="7985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3971" name="Oval 3"/>
          <p:cNvSpPr>
            <a:spLocks noChangeArrowheads="1"/>
          </p:cNvSpPr>
          <p:nvPr/>
        </p:nvSpPr>
        <p:spPr bwMode="auto">
          <a:xfrm>
            <a:off x="7094538" y="5357813"/>
            <a:ext cx="1219200" cy="127158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3959225" y="2025650"/>
            <a:ext cx="129540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3973" name="Line 5"/>
          <p:cNvSpPr>
            <a:spLocks noChangeShapeType="1"/>
          </p:cNvSpPr>
          <p:nvPr/>
        </p:nvSpPr>
        <p:spPr bwMode="auto">
          <a:xfrm>
            <a:off x="3954463" y="6613525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3974" name="Line 6"/>
          <p:cNvSpPr>
            <a:spLocks noChangeShapeType="1"/>
          </p:cNvSpPr>
          <p:nvPr/>
        </p:nvSpPr>
        <p:spPr bwMode="auto">
          <a:xfrm flipV="1">
            <a:off x="3946525" y="5318125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3975" name="Line 7"/>
          <p:cNvSpPr>
            <a:spLocks noChangeShapeType="1"/>
          </p:cNvSpPr>
          <p:nvPr/>
        </p:nvSpPr>
        <p:spPr bwMode="auto">
          <a:xfrm flipV="1">
            <a:off x="5241925" y="5318125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3976" name="Freeform 8"/>
          <p:cNvSpPr>
            <a:spLocks/>
          </p:cNvSpPr>
          <p:nvPr/>
        </p:nvSpPr>
        <p:spPr bwMode="auto">
          <a:xfrm>
            <a:off x="3930650" y="5302250"/>
            <a:ext cx="25876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3" y="0"/>
              </a:cxn>
            </a:cxnLst>
            <a:rect l="0" t="0" r="r" b="b"/>
            <a:pathLst>
              <a:path w="163" h="1">
                <a:moveTo>
                  <a:pt x="0" y="0"/>
                </a:moveTo>
                <a:lnTo>
                  <a:pt x="163" y="0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3977" name="Line 9"/>
          <p:cNvSpPr>
            <a:spLocks noChangeShapeType="1"/>
          </p:cNvSpPr>
          <p:nvPr/>
        </p:nvSpPr>
        <p:spPr bwMode="auto">
          <a:xfrm>
            <a:off x="5013325" y="530225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3978" name="Line 10"/>
          <p:cNvSpPr>
            <a:spLocks noChangeShapeType="1"/>
          </p:cNvSpPr>
          <p:nvPr/>
        </p:nvSpPr>
        <p:spPr bwMode="auto">
          <a:xfrm>
            <a:off x="3670300" y="4006850"/>
            <a:ext cx="5334000" cy="0"/>
          </a:xfrm>
          <a:prstGeom prst="line">
            <a:avLst/>
          </a:prstGeom>
          <a:noFill/>
          <a:ln w="28575">
            <a:solidFill>
              <a:schemeClr val="accent6"/>
            </a:solidFill>
            <a:prstDash val="lgDashDot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3979" name="Line 11"/>
          <p:cNvSpPr>
            <a:spLocks noChangeShapeType="1"/>
          </p:cNvSpPr>
          <p:nvPr/>
        </p:nvSpPr>
        <p:spPr bwMode="auto">
          <a:xfrm flipV="1">
            <a:off x="6324600" y="1828800"/>
            <a:ext cx="0" cy="5029200"/>
          </a:xfrm>
          <a:prstGeom prst="line">
            <a:avLst/>
          </a:prstGeom>
          <a:noFill/>
          <a:ln w="28575">
            <a:solidFill>
              <a:schemeClr val="accent6"/>
            </a:solidFill>
            <a:prstDash val="lgDashDot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3980" name="Line 12"/>
          <p:cNvSpPr>
            <a:spLocks noChangeShapeType="1"/>
          </p:cNvSpPr>
          <p:nvPr/>
        </p:nvSpPr>
        <p:spPr bwMode="auto">
          <a:xfrm>
            <a:off x="3846513" y="2470150"/>
            <a:ext cx="1524000" cy="0"/>
          </a:xfrm>
          <a:prstGeom prst="line">
            <a:avLst/>
          </a:prstGeom>
          <a:noFill/>
          <a:ln w="28575">
            <a:solidFill>
              <a:schemeClr val="accent6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3981" name="Line 13"/>
          <p:cNvSpPr>
            <a:spLocks noChangeShapeType="1"/>
          </p:cNvSpPr>
          <p:nvPr/>
        </p:nvSpPr>
        <p:spPr bwMode="auto">
          <a:xfrm flipV="1">
            <a:off x="6316663" y="2025650"/>
            <a:ext cx="19812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3982" name="Freeform 14"/>
          <p:cNvSpPr>
            <a:spLocks/>
          </p:cNvSpPr>
          <p:nvPr/>
        </p:nvSpPr>
        <p:spPr bwMode="auto">
          <a:xfrm>
            <a:off x="5254625" y="2019300"/>
            <a:ext cx="3033713" cy="1588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1911" y="0"/>
              </a:cxn>
            </a:cxnLst>
            <a:rect l="0" t="0" r="r" b="b"/>
            <a:pathLst>
              <a:path w="1911" h="1">
                <a:moveTo>
                  <a:pt x="0" y="1"/>
                </a:moveTo>
                <a:lnTo>
                  <a:pt x="1911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3983" name="Line 15"/>
          <p:cNvSpPr>
            <a:spLocks noChangeShapeType="1"/>
          </p:cNvSpPr>
          <p:nvPr/>
        </p:nvSpPr>
        <p:spPr bwMode="auto">
          <a:xfrm>
            <a:off x="4608513" y="20574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3984" name="Freeform 16"/>
          <p:cNvSpPr>
            <a:spLocks/>
          </p:cNvSpPr>
          <p:nvPr/>
        </p:nvSpPr>
        <p:spPr bwMode="auto">
          <a:xfrm>
            <a:off x="4791075" y="2117725"/>
            <a:ext cx="34067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6" y="0"/>
              </a:cxn>
            </a:cxnLst>
            <a:rect l="0" t="0" r="r" b="b"/>
            <a:pathLst>
              <a:path w="2146" h="1">
                <a:moveTo>
                  <a:pt x="0" y="0"/>
                </a:moveTo>
                <a:lnTo>
                  <a:pt x="214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3985" name="Line 17"/>
          <p:cNvSpPr>
            <a:spLocks noChangeShapeType="1"/>
          </p:cNvSpPr>
          <p:nvPr/>
        </p:nvSpPr>
        <p:spPr bwMode="auto">
          <a:xfrm>
            <a:off x="5402263" y="2466975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3986" name="Freeform 18"/>
          <p:cNvSpPr>
            <a:spLocks/>
          </p:cNvSpPr>
          <p:nvPr/>
        </p:nvSpPr>
        <p:spPr bwMode="auto">
          <a:xfrm>
            <a:off x="4954588" y="2667000"/>
            <a:ext cx="269398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97" y="1"/>
              </a:cxn>
            </a:cxnLst>
            <a:rect l="0" t="0" r="r" b="b"/>
            <a:pathLst>
              <a:path w="1697" h="1">
                <a:moveTo>
                  <a:pt x="0" y="0"/>
                </a:moveTo>
                <a:lnTo>
                  <a:pt x="1697" y="1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3987" name="Freeform 19"/>
          <p:cNvSpPr>
            <a:spLocks/>
          </p:cNvSpPr>
          <p:nvPr/>
        </p:nvSpPr>
        <p:spPr bwMode="auto">
          <a:xfrm>
            <a:off x="4802188" y="2819400"/>
            <a:ext cx="270192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02" y="1"/>
              </a:cxn>
            </a:cxnLst>
            <a:rect l="0" t="0" r="r" b="b"/>
            <a:pathLst>
              <a:path w="1702" h="1">
                <a:moveTo>
                  <a:pt x="0" y="0"/>
                </a:moveTo>
                <a:lnTo>
                  <a:pt x="1702" y="1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3988" name="Line 20"/>
          <p:cNvSpPr>
            <a:spLocks noChangeShapeType="1"/>
          </p:cNvSpPr>
          <p:nvPr/>
        </p:nvSpPr>
        <p:spPr bwMode="auto">
          <a:xfrm>
            <a:off x="4616450" y="2871788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3989" name="Line 21"/>
          <p:cNvSpPr>
            <a:spLocks noChangeShapeType="1"/>
          </p:cNvSpPr>
          <p:nvPr/>
        </p:nvSpPr>
        <p:spPr bwMode="auto">
          <a:xfrm>
            <a:off x="4813300" y="28194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3990" name="Line 22"/>
          <p:cNvSpPr>
            <a:spLocks noChangeShapeType="1"/>
          </p:cNvSpPr>
          <p:nvPr/>
        </p:nvSpPr>
        <p:spPr bwMode="auto">
          <a:xfrm>
            <a:off x="4945063" y="26670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3991" name="Line 23"/>
          <p:cNvSpPr>
            <a:spLocks noChangeShapeType="1"/>
          </p:cNvSpPr>
          <p:nvPr/>
        </p:nvSpPr>
        <p:spPr bwMode="auto">
          <a:xfrm>
            <a:off x="4403725" y="28194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3992" name="Line 24"/>
          <p:cNvSpPr>
            <a:spLocks noChangeShapeType="1"/>
          </p:cNvSpPr>
          <p:nvPr/>
        </p:nvSpPr>
        <p:spPr bwMode="auto">
          <a:xfrm>
            <a:off x="4251325" y="26670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3993" name="Line 25"/>
          <p:cNvSpPr>
            <a:spLocks noChangeShapeType="1"/>
          </p:cNvSpPr>
          <p:nvPr/>
        </p:nvSpPr>
        <p:spPr bwMode="auto">
          <a:xfrm>
            <a:off x="4195763" y="2454275"/>
            <a:ext cx="0" cy="2955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3994" name="Line 26"/>
          <p:cNvSpPr>
            <a:spLocks noChangeShapeType="1"/>
          </p:cNvSpPr>
          <p:nvPr/>
        </p:nvSpPr>
        <p:spPr bwMode="auto">
          <a:xfrm>
            <a:off x="5005388" y="2462213"/>
            <a:ext cx="0" cy="294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3995" name="Freeform 27"/>
          <p:cNvSpPr>
            <a:spLocks/>
          </p:cNvSpPr>
          <p:nvPr/>
        </p:nvSpPr>
        <p:spPr bwMode="auto">
          <a:xfrm>
            <a:off x="4608513" y="2057400"/>
            <a:ext cx="3175" cy="3689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324"/>
              </a:cxn>
            </a:cxnLst>
            <a:rect l="0" t="0" r="r" b="b"/>
            <a:pathLst>
              <a:path w="2" h="2324">
                <a:moveTo>
                  <a:pt x="0" y="0"/>
                </a:moveTo>
                <a:lnTo>
                  <a:pt x="2" y="232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3996" name="Line 28"/>
          <p:cNvSpPr>
            <a:spLocks noChangeShapeType="1"/>
          </p:cNvSpPr>
          <p:nvPr/>
        </p:nvSpPr>
        <p:spPr bwMode="auto">
          <a:xfrm>
            <a:off x="4400550" y="56388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3997" name="Line 29"/>
          <p:cNvSpPr>
            <a:spLocks noChangeShapeType="1"/>
          </p:cNvSpPr>
          <p:nvPr/>
        </p:nvSpPr>
        <p:spPr bwMode="auto">
          <a:xfrm>
            <a:off x="4608513" y="5737225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3998" name="Line 30"/>
          <p:cNvSpPr>
            <a:spLocks noChangeShapeType="1"/>
          </p:cNvSpPr>
          <p:nvPr/>
        </p:nvSpPr>
        <p:spPr bwMode="auto">
          <a:xfrm>
            <a:off x="4251325" y="54864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3999" name="Line 31"/>
          <p:cNvSpPr>
            <a:spLocks noChangeShapeType="1"/>
          </p:cNvSpPr>
          <p:nvPr/>
        </p:nvSpPr>
        <p:spPr bwMode="auto">
          <a:xfrm>
            <a:off x="4608513" y="5426075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4000" name="Line 32"/>
          <p:cNvSpPr>
            <a:spLocks noChangeShapeType="1"/>
          </p:cNvSpPr>
          <p:nvPr/>
        </p:nvSpPr>
        <p:spPr bwMode="auto">
          <a:xfrm>
            <a:off x="4211638" y="5394325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4001" name="Line 33"/>
          <p:cNvSpPr>
            <a:spLocks noChangeShapeType="1"/>
          </p:cNvSpPr>
          <p:nvPr/>
        </p:nvSpPr>
        <p:spPr bwMode="auto">
          <a:xfrm>
            <a:off x="4251325" y="5349875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4002" name="Line 34"/>
          <p:cNvSpPr>
            <a:spLocks noChangeShapeType="1"/>
          </p:cNvSpPr>
          <p:nvPr/>
        </p:nvSpPr>
        <p:spPr bwMode="auto">
          <a:xfrm flipV="1">
            <a:off x="7091363" y="3224213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4003" name="Line 35"/>
          <p:cNvSpPr>
            <a:spLocks noChangeShapeType="1"/>
          </p:cNvSpPr>
          <p:nvPr/>
        </p:nvSpPr>
        <p:spPr bwMode="auto">
          <a:xfrm flipH="1">
            <a:off x="5262563" y="323215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4004" name="Freeform 36"/>
          <p:cNvSpPr>
            <a:spLocks/>
          </p:cNvSpPr>
          <p:nvPr/>
        </p:nvSpPr>
        <p:spPr bwMode="auto">
          <a:xfrm>
            <a:off x="7458075" y="2863850"/>
            <a:ext cx="1588" cy="1555750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0" y="980"/>
              </a:cxn>
            </a:cxnLst>
            <a:rect l="0" t="0" r="r" b="b"/>
            <a:pathLst>
              <a:path w="1" h="980">
                <a:moveTo>
                  <a:pt x="1" y="0"/>
                </a:moveTo>
                <a:lnTo>
                  <a:pt x="0" y="98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4005" name="Freeform 37"/>
          <p:cNvSpPr>
            <a:spLocks/>
          </p:cNvSpPr>
          <p:nvPr/>
        </p:nvSpPr>
        <p:spPr bwMode="auto">
          <a:xfrm>
            <a:off x="7504113" y="2811463"/>
            <a:ext cx="1587" cy="25701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1619"/>
              </a:cxn>
            </a:cxnLst>
            <a:rect l="0" t="0" r="r" b="b"/>
            <a:pathLst>
              <a:path w="1" h="1619">
                <a:moveTo>
                  <a:pt x="0" y="0"/>
                </a:moveTo>
                <a:lnTo>
                  <a:pt x="1" y="161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4006" name="Line 38"/>
          <p:cNvSpPr>
            <a:spLocks noChangeShapeType="1"/>
          </p:cNvSpPr>
          <p:nvPr/>
        </p:nvSpPr>
        <p:spPr bwMode="auto">
          <a:xfrm flipV="1">
            <a:off x="7656513" y="26670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4007" name="Line 39"/>
          <p:cNvSpPr>
            <a:spLocks noChangeShapeType="1"/>
          </p:cNvSpPr>
          <p:nvPr/>
        </p:nvSpPr>
        <p:spPr bwMode="auto">
          <a:xfrm flipV="1">
            <a:off x="7861300" y="247015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4008" name="Line 40"/>
          <p:cNvSpPr>
            <a:spLocks noChangeShapeType="1"/>
          </p:cNvSpPr>
          <p:nvPr/>
        </p:nvSpPr>
        <p:spPr bwMode="auto">
          <a:xfrm flipV="1">
            <a:off x="8061325" y="2278063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4009" name="Freeform 41"/>
          <p:cNvSpPr>
            <a:spLocks/>
          </p:cNvSpPr>
          <p:nvPr/>
        </p:nvSpPr>
        <p:spPr bwMode="auto">
          <a:xfrm>
            <a:off x="4959350" y="2270125"/>
            <a:ext cx="309403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49" y="1"/>
              </a:cxn>
            </a:cxnLst>
            <a:rect l="0" t="0" r="r" b="b"/>
            <a:pathLst>
              <a:path w="1949" h="1">
                <a:moveTo>
                  <a:pt x="0" y="0"/>
                </a:moveTo>
                <a:lnTo>
                  <a:pt x="1949" y="1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4010" name="Line 42"/>
          <p:cNvSpPr>
            <a:spLocks noChangeShapeType="1"/>
          </p:cNvSpPr>
          <p:nvPr/>
        </p:nvSpPr>
        <p:spPr bwMode="auto">
          <a:xfrm flipV="1">
            <a:off x="8205788" y="2125663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4011" name="Line 43"/>
          <p:cNvSpPr>
            <a:spLocks noChangeShapeType="1"/>
          </p:cNvSpPr>
          <p:nvPr/>
        </p:nvSpPr>
        <p:spPr bwMode="auto">
          <a:xfrm flipV="1">
            <a:off x="8266113" y="20574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4012" name="Line 44"/>
          <p:cNvSpPr>
            <a:spLocks noChangeShapeType="1"/>
          </p:cNvSpPr>
          <p:nvPr/>
        </p:nvSpPr>
        <p:spPr bwMode="auto">
          <a:xfrm flipV="1">
            <a:off x="8302625" y="2028825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4013" name="Freeform 45"/>
          <p:cNvSpPr>
            <a:spLocks/>
          </p:cNvSpPr>
          <p:nvPr/>
        </p:nvSpPr>
        <p:spPr bwMode="auto">
          <a:xfrm>
            <a:off x="4178300" y="5303838"/>
            <a:ext cx="827088" cy="444500"/>
          </a:xfrm>
          <a:custGeom>
            <a:avLst/>
            <a:gdLst/>
            <a:ahLst/>
            <a:cxnLst>
              <a:cxn ang="0">
                <a:pos x="7" y="0"/>
              </a:cxn>
              <a:cxn ang="0">
                <a:pos x="12" y="62"/>
              </a:cxn>
              <a:cxn ang="0">
                <a:pos x="79" y="163"/>
              </a:cxn>
              <a:cxn ang="0">
                <a:pos x="175" y="247"/>
              </a:cxn>
              <a:cxn ang="0">
                <a:pos x="274" y="277"/>
              </a:cxn>
              <a:cxn ang="0">
                <a:pos x="386" y="230"/>
              </a:cxn>
              <a:cxn ang="0">
                <a:pos x="463" y="149"/>
              </a:cxn>
              <a:cxn ang="0">
                <a:pos x="506" y="77"/>
              </a:cxn>
              <a:cxn ang="0">
                <a:pos x="521" y="3"/>
              </a:cxn>
            </a:cxnLst>
            <a:rect l="0" t="0" r="r" b="b"/>
            <a:pathLst>
              <a:path w="521" h="280">
                <a:moveTo>
                  <a:pt x="7" y="0"/>
                </a:moveTo>
                <a:cubicBezTo>
                  <a:pt x="9" y="10"/>
                  <a:pt x="0" y="35"/>
                  <a:pt x="12" y="62"/>
                </a:cubicBezTo>
                <a:cubicBezTo>
                  <a:pt x="24" y="89"/>
                  <a:pt x="52" y="132"/>
                  <a:pt x="79" y="163"/>
                </a:cubicBezTo>
                <a:cubicBezTo>
                  <a:pt x="106" y="194"/>
                  <a:pt x="143" y="228"/>
                  <a:pt x="175" y="247"/>
                </a:cubicBezTo>
                <a:cubicBezTo>
                  <a:pt x="207" y="266"/>
                  <a:pt x="239" y="280"/>
                  <a:pt x="274" y="277"/>
                </a:cubicBezTo>
                <a:cubicBezTo>
                  <a:pt x="309" y="274"/>
                  <a:pt x="355" y="251"/>
                  <a:pt x="386" y="230"/>
                </a:cubicBezTo>
                <a:cubicBezTo>
                  <a:pt x="417" y="209"/>
                  <a:pt x="443" y="174"/>
                  <a:pt x="463" y="149"/>
                </a:cubicBezTo>
                <a:cubicBezTo>
                  <a:pt x="483" y="124"/>
                  <a:pt x="496" y="101"/>
                  <a:pt x="506" y="77"/>
                </a:cubicBezTo>
                <a:cubicBezTo>
                  <a:pt x="516" y="53"/>
                  <a:pt x="518" y="18"/>
                  <a:pt x="521" y="3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4014" name="Line 46"/>
          <p:cNvSpPr>
            <a:spLocks noChangeShapeType="1"/>
          </p:cNvSpPr>
          <p:nvPr/>
        </p:nvSpPr>
        <p:spPr bwMode="auto">
          <a:xfrm flipV="1">
            <a:off x="4195763" y="445135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4015" name="Line 47"/>
          <p:cNvSpPr>
            <a:spLocks noChangeShapeType="1"/>
          </p:cNvSpPr>
          <p:nvPr/>
        </p:nvSpPr>
        <p:spPr bwMode="auto">
          <a:xfrm>
            <a:off x="4183063" y="4435475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4016" name="Freeform 48"/>
          <p:cNvSpPr>
            <a:spLocks/>
          </p:cNvSpPr>
          <p:nvPr/>
        </p:nvSpPr>
        <p:spPr bwMode="auto">
          <a:xfrm>
            <a:off x="5005388" y="4427538"/>
            <a:ext cx="1587" cy="874712"/>
          </a:xfrm>
          <a:custGeom>
            <a:avLst/>
            <a:gdLst/>
            <a:ahLst/>
            <a:cxnLst>
              <a:cxn ang="0">
                <a:pos x="0" y="551"/>
              </a:cxn>
              <a:cxn ang="0">
                <a:pos x="1" y="0"/>
              </a:cxn>
            </a:cxnLst>
            <a:rect l="0" t="0" r="r" b="b"/>
            <a:pathLst>
              <a:path w="1" h="551">
                <a:moveTo>
                  <a:pt x="0" y="551"/>
                </a:moveTo>
                <a:lnTo>
                  <a:pt x="1" y="0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4017" name="Freeform 49"/>
          <p:cNvSpPr>
            <a:spLocks/>
          </p:cNvSpPr>
          <p:nvPr/>
        </p:nvSpPr>
        <p:spPr bwMode="auto">
          <a:xfrm>
            <a:off x="4252913" y="2270125"/>
            <a:ext cx="704850" cy="390525"/>
          </a:xfrm>
          <a:custGeom>
            <a:avLst/>
            <a:gdLst/>
            <a:ahLst/>
            <a:cxnLst>
              <a:cxn ang="0">
                <a:pos x="0" y="246"/>
              </a:cxn>
              <a:cxn ang="0">
                <a:pos x="444" y="0"/>
              </a:cxn>
            </a:cxnLst>
            <a:rect l="0" t="0" r="r" b="b"/>
            <a:pathLst>
              <a:path w="444" h="246">
                <a:moveTo>
                  <a:pt x="0" y="246"/>
                </a:moveTo>
                <a:lnTo>
                  <a:pt x="44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4018" name="Freeform 50"/>
          <p:cNvSpPr>
            <a:spLocks/>
          </p:cNvSpPr>
          <p:nvPr/>
        </p:nvSpPr>
        <p:spPr bwMode="auto">
          <a:xfrm>
            <a:off x="4402138" y="2127250"/>
            <a:ext cx="412750" cy="688975"/>
          </a:xfrm>
          <a:custGeom>
            <a:avLst/>
            <a:gdLst/>
            <a:ahLst/>
            <a:cxnLst>
              <a:cxn ang="0">
                <a:pos x="0" y="434"/>
              </a:cxn>
              <a:cxn ang="0">
                <a:pos x="260" y="0"/>
              </a:cxn>
            </a:cxnLst>
            <a:rect l="0" t="0" r="r" b="b"/>
            <a:pathLst>
              <a:path w="260" h="434">
                <a:moveTo>
                  <a:pt x="0" y="434"/>
                </a:moveTo>
                <a:lnTo>
                  <a:pt x="26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4019" name="Line 51"/>
          <p:cNvSpPr>
            <a:spLocks noChangeShapeType="1"/>
          </p:cNvSpPr>
          <p:nvPr/>
        </p:nvSpPr>
        <p:spPr bwMode="auto">
          <a:xfrm>
            <a:off x="4837113" y="2819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4020" name="Line 52"/>
          <p:cNvSpPr>
            <a:spLocks noChangeShapeType="1"/>
          </p:cNvSpPr>
          <p:nvPr/>
        </p:nvSpPr>
        <p:spPr bwMode="auto">
          <a:xfrm flipH="1" flipV="1">
            <a:off x="4259263" y="2276475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4021" name="Line 53"/>
          <p:cNvSpPr>
            <a:spLocks noChangeShapeType="1"/>
          </p:cNvSpPr>
          <p:nvPr/>
        </p:nvSpPr>
        <p:spPr bwMode="auto">
          <a:xfrm flipH="1" flipV="1">
            <a:off x="4421188" y="2117725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4022" name="Line 54"/>
          <p:cNvSpPr>
            <a:spLocks noChangeShapeType="1"/>
          </p:cNvSpPr>
          <p:nvPr/>
        </p:nvSpPr>
        <p:spPr bwMode="auto">
          <a:xfrm flipV="1">
            <a:off x="4608513" y="1676400"/>
            <a:ext cx="0" cy="1752600"/>
          </a:xfrm>
          <a:prstGeom prst="line">
            <a:avLst/>
          </a:prstGeom>
          <a:noFill/>
          <a:ln w="28575">
            <a:solidFill>
              <a:schemeClr val="accent6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4023" name="Freeform 55"/>
          <p:cNvSpPr>
            <a:spLocks/>
          </p:cNvSpPr>
          <p:nvPr/>
        </p:nvSpPr>
        <p:spPr bwMode="auto">
          <a:xfrm>
            <a:off x="7458075" y="4419600"/>
            <a:ext cx="80010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" y="1"/>
              </a:cxn>
            </a:cxnLst>
            <a:rect l="0" t="0" r="r" b="b"/>
            <a:pathLst>
              <a:path w="504" h="1">
                <a:moveTo>
                  <a:pt x="0" y="0"/>
                </a:moveTo>
                <a:lnTo>
                  <a:pt x="504" y="1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4024" name="Line 56"/>
          <p:cNvSpPr>
            <a:spLocks noChangeShapeType="1"/>
          </p:cNvSpPr>
          <p:nvPr/>
        </p:nvSpPr>
        <p:spPr bwMode="auto">
          <a:xfrm>
            <a:off x="7451725" y="44196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4025" name="Line 57"/>
          <p:cNvSpPr>
            <a:spLocks noChangeShapeType="1"/>
          </p:cNvSpPr>
          <p:nvPr/>
        </p:nvSpPr>
        <p:spPr bwMode="auto">
          <a:xfrm>
            <a:off x="8266113" y="44196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4026" name="Freeform 58"/>
          <p:cNvSpPr>
            <a:spLocks/>
          </p:cNvSpPr>
          <p:nvPr/>
        </p:nvSpPr>
        <p:spPr bwMode="auto">
          <a:xfrm>
            <a:off x="4198938" y="5302250"/>
            <a:ext cx="796925" cy="125413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162" y="68"/>
              </a:cxn>
              <a:cxn ang="0">
                <a:pos x="306" y="68"/>
              </a:cxn>
              <a:cxn ang="0">
                <a:pos x="450" y="20"/>
              </a:cxn>
              <a:cxn ang="0">
                <a:pos x="502" y="0"/>
              </a:cxn>
            </a:cxnLst>
            <a:rect l="0" t="0" r="r" b="b"/>
            <a:pathLst>
              <a:path w="502" h="79">
                <a:moveTo>
                  <a:pt x="0" y="4"/>
                </a:moveTo>
                <a:cubicBezTo>
                  <a:pt x="27" y="15"/>
                  <a:pt x="111" y="57"/>
                  <a:pt x="162" y="68"/>
                </a:cubicBezTo>
                <a:cubicBezTo>
                  <a:pt x="213" y="79"/>
                  <a:pt x="258" y="76"/>
                  <a:pt x="306" y="68"/>
                </a:cubicBezTo>
                <a:cubicBezTo>
                  <a:pt x="354" y="60"/>
                  <a:pt x="417" y="31"/>
                  <a:pt x="450" y="20"/>
                </a:cubicBezTo>
                <a:cubicBezTo>
                  <a:pt x="483" y="9"/>
                  <a:pt x="491" y="4"/>
                  <a:pt x="502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4027" name="Text Box 59"/>
          <p:cNvSpPr txBox="1">
            <a:spLocks noChangeArrowheads="1"/>
          </p:cNvSpPr>
          <p:nvPr/>
        </p:nvSpPr>
        <p:spPr bwMode="auto">
          <a:xfrm>
            <a:off x="3922713" y="2305050"/>
            <a:ext cx="31611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100">
                <a:latin typeface="+mj-lt"/>
              </a:rPr>
              <a:t>1</a:t>
            </a:r>
            <a:r>
              <a:rPr lang="en-US" sz="1100" baseline="-25000">
                <a:latin typeface="+mj-lt"/>
              </a:rPr>
              <a:t>H</a:t>
            </a:r>
          </a:p>
        </p:txBody>
      </p:sp>
      <p:sp>
        <p:nvSpPr>
          <p:cNvPr id="84028" name="Text Box 60"/>
          <p:cNvSpPr txBox="1">
            <a:spLocks noChangeArrowheads="1"/>
          </p:cNvSpPr>
          <p:nvPr/>
        </p:nvSpPr>
        <p:spPr bwMode="auto">
          <a:xfrm>
            <a:off x="3973513" y="2057400"/>
            <a:ext cx="31611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100">
                <a:latin typeface="+mj-lt"/>
              </a:rPr>
              <a:t>2</a:t>
            </a:r>
            <a:r>
              <a:rPr lang="en-US" sz="1100" baseline="-25000">
                <a:latin typeface="+mj-lt"/>
              </a:rPr>
              <a:t>H</a:t>
            </a:r>
          </a:p>
        </p:txBody>
      </p:sp>
      <p:sp>
        <p:nvSpPr>
          <p:cNvPr id="84029" name="Text Box 61"/>
          <p:cNvSpPr txBox="1">
            <a:spLocks noChangeArrowheads="1"/>
          </p:cNvSpPr>
          <p:nvPr/>
        </p:nvSpPr>
        <p:spPr bwMode="auto">
          <a:xfrm>
            <a:off x="4217988" y="1847850"/>
            <a:ext cx="31611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100">
                <a:latin typeface="+mj-lt"/>
              </a:rPr>
              <a:t>3</a:t>
            </a:r>
            <a:r>
              <a:rPr lang="en-US" sz="1100" baseline="-25000">
                <a:latin typeface="+mj-lt"/>
              </a:rPr>
              <a:t>H</a:t>
            </a:r>
          </a:p>
        </p:txBody>
      </p:sp>
      <p:sp>
        <p:nvSpPr>
          <p:cNvPr id="84030" name="Text Box 62"/>
          <p:cNvSpPr txBox="1">
            <a:spLocks noChangeArrowheads="1"/>
          </p:cNvSpPr>
          <p:nvPr/>
        </p:nvSpPr>
        <p:spPr bwMode="auto">
          <a:xfrm>
            <a:off x="4535488" y="1771650"/>
            <a:ext cx="31611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100">
                <a:latin typeface="+mj-lt"/>
              </a:rPr>
              <a:t>4</a:t>
            </a:r>
            <a:r>
              <a:rPr lang="en-US" sz="1100" baseline="-25000">
                <a:latin typeface="+mj-lt"/>
              </a:rPr>
              <a:t>H</a:t>
            </a:r>
          </a:p>
        </p:txBody>
      </p:sp>
      <p:sp>
        <p:nvSpPr>
          <p:cNvPr id="84031" name="Text Box 63"/>
          <p:cNvSpPr txBox="1">
            <a:spLocks noChangeArrowheads="1"/>
          </p:cNvSpPr>
          <p:nvPr/>
        </p:nvSpPr>
        <p:spPr bwMode="auto">
          <a:xfrm>
            <a:off x="4913313" y="2286000"/>
            <a:ext cx="31611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100">
                <a:latin typeface="+mj-lt"/>
              </a:rPr>
              <a:t>7</a:t>
            </a:r>
            <a:r>
              <a:rPr lang="en-US" sz="1100" baseline="-25000">
                <a:latin typeface="+mj-lt"/>
              </a:rPr>
              <a:t>H</a:t>
            </a:r>
          </a:p>
        </p:txBody>
      </p:sp>
      <p:sp>
        <p:nvSpPr>
          <p:cNvPr id="84032" name="Text Box 64"/>
          <p:cNvSpPr txBox="1">
            <a:spLocks noChangeArrowheads="1"/>
          </p:cNvSpPr>
          <p:nvPr/>
        </p:nvSpPr>
        <p:spPr bwMode="auto">
          <a:xfrm>
            <a:off x="4418013" y="2819400"/>
            <a:ext cx="38824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100">
                <a:latin typeface="+mj-lt"/>
              </a:rPr>
              <a:t>10</a:t>
            </a:r>
            <a:r>
              <a:rPr lang="en-US" sz="1100" baseline="-25000">
                <a:latin typeface="+mj-lt"/>
              </a:rPr>
              <a:t>H</a:t>
            </a:r>
          </a:p>
        </p:txBody>
      </p:sp>
      <p:sp>
        <p:nvSpPr>
          <p:cNvPr id="84033" name="Text Box 65"/>
          <p:cNvSpPr txBox="1">
            <a:spLocks noChangeArrowheads="1"/>
          </p:cNvSpPr>
          <p:nvPr/>
        </p:nvSpPr>
        <p:spPr bwMode="auto">
          <a:xfrm>
            <a:off x="4894263" y="2114550"/>
            <a:ext cx="31611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100">
                <a:latin typeface="+mj-lt"/>
              </a:rPr>
              <a:t>6</a:t>
            </a:r>
            <a:r>
              <a:rPr lang="en-US" sz="1100" baseline="-25000">
                <a:latin typeface="+mj-lt"/>
              </a:rPr>
              <a:t>H</a:t>
            </a:r>
          </a:p>
        </p:txBody>
      </p:sp>
      <p:sp>
        <p:nvSpPr>
          <p:cNvPr id="84034" name="Text Box 66"/>
          <p:cNvSpPr txBox="1">
            <a:spLocks noChangeArrowheads="1"/>
          </p:cNvSpPr>
          <p:nvPr/>
        </p:nvSpPr>
        <p:spPr bwMode="auto">
          <a:xfrm>
            <a:off x="4760913" y="1933575"/>
            <a:ext cx="31611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100">
                <a:latin typeface="+mj-lt"/>
              </a:rPr>
              <a:t>5</a:t>
            </a:r>
            <a:r>
              <a:rPr lang="en-US" sz="1100" baseline="-25000">
                <a:latin typeface="+mj-lt"/>
              </a:rPr>
              <a:t>H</a:t>
            </a:r>
          </a:p>
        </p:txBody>
      </p:sp>
      <p:sp>
        <p:nvSpPr>
          <p:cNvPr id="84035" name="Text Box 67"/>
          <p:cNvSpPr txBox="1">
            <a:spLocks noChangeArrowheads="1"/>
          </p:cNvSpPr>
          <p:nvPr/>
        </p:nvSpPr>
        <p:spPr bwMode="auto">
          <a:xfrm>
            <a:off x="4132263" y="2771775"/>
            <a:ext cx="38824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100">
                <a:latin typeface="+mj-lt"/>
              </a:rPr>
              <a:t>11</a:t>
            </a:r>
            <a:r>
              <a:rPr lang="en-US" sz="1100" baseline="-25000">
                <a:latin typeface="+mj-lt"/>
              </a:rPr>
              <a:t>H</a:t>
            </a:r>
          </a:p>
        </p:txBody>
      </p:sp>
      <p:sp>
        <p:nvSpPr>
          <p:cNvPr id="84036" name="Text Box 68"/>
          <p:cNvSpPr txBox="1">
            <a:spLocks noChangeArrowheads="1"/>
          </p:cNvSpPr>
          <p:nvPr/>
        </p:nvSpPr>
        <p:spPr bwMode="auto">
          <a:xfrm>
            <a:off x="3884613" y="2581275"/>
            <a:ext cx="38824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100">
                <a:latin typeface="+mj-lt"/>
              </a:rPr>
              <a:t>12</a:t>
            </a:r>
            <a:r>
              <a:rPr lang="en-US" sz="1100" baseline="-25000">
                <a:latin typeface="+mj-lt"/>
              </a:rPr>
              <a:t>H</a:t>
            </a:r>
          </a:p>
        </p:txBody>
      </p:sp>
      <p:sp>
        <p:nvSpPr>
          <p:cNvPr id="84037" name="Text Box 69"/>
          <p:cNvSpPr txBox="1">
            <a:spLocks noChangeArrowheads="1"/>
          </p:cNvSpPr>
          <p:nvPr/>
        </p:nvSpPr>
        <p:spPr bwMode="auto">
          <a:xfrm>
            <a:off x="4913313" y="2514600"/>
            <a:ext cx="31611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100">
                <a:latin typeface="+mj-lt"/>
              </a:rPr>
              <a:t>8</a:t>
            </a:r>
            <a:r>
              <a:rPr lang="en-US" sz="1100" baseline="-25000">
                <a:latin typeface="+mj-lt"/>
              </a:rPr>
              <a:t>H</a:t>
            </a:r>
          </a:p>
        </p:txBody>
      </p:sp>
      <p:sp>
        <p:nvSpPr>
          <p:cNvPr id="84038" name="Text Box 70"/>
          <p:cNvSpPr txBox="1">
            <a:spLocks noChangeArrowheads="1"/>
          </p:cNvSpPr>
          <p:nvPr/>
        </p:nvSpPr>
        <p:spPr bwMode="auto">
          <a:xfrm>
            <a:off x="4751388" y="2724150"/>
            <a:ext cx="31611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100">
                <a:latin typeface="+mj-lt"/>
              </a:rPr>
              <a:t>9</a:t>
            </a:r>
            <a:r>
              <a:rPr lang="en-US" sz="1100" baseline="-25000">
                <a:latin typeface="+mj-lt"/>
              </a:rPr>
              <a:t>H</a:t>
            </a:r>
          </a:p>
        </p:txBody>
      </p:sp>
      <p:sp>
        <p:nvSpPr>
          <p:cNvPr id="84039" name="Text Box 71"/>
          <p:cNvSpPr txBox="1">
            <a:spLocks noChangeArrowheads="1"/>
          </p:cNvSpPr>
          <p:nvPr/>
        </p:nvSpPr>
        <p:spPr bwMode="auto">
          <a:xfrm>
            <a:off x="3694114" y="5328910"/>
            <a:ext cx="45084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100" dirty="0">
                <a:latin typeface="+mj-lt"/>
              </a:rPr>
              <a:t>1</a:t>
            </a:r>
            <a:r>
              <a:rPr lang="en-US" sz="1100" baseline="-25000" dirty="0">
                <a:latin typeface="+mj-lt"/>
              </a:rPr>
              <a:t>F</a:t>
            </a:r>
          </a:p>
        </p:txBody>
      </p:sp>
      <p:sp>
        <p:nvSpPr>
          <p:cNvPr id="84040" name="Text Box 72"/>
          <p:cNvSpPr txBox="1">
            <a:spLocks noChangeArrowheads="1"/>
          </p:cNvSpPr>
          <p:nvPr/>
        </p:nvSpPr>
        <p:spPr bwMode="auto">
          <a:xfrm>
            <a:off x="4170363" y="5562600"/>
            <a:ext cx="30008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100">
                <a:latin typeface="+mj-lt"/>
              </a:rPr>
              <a:t>3</a:t>
            </a:r>
            <a:r>
              <a:rPr lang="en-US" sz="1100" baseline="-25000">
                <a:latin typeface="+mj-lt"/>
              </a:rPr>
              <a:t>F</a:t>
            </a:r>
          </a:p>
        </p:txBody>
      </p:sp>
      <p:sp>
        <p:nvSpPr>
          <p:cNvPr id="84041" name="Text Box 73"/>
          <p:cNvSpPr txBox="1">
            <a:spLocks noChangeArrowheads="1"/>
          </p:cNvSpPr>
          <p:nvPr/>
        </p:nvSpPr>
        <p:spPr bwMode="auto">
          <a:xfrm>
            <a:off x="4437063" y="5702300"/>
            <a:ext cx="30008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100">
                <a:latin typeface="+mj-lt"/>
              </a:rPr>
              <a:t>4</a:t>
            </a:r>
            <a:r>
              <a:rPr lang="en-US" sz="1100" baseline="-25000">
                <a:latin typeface="+mj-lt"/>
              </a:rPr>
              <a:t>F</a:t>
            </a:r>
          </a:p>
        </p:txBody>
      </p:sp>
      <p:sp>
        <p:nvSpPr>
          <p:cNvPr id="84042" name="Text Box 74"/>
          <p:cNvSpPr txBox="1">
            <a:spLocks noChangeArrowheads="1"/>
          </p:cNvSpPr>
          <p:nvPr/>
        </p:nvSpPr>
        <p:spPr bwMode="auto">
          <a:xfrm>
            <a:off x="4770438" y="5534025"/>
            <a:ext cx="30008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100" dirty="0">
                <a:latin typeface="+mj-lt"/>
              </a:rPr>
              <a:t>5</a:t>
            </a:r>
            <a:r>
              <a:rPr lang="en-US" sz="1100" baseline="-25000" dirty="0">
                <a:latin typeface="+mj-lt"/>
              </a:rPr>
              <a:t>F</a:t>
            </a:r>
          </a:p>
        </p:txBody>
      </p:sp>
      <p:sp>
        <p:nvSpPr>
          <p:cNvPr id="84043" name="Text Box 75"/>
          <p:cNvSpPr txBox="1">
            <a:spLocks noChangeArrowheads="1"/>
          </p:cNvSpPr>
          <p:nvPr/>
        </p:nvSpPr>
        <p:spPr bwMode="auto">
          <a:xfrm>
            <a:off x="4037013" y="5426075"/>
            <a:ext cx="30008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100" dirty="0">
                <a:latin typeface="+mj-lt"/>
              </a:rPr>
              <a:t>2</a:t>
            </a:r>
            <a:r>
              <a:rPr lang="en-US" sz="1100" baseline="-25000" dirty="0">
                <a:latin typeface="+mj-lt"/>
              </a:rPr>
              <a:t>F</a:t>
            </a:r>
          </a:p>
        </p:txBody>
      </p:sp>
      <p:sp>
        <p:nvSpPr>
          <p:cNvPr id="84044" name="Text Box 76"/>
          <p:cNvSpPr txBox="1">
            <a:spLocks noChangeArrowheads="1"/>
          </p:cNvSpPr>
          <p:nvPr/>
        </p:nvSpPr>
        <p:spPr bwMode="auto">
          <a:xfrm>
            <a:off x="4894263" y="5362575"/>
            <a:ext cx="30008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100">
                <a:latin typeface="+mj-lt"/>
              </a:rPr>
              <a:t>6</a:t>
            </a:r>
            <a:r>
              <a:rPr lang="en-US" sz="1100" baseline="-25000">
                <a:latin typeface="+mj-lt"/>
              </a:rPr>
              <a:t>F</a:t>
            </a:r>
          </a:p>
        </p:txBody>
      </p:sp>
      <p:sp>
        <p:nvSpPr>
          <p:cNvPr id="84045" name="Text Box 77"/>
          <p:cNvSpPr txBox="1">
            <a:spLocks noChangeArrowheads="1"/>
          </p:cNvSpPr>
          <p:nvPr/>
        </p:nvSpPr>
        <p:spPr bwMode="auto">
          <a:xfrm>
            <a:off x="5000625" y="5035550"/>
            <a:ext cx="30008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100">
                <a:latin typeface="+mj-lt"/>
              </a:rPr>
              <a:t>7</a:t>
            </a:r>
            <a:r>
              <a:rPr lang="en-US" sz="1100" baseline="-25000">
                <a:latin typeface="+mj-lt"/>
              </a:rPr>
              <a:t>F</a:t>
            </a:r>
          </a:p>
        </p:txBody>
      </p:sp>
      <p:sp>
        <p:nvSpPr>
          <p:cNvPr id="84046" name="Text Box 78"/>
          <p:cNvSpPr txBox="1">
            <a:spLocks noChangeArrowheads="1"/>
          </p:cNvSpPr>
          <p:nvPr/>
        </p:nvSpPr>
        <p:spPr bwMode="auto">
          <a:xfrm>
            <a:off x="3841751" y="4954230"/>
            <a:ext cx="376980" cy="261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100" dirty="0">
                <a:latin typeface="+mj-lt"/>
              </a:rPr>
              <a:t>12</a:t>
            </a:r>
            <a:r>
              <a:rPr lang="en-US" sz="1100" baseline="-25000" dirty="0">
                <a:latin typeface="+mj-lt"/>
              </a:rPr>
              <a:t>F</a:t>
            </a:r>
          </a:p>
        </p:txBody>
      </p:sp>
      <p:sp>
        <p:nvSpPr>
          <p:cNvPr id="84047" name="Text Box 79"/>
          <p:cNvSpPr txBox="1">
            <a:spLocks noChangeArrowheads="1"/>
          </p:cNvSpPr>
          <p:nvPr/>
        </p:nvSpPr>
        <p:spPr bwMode="auto">
          <a:xfrm>
            <a:off x="4303713" y="5067300"/>
            <a:ext cx="37221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100">
                <a:latin typeface="+mj-lt"/>
              </a:rPr>
              <a:t>11</a:t>
            </a:r>
            <a:r>
              <a:rPr lang="en-US" sz="1100" baseline="-25000">
                <a:latin typeface="+mj-lt"/>
              </a:rPr>
              <a:t>F</a:t>
            </a:r>
          </a:p>
        </p:txBody>
      </p:sp>
      <p:sp>
        <p:nvSpPr>
          <p:cNvPr id="84048" name="Text Box 80"/>
          <p:cNvSpPr txBox="1">
            <a:spLocks noChangeArrowheads="1"/>
          </p:cNvSpPr>
          <p:nvPr/>
        </p:nvSpPr>
        <p:spPr bwMode="auto">
          <a:xfrm>
            <a:off x="4398963" y="5362575"/>
            <a:ext cx="37221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100" dirty="0">
                <a:latin typeface="+mj-lt"/>
              </a:rPr>
              <a:t>10</a:t>
            </a:r>
            <a:r>
              <a:rPr lang="en-US" sz="1100" baseline="-25000" dirty="0">
                <a:latin typeface="+mj-lt"/>
              </a:rPr>
              <a:t>F</a:t>
            </a:r>
          </a:p>
        </p:txBody>
      </p:sp>
      <p:sp>
        <p:nvSpPr>
          <p:cNvPr id="84049" name="Text Box 81"/>
          <p:cNvSpPr txBox="1">
            <a:spLocks noChangeArrowheads="1"/>
          </p:cNvSpPr>
          <p:nvPr/>
        </p:nvSpPr>
        <p:spPr bwMode="auto">
          <a:xfrm>
            <a:off x="4556125" y="5064125"/>
            <a:ext cx="30008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100">
                <a:latin typeface="+mj-lt"/>
              </a:rPr>
              <a:t>9</a:t>
            </a:r>
            <a:r>
              <a:rPr lang="en-US" sz="1100" baseline="-25000">
                <a:latin typeface="+mj-lt"/>
              </a:rPr>
              <a:t>F</a:t>
            </a:r>
          </a:p>
        </p:txBody>
      </p:sp>
      <p:sp>
        <p:nvSpPr>
          <p:cNvPr id="84050" name="Text Box 82"/>
          <p:cNvSpPr txBox="1">
            <a:spLocks noChangeArrowheads="1"/>
          </p:cNvSpPr>
          <p:nvPr/>
        </p:nvSpPr>
        <p:spPr bwMode="auto">
          <a:xfrm>
            <a:off x="3586163" y="3705225"/>
            <a:ext cx="304892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500">
                <a:latin typeface="+mj-lt"/>
              </a:rPr>
              <a:t>H</a:t>
            </a:r>
          </a:p>
        </p:txBody>
      </p:sp>
      <p:sp>
        <p:nvSpPr>
          <p:cNvPr id="84051" name="Text Box 83"/>
          <p:cNvSpPr txBox="1">
            <a:spLocks noChangeArrowheads="1"/>
          </p:cNvSpPr>
          <p:nvPr/>
        </p:nvSpPr>
        <p:spPr bwMode="auto">
          <a:xfrm>
            <a:off x="3581400" y="3987800"/>
            <a:ext cx="272832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500">
                <a:latin typeface="+mj-lt"/>
              </a:rPr>
              <a:t>F</a:t>
            </a:r>
          </a:p>
        </p:txBody>
      </p:sp>
      <p:sp>
        <p:nvSpPr>
          <p:cNvPr id="84052" name="Text Box 84"/>
          <p:cNvSpPr txBox="1">
            <a:spLocks noChangeArrowheads="1"/>
          </p:cNvSpPr>
          <p:nvPr/>
        </p:nvSpPr>
        <p:spPr bwMode="auto">
          <a:xfrm>
            <a:off x="6294438" y="3962400"/>
            <a:ext cx="284052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500">
                <a:latin typeface="+mj-lt"/>
              </a:rPr>
              <a:t>P</a:t>
            </a:r>
          </a:p>
        </p:txBody>
      </p:sp>
      <p:sp>
        <p:nvSpPr>
          <p:cNvPr id="84053" name="Text Box 85"/>
          <p:cNvSpPr txBox="1">
            <a:spLocks noChangeArrowheads="1"/>
          </p:cNvSpPr>
          <p:nvPr/>
        </p:nvSpPr>
        <p:spPr bwMode="auto">
          <a:xfrm>
            <a:off x="7866394" y="5517800"/>
            <a:ext cx="44916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100" dirty="0">
                <a:solidFill>
                  <a:srgbClr val="0070C0"/>
                </a:solidFill>
                <a:latin typeface="+mj-lt"/>
              </a:rPr>
              <a:t>5</a:t>
            </a:r>
            <a:r>
              <a:rPr lang="en-US" sz="1100" baseline="-25000" dirty="0">
                <a:solidFill>
                  <a:srgbClr val="0070C0"/>
                </a:solidFill>
                <a:latin typeface="+mj-lt"/>
              </a:rPr>
              <a:t>P,</a:t>
            </a:r>
            <a:r>
              <a:rPr lang="en-US" sz="1100" dirty="0">
                <a:solidFill>
                  <a:srgbClr val="0070C0"/>
                </a:solidFill>
                <a:latin typeface="+mj-lt"/>
              </a:rPr>
              <a:t>3</a:t>
            </a:r>
            <a:r>
              <a:rPr lang="en-US" sz="1100" baseline="-25000" dirty="0">
                <a:solidFill>
                  <a:srgbClr val="0070C0"/>
                </a:solidFill>
                <a:latin typeface="+mj-lt"/>
              </a:rPr>
              <a:t>P</a:t>
            </a:r>
          </a:p>
        </p:txBody>
      </p:sp>
      <p:sp>
        <p:nvSpPr>
          <p:cNvPr id="84054" name="Text Box 86"/>
          <p:cNvSpPr txBox="1">
            <a:spLocks noChangeArrowheads="1"/>
          </p:cNvSpPr>
          <p:nvPr/>
        </p:nvSpPr>
        <p:spPr bwMode="auto">
          <a:xfrm>
            <a:off x="7843144" y="5357813"/>
            <a:ext cx="44916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100" dirty="0">
                <a:latin typeface="+mj-lt"/>
              </a:rPr>
              <a:t>6</a:t>
            </a:r>
            <a:r>
              <a:rPr lang="en-US" sz="1100" baseline="-25000" dirty="0">
                <a:latin typeface="+mj-lt"/>
              </a:rPr>
              <a:t>P,</a:t>
            </a:r>
            <a:r>
              <a:rPr lang="en-US" sz="1100" dirty="0">
                <a:latin typeface="+mj-lt"/>
              </a:rPr>
              <a:t>2</a:t>
            </a:r>
            <a:r>
              <a:rPr lang="en-US" sz="1100" baseline="-25000" dirty="0">
                <a:latin typeface="+mj-lt"/>
              </a:rPr>
              <a:t>P</a:t>
            </a:r>
          </a:p>
        </p:txBody>
      </p:sp>
      <p:sp>
        <p:nvSpPr>
          <p:cNvPr id="84055" name="Text Box 87"/>
          <p:cNvSpPr txBox="1">
            <a:spLocks noChangeArrowheads="1"/>
          </p:cNvSpPr>
          <p:nvPr/>
        </p:nvSpPr>
        <p:spPr bwMode="auto">
          <a:xfrm>
            <a:off x="7767081" y="5206978"/>
            <a:ext cx="44916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100" dirty="0">
                <a:solidFill>
                  <a:srgbClr val="0070C0"/>
                </a:solidFill>
                <a:latin typeface="+mj-lt"/>
              </a:rPr>
              <a:t>7</a:t>
            </a:r>
            <a:r>
              <a:rPr lang="en-US" sz="1100" baseline="-25000" dirty="0">
                <a:solidFill>
                  <a:srgbClr val="0070C0"/>
                </a:solidFill>
                <a:latin typeface="+mj-lt"/>
              </a:rPr>
              <a:t>P,</a:t>
            </a:r>
            <a:r>
              <a:rPr lang="en-US" sz="1100" dirty="0">
                <a:solidFill>
                  <a:srgbClr val="0070C0"/>
                </a:solidFill>
                <a:latin typeface="+mj-lt"/>
              </a:rPr>
              <a:t>1</a:t>
            </a:r>
            <a:r>
              <a:rPr lang="en-US" sz="1100" baseline="-25000" dirty="0">
                <a:solidFill>
                  <a:srgbClr val="0070C0"/>
                </a:solidFill>
                <a:latin typeface="+mj-lt"/>
              </a:rPr>
              <a:t>P</a:t>
            </a:r>
          </a:p>
        </p:txBody>
      </p:sp>
      <p:sp>
        <p:nvSpPr>
          <p:cNvPr id="84056" name="Text Box 88"/>
          <p:cNvSpPr txBox="1">
            <a:spLocks noChangeArrowheads="1"/>
          </p:cNvSpPr>
          <p:nvPr/>
        </p:nvSpPr>
        <p:spPr bwMode="auto">
          <a:xfrm>
            <a:off x="7333779" y="5339544"/>
            <a:ext cx="37702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100" dirty="0">
                <a:solidFill>
                  <a:srgbClr val="0070C0"/>
                </a:solidFill>
                <a:latin typeface="+mj-lt"/>
              </a:rPr>
              <a:t>10</a:t>
            </a:r>
            <a:r>
              <a:rPr lang="en-US" sz="1100" baseline="-25000" dirty="0">
                <a:solidFill>
                  <a:srgbClr val="0070C0"/>
                </a:solidFill>
                <a:latin typeface="+mj-lt"/>
              </a:rPr>
              <a:t>P</a:t>
            </a:r>
          </a:p>
        </p:txBody>
      </p:sp>
      <p:sp>
        <p:nvSpPr>
          <p:cNvPr id="84057" name="Text Box 89"/>
          <p:cNvSpPr txBox="1">
            <a:spLocks noChangeArrowheads="1"/>
          </p:cNvSpPr>
          <p:nvPr/>
        </p:nvSpPr>
        <p:spPr bwMode="auto">
          <a:xfrm>
            <a:off x="7419605" y="5145415"/>
            <a:ext cx="52129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100" dirty="0">
                <a:latin typeface="+mj-lt"/>
              </a:rPr>
              <a:t>8</a:t>
            </a:r>
            <a:r>
              <a:rPr lang="en-US" sz="1100" baseline="-25000" dirty="0">
                <a:latin typeface="+mj-lt"/>
              </a:rPr>
              <a:t>P,</a:t>
            </a:r>
            <a:r>
              <a:rPr lang="en-US" sz="1100" dirty="0">
                <a:latin typeface="+mj-lt"/>
              </a:rPr>
              <a:t>12</a:t>
            </a:r>
            <a:r>
              <a:rPr lang="en-US" sz="1100" baseline="-25000" dirty="0">
                <a:latin typeface="+mj-lt"/>
              </a:rPr>
              <a:t>P</a:t>
            </a:r>
          </a:p>
        </p:txBody>
      </p:sp>
      <p:sp>
        <p:nvSpPr>
          <p:cNvPr id="84058" name="Line 90"/>
          <p:cNvSpPr>
            <a:spLocks noChangeShapeType="1"/>
          </p:cNvSpPr>
          <p:nvPr/>
        </p:nvSpPr>
        <p:spPr bwMode="auto">
          <a:xfrm>
            <a:off x="3948113" y="32766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4059" name="Line 91"/>
          <p:cNvSpPr>
            <a:spLocks noChangeShapeType="1"/>
          </p:cNvSpPr>
          <p:nvPr/>
        </p:nvSpPr>
        <p:spPr bwMode="auto">
          <a:xfrm>
            <a:off x="5256213" y="32893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4060" name="Line 92"/>
          <p:cNvSpPr>
            <a:spLocks noChangeShapeType="1"/>
          </p:cNvSpPr>
          <p:nvPr/>
        </p:nvSpPr>
        <p:spPr bwMode="auto">
          <a:xfrm flipH="1">
            <a:off x="5218113" y="66040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4061" name="Oval 93"/>
          <p:cNvSpPr>
            <a:spLocks noChangeArrowheads="1"/>
          </p:cNvSpPr>
          <p:nvPr/>
        </p:nvSpPr>
        <p:spPr bwMode="auto">
          <a:xfrm>
            <a:off x="4160838" y="54102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4062" name="Oval 94"/>
          <p:cNvSpPr>
            <a:spLocks noChangeArrowheads="1"/>
          </p:cNvSpPr>
          <p:nvPr/>
        </p:nvSpPr>
        <p:spPr bwMode="auto">
          <a:xfrm>
            <a:off x="4214813" y="54483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4063" name="Oval 95"/>
          <p:cNvSpPr>
            <a:spLocks noChangeArrowheads="1"/>
          </p:cNvSpPr>
          <p:nvPr/>
        </p:nvSpPr>
        <p:spPr bwMode="auto">
          <a:xfrm>
            <a:off x="4364038" y="560705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4064" name="Oval 96"/>
          <p:cNvSpPr>
            <a:spLocks noChangeArrowheads="1"/>
          </p:cNvSpPr>
          <p:nvPr/>
        </p:nvSpPr>
        <p:spPr bwMode="auto">
          <a:xfrm>
            <a:off x="4570413" y="570865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4065" name="Oval 97"/>
          <p:cNvSpPr>
            <a:spLocks noChangeArrowheads="1"/>
          </p:cNvSpPr>
          <p:nvPr/>
        </p:nvSpPr>
        <p:spPr bwMode="auto">
          <a:xfrm>
            <a:off x="4783138" y="56007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4066" name="Oval 98"/>
          <p:cNvSpPr>
            <a:spLocks noChangeArrowheads="1"/>
          </p:cNvSpPr>
          <p:nvPr/>
        </p:nvSpPr>
        <p:spPr bwMode="auto">
          <a:xfrm>
            <a:off x="4913313" y="54483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4067" name="Oval 99"/>
          <p:cNvSpPr>
            <a:spLocks noChangeArrowheads="1"/>
          </p:cNvSpPr>
          <p:nvPr/>
        </p:nvSpPr>
        <p:spPr bwMode="auto">
          <a:xfrm>
            <a:off x="4970463" y="53594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4068" name="Line 100"/>
          <p:cNvSpPr>
            <a:spLocks noChangeShapeType="1"/>
          </p:cNvSpPr>
          <p:nvPr/>
        </p:nvSpPr>
        <p:spPr bwMode="auto">
          <a:xfrm flipH="1">
            <a:off x="4989513" y="44196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4069" name="Oval 101"/>
          <p:cNvSpPr>
            <a:spLocks noChangeArrowheads="1"/>
          </p:cNvSpPr>
          <p:nvPr/>
        </p:nvSpPr>
        <p:spPr bwMode="auto">
          <a:xfrm>
            <a:off x="4224338" y="5305425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4070" name="Oval 102"/>
          <p:cNvSpPr>
            <a:spLocks noChangeArrowheads="1"/>
          </p:cNvSpPr>
          <p:nvPr/>
        </p:nvSpPr>
        <p:spPr bwMode="auto">
          <a:xfrm>
            <a:off x="4373563" y="5356225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4071" name="Oval 103"/>
          <p:cNvSpPr>
            <a:spLocks noChangeArrowheads="1"/>
          </p:cNvSpPr>
          <p:nvPr/>
        </p:nvSpPr>
        <p:spPr bwMode="auto">
          <a:xfrm>
            <a:off x="4576763" y="5375275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4072" name="Oval 104"/>
          <p:cNvSpPr>
            <a:spLocks noChangeArrowheads="1"/>
          </p:cNvSpPr>
          <p:nvPr/>
        </p:nvSpPr>
        <p:spPr bwMode="auto">
          <a:xfrm>
            <a:off x="4773613" y="5330825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sp>
        <p:nvSpPr>
          <p:cNvPr id="84073" name="Oval 105"/>
          <p:cNvSpPr>
            <a:spLocks noChangeArrowheads="1"/>
          </p:cNvSpPr>
          <p:nvPr/>
        </p:nvSpPr>
        <p:spPr bwMode="auto">
          <a:xfrm>
            <a:off x="4964113" y="5248275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latin typeface="+mj-lt"/>
            </a:endParaRPr>
          </a:p>
        </p:txBody>
      </p:sp>
      <p:grpSp>
        <p:nvGrpSpPr>
          <p:cNvPr id="2" name="Group 106"/>
          <p:cNvGrpSpPr>
            <a:grpSpLocks/>
          </p:cNvGrpSpPr>
          <p:nvPr/>
        </p:nvGrpSpPr>
        <p:grpSpPr bwMode="auto">
          <a:xfrm>
            <a:off x="4405313" y="3429000"/>
            <a:ext cx="381000" cy="469900"/>
            <a:chOff x="840" y="3572"/>
            <a:chExt cx="240" cy="296"/>
          </a:xfrm>
        </p:grpSpPr>
        <p:sp>
          <p:nvSpPr>
            <p:cNvPr id="84075" name="Rectangle 107"/>
            <p:cNvSpPr>
              <a:spLocks noChangeArrowheads="1"/>
            </p:cNvSpPr>
            <p:nvPr/>
          </p:nvSpPr>
          <p:spPr bwMode="auto">
            <a:xfrm>
              <a:off x="926" y="3661"/>
              <a:ext cx="68" cy="20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>
                <a:latin typeface="+mj-lt"/>
              </a:endParaRPr>
            </a:p>
          </p:txBody>
        </p:sp>
        <p:sp>
          <p:nvSpPr>
            <p:cNvPr id="84076" name="AutoShape 108"/>
            <p:cNvSpPr>
              <a:spLocks noChangeArrowheads="1"/>
            </p:cNvSpPr>
            <p:nvPr/>
          </p:nvSpPr>
          <p:spPr bwMode="auto">
            <a:xfrm rot="10800000">
              <a:off x="909" y="3613"/>
              <a:ext cx="102" cy="124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4077" name="AutoShape 109"/>
            <p:cNvSpPr>
              <a:spLocks noChangeArrowheads="1"/>
            </p:cNvSpPr>
            <p:nvPr/>
          </p:nvSpPr>
          <p:spPr bwMode="auto">
            <a:xfrm>
              <a:off x="840" y="3572"/>
              <a:ext cx="240" cy="83"/>
            </a:xfrm>
            <a:prstGeom prst="sun">
              <a:avLst>
                <a:gd name="adj" fmla="val 25000"/>
              </a:avLst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>
                <a:latin typeface="+mj-lt"/>
              </a:endParaRPr>
            </a:p>
          </p:txBody>
        </p:sp>
        <p:sp>
          <p:nvSpPr>
            <p:cNvPr id="84078" name="Oval 110"/>
            <p:cNvSpPr>
              <a:spLocks noChangeArrowheads="1"/>
            </p:cNvSpPr>
            <p:nvPr/>
          </p:nvSpPr>
          <p:spPr bwMode="auto">
            <a:xfrm flipV="1">
              <a:off x="943" y="3696"/>
              <a:ext cx="34" cy="40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>
                <a:latin typeface="+mj-lt"/>
              </a:endParaRPr>
            </a:p>
          </p:txBody>
        </p:sp>
      </p:grpSp>
      <p:grpSp>
        <p:nvGrpSpPr>
          <p:cNvPr id="3" name="Group 111"/>
          <p:cNvGrpSpPr>
            <a:grpSpLocks/>
          </p:cNvGrpSpPr>
          <p:nvPr/>
        </p:nvGrpSpPr>
        <p:grpSpPr bwMode="auto">
          <a:xfrm>
            <a:off x="4198938" y="2438400"/>
            <a:ext cx="808037" cy="1122363"/>
            <a:chOff x="1902" y="1152"/>
            <a:chExt cx="509" cy="707"/>
          </a:xfrm>
        </p:grpSpPr>
        <p:sp>
          <p:nvSpPr>
            <p:cNvPr id="84080" name="AutoShape 112"/>
            <p:cNvSpPr>
              <a:spLocks noChangeArrowheads="1"/>
            </p:cNvSpPr>
            <p:nvPr/>
          </p:nvSpPr>
          <p:spPr bwMode="auto">
            <a:xfrm>
              <a:off x="2031" y="1776"/>
              <a:ext cx="240" cy="83"/>
            </a:xfrm>
            <a:prstGeom prst="sun">
              <a:avLst>
                <a:gd name="adj" fmla="val 25000"/>
              </a:avLst>
            </a:prstGeom>
            <a:solidFill>
              <a:srgbClr val="FFFF66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4081" name="Freeform 113"/>
            <p:cNvSpPr>
              <a:spLocks/>
            </p:cNvSpPr>
            <p:nvPr/>
          </p:nvSpPr>
          <p:spPr bwMode="auto">
            <a:xfrm>
              <a:off x="1902" y="1152"/>
              <a:ext cx="509" cy="26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39" y="146"/>
                </a:cxn>
                <a:cxn ang="0">
                  <a:pos x="129" y="230"/>
                </a:cxn>
                <a:cxn ang="0">
                  <a:pos x="218" y="263"/>
                </a:cxn>
                <a:cxn ang="0">
                  <a:pos x="273" y="266"/>
                </a:cxn>
                <a:cxn ang="0">
                  <a:pos x="324" y="255"/>
                </a:cxn>
                <a:cxn ang="0">
                  <a:pos x="417" y="207"/>
                </a:cxn>
                <a:cxn ang="0">
                  <a:pos x="482" y="121"/>
                </a:cxn>
                <a:cxn ang="0">
                  <a:pos x="509" y="0"/>
                </a:cxn>
              </a:cxnLst>
              <a:rect l="0" t="0" r="r" b="b"/>
              <a:pathLst>
                <a:path w="509" h="269">
                  <a:moveTo>
                    <a:pt x="0" y="20"/>
                  </a:moveTo>
                  <a:cubicBezTo>
                    <a:pt x="6" y="41"/>
                    <a:pt x="18" y="111"/>
                    <a:pt x="39" y="146"/>
                  </a:cubicBezTo>
                  <a:cubicBezTo>
                    <a:pt x="60" y="181"/>
                    <a:pt x="99" y="211"/>
                    <a:pt x="129" y="230"/>
                  </a:cubicBezTo>
                  <a:cubicBezTo>
                    <a:pt x="159" y="249"/>
                    <a:pt x="194" y="257"/>
                    <a:pt x="218" y="263"/>
                  </a:cubicBezTo>
                  <a:cubicBezTo>
                    <a:pt x="242" y="269"/>
                    <a:pt x="255" y="267"/>
                    <a:pt x="273" y="266"/>
                  </a:cubicBezTo>
                  <a:cubicBezTo>
                    <a:pt x="291" y="265"/>
                    <a:pt x="300" y="265"/>
                    <a:pt x="324" y="255"/>
                  </a:cubicBezTo>
                  <a:cubicBezTo>
                    <a:pt x="348" y="245"/>
                    <a:pt x="391" y="229"/>
                    <a:pt x="417" y="207"/>
                  </a:cubicBezTo>
                  <a:cubicBezTo>
                    <a:pt x="443" y="185"/>
                    <a:pt x="467" y="156"/>
                    <a:pt x="482" y="121"/>
                  </a:cubicBezTo>
                  <a:cubicBezTo>
                    <a:pt x="497" y="86"/>
                    <a:pt x="504" y="25"/>
                    <a:pt x="509" y="0"/>
                  </a:cubicBezTo>
                </a:path>
              </a:pathLst>
            </a:custGeom>
            <a:noFill/>
            <a:ln w="28575" cmpd="sng">
              <a:solidFill>
                <a:schemeClr val="accent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N">
                <a:latin typeface="+mj-lt"/>
              </a:endParaRPr>
            </a:p>
          </p:txBody>
        </p:sp>
      </p:grpSp>
      <p:pic>
        <p:nvPicPr>
          <p:cNvPr id="117" name="Picture 11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9844" t="26042" r="28906" b="17708"/>
          <a:stretch>
            <a:fillRect/>
          </a:stretch>
        </p:blipFill>
        <p:spPr bwMode="auto">
          <a:xfrm>
            <a:off x="533400" y="2438400"/>
            <a:ext cx="19748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8" name="Group 117"/>
          <p:cNvGrpSpPr/>
          <p:nvPr/>
        </p:nvGrpSpPr>
        <p:grpSpPr>
          <a:xfrm>
            <a:off x="855177" y="3384449"/>
            <a:ext cx="1242770" cy="820912"/>
            <a:chOff x="855177" y="2061969"/>
            <a:chExt cx="1242770" cy="820912"/>
          </a:xfrm>
        </p:grpSpPr>
        <p:sp>
          <p:nvSpPr>
            <p:cNvPr id="119" name="Freeform 118"/>
            <p:cNvSpPr/>
            <p:nvPr/>
          </p:nvSpPr>
          <p:spPr bwMode="auto">
            <a:xfrm>
              <a:off x="976184" y="2113005"/>
              <a:ext cx="875270" cy="420130"/>
            </a:xfrm>
            <a:custGeom>
              <a:avLst/>
              <a:gdLst>
                <a:gd name="connsiteX0" fmla="*/ 0 w 875270"/>
                <a:gd name="connsiteY0" fmla="*/ 296563 h 420130"/>
                <a:gd name="connsiteX1" fmla="*/ 420130 w 875270"/>
                <a:gd name="connsiteY1" fmla="*/ 407773 h 420130"/>
                <a:gd name="connsiteX2" fmla="*/ 729048 w 875270"/>
                <a:gd name="connsiteY2" fmla="*/ 370703 h 420130"/>
                <a:gd name="connsiteX3" fmla="*/ 852616 w 875270"/>
                <a:gd name="connsiteY3" fmla="*/ 210065 h 420130"/>
                <a:gd name="connsiteX4" fmla="*/ 864973 w 875270"/>
                <a:gd name="connsiteY4" fmla="*/ 98854 h 420130"/>
                <a:gd name="connsiteX5" fmla="*/ 852616 w 875270"/>
                <a:gd name="connsiteY5" fmla="*/ 0 h 420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5270" h="420130">
                  <a:moveTo>
                    <a:pt x="0" y="296563"/>
                  </a:moveTo>
                  <a:cubicBezTo>
                    <a:pt x="149311" y="345989"/>
                    <a:pt x="298622" y="395416"/>
                    <a:pt x="420130" y="407773"/>
                  </a:cubicBezTo>
                  <a:cubicBezTo>
                    <a:pt x="541638" y="420130"/>
                    <a:pt x="656967" y="403654"/>
                    <a:pt x="729048" y="370703"/>
                  </a:cubicBezTo>
                  <a:cubicBezTo>
                    <a:pt x="801129" y="337752"/>
                    <a:pt x="829962" y="255373"/>
                    <a:pt x="852616" y="210065"/>
                  </a:cubicBezTo>
                  <a:cubicBezTo>
                    <a:pt x="875270" y="164757"/>
                    <a:pt x="864973" y="133865"/>
                    <a:pt x="864973" y="98854"/>
                  </a:cubicBezTo>
                  <a:cubicBezTo>
                    <a:pt x="864973" y="63843"/>
                    <a:pt x="858794" y="31921"/>
                    <a:pt x="852616" y="0"/>
                  </a:cubicBezTo>
                </a:path>
              </a:pathLst>
            </a:cu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 rot="18635488">
              <a:off x="852613" y="2372496"/>
              <a:ext cx="3129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 rot="18635488">
              <a:off x="1023271" y="2471349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 rot="18635488">
              <a:off x="1295119" y="2508419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solidFill>
                    <a:schemeClr val="bg1"/>
                  </a:solidFill>
                </a:rPr>
                <a:t>11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 rot="18635488">
              <a:off x="1583443" y="2450755"/>
              <a:ext cx="441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 rot="18635488">
              <a:off x="1787606" y="2244802"/>
              <a:ext cx="3129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 rot="18635488">
              <a:off x="1786149" y="2064533"/>
              <a:ext cx="3129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126" name="TextBox 125"/>
          <p:cNvSpPr txBox="1"/>
          <p:nvPr/>
        </p:nvSpPr>
        <p:spPr>
          <a:xfrm rot="18635488">
            <a:off x="1749084" y="3210886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48" name="Straight Connector 147"/>
          <p:cNvCxnSpPr/>
          <p:nvPr/>
        </p:nvCxnSpPr>
        <p:spPr bwMode="auto">
          <a:xfrm flipV="1">
            <a:off x="1084729" y="2586504"/>
            <a:ext cx="636494" cy="3406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Straight Connector 149"/>
          <p:cNvCxnSpPr/>
          <p:nvPr/>
        </p:nvCxnSpPr>
        <p:spPr bwMode="auto">
          <a:xfrm>
            <a:off x="1111624" y="2568575"/>
            <a:ext cx="600635" cy="3675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7" name="Oval 156"/>
          <p:cNvSpPr/>
          <p:nvPr/>
        </p:nvSpPr>
        <p:spPr bwMode="auto">
          <a:xfrm>
            <a:off x="1084729" y="2550646"/>
            <a:ext cx="80683" cy="6275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58" name="Oval 157"/>
          <p:cNvSpPr/>
          <p:nvPr/>
        </p:nvSpPr>
        <p:spPr bwMode="auto">
          <a:xfrm>
            <a:off x="1667449" y="2891311"/>
            <a:ext cx="80683" cy="6275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59" name="Oval 158"/>
          <p:cNvSpPr/>
          <p:nvPr/>
        </p:nvSpPr>
        <p:spPr bwMode="auto">
          <a:xfrm>
            <a:off x="1039899" y="2891311"/>
            <a:ext cx="80683" cy="6275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60" name="Oval 159"/>
          <p:cNvSpPr/>
          <p:nvPr/>
        </p:nvSpPr>
        <p:spPr bwMode="auto">
          <a:xfrm>
            <a:off x="1658484" y="2559606"/>
            <a:ext cx="80683" cy="6275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61" name="Oval 160"/>
          <p:cNvSpPr/>
          <p:nvPr/>
        </p:nvSpPr>
        <p:spPr bwMode="auto">
          <a:xfrm>
            <a:off x="950249" y="2792696"/>
            <a:ext cx="80683" cy="6275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62" name="Oval 161"/>
          <p:cNvSpPr/>
          <p:nvPr/>
        </p:nvSpPr>
        <p:spPr bwMode="auto">
          <a:xfrm>
            <a:off x="977144" y="2658221"/>
            <a:ext cx="80683" cy="6275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63" name="Oval 162"/>
          <p:cNvSpPr/>
          <p:nvPr/>
        </p:nvSpPr>
        <p:spPr bwMode="auto">
          <a:xfrm>
            <a:off x="1219199" y="2963031"/>
            <a:ext cx="80683" cy="6275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64" name="Oval 163"/>
          <p:cNvSpPr/>
          <p:nvPr/>
        </p:nvSpPr>
        <p:spPr bwMode="auto">
          <a:xfrm>
            <a:off x="1452289" y="2963031"/>
            <a:ext cx="80683" cy="6275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65" name="Oval 164"/>
          <p:cNvSpPr/>
          <p:nvPr/>
        </p:nvSpPr>
        <p:spPr bwMode="auto">
          <a:xfrm>
            <a:off x="1272989" y="2496851"/>
            <a:ext cx="80683" cy="6275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66" name="Oval 165"/>
          <p:cNvSpPr/>
          <p:nvPr/>
        </p:nvSpPr>
        <p:spPr bwMode="auto">
          <a:xfrm>
            <a:off x="1479184" y="2505816"/>
            <a:ext cx="80683" cy="6275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67" name="Oval 166"/>
          <p:cNvSpPr/>
          <p:nvPr/>
        </p:nvSpPr>
        <p:spPr bwMode="auto">
          <a:xfrm>
            <a:off x="1766064" y="2667186"/>
            <a:ext cx="80683" cy="6275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68" name="Oval 167"/>
          <p:cNvSpPr/>
          <p:nvPr/>
        </p:nvSpPr>
        <p:spPr bwMode="auto">
          <a:xfrm>
            <a:off x="1748134" y="2792696"/>
            <a:ext cx="80683" cy="6275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E081EE-9DE1-45A8-9FBC-61541BBC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C00000"/>
                </a:solidFill>
              </a:rPr>
              <a:t>Intersection of Two Cylinders</a:t>
            </a:r>
            <a:endParaRPr lang="en-IN" sz="4000" dirty="0">
              <a:solidFill>
                <a:srgbClr val="C00000"/>
              </a:solidFill>
            </a:endParaRP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31A45ADA-7E67-4792-BF98-D24DB83F7DDB}"/>
              </a:ext>
            </a:extLst>
          </p:cNvPr>
          <p:cNvSpPr/>
          <p:nvPr/>
        </p:nvSpPr>
        <p:spPr>
          <a:xfrm rot="3213382">
            <a:off x="1885852" y="4896464"/>
            <a:ext cx="912171" cy="7226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F1501-DCE9-471D-B76D-32EA06596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A28E6-F40D-4DD8-8F34-F62FEDA74B1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8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8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7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2" dur="500"/>
                                        <p:tgtEl>
                                          <p:spTgt spid="8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7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8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7" dur="500"/>
                                        <p:tgtEl>
                                          <p:spTgt spid="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2" dur="500"/>
                                        <p:tgtEl>
                                          <p:spTgt spid="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7" dur="500"/>
                                        <p:tgtEl>
                                          <p:spTgt spid="8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2" dur="500"/>
                                        <p:tgtEl>
                                          <p:spTgt spid="8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7" dur="500"/>
                                        <p:tgtEl>
                                          <p:spTgt spid="8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8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84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8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8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84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8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8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84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8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8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8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8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0" dur="500"/>
                                        <p:tgtEl>
                                          <p:spTgt spid="8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5" dur="500"/>
                                        <p:tgtEl>
                                          <p:spTgt spid="8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8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8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8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8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4" dur="500"/>
                                        <p:tgtEl>
                                          <p:spTgt spid="8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9" dur="500"/>
                                        <p:tgtEl>
                                          <p:spTgt spid="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4" dur="5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9" dur="500"/>
                                        <p:tgtEl>
                                          <p:spTgt spid="84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4" dur="500"/>
                                        <p:tgtEl>
                                          <p:spTgt spid="8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9" dur="500"/>
                                        <p:tgtEl>
                                          <p:spTgt spid="8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4" dur="500"/>
                                        <p:tgtEl>
                                          <p:spTgt spid="8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9" dur="500"/>
                                        <p:tgtEl>
                                          <p:spTgt spid="8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4" dur="500"/>
                                        <p:tgtEl>
                                          <p:spTgt spid="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9" dur="500"/>
                                        <p:tgtEl>
                                          <p:spTgt spid="8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4" dur="500"/>
                                        <p:tgtEl>
                                          <p:spTgt spid="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9" dur="500"/>
                                        <p:tgtEl>
                                          <p:spTgt spid="8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4" dur="500"/>
                                        <p:tgtEl>
                                          <p:spTgt spid="8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9" dur="500"/>
                                        <p:tgtEl>
                                          <p:spTgt spid="84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4" dur="500"/>
                                        <p:tgtEl>
                                          <p:spTgt spid="8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9" dur="500"/>
                                        <p:tgtEl>
                                          <p:spTgt spid="8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4" dur="500"/>
                                        <p:tgtEl>
                                          <p:spTgt spid="84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8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2" dur="500"/>
                                        <p:tgtEl>
                                          <p:spTgt spid="8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8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8" dur="500"/>
                                        <p:tgtEl>
                                          <p:spTgt spid="8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8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6" dur="500"/>
                                        <p:tgtEl>
                                          <p:spTgt spid="83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1" dur="500"/>
                                        <p:tgtEl>
                                          <p:spTgt spid="83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6" dur="500"/>
                                        <p:tgtEl>
                                          <p:spTgt spid="8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1" dur="500"/>
                                        <p:tgtEl>
                                          <p:spTgt spid="84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6" dur="500"/>
                                        <p:tgtEl>
                                          <p:spTgt spid="84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1" dur="500"/>
                                        <p:tgtEl>
                                          <p:spTgt spid="84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6" dur="500"/>
                                        <p:tgtEl>
                                          <p:spTgt spid="84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1" dur="500"/>
                                        <p:tgtEl>
                                          <p:spTgt spid="8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6" dur="500"/>
                                        <p:tgtEl>
                                          <p:spTgt spid="8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1" dur="500"/>
                                        <p:tgtEl>
                                          <p:spTgt spid="83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6" dur="500"/>
                                        <p:tgtEl>
                                          <p:spTgt spid="8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1" dur="500"/>
                                        <p:tgtEl>
                                          <p:spTgt spid="84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6" dur="500"/>
                                        <p:tgtEl>
                                          <p:spTgt spid="8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1" dur="500"/>
                                        <p:tgtEl>
                                          <p:spTgt spid="83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6" dur="500"/>
                                        <p:tgtEl>
                                          <p:spTgt spid="8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1" dur="500"/>
                                        <p:tgtEl>
                                          <p:spTgt spid="84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6" dur="500"/>
                                        <p:tgtEl>
                                          <p:spTgt spid="8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1" dur="500"/>
                                        <p:tgtEl>
                                          <p:spTgt spid="8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6" dur="500"/>
                                        <p:tgtEl>
                                          <p:spTgt spid="8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1" dur="500"/>
                                        <p:tgtEl>
                                          <p:spTgt spid="84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6" dur="500"/>
                                        <p:tgtEl>
                                          <p:spTgt spid="8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1" dur="500"/>
                                        <p:tgtEl>
                                          <p:spTgt spid="83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6" dur="500"/>
                                        <p:tgtEl>
                                          <p:spTgt spid="8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1" dur="500"/>
                                        <p:tgtEl>
                                          <p:spTgt spid="8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6" dur="500"/>
                                        <p:tgtEl>
                                          <p:spTgt spid="83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1" dur="500"/>
                                        <p:tgtEl>
                                          <p:spTgt spid="8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6" dur="500"/>
                                        <p:tgtEl>
                                          <p:spTgt spid="8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1" dur="500"/>
                                        <p:tgtEl>
                                          <p:spTgt spid="8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4" dur="500"/>
                                        <p:tgtEl>
                                          <p:spTgt spid="8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9" dur="500"/>
                                        <p:tgtEl>
                                          <p:spTgt spid="8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4" dur="500"/>
                                        <p:tgtEl>
                                          <p:spTgt spid="8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9" dur="500"/>
                                        <p:tgtEl>
                                          <p:spTgt spid="8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4" dur="500"/>
                                        <p:tgtEl>
                                          <p:spTgt spid="8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9" dur="500"/>
                                        <p:tgtEl>
                                          <p:spTgt spid="8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4" dur="500"/>
                                        <p:tgtEl>
                                          <p:spTgt spid="8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9" dur="500"/>
                                        <p:tgtEl>
                                          <p:spTgt spid="84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4" dur="500"/>
                                        <p:tgtEl>
                                          <p:spTgt spid="8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9" dur="500"/>
                                        <p:tgtEl>
                                          <p:spTgt spid="8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4" dur="500"/>
                                        <p:tgtEl>
                                          <p:spTgt spid="8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9" dur="500"/>
                                        <p:tgtEl>
                                          <p:spTgt spid="84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4" dur="500"/>
                                        <p:tgtEl>
                                          <p:spTgt spid="84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9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2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17" dur="500"/>
                                        <p:tgtEl>
                                          <p:spTgt spid="8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1" dur="500"/>
                                        <p:tgtEl>
                                          <p:spTgt spid="840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4" dur="500"/>
                                        <p:tgtEl>
                                          <p:spTgt spid="840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7" dur="500"/>
                                        <p:tgtEl>
                                          <p:spTgt spid="84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0" dur="500"/>
                                        <p:tgtEl>
                                          <p:spTgt spid="840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3" dur="500"/>
                                        <p:tgtEl>
                                          <p:spTgt spid="840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6" dur="500"/>
                                        <p:tgtEl>
                                          <p:spTgt spid="840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9" dur="500"/>
                                        <p:tgtEl>
                                          <p:spTgt spid="840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2" dur="500"/>
                                        <p:tgtEl>
                                          <p:spTgt spid="840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5" dur="500"/>
                                        <p:tgtEl>
                                          <p:spTgt spid="840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8" dur="500"/>
                                        <p:tgtEl>
                                          <p:spTgt spid="840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1" dur="500"/>
                                        <p:tgtEl>
                                          <p:spTgt spid="840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4" dur="500"/>
                                        <p:tgtEl>
                                          <p:spTgt spid="840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6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1" dur="2000" fill="hold"/>
                                        <p:tgtEl>
                                          <p:spTgt spid="840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72" dur="2000" fill="hold"/>
                                        <p:tgtEl>
                                          <p:spTgt spid="840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 animBg="1"/>
      <p:bldP spid="83971" grpId="0" animBg="1"/>
      <p:bldP spid="83972" grpId="0" animBg="1"/>
      <p:bldP spid="83973" grpId="0" animBg="1"/>
      <p:bldP spid="83974" grpId="0" animBg="1"/>
      <p:bldP spid="83975" grpId="0" animBg="1"/>
      <p:bldP spid="83976" grpId="0" animBg="1"/>
      <p:bldP spid="83977" grpId="0" animBg="1"/>
      <p:bldP spid="83978" grpId="0" animBg="1"/>
      <p:bldP spid="83979" grpId="0" animBg="1"/>
      <p:bldP spid="83980" grpId="0" animBg="1"/>
      <p:bldP spid="83981" grpId="0" animBg="1"/>
      <p:bldP spid="83982" grpId="0" animBg="1"/>
      <p:bldP spid="83983" grpId="0" animBg="1"/>
      <p:bldP spid="83984" grpId="0" animBg="1"/>
      <p:bldP spid="83985" grpId="0" animBg="1"/>
      <p:bldP spid="83986" grpId="0" animBg="1"/>
      <p:bldP spid="83987" grpId="0" animBg="1"/>
      <p:bldP spid="83988" grpId="0" animBg="1"/>
      <p:bldP spid="83989" grpId="0" animBg="1"/>
      <p:bldP spid="83990" grpId="0" animBg="1"/>
      <p:bldP spid="83991" grpId="0" animBg="1"/>
      <p:bldP spid="83992" grpId="0" animBg="1"/>
      <p:bldP spid="83993" grpId="0" animBg="1"/>
      <p:bldP spid="83994" grpId="0" animBg="1"/>
      <p:bldP spid="83995" grpId="0" animBg="1"/>
      <p:bldP spid="83996" grpId="0" animBg="1"/>
      <p:bldP spid="83997" grpId="0" animBg="1"/>
      <p:bldP spid="83998" grpId="0" animBg="1"/>
      <p:bldP spid="83999" grpId="0" animBg="1"/>
      <p:bldP spid="84000" grpId="0" animBg="1"/>
      <p:bldP spid="84001" grpId="0" animBg="1"/>
      <p:bldP spid="84002" grpId="0" animBg="1"/>
      <p:bldP spid="84003" grpId="0" animBg="1"/>
      <p:bldP spid="84004" grpId="0" animBg="1"/>
      <p:bldP spid="84005" grpId="0" animBg="1"/>
      <p:bldP spid="84006" grpId="0" animBg="1"/>
      <p:bldP spid="84007" grpId="0" animBg="1"/>
      <p:bldP spid="84008" grpId="0" animBg="1"/>
      <p:bldP spid="84009" grpId="0" animBg="1"/>
      <p:bldP spid="84010" grpId="0" animBg="1"/>
      <p:bldP spid="84011" grpId="0" animBg="1"/>
      <p:bldP spid="84012" grpId="0" animBg="1"/>
      <p:bldP spid="84013" grpId="0" animBg="1"/>
      <p:bldP spid="84014" grpId="0" animBg="1"/>
      <p:bldP spid="84015" grpId="0" animBg="1"/>
      <p:bldP spid="84016" grpId="0" animBg="1"/>
      <p:bldP spid="84017" grpId="0" animBg="1"/>
      <p:bldP spid="84018" grpId="0" animBg="1"/>
      <p:bldP spid="84020" grpId="0" animBg="1"/>
      <p:bldP spid="84021" grpId="0" animBg="1"/>
      <p:bldP spid="84022" grpId="0" animBg="1"/>
      <p:bldP spid="84023" grpId="0" animBg="1"/>
      <p:bldP spid="84024" grpId="0" animBg="1"/>
      <p:bldP spid="84025" grpId="0" animBg="1"/>
      <p:bldP spid="84026" grpId="0" animBg="1"/>
      <p:bldP spid="84027" grpId="0"/>
      <p:bldP spid="84028" grpId="0"/>
      <p:bldP spid="84029" grpId="0"/>
      <p:bldP spid="84030" grpId="0"/>
      <p:bldP spid="84031" grpId="0"/>
      <p:bldP spid="84032" grpId="0"/>
      <p:bldP spid="84033" grpId="0"/>
      <p:bldP spid="84034" grpId="0"/>
      <p:bldP spid="84035" grpId="0"/>
      <p:bldP spid="84036" grpId="0"/>
      <p:bldP spid="84037" grpId="0"/>
      <p:bldP spid="84038" grpId="0"/>
      <p:bldP spid="84039" grpId="0"/>
      <p:bldP spid="84040" grpId="0"/>
      <p:bldP spid="84041" grpId="0"/>
      <p:bldP spid="84042" grpId="0"/>
      <p:bldP spid="84043" grpId="0"/>
      <p:bldP spid="84044" grpId="0"/>
      <p:bldP spid="84045" grpId="0"/>
      <p:bldP spid="84046" grpId="0"/>
      <p:bldP spid="84047" grpId="0"/>
      <p:bldP spid="84048" grpId="0"/>
      <p:bldP spid="84049" grpId="0"/>
      <p:bldP spid="84050" grpId="0"/>
      <p:bldP spid="84051" grpId="0"/>
      <p:bldP spid="84052" grpId="0"/>
      <p:bldP spid="84053" grpId="0"/>
      <p:bldP spid="84054" grpId="0"/>
      <p:bldP spid="84055" grpId="0"/>
      <p:bldP spid="84056" grpId="0"/>
      <p:bldP spid="84057" grpId="0"/>
      <p:bldP spid="84058" grpId="0" animBg="1"/>
      <p:bldP spid="84059" grpId="0" animBg="1"/>
      <p:bldP spid="84060" grpId="0" animBg="1"/>
      <p:bldP spid="84061" grpId="0" animBg="1"/>
      <p:bldP spid="84062" grpId="0" animBg="1"/>
      <p:bldP spid="84063" grpId="0" animBg="1"/>
      <p:bldP spid="84064" grpId="0" animBg="1"/>
      <p:bldP spid="84065" grpId="0" animBg="1"/>
      <p:bldP spid="84066" grpId="0" animBg="1"/>
      <p:bldP spid="84067" grpId="0" animBg="1"/>
      <p:bldP spid="84068" grpId="0" animBg="1"/>
      <p:bldP spid="84069" grpId="0" animBg="1"/>
      <p:bldP spid="84069" grpId="1" animBg="1"/>
      <p:bldP spid="84070" grpId="0" animBg="1"/>
      <p:bldP spid="84071" grpId="0" animBg="1"/>
      <p:bldP spid="84072" grpId="0" animBg="1"/>
      <p:bldP spid="84073" grpId="0" animBg="1"/>
      <p:bldP spid="126" grpId="0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2"/>
          <p:cNvSpPr>
            <a:spLocks noChangeArrowheads="1"/>
          </p:cNvSpPr>
          <p:nvPr/>
        </p:nvSpPr>
        <p:spPr bwMode="auto">
          <a:xfrm>
            <a:off x="4559479" y="1346299"/>
            <a:ext cx="1828800" cy="12319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9pPr>
          </a:lstStyle>
          <a:p>
            <a:pPr eaLnBrk="1" hangingPunct="1"/>
            <a:endParaRPr lang="en-US" sz="1200" b="0">
              <a:latin typeface="+mn-lt"/>
            </a:endParaRPr>
          </a:p>
        </p:txBody>
      </p:sp>
      <p:sp>
        <p:nvSpPr>
          <p:cNvPr id="92" name="AutoShape 3"/>
          <p:cNvSpPr>
            <a:spLocks noChangeArrowheads="1"/>
          </p:cNvSpPr>
          <p:nvPr/>
        </p:nvSpPr>
        <p:spPr bwMode="auto">
          <a:xfrm>
            <a:off x="5016679" y="1536799"/>
            <a:ext cx="901700" cy="876300"/>
          </a:xfrm>
          <a:prstGeom prst="flowChartConnector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9pPr>
          </a:lstStyle>
          <a:p>
            <a:pPr eaLnBrk="1" hangingPunct="1"/>
            <a:endParaRPr lang="en-US" sz="1200" b="0">
              <a:latin typeface="+mn-lt"/>
            </a:endParaRPr>
          </a:p>
        </p:txBody>
      </p:sp>
      <p:sp>
        <p:nvSpPr>
          <p:cNvPr id="93" name="Line 4"/>
          <p:cNvSpPr>
            <a:spLocks noChangeShapeType="1"/>
          </p:cNvSpPr>
          <p:nvPr/>
        </p:nvSpPr>
        <p:spPr bwMode="auto">
          <a:xfrm flipH="1">
            <a:off x="4942142" y="1968599"/>
            <a:ext cx="103909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4" name="Line 5"/>
          <p:cNvSpPr>
            <a:spLocks noChangeShapeType="1"/>
          </p:cNvSpPr>
          <p:nvPr/>
        </p:nvSpPr>
        <p:spPr bwMode="auto">
          <a:xfrm flipH="1">
            <a:off x="4910317" y="2184499"/>
            <a:ext cx="1098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5" name="Line 6"/>
          <p:cNvSpPr>
            <a:spLocks noChangeShapeType="1"/>
          </p:cNvSpPr>
          <p:nvPr/>
        </p:nvSpPr>
        <p:spPr bwMode="auto">
          <a:xfrm flipH="1">
            <a:off x="5037317" y="2336899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6" name="Line 7"/>
          <p:cNvSpPr>
            <a:spLocks noChangeShapeType="1"/>
          </p:cNvSpPr>
          <p:nvPr/>
        </p:nvSpPr>
        <p:spPr bwMode="auto">
          <a:xfrm flipH="1">
            <a:off x="5050017" y="2413099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7" name="Line 8"/>
          <p:cNvSpPr>
            <a:spLocks noChangeShapeType="1"/>
          </p:cNvSpPr>
          <p:nvPr/>
        </p:nvSpPr>
        <p:spPr bwMode="auto">
          <a:xfrm flipH="1">
            <a:off x="4559479" y="3606899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8" name="Line 9"/>
          <p:cNvSpPr>
            <a:spLocks noChangeShapeType="1"/>
          </p:cNvSpPr>
          <p:nvPr/>
        </p:nvSpPr>
        <p:spPr bwMode="auto">
          <a:xfrm flipV="1">
            <a:off x="4559479" y="2971899"/>
            <a:ext cx="0" cy="630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9" name="Line 10"/>
          <p:cNvSpPr>
            <a:spLocks noChangeShapeType="1"/>
          </p:cNvSpPr>
          <p:nvPr/>
        </p:nvSpPr>
        <p:spPr bwMode="auto">
          <a:xfrm>
            <a:off x="4546779" y="2971899"/>
            <a:ext cx="1828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0" name="Line 11"/>
          <p:cNvSpPr>
            <a:spLocks noChangeShapeType="1"/>
          </p:cNvSpPr>
          <p:nvPr/>
        </p:nvSpPr>
        <p:spPr bwMode="auto">
          <a:xfrm flipH="1">
            <a:off x="6388278" y="2949674"/>
            <a:ext cx="2" cy="668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1" name="Line 12"/>
          <p:cNvSpPr>
            <a:spLocks noChangeShapeType="1"/>
          </p:cNvSpPr>
          <p:nvPr/>
        </p:nvSpPr>
        <p:spPr bwMode="auto">
          <a:xfrm flipH="1">
            <a:off x="5918379" y="3606899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2" name="Line 13"/>
          <p:cNvSpPr>
            <a:spLocks noChangeShapeType="1"/>
          </p:cNvSpPr>
          <p:nvPr/>
        </p:nvSpPr>
        <p:spPr bwMode="auto">
          <a:xfrm>
            <a:off x="5016679" y="3632299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3" name="Line 14"/>
          <p:cNvSpPr>
            <a:spLocks noChangeShapeType="1"/>
          </p:cNvSpPr>
          <p:nvPr/>
        </p:nvSpPr>
        <p:spPr bwMode="auto">
          <a:xfrm>
            <a:off x="5003979" y="4089499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4" name="Line 15"/>
          <p:cNvSpPr>
            <a:spLocks noChangeShapeType="1"/>
          </p:cNvSpPr>
          <p:nvPr/>
        </p:nvSpPr>
        <p:spPr bwMode="auto">
          <a:xfrm>
            <a:off x="5905679" y="3632299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5" name="Arc 16"/>
          <p:cNvSpPr>
            <a:spLocks/>
          </p:cNvSpPr>
          <p:nvPr/>
        </p:nvSpPr>
        <p:spPr bwMode="auto">
          <a:xfrm rot="4735960">
            <a:off x="7093923" y="2598043"/>
            <a:ext cx="769938" cy="1270000"/>
          </a:xfrm>
          <a:custGeom>
            <a:avLst/>
            <a:gdLst>
              <a:gd name="T0" fmla="*/ 2147483647 w 24225"/>
              <a:gd name="T1" fmla="*/ 0 h 42723"/>
              <a:gd name="T2" fmla="*/ 0 w 24225"/>
              <a:gd name="T3" fmla="*/ 2147483647 h 42723"/>
              <a:gd name="T4" fmla="*/ 2147483647 w 24225"/>
              <a:gd name="T5" fmla="*/ 2147483647 h 42723"/>
              <a:gd name="T6" fmla="*/ 0 60000 65536"/>
              <a:gd name="T7" fmla="*/ 0 60000 65536"/>
              <a:gd name="T8" fmla="*/ 0 60000 65536"/>
              <a:gd name="T9" fmla="*/ 0 w 24225"/>
              <a:gd name="T10" fmla="*/ 0 h 42723"/>
              <a:gd name="T11" fmla="*/ 24225 w 24225"/>
              <a:gd name="T12" fmla="*/ 42723 h 427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225" h="42723" fill="none" extrusionOk="0">
                <a:moveTo>
                  <a:pt x="7138" y="-1"/>
                </a:moveTo>
                <a:cubicBezTo>
                  <a:pt x="17103" y="2128"/>
                  <a:pt x="24225" y="10932"/>
                  <a:pt x="24225" y="21123"/>
                </a:cubicBezTo>
                <a:cubicBezTo>
                  <a:pt x="24225" y="33052"/>
                  <a:pt x="14554" y="42723"/>
                  <a:pt x="2625" y="42723"/>
                </a:cubicBezTo>
                <a:cubicBezTo>
                  <a:pt x="1747" y="42723"/>
                  <a:pt x="870" y="42669"/>
                  <a:pt x="0" y="42562"/>
                </a:cubicBezTo>
              </a:path>
              <a:path w="24225" h="42723" stroke="0" extrusionOk="0">
                <a:moveTo>
                  <a:pt x="7138" y="-1"/>
                </a:moveTo>
                <a:cubicBezTo>
                  <a:pt x="17103" y="2128"/>
                  <a:pt x="24225" y="10932"/>
                  <a:pt x="24225" y="21123"/>
                </a:cubicBezTo>
                <a:cubicBezTo>
                  <a:pt x="24225" y="33052"/>
                  <a:pt x="14554" y="42723"/>
                  <a:pt x="2625" y="42723"/>
                </a:cubicBezTo>
                <a:cubicBezTo>
                  <a:pt x="1747" y="42723"/>
                  <a:pt x="870" y="42669"/>
                  <a:pt x="0" y="42562"/>
                </a:cubicBezTo>
                <a:lnTo>
                  <a:pt x="2625" y="21123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9pPr>
          </a:lstStyle>
          <a:p>
            <a:pPr eaLnBrk="1" hangingPunct="1"/>
            <a:endParaRPr lang="en-US" sz="1200" b="0">
              <a:latin typeface="+mn-lt"/>
            </a:endParaRPr>
          </a:p>
        </p:txBody>
      </p:sp>
      <p:sp>
        <p:nvSpPr>
          <p:cNvPr id="106" name="Line 17"/>
          <p:cNvSpPr>
            <a:spLocks noChangeShapeType="1"/>
          </p:cNvSpPr>
          <p:nvPr/>
        </p:nvSpPr>
        <p:spPr bwMode="auto">
          <a:xfrm flipH="1">
            <a:off x="6777380" y="29718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7" name="Line 18"/>
          <p:cNvSpPr>
            <a:spLocks noChangeShapeType="1"/>
          </p:cNvSpPr>
          <p:nvPr/>
        </p:nvSpPr>
        <p:spPr bwMode="auto">
          <a:xfrm>
            <a:off x="6997879" y="3413224"/>
            <a:ext cx="0" cy="695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9" name="Line 20"/>
          <p:cNvSpPr>
            <a:spLocks noChangeShapeType="1"/>
          </p:cNvSpPr>
          <p:nvPr/>
        </p:nvSpPr>
        <p:spPr bwMode="auto">
          <a:xfrm flipV="1">
            <a:off x="7886879" y="3416399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10" name="Line 21"/>
          <p:cNvSpPr>
            <a:spLocks noChangeShapeType="1"/>
          </p:cNvSpPr>
          <p:nvPr/>
        </p:nvSpPr>
        <p:spPr bwMode="auto">
          <a:xfrm>
            <a:off x="7074079" y="3492599"/>
            <a:ext cx="0" cy="59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11" name="Line 22"/>
          <p:cNvSpPr>
            <a:spLocks noChangeShapeType="1"/>
          </p:cNvSpPr>
          <p:nvPr/>
        </p:nvSpPr>
        <p:spPr bwMode="auto">
          <a:xfrm>
            <a:off x="7226479" y="3338612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12" name="Line 23"/>
          <p:cNvSpPr>
            <a:spLocks noChangeShapeType="1"/>
          </p:cNvSpPr>
          <p:nvPr/>
        </p:nvSpPr>
        <p:spPr bwMode="auto">
          <a:xfrm flipH="1">
            <a:off x="7455079" y="3630711"/>
            <a:ext cx="0" cy="471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14" name="Text Box 25"/>
          <p:cNvSpPr txBox="1">
            <a:spLocks noChangeArrowheads="1"/>
          </p:cNvSpPr>
          <p:nvPr/>
        </p:nvSpPr>
        <p:spPr bwMode="auto">
          <a:xfrm>
            <a:off x="6811475" y="3117949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9pPr>
          </a:lstStyle>
          <a:p>
            <a:pPr eaLnBrk="1" hangingPunct="1"/>
            <a:r>
              <a:rPr lang="en-US" sz="1200" b="0">
                <a:latin typeface="+mn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5" name="Text Box 26"/>
          <p:cNvSpPr txBox="1">
            <a:spLocks noChangeArrowheads="1"/>
          </p:cNvSpPr>
          <p:nvPr/>
        </p:nvSpPr>
        <p:spPr bwMode="auto">
          <a:xfrm>
            <a:off x="6991840" y="3117969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9pPr>
          </a:lstStyle>
          <a:p>
            <a:pPr eaLnBrk="1" hangingPunct="1"/>
            <a:r>
              <a:rPr lang="en-US" sz="1200" b="0" dirty="0">
                <a:latin typeface="+mn-lt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6" name="Text Box 27"/>
          <p:cNvSpPr txBox="1">
            <a:spLocks noChangeArrowheads="1"/>
          </p:cNvSpPr>
          <p:nvPr/>
        </p:nvSpPr>
        <p:spPr bwMode="auto">
          <a:xfrm>
            <a:off x="7161392" y="3319562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9pPr>
          </a:lstStyle>
          <a:p>
            <a:pPr eaLnBrk="1" hangingPunct="1"/>
            <a:r>
              <a:rPr lang="en-US" sz="1200" b="0">
                <a:latin typeface="+mn-lt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17" name="Text Box 28"/>
          <p:cNvSpPr txBox="1">
            <a:spLocks noChangeArrowheads="1"/>
          </p:cNvSpPr>
          <p:nvPr/>
        </p:nvSpPr>
        <p:spPr bwMode="auto">
          <a:xfrm>
            <a:off x="7378879" y="3332262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9pPr>
          </a:lstStyle>
          <a:p>
            <a:pPr eaLnBrk="1" hangingPunct="1"/>
            <a:r>
              <a:rPr lang="en-US" sz="1200" b="0">
                <a:latin typeface="+mn-lt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18" name="Text Box 29"/>
          <p:cNvSpPr txBox="1">
            <a:spLocks noChangeArrowheads="1"/>
          </p:cNvSpPr>
          <p:nvPr/>
        </p:nvSpPr>
        <p:spPr bwMode="auto">
          <a:xfrm>
            <a:off x="4762000" y="3555646"/>
            <a:ext cx="3032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9pPr>
          </a:lstStyle>
          <a:p>
            <a:pPr eaLnBrk="1" hangingPunct="1"/>
            <a:r>
              <a:rPr lang="en-US" sz="1200" b="0">
                <a:latin typeface="+mn-lt"/>
                <a:cs typeface="Times New Roman" panose="02020603050405020304" pitchFamily="18" charset="0"/>
              </a:rPr>
              <a:t>4’</a:t>
            </a:r>
          </a:p>
        </p:txBody>
      </p:sp>
      <p:sp>
        <p:nvSpPr>
          <p:cNvPr id="119" name="Text Box 30"/>
          <p:cNvSpPr txBox="1">
            <a:spLocks noChangeArrowheads="1"/>
          </p:cNvSpPr>
          <p:nvPr/>
        </p:nvSpPr>
        <p:spPr bwMode="auto">
          <a:xfrm>
            <a:off x="4870854" y="3348815"/>
            <a:ext cx="3032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9pPr>
          </a:lstStyle>
          <a:p>
            <a:pPr eaLnBrk="1" hangingPunct="1"/>
            <a:r>
              <a:rPr lang="en-US" sz="1200" b="0" dirty="0">
                <a:latin typeface="+mn-lt"/>
                <a:cs typeface="Times New Roman" panose="02020603050405020304" pitchFamily="18" charset="0"/>
              </a:rPr>
              <a:t>3’</a:t>
            </a:r>
          </a:p>
        </p:txBody>
      </p:sp>
      <p:sp>
        <p:nvSpPr>
          <p:cNvPr id="120" name="Text Box 31"/>
          <p:cNvSpPr txBox="1">
            <a:spLocks noChangeArrowheads="1"/>
          </p:cNvSpPr>
          <p:nvPr/>
        </p:nvSpPr>
        <p:spPr bwMode="auto">
          <a:xfrm>
            <a:off x="5042332" y="3217039"/>
            <a:ext cx="3651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9pPr>
          </a:lstStyle>
          <a:p>
            <a:pPr eaLnBrk="1" hangingPunct="1"/>
            <a:r>
              <a:rPr lang="en-US" sz="1200" b="0" dirty="0">
                <a:latin typeface="+mn-lt"/>
                <a:cs typeface="Times New Roman" panose="02020603050405020304" pitchFamily="18" charset="0"/>
              </a:rPr>
              <a:t>2’</a:t>
            </a:r>
          </a:p>
        </p:txBody>
      </p:sp>
      <p:sp>
        <p:nvSpPr>
          <p:cNvPr id="121" name="Text Box 32"/>
          <p:cNvSpPr txBox="1">
            <a:spLocks noChangeArrowheads="1"/>
          </p:cNvSpPr>
          <p:nvPr/>
        </p:nvSpPr>
        <p:spPr bwMode="auto">
          <a:xfrm>
            <a:off x="5528508" y="3220183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9pPr>
          </a:lstStyle>
          <a:p>
            <a:pPr eaLnBrk="1" hangingPunct="1"/>
            <a:r>
              <a:rPr lang="en-US" sz="1200" b="0" dirty="0">
                <a:latin typeface="+mn-lt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22" name="Text Box 33"/>
          <p:cNvSpPr txBox="1">
            <a:spLocks noChangeArrowheads="1"/>
          </p:cNvSpPr>
          <p:nvPr/>
        </p:nvSpPr>
        <p:spPr bwMode="auto">
          <a:xfrm>
            <a:off x="5268507" y="3158553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9pPr>
          </a:lstStyle>
          <a:p>
            <a:pPr eaLnBrk="1" hangingPunct="1"/>
            <a:r>
              <a:rPr lang="en-US" sz="1200" b="0">
                <a:latin typeface="+mn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3" name="Text Box 34"/>
          <p:cNvSpPr txBox="1">
            <a:spLocks noChangeArrowheads="1"/>
          </p:cNvSpPr>
          <p:nvPr/>
        </p:nvSpPr>
        <p:spPr bwMode="auto">
          <a:xfrm>
            <a:off x="5676381" y="3525605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9pPr>
          </a:lstStyle>
          <a:p>
            <a:pPr eaLnBrk="1" hangingPunct="1"/>
            <a:r>
              <a:rPr lang="en-US" sz="1200" b="0" dirty="0">
                <a:latin typeface="+mn-lt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24" name="Text Box 35"/>
          <p:cNvSpPr txBox="1">
            <a:spLocks noChangeArrowheads="1"/>
          </p:cNvSpPr>
          <p:nvPr/>
        </p:nvSpPr>
        <p:spPr bwMode="auto">
          <a:xfrm>
            <a:off x="5854879" y="3543399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9pPr>
          </a:lstStyle>
          <a:p>
            <a:pPr eaLnBrk="1" hangingPunct="1"/>
            <a:r>
              <a:rPr lang="en-US" sz="1200" b="0" dirty="0">
                <a:latin typeface="+mn-lt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25" name="Text Box 36"/>
          <p:cNvSpPr txBox="1">
            <a:spLocks noChangeArrowheads="1"/>
          </p:cNvSpPr>
          <p:nvPr/>
        </p:nvSpPr>
        <p:spPr bwMode="auto">
          <a:xfrm>
            <a:off x="6837542" y="4038600"/>
            <a:ext cx="25840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9pPr>
          </a:lstStyle>
          <a:p>
            <a:pPr eaLnBrk="1" hangingPunct="1"/>
            <a:r>
              <a:rPr lang="en-US" sz="1000" b="0" dirty="0">
                <a:latin typeface="+mn-lt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26" name="Text Box 37"/>
          <p:cNvSpPr txBox="1">
            <a:spLocks noChangeArrowheads="1"/>
          </p:cNvSpPr>
          <p:nvPr/>
        </p:nvSpPr>
        <p:spPr bwMode="auto">
          <a:xfrm>
            <a:off x="6963344" y="4046622"/>
            <a:ext cx="2551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9pPr>
          </a:lstStyle>
          <a:p>
            <a:pPr eaLnBrk="1" hangingPunct="1"/>
            <a:r>
              <a:rPr lang="en-US" sz="1000" b="0" dirty="0">
                <a:latin typeface="+mn-lt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27" name="Text Box 38"/>
          <p:cNvSpPr txBox="1">
            <a:spLocks noChangeArrowheads="1"/>
          </p:cNvSpPr>
          <p:nvPr/>
        </p:nvSpPr>
        <p:spPr bwMode="auto">
          <a:xfrm>
            <a:off x="7098400" y="4053018"/>
            <a:ext cx="2535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9pPr>
          </a:lstStyle>
          <a:p>
            <a:pPr eaLnBrk="1" hangingPunct="1"/>
            <a:r>
              <a:rPr lang="en-US" sz="1000" b="0" dirty="0">
                <a:latin typeface="+mn-lt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28" name="Text Box 39"/>
          <p:cNvSpPr txBox="1">
            <a:spLocks noChangeArrowheads="1"/>
          </p:cNvSpPr>
          <p:nvPr/>
        </p:nvSpPr>
        <p:spPr bwMode="auto">
          <a:xfrm>
            <a:off x="7327454" y="4056910"/>
            <a:ext cx="2873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9pPr>
          </a:lstStyle>
          <a:p>
            <a:pPr eaLnBrk="1" hangingPunct="1"/>
            <a:r>
              <a:rPr lang="en-US" sz="1000" b="0" dirty="0">
                <a:latin typeface="+mn-lt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29" name="Text Box 40"/>
          <p:cNvSpPr txBox="1">
            <a:spLocks noChangeArrowheads="1"/>
          </p:cNvSpPr>
          <p:nvPr/>
        </p:nvSpPr>
        <p:spPr bwMode="auto">
          <a:xfrm>
            <a:off x="4746750" y="1698724"/>
            <a:ext cx="282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9pPr>
          </a:lstStyle>
          <a:p>
            <a:pPr eaLnBrk="1" hangingPunct="1"/>
            <a:r>
              <a:rPr lang="en-US" sz="1200" b="0">
                <a:latin typeface="+mn-lt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30" name="Text Box 41"/>
          <p:cNvSpPr txBox="1">
            <a:spLocks noChangeArrowheads="1"/>
          </p:cNvSpPr>
          <p:nvPr/>
        </p:nvSpPr>
        <p:spPr bwMode="auto">
          <a:xfrm>
            <a:off x="4688067" y="1908274"/>
            <a:ext cx="2664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9pPr>
          </a:lstStyle>
          <a:p>
            <a:pPr eaLnBrk="1" hangingPunct="1"/>
            <a:r>
              <a:rPr lang="en-US" sz="1200" b="0">
                <a:latin typeface="+mn-lt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31" name="Text Box 42"/>
          <p:cNvSpPr txBox="1">
            <a:spLocks noChangeArrowheads="1"/>
          </p:cNvSpPr>
          <p:nvPr/>
        </p:nvSpPr>
        <p:spPr bwMode="auto">
          <a:xfrm>
            <a:off x="4770617" y="2133699"/>
            <a:ext cx="2712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9pPr>
          </a:lstStyle>
          <a:p>
            <a:pPr eaLnBrk="1" hangingPunct="1"/>
            <a:r>
              <a:rPr lang="en-US" sz="1200" b="0" dirty="0">
                <a:latin typeface="+mn-lt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32" name="Text Box 43"/>
          <p:cNvSpPr txBox="1">
            <a:spLocks noChangeArrowheads="1"/>
          </p:cNvSpPr>
          <p:nvPr/>
        </p:nvSpPr>
        <p:spPr bwMode="auto">
          <a:xfrm>
            <a:off x="4737279" y="2306737"/>
            <a:ext cx="2776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9pPr>
          </a:lstStyle>
          <a:p>
            <a:pPr eaLnBrk="1" hangingPunct="1"/>
            <a:r>
              <a:rPr lang="en-US" sz="1200" b="0" dirty="0">
                <a:latin typeface="+mn-lt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33" name="Text Box 44"/>
          <p:cNvSpPr txBox="1">
            <a:spLocks noChangeArrowheads="1"/>
          </p:cNvSpPr>
          <p:nvPr/>
        </p:nvSpPr>
        <p:spPr bwMode="auto">
          <a:xfrm>
            <a:off x="5678667" y="1693962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9pPr>
          </a:lstStyle>
          <a:p>
            <a:pPr eaLnBrk="1" hangingPunct="1"/>
            <a:r>
              <a:rPr lang="en-US" sz="1200" b="0">
                <a:latin typeface="+mn-lt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34" name="Text Box 45"/>
          <p:cNvSpPr txBox="1">
            <a:spLocks noChangeArrowheads="1"/>
          </p:cNvSpPr>
          <p:nvPr/>
        </p:nvSpPr>
        <p:spPr bwMode="auto">
          <a:xfrm>
            <a:off x="5639576" y="1977349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9pPr>
          </a:lstStyle>
          <a:p>
            <a:pPr eaLnBrk="1" hangingPunct="1"/>
            <a:r>
              <a:rPr lang="en-US" sz="1200" b="0">
                <a:latin typeface="+mn-lt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35" name="Text Box 46"/>
          <p:cNvSpPr txBox="1">
            <a:spLocks noChangeArrowheads="1"/>
          </p:cNvSpPr>
          <p:nvPr/>
        </p:nvSpPr>
        <p:spPr bwMode="auto">
          <a:xfrm>
            <a:off x="5513567" y="2102954"/>
            <a:ext cx="263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9pPr>
          </a:lstStyle>
          <a:p>
            <a:pPr eaLnBrk="1" hangingPunct="1"/>
            <a:r>
              <a:rPr lang="en-US" sz="1200" b="0" dirty="0">
                <a:latin typeface="+mn-lt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6" name="Text Box 47"/>
          <p:cNvSpPr txBox="1">
            <a:spLocks noChangeArrowheads="1"/>
          </p:cNvSpPr>
          <p:nvPr/>
        </p:nvSpPr>
        <p:spPr bwMode="auto">
          <a:xfrm>
            <a:off x="5227977" y="2360881"/>
            <a:ext cx="3032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9pPr>
          </a:lstStyle>
          <a:p>
            <a:pPr eaLnBrk="1" hangingPunct="1"/>
            <a:r>
              <a:rPr lang="en-US" sz="1200" b="0">
                <a:latin typeface="+mn-lt"/>
                <a:cs typeface="Times New Roman" panose="02020603050405020304" pitchFamily="18" charset="0"/>
              </a:rPr>
              <a:t>1’</a:t>
            </a:r>
          </a:p>
        </p:txBody>
      </p:sp>
      <p:sp>
        <p:nvSpPr>
          <p:cNvPr id="137" name="Text Box 48"/>
          <p:cNvSpPr txBox="1">
            <a:spLocks noChangeArrowheads="1"/>
          </p:cNvSpPr>
          <p:nvPr/>
        </p:nvSpPr>
        <p:spPr bwMode="auto">
          <a:xfrm>
            <a:off x="4969054" y="1692374"/>
            <a:ext cx="3032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9pPr>
          </a:lstStyle>
          <a:p>
            <a:pPr eaLnBrk="1" hangingPunct="1"/>
            <a:r>
              <a:rPr lang="en-US" sz="1200" b="0">
                <a:latin typeface="+mn-lt"/>
                <a:cs typeface="Times New Roman" panose="02020603050405020304" pitchFamily="18" charset="0"/>
              </a:rPr>
              <a:t>4’</a:t>
            </a:r>
          </a:p>
        </p:txBody>
      </p:sp>
      <p:sp>
        <p:nvSpPr>
          <p:cNvPr id="138" name="Text Box 49"/>
          <p:cNvSpPr txBox="1">
            <a:spLocks noChangeArrowheads="1"/>
          </p:cNvSpPr>
          <p:nvPr/>
        </p:nvSpPr>
        <p:spPr bwMode="auto">
          <a:xfrm>
            <a:off x="5025929" y="1961549"/>
            <a:ext cx="3032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9pPr>
          </a:lstStyle>
          <a:p>
            <a:pPr eaLnBrk="1" hangingPunct="1"/>
            <a:r>
              <a:rPr lang="en-US" sz="1200" b="0" dirty="0">
                <a:latin typeface="+mn-lt"/>
                <a:cs typeface="Times New Roman" panose="02020603050405020304" pitchFamily="18" charset="0"/>
              </a:rPr>
              <a:t>3’</a:t>
            </a:r>
          </a:p>
        </p:txBody>
      </p:sp>
      <p:sp>
        <p:nvSpPr>
          <p:cNvPr id="139" name="Text Box 50"/>
          <p:cNvSpPr txBox="1">
            <a:spLocks noChangeArrowheads="1"/>
          </p:cNvSpPr>
          <p:nvPr/>
        </p:nvSpPr>
        <p:spPr bwMode="auto">
          <a:xfrm>
            <a:off x="5109332" y="2110807"/>
            <a:ext cx="2757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9pPr>
          </a:lstStyle>
          <a:p>
            <a:pPr eaLnBrk="1" hangingPunct="1"/>
            <a:r>
              <a:rPr lang="en-US" sz="1200" b="0" dirty="0">
                <a:latin typeface="+mn-lt"/>
                <a:cs typeface="Times New Roman" panose="02020603050405020304" pitchFamily="18" charset="0"/>
              </a:rPr>
              <a:t>2’</a:t>
            </a:r>
          </a:p>
        </p:txBody>
      </p:sp>
      <p:sp>
        <p:nvSpPr>
          <p:cNvPr id="141" name="Line 52"/>
          <p:cNvSpPr>
            <a:spLocks noChangeShapeType="1"/>
          </p:cNvSpPr>
          <p:nvPr/>
        </p:nvSpPr>
        <p:spPr bwMode="auto">
          <a:xfrm>
            <a:off x="5931079" y="1955899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42" name="Line 53"/>
          <p:cNvSpPr>
            <a:spLocks noChangeShapeType="1"/>
          </p:cNvSpPr>
          <p:nvPr/>
        </p:nvSpPr>
        <p:spPr bwMode="auto">
          <a:xfrm>
            <a:off x="5715179" y="2349599"/>
            <a:ext cx="635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43" name="Line 54"/>
          <p:cNvSpPr>
            <a:spLocks noChangeShapeType="1"/>
          </p:cNvSpPr>
          <p:nvPr/>
        </p:nvSpPr>
        <p:spPr bwMode="auto">
          <a:xfrm>
            <a:off x="5010329" y="1968599"/>
            <a:ext cx="0" cy="164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44" name="Line 55"/>
          <p:cNvSpPr>
            <a:spLocks noChangeShapeType="1"/>
          </p:cNvSpPr>
          <p:nvPr/>
        </p:nvSpPr>
        <p:spPr bwMode="auto">
          <a:xfrm>
            <a:off x="5245279" y="2336899"/>
            <a:ext cx="19050" cy="176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45" name="Line 56"/>
          <p:cNvSpPr>
            <a:spLocks noChangeShapeType="1"/>
          </p:cNvSpPr>
          <p:nvPr/>
        </p:nvSpPr>
        <p:spPr bwMode="auto">
          <a:xfrm>
            <a:off x="5232579" y="3506887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47" name="Oval 58"/>
          <p:cNvSpPr>
            <a:spLocks noChangeArrowheads="1"/>
          </p:cNvSpPr>
          <p:nvPr/>
        </p:nvSpPr>
        <p:spPr bwMode="auto">
          <a:xfrm>
            <a:off x="5188129" y="2301974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9pPr>
          </a:lstStyle>
          <a:p>
            <a:pPr eaLnBrk="1" hangingPunct="1"/>
            <a:endParaRPr lang="en-US" sz="1200" b="0">
              <a:latin typeface="+mn-lt"/>
            </a:endParaRPr>
          </a:p>
        </p:txBody>
      </p:sp>
      <p:sp>
        <p:nvSpPr>
          <p:cNvPr id="148" name="Oval 59"/>
          <p:cNvSpPr>
            <a:spLocks noChangeArrowheads="1"/>
          </p:cNvSpPr>
          <p:nvPr/>
        </p:nvSpPr>
        <p:spPr bwMode="auto">
          <a:xfrm>
            <a:off x="5673904" y="2301974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9pPr>
          </a:lstStyle>
          <a:p>
            <a:pPr eaLnBrk="1" hangingPunct="1"/>
            <a:endParaRPr lang="en-US" sz="1200" b="0">
              <a:latin typeface="+mn-lt"/>
            </a:endParaRPr>
          </a:p>
        </p:txBody>
      </p:sp>
      <p:sp>
        <p:nvSpPr>
          <p:cNvPr id="149" name="Arc 60"/>
          <p:cNvSpPr>
            <a:spLocks/>
          </p:cNvSpPr>
          <p:nvPr/>
        </p:nvSpPr>
        <p:spPr bwMode="auto">
          <a:xfrm rot="4735960">
            <a:off x="7226480" y="2705199"/>
            <a:ext cx="685800" cy="1101725"/>
          </a:xfrm>
          <a:custGeom>
            <a:avLst/>
            <a:gdLst>
              <a:gd name="T0" fmla="*/ 2147483647 w 21600"/>
              <a:gd name="T1" fmla="*/ 0 h 37058"/>
              <a:gd name="T2" fmla="*/ 2147483647 w 21600"/>
              <a:gd name="T3" fmla="*/ 2147483647 h 37058"/>
              <a:gd name="T4" fmla="*/ 0 w 21600"/>
              <a:gd name="T5" fmla="*/ 2147483647 h 37058"/>
              <a:gd name="T6" fmla="*/ 0 60000 65536"/>
              <a:gd name="T7" fmla="*/ 0 60000 65536"/>
              <a:gd name="T8" fmla="*/ 0 60000 65536"/>
              <a:gd name="T9" fmla="*/ 0 w 21600"/>
              <a:gd name="T10" fmla="*/ 0 h 37058"/>
              <a:gd name="T11" fmla="*/ 21600 w 21600"/>
              <a:gd name="T12" fmla="*/ 37058 h 370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7058" fill="none" extrusionOk="0">
                <a:moveTo>
                  <a:pt x="4513" y="-1"/>
                </a:moveTo>
                <a:cubicBezTo>
                  <a:pt x="14478" y="2128"/>
                  <a:pt x="21600" y="10932"/>
                  <a:pt x="21600" y="21123"/>
                </a:cubicBezTo>
                <a:cubicBezTo>
                  <a:pt x="21600" y="27184"/>
                  <a:pt x="19053" y="32966"/>
                  <a:pt x="14582" y="37058"/>
                </a:cubicBezTo>
              </a:path>
              <a:path w="21600" h="37058" stroke="0" extrusionOk="0">
                <a:moveTo>
                  <a:pt x="4513" y="-1"/>
                </a:moveTo>
                <a:cubicBezTo>
                  <a:pt x="14478" y="2128"/>
                  <a:pt x="21600" y="10932"/>
                  <a:pt x="21600" y="21123"/>
                </a:cubicBezTo>
                <a:cubicBezTo>
                  <a:pt x="21600" y="27184"/>
                  <a:pt x="19053" y="32966"/>
                  <a:pt x="14582" y="37058"/>
                </a:cubicBezTo>
                <a:lnTo>
                  <a:pt x="0" y="21123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9pPr>
          </a:lstStyle>
          <a:p>
            <a:pPr eaLnBrk="1" hangingPunct="1"/>
            <a:endParaRPr lang="en-US" sz="1200" b="0">
              <a:latin typeface="+mn-lt"/>
            </a:endParaRPr>
          </a:p>
        </p:txBody>
      </p:sp>
      <p:sp>
        <p:nvSpPr>
          <p:cNvPr id="150" name="Oval 61"/>
          <p:cNvSpPr>
            <a:spLocks noChangeArrowheads="1"/>
          </p:cNvSpPr>
          <p:nvPr/>
        </p:nvSpPr>
        <p:spPr bwMode="auto">
          <a:xfrm>
            <a:off x="7035979" y="3449737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9pPr>
          </a:lstStyle>
          <a:p>
            <a:pPr eaLnBrk="1" hangingPunct="1"/>
            <a:endParaRPr lang="en-US" sz="1200" b="0">
              <a:latin typeface="+mn-lt"/>
            </a:endParaRPr>
          </a:p>
        </p:txBody>
      </p:sp>
      <p:sp>
        <p:nvSpPr>
          <p:cNvPr id="151" name="Oval 62"/>
          <p:cNvSpPr>
            <a:spLocks noChangeArrowheads="1"/>
          </p:cNvSpPr>
          <p:nvPr/>
        </p:nvSpPr>
        <p:spPr bwMode="auto">
          <a:xfrm>
            <a:off x="4988104" y="1925737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9pPr>
          </a:lstStyle>
          <a:p>
            <a:pPr eaLnBrk="1" hangingPunct="1"/>
            <a:endParaRPr lang="en-US" sz="1200" b="0">
              <a:latin typeface="+mn-lt"/>
            </a:endParaRPr>
          </a:p>
        </p:txBody>
      </p:sp>
      <p:sp>
        <p:nvSpPr>
          <p:cNvPr id="152" name="Oval 63"/>
          <p:cNvSpPr>
            <a:spLocks noChangeArrowheads="1"/>
          </p:cNvSpPr>
          <p:nvPr/>
        </p:nvSpPr>
        <p:spPr bwMode="auto">
          <a:xfrm>
            <a:off x="5878692" y="1925737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9pPr>
          </a:lstStyle>
          <a:p>
            <a:pPr eaLnBrk="1" hangingPunct="1"/>
            <a:endParaRPr lang="en-US" sz="1200" b="0">
              <a:latin typeface="+mn-lt"/>
            </a:endParaRPr>
          </a:p>
        </p:txBody>
      </p:sp>
      <p:sp>
        <p:nvSpPr>
          <p:cNvPr id="153" name="Oval 64"/>
          <p:cNvSpPr>
            <a:spLocks noChangeArrowheads="1"/>
          </p:cNvSpPr>
          <p:nvPr/>
        </p:nvSpPr>
        <p:spPr bwMode="auto">
          <a:xfrm>
            <a:off x="5035729" y="2144812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9pPr>
          </a:lstStyle>
          <a:p>
            <a:pPr eaLnBrk="1" hangingPunct="1"/>
            <a:endParaRPr lang="en-US" sz="1200" b="0">
              <a:latin typeface="+mn-lt"/>
            </a:endParaRPr>
          </a:p>
        </p:txBody>
      </p:sp>
      <p:sp>
        <p:nvSpPr>
          <p:cNvPr id="154" name="Oval 65"/>
          <p:cNvSpPr>
            <a:spLocks noChangeArrowheads="1"/>
          </p:cNvSpPr>
          <p:nvPr/>
        </p:nvSpPr>
        <p:spPr bwMode="auto">
          <a:xfrm>
            <a:off x="5421492" y="2382937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9pPr>
          </a:lstStyle>
          <a:p>
            <a:pPr eaLnBrk="1" hangingPunct="1"/>
            <a:endParaRPr lang="en-US" sz="1200" b="0">
              <a:latin typeface="+mn-lt"/>
            </a:endParaRPr>
          </a:p>
        </p:txBody>
      </p:sp>
      <p:sp>
        <p:nvSpPr>
          <p:cNvPr id="155" name="Oval 66"/>
          <p:cNvSpPr>
            <a:spLocks noChangeArrowheads="1"/>
          </p:cNvSpPr>
          <p:nvPr/>
        </p:nvSpPr>
        <p:spPr bwMode="auto">
          <a:xfrm>
            <a:off x="5826304" y="2140049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9pPr>
          </a:lstStyle>
          <a:p>
            <a:pPr eaLnBrk="1" hangingPunct="1"/>
            <a:endParaRPr lang="en-US" sz="1200" b="0">
              <a:latin typeface="+mn-lt"/>
            </a:endParaRPr>
          </a:p>
        </p:txBody>
      </p:sp>
      <p:sp>
        <p:nvSpPr>
          <p:cNvPr id="157" name="Line 68"/>
          <p:cNvSpPr>
            <a:spLocks noChangeShapeType="1"/>
          </p:cNvSpPr>
          <p:nvPr/>
        </p:nvSpPr>
        <p:spPr bwMode="auto">
          <a:xfrm>
            <a:off x="5469117" y="2425799"/>
            <a:ext cx="4762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58" name="Line 69"/>
          <p:cNvSpPr>
            <a:spLocks noChangeShapeType="1"/>
          </p:cNvSpPr>
          <p:nvPr/>
        </p:nvSpPr>
        <p:spPr bwMode="auto">
          <a:xfrm flipH="1">
            <a:off x="5469117" y="3425924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59" name="Line 70"/>
          <p:cNvSpPr>
            <a:spLocks noChangeShapeType="1"/>
          </p:cNvSpPr>
          <p:nvPr/>
        </p:nvSpPr>
        <p:spPr bwMode="auto">
          <a:xfrm flipH="1">
            <a:off x="5092879" y="3568799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60" name="Line 71"/>
          <p:cNvSpPr>
            <a:spLocks noChangeShapeType="1"/>
          </p:cNvSpPr>
          <p:nvPr/>
        </p:nvSpPr>
        <p:spPr bwMode="auto">
          <a:xfrm>
            <a:off x="5073829" y="2178721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61" name="Line 72"/>
          <p:cNvSpPr>
            <a:spLocks noChangeShapeType="1"/>
          </p:cNvSpPr>
          <p:nvPr/>
        </p:nvSpPr>
        <p:spPr bwMode="auto">
          <a:xfrm flipH="1">
            <a:off x="5016679" y="361708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62" name="Line 73"/>
          <p:cNvSpPr>
            <a:spLocks noChangeShapeType="1"/>
          </p:cNvSpPr>
          <p:nvPr/>
        </p:nvSpPr>
        <p:spPr bwMode="auto">
          <a:xfrm>
            <a:off x="5854879" y="2197199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63" name="Arc 74"/>
          <p:cNvSpPr>
            <a:spLocks/>
          </p:cNvSpPr>
          <p:nvPr/>
        </p:nvSpPr>
        <p:spPr bwMode="auto">
          <a:xfrm rot="15682070">
            <a:off x="5143679" y="3314799"/>
            <a:ext cx="685800" cy="882650"/>
          </a:xfrm>
          <a:custGeom>
            <a:avLst/>
            <a:gdLst>
              <a:gd name="T0" fmla="*/ 2147483647 w 21600"/>
              <a:gd name="T1" fmla="*/ 0 h 29727"/>
              <a:gd name="T2" fmla="*/ 2147483647 w 21600"/>
              <a:gd name="T3" fmla="*/ 2147483647 h 29727"/>
              <a:gd name="T4" fmla="*/ 0 w 21600"/>
              <a:gd name="T5" fmla="*/ 2147483647 h 29727"/>
              <a:gd name="T6" fmla="*/ 0 60000 65536"/>
              <a:gd name="T7" fmla="*/ 0 60000 65536"/>
              <a:gd name="T8" fmla="*/ 0 60000 65536"/>
              <a:gd name="T9" fmla="*/ 0 w 21600"/>
              <a:gd name="T10" fmla="*/ 0 h 29727"/>
              <a:gd name="T11" fmla="*/ 21600 w 21600"/>
              <a:gd name="T12" fmla="*/ 29727 h 297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9727" fill="none" extrusionOk="0">
                <a:moveTo>
                  <a:pt x="17770" y="-1"/>
                </a:moveTo>
                <a:cubicBezTo>
                  <a:pt x="20264" y="3608"/>
                  <a:pt x="21600" y="7892"/>
                  <a:pt x="21600" y="12279"/>
                </a:cubicBezTo>
                <a:cubicBezTo>
                  <a:pt x="21600" y="19177"/>
                  <a:pt x="18304" y="25661"/>
                  <a:pt x="12732" y="29727"/>
                </a:cubicBezTo>
              </a:path>
              <a:path w="21600" h="29727" stroke="0" extrusionOk="0">
                <a:moveTo>
                  <a:pt x="17770" y="-1"/>
                </a:moveTo>
                <a:cubicBezTo>
                  <a:pt x="20264" y="3608"/>
                  <a:pt x="21600" y="7892"/>
                  <a:pt x="21600" y="12279"/>
                </a:cubicBezTo>
                <a:cubicBezTo>
                  <a:pt x="21600" y="19177"/>
                  <a:pt x="18304" y="25661"/>
                  <a:pt x="12732" y="29727"/>
                </a:cubicBezTo>
                <a:lnTo>
                  <a:pt x="0" y="12279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9pPr>
          </a:lstStyle>
          <a:p>
            <a:pPr eaLnBrk="1" hangingPunct="1"/>
            <a:endParaRPr lang="en-US" sz="1200" b="0">
              <a:latin typeface="+mn-lt"/>
            </a:endParaRPr>
          </a:p>
        </p:txBody>
      </p:sp>
      <p:sp>
        <p:nvSpPr>
          <p:cNvPr id="164" name="Oval 75"/>
          <p:cNvSpPr>
            <a:spLocks noChangeArrowheads="1"/>
          </p:cNvSpPr>
          <p:nvPr/>
        </p:nvSpPr>
        <p:spPr bwMode="auto">
          <a:xfrm>
            <a:off x="5214855" y="3418952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9pPr>
          </a:lstStyle>
          <a:p>
            <a:pPr eaLnBrk="1" hangingPunct="1"/>
            <a:endParaRPr lang="en-US" sz="1200" b="0">
              <a:latin typeface="+mn-lt"/>
            </a:endParaRPr>
          </a:p>
        </p:txBody>
      </p:sp>
      <p:sp>
        <p:nvSpPr>
          <p:cNvPr id="165" name="Oval 76"/>
          <p:cNvSpPr>
            <a:spLocks noChangeArrowheads="1"/>
          </p:cNvSpPr>
          <p:nvPr/>
        </p:nvSpPr>
        <p:spPr bwMode="auto">
          <a:xfrm>
            <a:off x="5681842" y="3457674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9pPr>
          </a:lstStyle>
          <a:p>
            <a:pPr eaLnBrk="1" hangingPunct="1"/>
            <a:endParaRPr lang="en-US" sz="1200" b="0">
              <a:latin typeface="+mn-lt"/>
            </a:endParaRPr>
          </a:p>
        </p:txBody>
      </p:sp>
      <p:sp>
        <p:nvSpPr>
          <p:cNvPr id="166" name="Oval 77"/>
          <p:cNvSpPr>
            <a:spLocks noChangeArrowheads="1"/>
          </p:cNvSpPr>
          <p:nvPr/>
        </p:nvSpPr>
        <p:spPr bwMode="auto">
          <a:xfrm>
            <a:off x="5437367" y="3376712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9pPr>
          </a:lstStyle>
          <a:p>
            <a:pPr eaLnBrk="1" hangingPunct="1"/>
            <a:endParaRPr lang="en-US" sz="1200" b="0">
              <a:latin typeface="+mn-lt"/>
            </a:endParaRPr>
          </a:p>
        </p:txBody>
      </p:sp>
      <p:sp>
        <p:nvSpPr>
          <p:cNvPr id="167" name="Oval 78"/>
          <p:cNvSpPr>
            <a:spLocks noChangeArrowheads="1"/>
          </p:cNvSpPr>
          <p:nvPr/>
        </p:nvSpPr>
        <p:spPr bwMode="auto">
          <a:xfrm>
            <a:off x="5046842" y="3522762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9pPr>
          </a:lstStyle>
          <a:p>
            <a:pPr eaLnBrk="1" hangingPunct="1"/>
            <a:endParaRPr lang="en-US" sz="1200" b="0">
              <a:latin typeface="+mn-lt"/>
            </a:endParaRPr>
          </a:p>
        </p:txBody>
      </p:sp>
      <p:sp>
        <p:nvSpPr>
          <p:cNvPr id="168" name="Oval 79"/>
          <p:cNvSpPr>
            <a:spLocks noChangeArrowheads="1"/>
          </p:cNvSpPr>
          <p:nvPr/>
        </p:nvSpPr>
        <p:spPr bwMode="auto">
          <a:xfrm>
            <a:off x="4973817" y="3583087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9pPr>
          </a:lstStyle>
          <a:p>
            <a:pPr eaLnBrk="1" hangingPunct="1"/>
            <a:endParaRPr lang="en-US" sz="1200" b="0">
              <a:latin typeface="+mn-lt"/>
            </a:endParaRPr>
          </a:p>
        </p:txBody>
      </p:sp>
      <p:sp>
        <p:nvSpPr>
          <p:cNvPr id="169" name="Oval 80"/>
          <p:cNvSpPr>
            <a:spLocks noChangeArrowheads="1"/>
          </p:cNvSpPr>
          <p:nvPr/>
        </p:nvSpPr>
        <p:spPr bwMode="auto">
          <a:xfrm>
            <a:off x="5805667" y="3527524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9pPr>
          </a:lstStyle>
          <a:p>
            <a:pPr eaLnBrk="1" hangingPunct="1"/>
            <a:endParaRPr lang="en-US" sz="1200" b="0">
              <a:latin typeface="+mn-lt"/>
            </a:endParaRPr>
          </a:p>
        </p:txBody>
      </p:sp>
      <p:sp>
        <p:nvSpPr>
          <p:cNvPr id="170" name="Oval 81"/>
          <p:cNvSpPr>
            <a:spLocks noChangeArrowheads="1"/>
          </p:cNvSpPr>
          <p:nvPr/>
        </p:nvSpPr>
        <p:spPr bwMode="auto">
          <a:xfrm>
            <a:off x="5865992" y="3579912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9pPr>
          </a:lstStyle>
          <a:p>
            <a:pPr eaLnBrk="1" hangingPunct="1"/>
            <a:endParaRPr lang="en-US" sz="1200" b="0">
              <a:latin typeface="+mn-lt"/>
            </a:endParaRPr>
          </a:p>
        </p:txBody>
      </p:sp>
      <p:sp>
        <p:nvSpPr>
          <p:cNvPr id="171" name="Line 82"/>
          <p:cNvSpPr>
            <a:spLocks noChangeShapeType="1"/>
          </p:cNvSpPr>
          <p:nvPr/>
        </p:nvSpPr>
        <p:spPr bwMode="auto">
          <a:xfrm>
            <a:off x="5465942" y="1163737"/>
            <a:ext cx="0" cy="1676400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72" name="Line 83"/>
          <p:cNvSpPr>
            <a:spLocks noChangeShapeType="1"/>
          </p:cNvSpPr>
          <p:nvPr/>
        </p:nvSpPr>
        <p:spPr bwMode="auto">
          <a:xfrm>
            <a:off x="4322942" y="1981200"/>
            <a:ext cx="22860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73" name="Line 84"/>
          <p:cNvSpPr>
            <a:spLocks noChangeShapeType="1"/>
          </p:cNvSpPr>
          <p:nvPr/>
        </p:nvSpPr>
        <p:spPr bwMode="auto">
          <a:xfrm>
            <a:off x="5465942" y="2882999"/>
            <a:ext cx="0" cy="1371600"/>
          </a:xfrm>
          <a:prstGeom prst="line">
            <a:avLst/>
          </a:prstGeom>
          <a:noFill/>
          <a:ln w="15875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75" name="Text Box 86"/>
          <p:cNvSpPr txBox="1">
            <a:spLocks noChangeArrowheads="1"/>
          </p:cNvSpPr>
          <p:nvPr/>
        </p:nvSpPr>
        <p:spPr bwMode="auto">
          <a:xfrm>
            <a:off x="46279" y="282714"/>
            <a:ext cx="8161401" cy="70788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9pPr>
          </a:lstStyle>
          <a:p>
            <a:pPr algn="ctr" eaLnBrk="1" hangingPunct="1"/>
            <a:r>
              <a:rPr lang="en-US" sz="4000" dirty="0">
                <a:solidFill>
                  <a:srgbClr val="C00000"/>
                </a:solidFill>
                <a:latin typeface="+mn-lt"/>
              </a:rPr>
              <a:t>Two Cylinders: Cutting Plane Method </a:t>
            </a:r>
          </a:p>
        </p:txBody>
      </p:sp>
      <p:sp>
        <p:nvSpPr>
          <p:cNvPr id="176" name="Rectangle 3"/>
          <p:cNvSpPr txBox="1">
            <a:spLocks noChangeArrowheads="1"/>
          </p:cNvSpPr>
          <p:nvPr/>
        </p:nvSpPr>
        <p:spPr bwMode="auto">
          <a:xfrm>
            <a:off x="-58558" y="2667000"/>
            <a:ext cx="8763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9pPr>
          </a:lstStyle>
          <a:p>
            <a:pPr marL="285750" indent="-285750" algn="l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Draw the principal views.</a:t>
            </a:r>
          </a:p>
          <a:p>
            <a:pPr marL="285750" indent="-285750" algn="l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+mn-lt"/>
                <a:cs typeface="Times New Roman" panose="02020603050405020304" pitchFamily="18" charset="0"/>
              </a:rPr>
              <a:t>Take a </a:t>
            </a:r>
            <a:r>
              <a:rPr lang="en-US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‘</a:t>
            </a:r>
            <a:r>
              <a:rPr lang="en-US" i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vertical cutting </a:t>
            </a:r>
          </a:p>
          <a:p>
            <a:pPr marL="0" indent="0" algn="l">
              <a:lnSpc>
                <a:spcPct val="80000"/>
              </a:lnSpc>
              <a:spcBef>
                <a:spcPct val="20000"/>
              </a:spcBef>
            </a:pPr>
            <a:r>
              <a:rPr lang="en-US" i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    plane</a:t>
            </a:r>
            <a:r>
              <a:rPr lang="en-US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’ </a:t>
            </a:r>
            <a:r>
              <a:rPr lang="en-US" dirty="0">
                <a:solidFill>
                  <a:srgbClr val="00B050"/>
                </a:solidFill>
                <a:latin typeface="+mn-lt"/>
                <a:cs typeface="Times New Roman" panose="02020603050405020304" pitchFamily="18" charset="0"/>
              </a:rPr>
              <a:t>cutting one </a:t>
            </a:r>
          </a:p>
          <a:p>
            <a:pPr marL="0" indent="0" algn="l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solidFill>
                  <a:srgbClr val="00B050"/>
                </a:solidFill>
                <a:latin typeface="+mn-lt"/>
                <a:cs typeface="Times New Roman" panose="02020603050405020304" pitchFamily="18" charset="0"/>
              </a:rPr>
              <a:t>    of the cylinders (vertical one) </a:t>
            </a:r>
          </a:p>
          <a:p>
            <a:pPr marL="0" indent="0" algn="l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solidFill>
                  <a:srgbClr val="00B050"/>
                </a:solidFill>
                <a:latin typeface="+mn-lt"/>
                <a:cs typeface="Times New Roman" panose="02020603050405020304" pitchFamily="18" charset="0"/>
              </a:rPr>
              <a:t>    in front view.</a:t>
            </a:r>
          </a:p>
          <a:p>
            <a:pPr marL="285750" indent="-285750" algn="l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Draw the ‘cutting plane’ in profile view and get its intersection with the other (horizontal) cylinder.</a:t>
            </a:r>
          </a:p>
          <a:p>
            <a:pPr marL="285750" indent="-285750" algn="l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+mn-lt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points of intersection </a:t>
            </a:r>
            <a:r>
              <a:rPr lang="en-US" dirty="0">
                <a:solidFill>
                  <a:srgbClr val="00B050"/>
                </a:solidFill>
                <a:latin typeface="+mn-lt"/>
                <a:cs typeface="Times New Roman" panose="02020603050405020304" pitchFamily="18" charset="0"/>
              </a:rPr>
              <a:t>of two cylinders are located in front view </a:t>
            </a:r>
            <a:r>
              <a:rPr lang="en-US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through projectors from top and profile views.</a:t>
            </a:r>
          </a:p>
          <a:p>
            <a:pPr marL="285750" indent="-285750" algn="l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Repeat this process by taking more ‘cutting planes’ and get the corresponding ‘points of intersections’ in VP.</a:t>
            </a:r>
          </a:p>
          <a:p>
            <a:pPr marL="285750" indent="-285750" algn="l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+mn-lt"/>
                <a:cs typeface="Times New Roman" panose="02020603050405020304" pitchFamily="18" charset="0"/>
              </a:rPr>
              <a:t>Join the points 4’-3’-2’-1-2-3-4 to get the </a:t>
            </a:r>
            <a:r>
              <a:rPr lang="en-US" i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‘curve of intersection’.</a:t>
            </a:r>
          </a:p>
        </p:txBody>
      </p:sp>
      <p:sp>
        <p:nvSpPr>
          <p:cNvPr id="181" name="Oval 79"/>
          <p:cNvSpPr>
            <a:spLocks noChangeArrowheads="1"/>
          </p:cNvSpPr>
          <p:nvPr/>
        </p:nvSpPr>
        <p:spPr bwMode="auto">
          <a:xfrm>
            <a:off x="6962955" y="3372744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9pPr>
          </a:lstStyle>
          <a:p>
            <a:pPr eaLnBrk="1" hangingPunct="1"/>
            <a:endParaRPr lang="en-US" sz="1200" b="0">
              <a:latin typeface="+mn-lt"/>
            </a:endParaRPr>
          </a:p>
        </p:txBody>
      </p:sp>
      <p:sp>
        <p:nvSpPr>
          <p:cNvPr id="182" name="Oval 79"/>
          <p:cNvSpPr>
            <a:spLocks noChangeArrowheads="1"/>
          </p:cNvSpPr>
          <p:nvPr/>
        </p:nvSpPr>
        <p:spPr bwMode="auto">
          <a:xfrm>
            <a:off x="7188857" y="3537050"/>
            <a:ext cx="81227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9pPr>
          </a:lstStyle>
          <a:p>
            <a:pPr eaLnBrk="1" hangingPunct="1"/>
            <a:endParaRPr lang="en-US" sz="1200" b="0">
              <a:latin typeface="+mn-lt"/>
            </a:endParaRPr>
          </a:p>
        </p:txBody>
      </p:sp>
      <p:sp>
        <p:nvSpPr>
          <p:cNvPr id="185" name="Oval 79"/>
          <p:cNvSpPr>
            <a:spLocks noChangeArrowheads="1"/>
          </p:cNvSpPr>
          <p:nvPr/>
        </p:nvSpPr>
        <p:spPr bwMode="auto">
          <a:xfrm>
            <a:off x="7401582" y="3573954"/>
            <a:ext cx="81227" cy="93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ootlight MT Light" panose="0204060206030A020304" pitchFamily="18" charset="0"/>
              </a:defRPr>
            </a:lvl9pPr>
          </a:lstStyle>
          <a:p>
            <a:pPr eaLnBrk="1" hangingPunct="1"/>
            <a:endParaRPr lang="en-US" sz="1200" b="0">
              <a:latin typeface="+mn-lt"/>
            </a:endParaRPr>
          </a:p>
        </p:txBody>
      </p:sp>
      <p:cxnSp>
        <p:nvCxnSpPr>
          <p:cNvPr id="273" name="Straight Connector 272"/>
          <p:cNvCxnSpPr/>
          <p:nvPr/>
        </p:nvCxnSpPr>
        <p:spPr>
          <a:xfrm>
            <a:off x="6993117" y="4108549"/>
            <a:ext cx="89376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5" name="Picture 2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17" y="1178268"/>
            <a:ext cx="2936357" cy="1409555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4178479" y="2743200"/>
            <a:ext cx="2430463" cy="0"/>
          </a:xfrm>
          <a:prstGeom prst="line">
            <a:avLst/>
          </a:prstGeom>
          <a:ln w="19050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41942" y="24384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HP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941942" y="26670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VP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608942" y="2743200"/>
            <a:ext cx="0" cy="1590619"/>
          </a:xfrm>
          <a:prstGeom prst="line">
            <a:avLst/>
          </a:prstGeom>
          <a:ln w="19050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608942" y="1319709"/>
            <a:ext cx="1620658" cy="14234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962754" y="2415481"/>
            <a:ext cx="10335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989942" y="2410698"/>
            <a:ext cx="6234" cy="1000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951717" y="2336899"/>
            <a:ext cx="11096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015217" y="2192437"/>
            <a:ext cx="12064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229470" y="2192437"/>
            <a:ext cx="0" cy="13889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923142" y="1968599"/>
            <a:ext cx="1523999" cy="14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447142" y="1977351"/>
            <a:ext cx="3917" cy="1643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150" idx="4"/>
          </p:cNvCxnSpPr>
          <p:nvPr/>
        </p:nvCxnSpPr>
        <p:spPr>
          <a:xfrm>
            <a:off x="7061379" y="2336899"/>
            <a:ext cx="12700" cy="1189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ight Arrow 112"/>
          <p:cNvSpPr/>
          <p:nvPr/>
        </p:nvSpPr>
        <p:spPr>
          <a:xfrm rot="18947896">
            <a:off x="727943" y="2278796"/>
            <a:ext cx="367110" cy="391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1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9" grpId="0" animBg="1"/>
      <p:bldP spid="110" grpId="0" animBg="1"/>
      <p:bldP spid="111" grpId="0" animBg="1"/>
      <p:bldP spid="112" grpId="0" animBg="1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1" grpId="0" animBg="1"/>
      <p:bldP spid="142" grpId="0" animBg="1"/>
      <p:bldP spid="143" grpId="0" animBg="1"/>
      <p:bldP spid="144" grpId="0" animBg="1"/>
      <p:bldP spid="145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81" grpId="0" animBg="1"/>
      <p:bldP spid="182" grpId="0" animBg="1"/>
      <p:bldP spid="185" grpId="0" animBg="1"/>
      <p:bldP spid="5" grpId="0"/>
      <p:bldP spid="108" grpId="0"/>
      <p:bldP spid="1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4EAC7-37F6-4DB0-A544-CB2CC754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rgbClr val="C00000"/>
                </a:solidFill>
              </a:rPr>
              <a:t>Two Cylinders</a:t>
            </a:r>
            <a:endParaRPr lang="en-IN" sz="4000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484B91-85F6-462E-B67B-B15856CF7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143000"/>
            <a:ext cx="5769237" cy="522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431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7" name="Straight Connector 426"/>
          <p:cNvCxnSpPr/>
          <p:nvPr/>
        </p:nvCxnSpPr>
        <p:spPr>
          <a:xfrm>
            <a:off x="3217011" y="1372351"/>
            <a:ext cx="0" cy="3979971"/>
          </a:xfrm>
          <a:prstGeom prst="line">
            <a:avLst/>
          </a:prstGeom>
          <a:ln w="12700">
            <a:solidFill>
              <a:schemeClr val="accent6">
                <a:lumMod val="50000"/>
                <a:alpha val="48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>
            <a:off x="3253474" y="1521151"/>
            <a:ext cx="0" cy="3834787"/>
          </a:xfrm>
          <a:prstGeom prst="line">
            <a:avLst/>
          </a:prstGeom>
          <a:ln w="12700">
            <a:solidFill>
              <a:schemeClr val="accent6">
                <a:lumMod val="50000"/>
                <a:alpha val="48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/>
          <p:nvPr/>
        </p:nvCxnSpPr>
        <p:spPr>
          <a:xfrm>
            <a:off x="3035728" y="1132168"/>
            <a:ext cx="0" cy="4295603"/>
          </a:xfrm>
          <a:prstGeom prst="line">
            <a:avLst/>
          </a:prstGeom>
          <a:ln w="12700">
            <a:solidFill>
              <a:schemeClr val="accent6">
                <a:lumMod val="50000"/>
                <a:alpha val="48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/>
          <p:nvPr/>
        </p:nvCxnSpPr>
        <p:spPr>
          <a:xfrm>
            <a:off x="3111928" y="1219200"/>
            <a:ext cx="0" cy="4208571"/>
          </a:xfrm>
          <a:prstGeom prst="line">
            <a:avLst/>
          </a:prstGeom>
          <a:ln w="12700">
            <a:solidFill>
              <a:schemeClr val="accent6">
                <a:lumMod val="50000"/>
                <a:alpha val="48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/>
          <p:nvPr/>
        </p:nvCxnSpPr>
        <p:spPr>
          <a:xfrm>
            <a:off x="3166652" y="1295400"/>
            <a:ext cx="0" cy="4133874"/>
          </a:xfrm>
          <a:prstGeom prst="line">
            <a:avLst/>
          </a:prstGeom>
          <a:ln w="12700">
            <a:solidFill>
              <a:schemeClr val="accent6">
                <a:lumMod val="50000"/>
                <a:alpha val="48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/>
          <p:nvPr/>
        </p:nvCxnSpPr>
        <p:spPr>
          <a:xfrm>
            <a:off x="3230580" y="1447800"/>
            <a:ext cx="0" cy="3979971"/>
          </a:xfrm>
          <a:prstGeom prst="line">
            <a:avLst/>
          </a:prstGeom>
          <a:ln w="12700">
            <a:solidFill>
              <a:schemeClr val="accent6">
                <a:lumMod val="50000"/>
                <a:alpha val="48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/>
          <p:cNvCxnSpPr/>
          <p:nvPr/>
        </p:nvCxnSpPr>
        <p:spPr>
          <a:xfrm>
            <a:off x="3264172" y="1594105"/>
            <a:ext cx="0" cy="3834787"/>
          </a:xfrm>
          <a:prstGeom prst="line">
            <a:avLst/>
          </a:prstGeom>
          <a:ln w="12700">
            <a:solidFill>
              <a:schemeClr val="accent6">
                <a:lumMod val="50000"/>
                <a:alpha val="48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>
            <a:off x="2555756" y="3849659"/>
            <a:ext cx="3490171" cy="0"/>
          </a:xfrm>
          <a:prstGeom prst="line">
            <a:avLst/>
          </a:prstGeom>
          <a:ln w="12700">
            <a:solidFill>
              <a:srgbClr val="008000">
                <a:alpha val="42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>
            <a:off x="2550752" y="3878472"/>
            <a:ext cx="3641429" cy="0"/>
          </a:xfrm>
          <a:prstGeom prst="line">
            <a:avLst/>
          </a:prstGeom>
          <a:ln w="12700">
            <a:solidFill>
              <a:srgbClr val="C00000">
                <a:alpha val="49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/>
          <p:nvPr/>
        </p:nvCxnSpPr>
        <p:spPr>
          <a:xfrm>
            <a:off x="2555756" y="3917800"/>
            <a:ext cx="3720760" cy="0"/>
          </a:xfrm>
          <a:prstGeom prst="line">
            <a:avLst/>
          </a:prstGeom>
          <a:ln w="12700">
            <a:solidFill>
              <a:srgbClr val="0070C0">
                <a:alpha val="5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>
            <a:off x="2555756" y="3980240"/>
            <a:ext cx="3802556" cy="0"/>
          </a:xfrm>
          <a:prstGeom prst="line">
            <a:avLst/>
          </a:prstGeom>
          <a:ln w="12700">
            <a:solidFill>
              <a:srgbClr val="008000">
                <a:alpha val="48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>
            <a:off x="2555756" y="4056820"/>
            <a:ext cx="3866432" cy="0"/>
          </a:xfrm>
          <a:prstGeom prst="line">
            <a:avLst/>
          </a:prstGeom>
          <a:ln w="12700">
            <a:solidFill>
              <a:srgbClr val="C00000">
                <a:alpha val="49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>
            <a:endCxn id="207" idx="6"/>
          </p:cNvCxnSpPr>
          <p:nvPr/>
        </p:nvCxnSpPr>
        <p:spPr>
          <a:xfrm>
            <a:off x="6506425" y="1124836"/>
            <a:ext cx="0" cy="322621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>
            <a:endCxn id="207" idx="2"/>
          </p:cNvCxnSpPr>
          <p:nvPr/>
        </p:nvCxnSpPr>
        <p:spPr>
          <a:xfrm>
            <a:off x="5461635" y="2168166"/>
            <a:ext cx="0" cy="21828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flipV="1">
            <a:off x="4650525" y="2171234"/>
            <a:ext cx="817246" cy="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>
            <a:off x="2550752" y="1219200"/>
            <a:ext cx="3871436" cy="0"/>
          </a:xfrm>
          <a:prstGeom prst="line">
            <a:avLst/>
          </a:prstGeom>
          <a:ln w="12700">
            <a:solidFill>
              <a:srgbClr val="C00000">
                <a:alpha val="4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2547278" y="1295400"/>
            <a:ext cx="3797667" cy="0"/>
          </a:xfrm>
          <a:prstGeom prst="line">
            <a:avLst/>
          </a:prstGeom>
          <a:ln w="12700">
            <a:solidFill>
              <a:srgbClr val="008000">
                <a:alpha val="4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>
            <a:off x="2550752" y="1371600"/>
            <a:ext cx="3724765" cy="0"/>
          </a:xfrm>
          <a:prstGeom prst="line">
            <a:avLst/>
          </a:prstGeom>
          <a:ln w="12700">
            <a:solidFill>
              <a:srgbClr val="0070C0">
                <a:alpha val="49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>
            <a:off x="2547278" y="1447800"/>
            <a:ext cx="3644903" cy="0"/>
          </a:xfrm>
          <a:prstGeom prst="line">
            <a:avLst/>
          </a:prstGeom>
          <a:ln w="12700">
            <a:solidFill>
              <a:srgbClr val="C00000">
                <a:alpha val="4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>
            <a:off x="2550752" y="1524000"/>
            <a:ext cx="3564305" cy="0"/>
          </a:xfrm>
          <a:prstGeom prst="line">
            <a:avLst/>
          </a:prstGeom>
          <a:ln w="12700">
            <a:solidFill>
              <a:srgbClr val="008000">
                <a:alpha val="4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2555756" y="1600200"/>
            <a:ext cx="3490171" cy="0"/>
          </a:xfrm>
          <a:prstGeom prst="line">
            <a:avLst/>
          </a:prstGeom>
          <a:ln w="12700">
            <a:solidFill>
              <a:srgbClr val="0070C0">
                <a:alpha val="49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2550752" y="1756611"/>
            <a:ext cx="3336969" cy="0"/>
          </a:xfrm>
          <a:prstGeom prst="line">
            <a:avLst/>
          </a:prstGeom>
          <a:ln w="12700">
            <a:solidFill>
              <a:srgbClr val="C00000">
                <a:alpha val="4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>
            <a:off x="2555756" y="1828800"/>
            <a:ext cx="3258668" cy="0"/>
          </a:xfrm>
          <a:prstGeom prst="line">
            <a:avLst/>
          </a:prstGeom>
          <a:ln w="12700">
            <a:solidFill>
              <a:srgbClr val="008000">
                <a:alpha val="4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>
            <a:off x="2555756" y="1905000"/>
            <a:ext cx="3173759" cy="0"/>
          </a:xfrm>
          <a:prstGeom prst="line">
            <a:avLst/>
          </a:prstGeom>
          <a:ln w="12700">
            <a:solidFill>
              <a:srgbClr val="0070C0">
                <a:alpha val="49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>
            <a:off x="2550752" y="1981200"/>
            <a:ext cx="3102563" cy="0"/>
          </a:xfrm>
          <a:prstGeom prst="line">
            <a:avLst/>
          </a:prstGeom>
          <a:ln w="12700">
            <a:solidFill>
              <a:srgbClr val="C00000">
                <a:alpha val="4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>
            <a:off x="2555756" y="2057400"/>
            <a:ext cx="3034855" cy="0"/>
          </a:xfrm>
          <a:prstGeom prst="line">
            <a:avLst/>
          </a:prstGeom>
          <a:ln w="12700">
            <a:solidFill>
              <a:srgbClr val="008000">
                <a:alpha val="4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>
            <a:off x="2555756" y="2117559"/>
            <a:ext cx="2962577" cy="0"/>
          </a:xfrm>
          <a:prstGeom prst="line">
            <a:avLst/>
          </a:prstGeom>
          <a:ln w="12700">
            <a:solidFill>
              <a:srgbClr val="0070C0">
                <a:alpha val="49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 flipH="1">
            <a:off x="6422188" y="1219244"/>
            <a:ext cx="0" cy="4210030"/>
          </a:xfrm>
          <a:prstGeom prst="line">
            <a:avLst/>
          </a:prstGeom>
          <a:ln w="12700">
            <a:solidFill>
              <a:srgbClr val="C00000">
                <a:alpha val="51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>
            <a:off x="6358312" y="1295400"/>
            <a:ext cx="0" cy="4133874"/>
          </a:xfrm>
          <a:prstGeom prst="line">
            <a:avLst/>
          </a:prstGeom>
          <a:ln w="12700">
            <a:solidFill>
              <a:srgbClr val="008000">
                <a:alpha val="46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>
            <a:off x="6275517" y="1371600"/>
            <a:ext cx="0" cy="4057674"/>
          </a:xfrm>
          <a:prstGeom prst="line">
            <a:avLst/>
          </a:prstGeom>
          <a:ln w="12700">
            <a:solidFill>
              <a:srgbClr val="0070C0">
                <a:alpha val="4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>
            <a:off x="6192181" y="1447800"/>
            <a:ext cx="0" cy="3981474"/>
          </a:xfrm>
          <a:prstGeom prst="line">
            <a:avLst/>
          </a:prstGeom>
          <a:ln w="12700">
            <a:solidFill>
              <a:srgbClr val="C00000">
                <a:alpha val="51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>
            <a:off x="6115057" y="1524000"/>
            <a:ext cx="0" cy="3905274"/>
          </a:xfrm>
          <a:prstGeom prst="line">
            <a:avLst/>
          </a:prstGeom>
          <a:ln w="12700">
            <a:solidFill>
              <a:srgbClr val="008000">
                <a:alpha val="46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/>
          <p:nvPr/>
        </p:nvCxnSpPr>
        <p:spPr>
          <a:xfrm>
            <a:off x="6045927" y="1600200"/>
            <a:ext cx="0" cy="3828862"/>
          </a:xfrm>
          <a:prstGeom prst="line">
            <a:avLst/>
          </a:prstGeom>
          <a:ln w="12700">
            <a:solidFill>
              <a:srgbClr val="0070C0">
                <a:alpha val="4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>
            <a:off x="5887721" y="1756611"/>
            <a:ext cx="0" cy="3671160"/>
          </a:xfrm>
          <a:prstGeom prst="line">
            <a:avLst/>
          </a:prstGeom>
          <a:ln w="12700">
            <a:solidFill>
              <a:srgbClr val="C00000">
                <a:alpha val="51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5814424" y="1825897"/>
            <a:ext cx="0" cy="3603377"/>
          </a:xfrm>
          <a:prstGeom prst="line">
            <a:avLst/>
          </a:prstGeom>
          <a:ln w="12700">
            <a:solidFill>
              <a:srgbClr val="008000">
                <a:alpha val="46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>
            <a:off x="5729515" y="1905000"/>
            <a:ext cx="0" cy="3524274"/>
          </a:xfrm>
          <a:prstGeom prst="line">
            <a:avLst/>
          </a:prstGeom>
          <a:ln w="12700">
            <a:solidFill>
              <a:srgbClr val="0070C0">
                <a:alpha val="4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>
            <a:off x="5653315" y="1981200"/>
            <a:ext cx="0" cy="3448074"/>
          </a:xfrm>
          <a:prstGeom prst="line">
            <a:avLst/>
          </a:prstGeom>
          <a:ln w="12700">
            <a:solidFill>
              <a:srgbClr val="C00000">
                <a:alpha val="51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>
            <a:off x="5582628" y="2055305"/>
            <a:ext cx="0" cy="3373969"/>
          </a:xfrm>
          <a:prstGeom prst="line">
            <a:avLst/>
          </a:prstGeom>
          <a:ln w="12700">
            <a:solidFill>
              <a:srgbClr val="008000">
                <a:alpha val="46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>
            <a:off x="5518333" y="2117559"/>
            <a:ext cx="0" cy="3311715"/>
          </a:xfrm>
          <a:prstGeom prst="line">
            <a:avLst/>
          </a:prstGeom>
          <a:ln w="12700">
            <a:solidFill>
              <a:srgbClr val="0070C0">
                <a:alpha val="44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 flipV="1">
            <a:off x="4668661" y="4876800"/>
            <a:ext cx="1265766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>
            <a:endCxn id="207" idx="0"/>
          </p:cNvCxnSpPr>
          <p:nvPr/>
        </p:nvCxnSpPr>
        <p:spPr>
          <a:xfrm flipV="1">
            <a:off x="4643074" y="3829386"/>
            <a:ext cx="1340956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1828631" y="3461070"/>
            <a:ext cx="1444242" cy="196820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 rot="5400000">
            <a:off x="3078315" y="3304893"/>
            <a:ext cx="1043332" cy="209845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5261358" y="3461648"/>
            <a:ext cx="1444242" cy="1967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5461635" y="3829386"/>
            <a:ext cx="1044790" cy="10433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1828631" y="942975"/>
            <a:ext cx="1437295" cy="14306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4" name="Straight Connector 213"/>
          <p:cNvCxnSpPr/>
          <p:nvPr/>
        </p:nvCxnSpPr>
        <p:spPr>
          <a:xfrm>
            <a:off x="984164" y="1665726"/>
            <a:ext cx="4993804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2542803" y="3277860"/>
            <a:ext cx="0" cy="265896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5977968" y="1665726"/>
            <a:ext cx="5511" cy="3946758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stCxn id="205" idx="0"/>
            <a:endCxn id="205" idx="2"/>
          </p:cNvCxnSpPr>
          <p:nvPr/>
        </p:nvCxnSpPr>
        <p:spPr>
          <a:xfrm flipH="1">
            <a:off x="2550752" y="4354122"/>
            <a:ext cx="2098458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flipH="1">
            <a:off x="4668661" y="4352155"/>
            <a:ext cx="2178535" cy="1967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2550752" y="457200"/>
            <a:ext cx="0" cy="265896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flipV="1">
            <a:off x="2595448" y="2373627"/>
            <a:ext cx="2665910" cy="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>
            <a:off x="5261360" y="2373629"/>
            <a:ext cx="0" cy="10874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 flipV="1">
            <a:off x="2595450" y="942973"/>
            <a:ext cx="4110150" cy="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6705600" y="942975"/>
            <a:ext cx="0" cy="251867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flipH="1">
            <a:off x="5261360" y="942975"/>
            <a:ext cx="1444240" cy="14306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 flipV="1">
            <a:off x="4495800" y="1127904"/>
            <a:ext cx="2016761" cy="1509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96"/>
          <p:cNvGrpSpPr/>
          <p:nvPr/>
        </p:nvGrpSpPr>
        <p:grpSpPr>
          <a:xfrm flipV="1">
            <a:off x="2547278" y="4629190"/>
            <a:ext cx="3877412" cy="224701"/>
            <a:chOff x="2579670" y="4728299"/>
            <a:chExt cx="3877412" cy="224701"/>
          </a:xfrm>
        </p:grpSpPr>
        <p:cxnSp>
          <p:nvCxnSpPr>
            <p:cNvPr id="389" name="Straight Connector 388"/>
            <p:cNvCxnSpPr/>
            <p:nvPr/>
          </p:nvCxnSpPr>
          <p:spPr>
            <a:xfrm flipV="1">
              <a:off x="2579670" y="4728299"/>
              <a:ext cx="3566071" cy="0"/>
            </a:xfrm>
            <a:prstGeom prst="line">
              <a:avLst/>
            </a:prstGeom>
            <a:ln w="12700">
              <a:solidFill>
                <a:srgbClr val="008000">
                  <a:alpha val="46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>
              <a:off x="2585646" y="4759196"/>
              <a:ext cx="3641429" cy="0"/>
            </a:xfrm>
            <a:prstGeom prst="line">
              <a:avLst/>
            </a:prstGeom>
            <a:ln w="12700">
              <a:solidFill>
                <a:srgbClr val="C00000">
                  <a:alpha val="4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>
              <a:off x="2590650" y="4795572"/>
              <a:ext cx="3720760" cy="0"/>
            </a:xfrm>
            <a:prstGeom prst="line">
              <a:avLst/>
            </a:prstGeom>
            <a:ln w="12700">
              <a:solidFill>
                <a:srgbClr val="0070C0">
                  <a:alpha val="38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>
              <a:off x="2590650" y="4870284"/>
              <a:ext cx="3802556" cy="0"/>
            </a:xfrm>
            <a:prstGeom prst="line">
              <a:avLst/>
            </a:prstGeom>
            <a:ln w="12700">
              <a:solidFill>
                <a:srgbClr val="008000">
                  <a:alpha val="42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>
              <a:off x="2590650" y="4953000"/>
              <a:ext cx="3866432" cy="0"/>
            </a:xfrm>
            <a:prstGeom prst="line">
              <a:avLst/>
            </a:prstGeom>
            <a:ln w="12700">
              <a:solidFill>
                <a:srgbClr val="C00000">
                  <a:alpha val="4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Oval 103"/>
          <p:cNvSpPr>
            <a:spLocks noChangeAspect="1"/>
          </p:cNvSpPr>
          <p:nvPr/>
        </p:nvSpPr>
        <p:spPr>
          <a:xfrm>
            <a:off x="3009951" y="1101976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Oval 402"/>
          <p:cNvSpPr>
            <a:spLocks noChangeAspect="1"/>
          </p:cNvSpPr>
          <p:nvPr/>
        </p:nvSpPr>
        <p:spPr>
          <a:xfrm>
            <a:off x="6489701" y="433027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Oval 403"/>
          <p:cNvSpPr>
            <a:spLocks noChangeAspect="1"/>
          </p:cNvSpPr>
          <p:nvPr/>
        </p:nvSpPr>
        <p:spPr>
          <a:xfrm>
            <a:off x="3009951" y="4328192"/>
            <a:ext cx="45720" cy="45720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Oval 404"/>
          <p:cNvSpPr>
            <a:spLocks noChangeAspect="1"/>
          </p:cNvSpPr>
          <p:nvPr/>
        </p:nvSpPr>
        <p:spPr>
          <a:xfrm>
            <a:off x="3089068" y="1196384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Oval 405"/>
          <p:cNvSpPr>
            <a:spLocks noChangeAspect="1"/>
          </p:cNvSpPr>
          <p:nvPr/>
        </p:nvSpPr>
        <p:spPr>
          <a:xfrm>
            <a:off x="6399328" y="403396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Oval 407"/>
          <p:cNvSpPr>
            <a:spLocks noChangeAspect="1"/>
          </p:cNvSpPr>
          <p:nvPr/>
        </p:nvSpPr>
        <p:spPr>
          <a:xfrm>
            <a:off x="6401830" y="460633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Oval 408"/>
          <p:cNvSpPr>
            <a:spLocks noChangeAspect="1"/>
          </p:cNvSpPr>
          <p:nvPr/>
        </p:nvSpPr>
        <p:spPr>
          <a:xfrm>
            <a:off x="3086566" y="4032825"/>
            <a:ext cx="45720" cy="45720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Oval 409"/>
          <p:cNvSpPr>
            <a:spLocks noChangeAspect="1"/>
          </p:cNvSpPr>
          <p:nvPr/>
        </p:nvSpPr>
        <p:spPr>
          <a:xfrm>
            <a:off x="3089068" y="4607687"/>
            <a:ext cx="45720" cy="45720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Oval 410"/>
          <p:cNvSpPr>
            <a:spLocks noChangeAspect="1"/>
          </p:cNvSpPr>
          <p:nvPr/>
        </p:nvSpPr>
        <p:spPr>
          <a:xfrm>
            <a:off x="3143792" y="127254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Oval 411"/>
          <p:cNvSpPr>
            <a:spLocks noChangeAspect="1"/>
          </p:cNvSpPr>
          <p:nvPr/>
        </p:nvSpPr>
        <p:spPr>
          <a:xfrm>
            <a:off x="6337954" y="395738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Oval 412"/>
          <p:cNvSpPr>
            <a:spLocks noChangeAspect="1"/>
          </p:cNvSpPr>
          <p:nvPr/>
        </p:nvSpPr>
        <p:spPr>
          <a:xfrm>
            <a:off x="6335452" y="4689046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Oval 413"/>
          <p:cNvSpPr>
            <a:spLocks noChangeAspect="1"/>
          </p:cNvSpPr>
          <p:nvPr/>
        </p:nvSpPr>
        <p:spPr>
          <a:xfrm>
            <a:off x="3146294" y="3947663"/>
            <a:ext cx="45720" cy="45720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Oval 414"/>
          <p:cNvSpPr>
            <a:spLocks noChangeAspect="1"/>
          </p:cNvSpPr>
          <p:nvPr/>
        </p:nvSpPr>
        <p:spPr>
          <a:xfrm>
            <a:off x="3143792" y="4681821"/>
            <a:ext cx="45720" cy="45720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Oval 415"/>
          <p:cNvSpPr>
            <a:spLocks noChangeAspect="1"/>
          </p:cNvSpPr>
          <p:nvPr/>
        </p:nvSpPr>
        <p:spPr>
          <a:xfrm>
            <a:off x="3189608" y="134874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val 416"/>
          <p:cNvSpPr>
            <a:spLocks noChangeAspect="1"/>
          </p:cNvSpPr>
          <p:nvPr/>
        </p:nvSpPr>
        <p:spPr>
          <a:xfrm>
            <a:off x="6255159" y="3896389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Oval 417"/>
          <p:cNvSpPr>
            <a:spLocks noChangeAspect="1"/>
          </p:cNvSpPr>
          <p:nvPr/>
        </p:nvSpPr>
        <p:spPr>
          <a:xfrm>
            <a:off x="6252657" y="476375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Oval 419"/>
          <p:cNvSpPr>
            <a:spLocks noChangeAspect="1"/>
          </p:cNvSpPr>
          <p:nvPr/>
        </p:nvSpPr>
        <p:spPr>
          <a:xfrm>
            <a:off x="3190279" y="3893540"/>
            <a:ext cx="45720" cy="45720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Oval 420"/>
          <p:cNvSpPr>
            <a:spLocks noChangeAspect="1"/>
          </p:cNvSpPr>
          <p:nvPr/>
        </p:nvSpPr>
        <p:spPr>
          <a:xfrm>
            <a:off x="3187777" y="4760909"/>
            <a:ext cx="45720" cy="45720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421"/>
          <p:cNvSpPr>
            <a:spLocks noChangeAspect="1"/>
          </p:cNvSpPr>
          <p:nvPr/>
        </p:nvSpPr>
        <p:spPr>
          <a:xfrm>
            <a:off x="3214162" y="142494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Oval 422"/>
          <p:cNvSpPr>
            <a:spLocks noChangeAspect="1"/>
          </p:cNvSpPr>
          <p:nvPr/>
        </p:nvSpPr>
        <p:spPr>
          <a:xfrm>
            <a:off x="6171823" y="3844537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Oval 423"/>
          <p:cNvSpPr>
            <a:spLocks noChangeAspect="1"/>
          </p:cNvSpPr>
          <p:nvPr/>
        </p:nvSpPr>
        <p:spPr>
          <a:xfrm>
            <a:off x="6169321" y="479848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Oval 424"/>
          <p:cNvSpPr>
            <a:spLocks noChangeAspect="1"/>
          </p:cNvSpPr>
          <p:nvPr/>
        </p:nvSpPr>
        <p:spPr>
          <a:xfrm>
            <a:off x="3215546" y="3848972"/>
            <a:ext cx="45720" cy="45720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Oval 425"/>
          <p:cNvSpPr>
            <a:spLocks noChangeAspect="1"/>
          </p:cNvSpPr>
          <p:nvPr/>
        </p:nvSpPr>
        <p:spPr>
          <a:xfrm>
            <a:off x="3213044" y="4802915"/>
            <a:ext cx="45720" cy="45720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Oval 428"/>
          <p:cNvSpPr>
            <a:spLocks noChangeAspect="1"/>
          </p:cNvSpPr>
          <p:nvPr/>
        </p:nvSpPr>
        <p:spPr>
          <a:xfrm>
            <a:off x="3235328" y="150114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Oval 435"/>
          <p:cNvSpPr>
            <a:spLocks noChangeAspect="1"/>
          </p:cNvSpPr>
          <p:nvPr/>
        </p:nvSpPr>
        <p:spPr>
          <a:xfrm>
            <a:off x="6092197" y="3820663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Oval 436"/>
          <p:cNvSpPr>
            <a:spLocks noChangeAspect="1"/>
          </p:cNvSpPr>
          <p:nvPr/>
        </p:nvSpPr>
        <p:spPr>
          <a:xfrm>
            <a:off x="6092197" y="4834017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Oval 437"/>
          <p:cNvSpPr>
            <a:spLocks noChangeAspect="1"/>
          </p:cNvSpPr>
          <p:nvPr/>
        </p:nvSpPr>
        <p:spPr>
          <a:xfrm>
            <a:off x="3258198" y="3812708"/>
            <a:ext cx="45720" cy="45720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Oval 438"/>
          <p:cNvSpPr>
            <a:spLocks noChangeAspect="1"/>
          </p:cNvSpPr>
          <p:nvPr/>
        </p:nvSpPr>
        <p:spPr>
          <a:xfrm>
            <a:off x="3258198" y="4826062"/>
            <a:ext cx="45720" cy="45720"/>
          </a:xfrm>
          <a:prstGeom prst="ellips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/>
          <p:cNvSpPr/>
          <p:nvPr/>
        </p:nvSpPr>
        <p:spPr>
          <a:xfrm>
            <a:off x="3032220" y="3827025"/>
            <a:ext cx="246663" cy="525718"/>
          </a:xfrm>
          <a:custGeom>
            <a:avLst/>
            <a:gdLst>
              <a:gd name="connsiteX0" fmla="*/ 249155 w 249155"/>
              <a:gd name="connsiteY0" fmla="*/ 0 h 518243"/>
              <a:gd name="connsiteX1" fmla="*/ 204308 w 249155"/>
              <a:gd name="connsiteY1" fmla="*/ 39865 h 518243"/>
              <a:gd name="connsiteX2" fmla="*/ 181884 w 249155"/>
              <a:gd name="connsiteY2" fmla="*/ 82222 h 518243"/>
              <a:gd name="connsiteX3" fmla="*/ 139527 w 249155"/>
              <a:gd name="connsiteY3" fmla="*/ 142019 h 518243"/>
              <a:gd name="connsiteX4" fmla="*/ 79730 w 249155"/>
              <a:gd name="connsiteY4" fmla="*/ 219257 h 518243"/>
              <a:gd name="connsiteX5" fmla="*/ 0 w 249155"/>
              <a:gd name="connsiteY5" fmla="*/ 518243 h 518243"/>
              <a:gd name="connsiteX0" fmla="*/ 249155 w 249155"/>
              <a:gd name="connsiteY0" fmla="*/ 0 h 518243"/>
              <a:gd name="connsiteX1" fmla="*/ 204308 w 249155"/>
              <a:gd name="connsiteY1" fmla="*/ 39865 h 518243"/>
              <a:gd name="connsiteX2" fmla="*/ 181884 w 249155"/>
              <a:gd name="connsiteY2" fmla="*/ 82222 h 518243"/>
              <a:gd name="connsiteX3" fmla="*/ 139527 w 249155"/>
              <a:gd name="connsiteY3" fmla="*/ 142019 h 518243"/>
              <a:gd name="connsiteX4" fmla="*/ 79730 w 249155"/>
              <a:gd name="connsiteY4" fmla="*/ 219257 h 518243"/>
              <a:gd name="connsiteX5" fmla="*/ 0 w 249155"/>
              <a:gd name="connsiteY5" fmla="*/ 518243 h 518243"/>
              <a:gd name="connsiteX0" fmla="*/ 249155 w 249155"/>
              <a:gd name="connsiteY0" fmla="*/ 0 h 518243"/>
              <a:gd name="connsiteX1" fmla="*/ 204308 w 249155"/>
              <a:gd name="connsiteY1" fmla="*/ 39865 h 518243"/>
              <a:gd name="connsiteX2" fmla="*/ 181884 w 249155"/>
              <a:gd name="connsiteY2" fmla="*/ 82222 h 518243"/>
              <a:gd name="connsiteX3" fmla="*/ 79730 w 249155"/>
              <a:gd name="connsiteY3" fmla="*/ 219257 h 518243"/>
              <a:gd name="connsiteX4" fmla="*/ 0 w 249155"/>
              <a:gd name="connsiteY4" fmla="*/ 518243 h 518243"/>
              <a:gd name="connsiteX0" fmla="*/ 249155 w 249155"/>
              <a:gd name="connsiteY0" fmla="*/ 0 h 518243"/>
              <a:gd name="connsiteX1" fmla="*/ 181884 w 249155"/>
              <a:gd name="connsiteY1" fmla="*/ 82222 h 518243"/>
              <a:gd name="connsiteX2" fmla="*/ 79730 w 249155"/>
              <a:gd name="connsiteY2" fmla="*/ 219257 h 518243"/>
              <a:gd name="connsiteX3" fmla="*/ 0 w 249155"/>
              <a:gd name="connsiteY3" fmla="*/ 518243 h 518243"/>
              <a:gd name="connsiteX0" fmla="*/ 249155 w 249155"/>
              <a:gd name="connsiteY0" fmla="*/ 0 h 518243"/>
              <a:gd name="connsiteX1" fmla="*/ 181884 w 249155"/>
              <a:gd name="connsiteY1" fmla="*/ 82222 h 518243"/>
              <a:gd name="connsiteX2" fmla="*/ 79730 w 249155"/>
              <a:gd name="connsiteY2" fmla="*/ 219257 h 518243"/>
              <a:gd name="connsiteX3" fmla="*/ 0 w 249155"/>
              <a:gd name="connsiteY3" fmla="*/ 518243 h 518243"/>
              <a:gd name="connsiteX0" fmla="*/ 249155 w 249155"/>
              <a:gd name="connsiteY0" fmla="*/ 0 h 518243"/>
              <a:gd name="connsiteX1" fmla="*/ 181884 w 249155"/>
              <a:gd name="connsiteY1" fmla="*/ 82222 h 518243"/>
              <a:gd name="connsiteX2" fmla="*/ 79730 w 249155"/>
              <a:gd name="connsiteY2" fmla="*/ 219257 h 518243"/>
              <a:gd name="connsiteX3" fmla="*/ 0 w 249155"/>
              <a:gd name="connsiteY3" fmla="*/ 518243 h 518243"/>
              <a:gd name="connsiteX0" fmla="*/ 246663 w 246663"/>
              <a:gd name="connsiteY0" fmla="*/ 0 h 525718"/>
              <a:gd name="connsiteX1" fmla="*/ 181884 w 246663"/>
              <a:gd name="connsiteY1" fmla="*/ 89697 h 525718"/>
              <a:gd name="connsiteX2" fmla="*/ 79730 w 246663"/>
              <a:gd name="connsiteY2" fmla="*/ 226732 h 525718"/>
              <a:gd name="connsiteX3" fmla="*/ 0 w 246663"/>
              <a:gd name="connsiteY3" fmla="*/ 525718 h 525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663" h="525718">
                <a:moveTo>
                  <a:pt x="246663" y="0"/>
                </a:moveTo>
                <a:cubicBezTo>
                  <a:pt x="232648" y="17130"/>
                  <a:pt x="209706" y="51908"/>
                  <a:pt x="181884" y="89697"/>
                </a:cubicBezTo>
                <a:cubicBezTo>
                  <a:pt x="154062" y="127486"/>
                  <a:pt x="110460" y="166520"/>
                  <a:pt x="79730" y="226732"/>
                </a:cubicBezTo>
                <a:cubicBezTo>
                  <a:pt x="49000" y="286944"/>
                  <a:pt x="3321" y="370203"/>
                  <a:pt x="0" y="525718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Freeform 439"/>
          <p:cNvSpPr/>
          <p:nvPr/>
        </p:nvSpPr>
        <p:spPr>
          <a:xfrm flipV="1">
            <a:off x="3035728" y="4348218"/>
            <a:ext cx="244172" cy="520735"/>
          </a:xfrm>
          <a:custGeom>
            <a:avLst/>
            <a:gdLst>
              <a:gd name="connsiteX0" fmla="*/ 249155 w 249155"/>
              <a:gd name="connsiteY0" fmla="*/ 0 h 518243"/>
              <a:gd name="connsiteX1" fmla="*/ 204308 w 249155"/>
              <a:gd name="connsiteY1" fmla="*/ 39865 h 518243"/>
              <a:gd name="connsiteX2" fmla="*/ 181884 w 249155"/>
              <a:gd name="connsiteY2" fmla="*/ 82222 h 518243"/>
              <a:gd name="connsiteX3" fmla="*/ 139527 w 249155"/>
              <a:gd name="connsiteY3" fmla="*/ 142019 h 518243"/>
              <a:gd name="connsiteX4" fmla="*/ 79730 w 249155"/>
              <a:gd name="connsiteY4" fmla="*/ 219257 h 518243"/>
              <a:gd name="connsiteX5" fmla="*/ 0 w 249155"/>
              <a:gd name="connsiteY5" fmla="*/ 518243 h 518243"/>
              <a:gd name="connsiteX0" fmla="*/ 249155 w 249155"/>
              <a:gd name="connsiteY0" fmla="*/ 0 h 518243"/>
              <a:gd name="connsiteX1" fmla="*/ 204308 w 249155"/>
              <a:gd name="connsiteY1" fmla="*/ 39865 h 518243"/>
              <a:gd name="connsiteX2" fmla="*/ 181884 w 249155"/>
              <a:gd name="connsiteY2" fmla="*/ 82222 h 518243"/>
              <a:gd name="connsiteX3" fmla="*/ 139527 w 249155"/>
              <a:gd name="connsiteY3" fmla="*/ 142019 h 518243"/>
              <a:gd name="connsiteX4" fmla="*/ 79730 w 249155"/>
              <a:gd name="connsiteY4" fmla="*/ 219257 h 518243"/>
              <a:gd name="connsiteX5" fmla="*/ 0 w 249155"/>
              <a:gd name="connsiteY5" fmla="*/ 518243 h 518243"/>
              <a:gd name="connsiteX0" fmla="*/ 249155 w 249155"/>
              <a:gd name="connsiteY0" fmla="*/ 0 h 518243"/>
              <a:gd name="connsiteX1" fmla="*/ 204308 w 249155"/>
              <a:gd name="connsiteY1" fmla="*/ 39865 h 518243"/>
              <a:gd name="connsiteX2" fmla="*/ 181884 w 249155"/>
              <a:gd name="connsiteY2" fmla="*/ 82222 h 518243"/>
              <a:gd name="connsiteX3" fmla="*/ 79730 w 249155"/>
              <a:gd name="connsiteY3" fmla="*/ 219257 h 518243"/>
              <a:gd name="connsiteX4" fmla="*/ 0 w 249155"/>
              <a:gd name="connsiteY4" fmla="*/ 518243 h 518243"/>
              <a:gd name="connsiteX0" fmla="*/ 249155 w 249155"/>
              <a:gd name="connsiteY0" fmla="*/ 0 h 518243"/>
              <a:gd name="connsiteX1" fmla="*/ 181884 w 249155"/>
              <a:gd name="connsiteY1" fmla="*/ 82222 h 518243"/>
              <a:gd name="connsiteX2" fmla="*/ 79730 w 249155"/>
              <a:gd name="connsiteY2" fmla="*/ 219257 h 518243"/>
              <a:gd name="connsiteX3" fmla="*/ 0 w 249155"/>
              <a:gd name="connsiteY3" fmla="*/ 518243 h 518243"/>
              <a:gd name="connsiteX0" fmla="*/ 249155 w 249155"/>
              <a:gd name="connsiteY0" fmla="*/ 0 h 518243"/>
              <a:gd name="connsiteX1" fmla="*/ 181884 w 249155"/>
              <a:gd name="connsiteY1" fmla="*/ 82222 h 518243"/>
              <a:gd name="connsiteX2" fmla="*/ 79730 w 249155"/>
              <a:gd name="connsiteY2" fmla="*/ 219257 h 518243"/>
              <a:gd name="connsiteX3" fmla="*/ 0 w 249155"/>
              <a:gd name="connsiteY3" fmla="*/ 518243 h 518243"/>
              <a:gd name="connsiteX0" fmla="*/ 249155 w 249155"/>
              <a:gd name="connsiteY0" fmla="*/ 0 h 518243"/>
              <a:gd name="connsiteX1" fmla="*/ 181884 w 249155"/>
              <a:gd name="connsiteY1" fmla="*/ 82222 h 518243"/>
              <a:gd name="connsiteX2" fmla="*/ 79730 w 249155"/>
              <a:gd name="connsiteY2" fmla="*/ 219257 h 518243"/>
              <a:gd name="connsiteX3" fmla="*/ 0 w 249155"/>
              <a:gd name="connsiteY3" fmla="*/ 518243 h 518243"/>
              <a:gd name="connsiteX0" fmla="*/ 249155 w 249155"/>
              <a:gd name="connsiteY0" fmla="*/ 0 h 518243"/>
              <a:gd name="connsiteX1" fmla="*/ 181884 w 249155"/>
              <a:gd name="connsiteY1" fmla="*/ 82222 h 518243"/>
              <a:gd name="connsiteX2" fmla="*/ 77238 w 249155"/>
              <a:gd name="connsiteY2" fmla="*/ 234207 h 518243"/>
              <a:gd name="connsiteX3" fmla="*/ 0 w 249155"/>
              <a:gd name="connsiteY3" fmla="*/ 518243 h 518243"/>
              <a:gd name="connsiteX0" fmla="*/ 249155 w 249155"/>
              <a:gd name="connsiteY0" fmla="*/ 0 h 518243"/>
              <a:gd name="connsiteX1" fmla="*/ 174409 w 249155"/>
              <a:gd name="connsiteY1" fmla="*/ 84713 h 518243"/>
              <a:gd name="connsiteX2" fmla="*/ 77238 w 249155"/>
              <a:gd name="connsiteY2" fmla="*/ 234207 h 518243"/>
              <a:gd name="connsiteX3" fmla="*/ 0 w 249155"/>
              <a:gd name="connsiteY3" fmla="*/ 518243 h 518243"/>
              <a:gd name="connsiteX0" fmla="*/ 249155 w 249155"/>
              <a:gd name="connsiteY0" fmla="*/ 0 h 518243"/>
              <a:gd name="connsiteX1" fmla="*/ 174409 w 249155"/>
              <a:gd name="connsiteY1" fmla="*/ 84713 h 518243"/>
              <a:gd name="connsiteX2" fmla="*/ 77238 w 249155"/>
              <a:gd name="connsiteY2" fmla="*/ 234207 h 518243"/>
              <a:gd name="connsiteX3" fmla="*/ 0 w 249155"/>
              <a:gd name="connsiteY3" fmla="*/ 518243 h 518243"/>
              <a:gd name="connsiteX0" fmla="*/ 249155 w 249155"/>
              <a:gd name="connsiteY0" fmla="*/ 0 h 518243"/>
              <a:gd name="connsiteX1" fmla="*/ 174409 w 249155"/>
              <a:gd name="connsiteY1" fmla="*/ 84713 h 518243"/>
              <a:gd name="connsiteX2" fmla="*/ 77238 w 249155"/>
              <a:gd name="connsiteY2" fmla="*/ 234207 h 518243"/>
              <a:gd name="connsiteX3" fmla="*/ 0 w 249155"/>
              <a:gd name="connsiteY3" fmla="*/ 518243 h 518243"/>
              <a:gd name="connsiteX0" fmla="*/ 244172 w 244172"/>
              <a:gd name="connsiteY0" fmla="*/ 0 h 520735"/>
              <a:gd name="connsiteX1" fmla="*/ 174409 w 244172"/>
              <a:gd name="connsiteY1" fmla="*/ 87205 h 520735"/>
              <a:gd name="connsiteX2" fmla="*/ 77238 w 244172"/>
              <a:gd name="connsiteY2" fmla="*/ 236699 h 520735"/>
              <a:gd name="connsiteX3" fmla="*/ 0 w 244172"/>
              <a:gd name="connsiteY3" fmla="*/ 520735 h 520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172" h="520735">
                <a:moveTo>
                  <a:pt x="244172" y="0"/>
                </a:moveTo>
                <a:cubicBezTo>
                  <a:pt x="230157" y="17130"/>
                  <a:pt x="202231" y="47755"/>
                  <a:pt x="174409" y="87205"/>
                </a:cubicBezTo>
                <a:cubicBezTo>
                  <a:pt x="146587" y="126655"/>
                  <a:pt x="118764" y="161952"/>
                  <a:pt x="77238" y="236699"/>
                </a:cubicBezTo>
                <a:cubicBezTo>
                  <a:pt x="35712" y="311446"/>
                  <a:pt x="3321" y="365220"/>
                  <a:pt x="0" y="520735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1" name="Straight Connector 440"/>
          <p:cNvCxnSpPr/>
          <p:nvPr/>
        </p:nvCxnSpPr>
        <p:spPr>
          <a:xfrm>
            <a:off x="1828631" y="3461070"/>
            <a:ext cx="1444242" cy="578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 flipH="1">
            <a:off x="1828631" y="3458521"/>
            <a:ext cx="578" cy="196925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/>
          <p:cNvCxnSpPr/>
          <p:nvPr/>
        </p:nvCxnSpPr>
        <p:spPr>
          <a:xfrm>
            <a:off x="1831881" y="5424432"/>
            <a:ext cx="1444242" cy="578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/>
          <p:cNvCxnSpPr/>
          <p:nvPr/>
        </p:nvCxnSpPr>
        <p:spPr>
          <a:xfrm>
            <a:off x="3265926" y="4867605"/>
            <a:ext cx="373" cy="56166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>
            <a:off x="3272873" y="3458521"/>
            <a:ext cx="2670" cy="374898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/>
          <p:cNvCxnSpPr/>
          <p:nvPr/>
        </p:nvCxnSpPr>
        <p:spPr>
          <a:xfrm>
            <a:off x="3281058" y="3827025"/>
            <a:ext cx="1362016" cy="578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 flipV="1">
            <a:off x="3261266" y="4867605"/>
            <a:ext cx="1389259" cy="1425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 flipH="1">
            <a:off x="4643569" y="3824853"/>
            <a:ext cx="578" cy="1050935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971800" y="2209800"/>
            <a:ext cx="1541659" cy="1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4495800" y="1143000"/>
            <a:ext cx="578" cy="1050935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4" idx="5"/>
          </p:cNvCxnSpPr>
          <p:nvPr/>
        </p:nvCxnSpPr>
        <p:spPr>
          <a:xfrm rot="16200000" flipH="1">
            <a:off x="3766306" y="423668"/>
            <a:ext cx="2578" cy="1437241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64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5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8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6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1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6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9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4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7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7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2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7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2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7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2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7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2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7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403" grpId="0" animBg="1"/>
      <p:bldP spid="404" grpId="0" animBg="1"/>
      <p:bldP spid="405" grpId="0" animBg="1"/>
      <p:bldP spid="406" grpId="0" animBg="1"/>
      <p:bldP spid="408" grpId="0" animBg="1"/>
      <p:bldP spid="409" grpId="0" animBg="1"/>
      <p:bldP spid="410" grpId="0" animBg="1"/>
      <p:bldP spid="411" grpId="0" animBg="1"/>
      <p:bldP spid="412" grpId="0" animBg="1"/>
      <p:bldP spid="413" grpId="0" animBg="1"/>
      <p:bldP spid="414" grpId="0" animBg="1"/>
      <p:bldP spid="415" grpId="0" animBg="1"/>
      <p:bldP spid="416" grpId="0" animBg="1"/>
      <p:bldP spid="417" grpId="0" animBg="1"/>
      <p:bldP spid="418" grpId="0" animBg="1"/>
      <p:bldP spid="420" grpId="0" animBg="1"/>
      <p:bldP spid="421" grpId="0" animBg="1"/>
      <p:bldP spid="422" grpId="0" animBg="1"/>
      <p:bldP spid="423" grpId="0" animBg="1"/>
      <p:bldP spid="424" grpId="0" animBg="1"/>
      <p:bldP spid="425" grpId="0" animBg="1"/>
      <p:bldP spid="426" grpId="0" animBg="1"/>
      <p:bldP spid="429" grpId="0" animBg="1"/>
      <p:bldP spid="436" grpId="0" animBg="1"/>
      <p:bldP spid="437" grpId="0" animBg="1"/>
      <p:bldP spid="438" grpId="0" animBg="1"/>
      <p:bldP spid="439" grpId="0" animBg="1"/>
      <p:bldP spid="108" grpId="0" animBg="1"/>
      <p:bldP spid="4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130" name="Line 34"/>
          <p:cNvSpPr>
            <a:spLocks noChangeShapeType="1"/>
          </p:cNvSpPr>
          <p:nvPr/>
        </p:nvSpPr>
        <p:spPr bwMode="auto">
          <a:xfrm>
            <a:off x="1800672" y="1739900"/>
            <a:ext cx="0" cy="37242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6" name="Rectangle 5"/>
          <p:cNvSpPr>
            <a:spLocks noChangeArrowheads="1"/>
          </p:cNvSpPr>
          <p:nvPr/>
        </p:nvSpPr>
        <p:spPr bwMode="auto">
          <a:xfrm>
            <a:off x="957740" y="4482798"/>
            <a:ext cx="3689350" cy="10128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2176" name="Rectangle 80"/>
          <p:cNvSpPr>
            <a:spLocks noChangeArrowheads="1"/>
          </p:cNvSpPr>
          <p:nvPr/>
        </p:nvSpPr>
        <p:spPr bwMode="auto">
          <a:xfrm>
            <a:off x="1808488" y="3621088"/>
            <a:ext cx="1957388" cy="26114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2192" name="Freeform 96"/>
          <p:cNvSpPr>
            <a:spLocks/>
          </p:cNvSpPr>
          <p:nvPr/>
        </p:nvSpPr>
        <p:spPr bwMode="auto">
          <a:xfrm>
            <a:off x="956122" y="4465638"/>
            <a:ext cx="1379538" cy="1025525"/>
          </a:xfrm>
          <a:custGeom>
            <a:avLst/>
            <a:gdLst>
              <a:gd name="T0" fmla="*/ 0 w 869"/>
              <a:gd name="T1" fmla="*/ 0 h 646"/>
              <a:gd name="T2" fmla="*/ 2147483647 w 869"/>
              <a:gd name="T3" fmla="*/ 2147483647 h 646"/>
              <a:gd name="T4" fmla="*/ 2147483647 w 869"/>
              <a:gd name="T5" fmla="*/ 2147483647 h 646"/>
              <a:gd name="T6" fmla="*/ 2147483647 w 869"/>
              <a:gd name="T7" fmla="*/ 2147483647 h 646"/>
              <a:gd name="T8" fmla="*/ 2147483647 w 869"/>
              <a:gd name="T9" fmla="*/ 0 h 646"/>
              <a:gd name="T10" fmla="*/ 0 w 869"/>
              <a:gd name="T11" fmla="*/ 0 h 6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69"/>
              <a:gd name="T19" fmla="*/ 0 h 646"/>
              <a:gd name="T20" fmla="*/ 869 w 869"/>
              <a:gd name="T21" fmla="*/ 646 h 64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69" h="646">
                <a:moveTo>
                  <a:pt x="0" y="0"/>
                </a:moveTo>
                <a:lnTo>
                  <a:pt x="1" y="645"/>
                </a:lnTo>
                <a:lnTo>
                  <a:pt x="536" y="646"/>
                </a:lnTo>
                <a:cubicBezTo>
                  <a:pt x="695" y="644"/>
                  <a:pt x="857" y="544"/>
                  <a:pt x="863" y="313"/>
                </a:cubicBezTo>
                <a:cubicBezTo>
                  <a:pt x="869" y="82"/>
                  <a:pt x="676" y="2"/>
                  <a:pt x="53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2178" name="Freeform 82"/>
          <p:cNvSpPr>
            <a:spLocks/>
          </p:cNvSpPr>
          <p:nvPr/>
        </p:nvSpPr>
        <p:spPr bwMode="auto">
          <a:xfrm flipH="1">
            <a:off x="3221485" y="4465638"/>
            <a:ext cx="1420812" cy="1025525"/>
          </a:xfrm>
          <a:custGeom>
            <a:avLst/>
            <a:gdLst>
              <a:gd name="T0" fmla="*/ 0 w 869"/>
              <a:gd name="T1" fmla="*/ 0 h 646"/>
              <a:gd name="T2" fmla="*/ 2147483647 w 869"/>
              <a:gd name="T3" fmla="*/ 2147483647 h 646"/>
              <a:gd name="T4" fmla="*/ 2147483647 w 869"/>
              <a:gd name="T5" fmla="*/ 2147483647 h 646"/>
              <a:gd name="T6" fmla="*/ 2147483647 w 869"/>
              <a:gd name="T7" fmla="*/ 2147483647 h 646"/>
              <a:gd name="T8" fmla="*/ 2147483647 w 869"/>
              <a:gd name="T9" fmla="*/ 0 h 646"/>
              <a:gd name="T10" fmla="*/ 0 w 869"/>
              <a:gd name="T11" fmla="*/ 0 h 6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69"/>
              <a:gd name="T19" fmla="*/ 0 h 646"/>
              <a:gd name="T20" fmla="*/ 869 w 869"/>
              <a:gd name="T21" fmla="*/ 646 h 64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69" h="646">
                <a:moveTo>
                  <a:pt x="0" y="0"/>
                </a:moveTo>
                <a:lnTo>
                  <a:pt x="1" y="645"/>
                </a:lnTo>
                <a:lnTo>
                  <a:pt x="536" y="646"/>
                </a:lnTo>
                <a:cubicBezTo>
                  <a:pt x="695" y="644"/>
                  <a:pt x="857" y="544"/>
                  <a:pt x="863" y="313"/>
                </a:cubicBezTo>
                <a:cubicBezTo>
                  <a:pt x="869" y="82"/>
                  <a:pt x="676" y="2"/>
                  <a:pt x="53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6101210" y="3621088"/>
            <a:ext cx="1958975" cy="26114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7074347" y="3621088"/>
            <a:ext cx="0" cy="26114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952947" y="1225550"/>
            <a:ext cx="3689350" cy="10128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608460" y="1739900"/>
            <a:ext cx="43021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lgDashDot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2786510" y="1739900"/>
            <a:ext cx="0" cy="4376738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2104" name="Rectangle 8"/>
          <p:cNvSpPr>
            <a:spLocks noGrp="1" noChangeArrowheads="1"/>
          </p:cNvSpPr>
          <p:nvPr>
            <p:ph type="title"/>
          </p:nvPr>
        </p:nvSpPr>
        <p:spPr>
          <a:xfrm>
            <a:off x="304800" y="159865"/>
            <a:ext cx="8534400" cy="678335"/>
          </a:xfrm>
          <a:noFill/>
        </p:spPr>
        <p:txBody>
          <a:bodyPr>
            <a:noAutofit/>
          </a:bodyPr>
          <a:lstStyle/>
          <a:p>
            <a:pPr algn="l" eaLnBrk="1" hangingPunct="1">
              <a:defRPr/>
            </a:pPr>
            <a:r>
              <a:rPr lang="en-US" sz="3800" b="1" dirty="0">
                <a:solidFill>
                  <a:srgbClr val="C00000"/>
                </a:solidFill>
                <a:latin typeface="+mn-lt"/>
              </a:rPr>
              <a:t>Cylinder &amp; Prism: Selected Line Method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 rot="2700000">
            <a:off x="2100710" y="1046163"/>
            <a:ext cx="1382712" cy="13827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722760" y="2968625"/>
            <a:ext cx="5148262" cy="0"/>
          </a:xfrm>
          <a:prstGeom prst="line">
            <a:avLst/>
          </a:prstGeom>
          <a:noFill/>
          <a:ln w="25400">
            <a:solidFill>
              <a:srgbClr val="C00000"/>
            </a:solidFill>
            <a:prstDash val="lgDash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>
            <a:off x="2799210" y="3621088"/>
            <a:ext cx="0" cy="26114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2110" name="Line 14"/>
          <p:cNvSpPr>
            <a:spLocks noChangeShapeType="1"/>
          </p:cNvSpPr>
          <p:nvPr/>
        </p:nvSpPr>
        <p:spPr bwMode="auto">
          <a:xfrm>
            <a:off x="956122" y="4465638"/>
            <a:ext cx="610552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2111" name="Line 15"/>
          <p:cNvSpPr>
            <a:spLocks noChangeShapeType="1"/>
          </p:cNvSpPr>
          <p:nvPr/>
        </p:nvSpPr>
        <p:spPr bwMode="auto">
          <a:xfrm>
            <a:off x="956122" y="5470525"/>
            <a:ext cx="610552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2112" name="Line 16"/>
          <p:cNvSpPr>
            <a:spLocks noChangeShapeType="1"/>
          </p:cNvSpPr>
          <p:nvPr/>
        </p:nvSpPr>
        <p:spPr bwMode="auto">
          <a:xfrm>
            <a:off x="956122" y="1825625"/>
            <a:ext cx="602932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2113" name="Line 17"/>
          <p:cNvSpPr>
            <a:spLocks noChangeShapeType="1"/>
          </p:cNvSpPr>
          <p:nvPr/>
        </p:nvSpPr>
        <p:spPr bwMode="auto">
          <a:xfrm>
            <a:off x="956122" y="1912938"/>
            <a:ext cx="5951538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2114" name="Line 18"/>
          <p:cNvSpPr>
            <a:spLocks noChangeShapeType="1"/>
          </p:cNvSpPr>
          <p:nvPr/>
        </p:nvSpPr>
        <p:spPr bwMode="auto">
          <a:xfrm>
            <a:off x="956122" y="2000250"/>
            <a:ext cx="5875338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2115" name="Line 19"/>
          <p:cNvSpPr>
            <a:spLocks noChangeShapeType="1"/>
          </p:cNvSpPr>
          <p:nvPr/>
        </p:nvSpPr>
        <p:spPr bwMode="auto">
          <a:xfrm>
            <a:off x="956122" y="2087563"/>
            <a:ext cx="575945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2116" name="Line 20"/>
          <p:cNvSpPr>
            <a:spLocks noChangeShapeType="1"/>
          </p:cNvSpPr>
          <p:nvPr/>
        </p:nvSpPr>
        <p:spPr bwMode="auto">
          <a:xfrm>
            <a:off x="956122" y="2162175"/>
            <a:ext cx="568325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2117" name="Line 21"/>
          <p:cNvSpPr>
            <a:spLocks noChangeShapeType="1"/>
          </p:cNvSpPr>
          <p:nvPr/>
        </p:nvSpPr>
        <p:spPr bwMode="auto">
          <a:xfrm>
            <a:off x="956122" y="2238375"/>
            <a:ext cx="368617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310" name="Oval 22"/>
          <p:cNvSpPr>
            <a:spLocks noChangeArrowheads="1"/>
          </p:cNvSpPr>
          <p:nvPr/>
        </p:nvSpPr>
        <p:spPr bwMode="auto">
          <a:xfrm>
            <a:off x="6574285" y="4465638"/>
            <a:ext cx="998537" cy="99853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12119" name="Line 23"/>
          <p:cNvSpPr>
            <a:spLocks noChangeShapeType="1"/>
          </p:cNvSpPr>
          <p:nvPr/>
        </p:nvSpPr>
        <p:spPr bwMode="auto">
          <a:xfrm>
            <a:off x="956122" y="4481513"/>
            <a:ext cx="602932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2120" name="Line 24"/>
          <p:cNvSpPr>
            <a:spLocks noChangeShapeType="1"/>
          </p:cNvSpPr>
          <p:nvPr/>
        </p:nvSpPr>
        <p:spPr bwMode="auto">
          <a:xfrm>
            <a:off x="956122" y="4503738"/>
            <a:ext cx="5951538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2121" name="Line 25"/>
          <p:cNvSpPr>
            <a:spLocks noChangeShapeType="1"/>
          </p:cNvSpPr>
          <p:nvPr/>
        </p:nvSpPr>
        <p:spPr bwMode="auto">
          <a:xfrm>
            <a:off x="956122" y="4537075"/>
            <a:ext cx="5875338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2122" name="Line 26"/>
          <p:cNvSpPr>
            <a:spLocks noChangeShapeType="1"/>
          </p:cNvSpPr>
          <p:nvPr/>
        </p:nvSpPr>
        <p:spPr bwMode="auto">
          <a:xfrm>
            <a:off x="956122" y="4597400"/>
            <a:ext cx="5799138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2123" name="Line 27"/>
          <p:cNvSpPr>
            <a:spLocks noChangeShapeType="1"/>
          </p:cNvSpPr>
          <p:nvPr/>
        </p:nvSpPr>
        <p:spPr bwMode="auto">
          <a:xfrm>
            <a:off x="956122" y="4695825"/>
            <a:ext cx="568325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2124" name="Line 28"/>
          <p:cNvSpPr>
            <a:spLocks noChangeShapeType="1"/>
          </p:cNvSpPr>
          <p:nvPr/>
        </p:nvSpPr>
        <p:spPr bwMode="auto">
          <a:xfrm>
            <a:off x="956122" y="4959350"/>
            <a:ext cx="560705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2125" name="Line 29"/>
          <p:cNvSpPr>
            <a:spLocks noChangeShapeType="1"/>
          </p:cNvSpPr>
          <p:nvPr/>
        </p:nvSpPr>
        <p:spPr bwMode="auto">
          <a:xfrm>
            <a:off x="956122" y="5256213"/>
            <a:ext cx="572135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2126" name="Line 30"/>
          <p:cNvSpPr>
            <a:spLocks noChangeShapeType="1"/>
          </p:cNvSpPr>
          <p:nvPr/>
        </p:nvSpPr>
        <p:spPr bwMode="auto">
          <a:xfrm>
            <a:off x="956122" y="5346700"/>
            <a:ext cx="5799138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2127" name="Line 31"/>
          <p:cNvSpPr>
            <a:spLocks noChangeShapeType="1"/>
          </p:cNvSpPr>
          <p:nvPr/>
        </p:nvSpPr>
        <p:spPr bwMode="auto">
          <a:xfrm>
            <a:off x="956122" y="5400675"/>
            <a:ext cx="5875338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2128" name="Line 32"/>
          <p:cNvSpPr>
            <a:spLocks noChangeShapeType="1"/>
          </p:cNvSpPr>
          <p:nvPr/>
        </p:nvSpPr>
        <p:spPr bwMode="auto">
          <a:xfrm>
            <a:off x="956122" y="5432425"/>
            <a:ext cx="5951538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2129" name="Line 33"/>
          <p:cNvSpPr>
            <a:spLocks noChangeShapeType="1"/>
          </p:cNvSpPr>
          <p:nvPr/>
        </p:nvSpPr>
        <p:spPr bwMode="auto">
          <a:xfrm>
            <a:off x="956122" y="5454650"/>
            <a:ext cx="602932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2131" name="Oval 35"/>
          <p:cNvSpPr>
            <a:spLocks noChangeAspect="1" noChangeArrowheads="1"/>
          </p:cNvSpPr>
          <p:nvPr/>
        </p:nvSpPr>
        <p:spPr bwMode="auto">
          <a:xfrm>
            <a:off x="1746764" y="1701705"/>
            <a:ext cx="69432" cy="69432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2132" name="Line 36"/>
          <p:cNvSpPr>
            <a:spLocks noChangeShapeType="1"/>
          </p:cNvSpPr>
          <p:nvPr/>
        </p:nvSpPr>
        <p:spPr bwMode="auto">
          <a:xfrm>
            <a:off x="1911797" y="1816100"/>
            <a:ext cx="0" cy="36480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2133" name="Line 37"/>
          <p:cNvSpPr>
            <a:spLocks noChangeShapeType="1"/>
          </p:cNvSpPr>
          <p:nvPr/>
        </p:nvSpPr>
        <p:spPr bwMode="auto">
          <a:xfrm>
            <a:off x="1997522" y="1892300"/>
            <a:ext cx="0" cy="35337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2134" name="Line 38"/>
          <p:cNvSpPr>
            <a:spLocks noChangeShapeType="1"/>
          </p:cNvSpPr>
          <p:nvPr/>
        </p:nvSpPr>
        <p:spPr bwMode="auto">
          <a:xfrm>
            <a:off x="2088010" y="2008188"/>
            <a:ext cx="0" cy="33797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2135" name="Line 39"/>
          <p:cNvSpPr>
            <a:spLocks noChangeShapeType="1"/>
          </p:cNvSpPr>
          <p:nvPr/>
        </p:nvSpPr>
        <p:spPr bwMode="auto">
          <a:xfrm>
            <a:off x="2168972" y="2084388"/>
            <a:ext cx="0" cy="32654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2136" name="Line 40"/>
          <p:cNvSpPr>
            <a:spLocks noChangeShapeType="1"/>
          </p:cNvSpPr>
          <p:nvPr/>
        </p:nvSpPr>
        <p:spPr bwMode="auto">
          <a:xfrm>
            <a:off x="2261047" y="2162175"/>
            <a:ext cx="0" cy="31099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2137" name="Line 41"/>
          <p:cNvSpPr>
            <a:spLocks noChangeShapeType="1"/>
          </p:cNvSpPr>
          <p:nvPr/>
        </p:nvSpPr>
        <p:spPr bwMode="auto">
          <a:xfrm>
            <a:off x="2329310" y="2238375"/>
            <a:ext cx="0" cy="27273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2138" name="Oval 42"/>
          <p:cNvSpPr>
            <a:spLocks noChangeAspect="1" noChangeArrowheads="1"/>
          </p:cNvSpPr>
          <p:nvPr/>
        </p:nvSpPr>
        <p:spPr bwMode="auto">
          <a:xfrm>
            <a:off x="1859476" y="1795367"/>
            <a:ext cx="69432" cy="69432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2139" name="Oval 43"/>
          <p:cNvSpPr>
            <a:spLocks noChangeAspect="1" noChangeArrowheads="1"/>
          </p:cNvSpPr>
          <p:nvPr/>
        </p:nvSpPr>
        <p:spPr bwMode="auto">
          <a:xfrm>
            <a:off x="1949964" y="1881092"/>
            <a:ext cx="69432" cy="69432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2140" name="Oval 44"/>
          <p:cNvSpPr>
            <a:spLocks noChangeAspect="1" noChangeArrowheads="1"/>
          </p:cNvSpPr>
          <p:nvPr/>
        </p:nvSpPr>
        <p:spPr bwMode="auto">
          <a:xfrm>
            <a:off x="2038864" y="1965230"/>
            <a:ext cx="69432" cy="69432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2141" name="Oval 45"/>
          <p:cNvSpPr>
            <a:spLocks noChangeAspect="1" noChangeArrowheads="1"/>
          </p:cNvSpPr>
          <p:nvPr/>
        </p:nvSpPr>
        <p:spPr bwMode="auto">
          <a:xfrm>
            <a:off x="2118239" y="2049367"/>
            <a:ext cx="69432" cy="69432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2142" name="Oval 46"/>
          <p:cNvSpPr>
            <a:spLocks noChangeAspect="1" noChangeArrowheads="1"/>
          </p:cNvSpPr>
          <p:nvPr/>
        </p:nvSpPr>
        <p:spPr bwMode="auto">
          <a:xfrm>
            <a:off x="2196026" y="2123980"/>
            <a:ext cx="69432" cy="69432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2143" name="Oval 47"/>
          <p:cNvSpPr>
            <a:spLocks noChangeAspect="1" noChangeArrowheads="1"/>
          </p:cNvSpPr>
          <p:nvPr/>
        </p:nvSpPr>
        <p:spPr bwMode="auto">
          <a:xfrm>
            <a:off x="2281751" y="2204942"/>
            <a:ext cx="69432" cy="69432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2145" name="Oval 49"/>
          <p:cNvSpPr>
            <a:spLocks noChangeAspect="1" noChangeArrowheads="1"/>
          </p:cNvSpPr>
          <p:nvPr/>
        </p:nvSpPr>
        <p:spPr bwMode="auto">
          <a:xfrm flipH="1">
            <a:off x="3733800" y="1701705"/>
            <a:ext cx="69432" cy="69432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2146" name="Line 50"/>
          <p:cNvSpPr>
            <a:spLocks noChangeShapeType="1"/>
          </p:cNvSpPr>
          <p:nvPr/>
        </p:nvSpPr>
        <p:spPr bwMode="auto">
          <a:xfrm flipH="1">
            <a:off x="3646935" y="1816100"/>
            <a:ext cx="0" cy="36480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2147" name="Line 51"/>
          <p:cNvSpPr>
            <a:spLocks noChangeShapeType="1"/>
          </p:cNvSpPr>
          <p:nvPr/>
        </p:nvSpPr>
        <p:spPr bwMode="auto">
          <a:xfrm flipH="1">
            <a:off x="3561210" y="1892300"/>
            <a:ext cx="0" cy="35337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2148" name="Line 52"/>
          <p:cNvSpPr>
            <a:spLocks noChangeShapeType="1"/>
          </p:cNvSpPr>
          <p:nvPr/>
        </p:nvSpPr>
        <p:spPr bwMode="auto">
          <a:xfrm flipH="1">
            <a:off x="3470722" y="2008188"/>
            <a:ext cx="0" cy="33797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2149" name="Line 53"/>
          <p:cNvSpPr>
            <a:spLocks noChangeShapeType="1"/>
          </p:cNvSpPr>
          <p:nvPr/>
        </p:nvSpPr>
        <p:spPr bwMode="auto">
          <a:xfrm flipH="1">
            <a:off x="3389760" y="2084388"/>
            <a:ext cx="0" cy="32654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2150" name="Line 54"/>
          <p:cNvSpPr>
            <a:spLocks noChangeShapeType="1"/>
          </p:cNvSpPr>
          <p:nvPr/>
        </p:nvSpPr>
        <p:spPr bwMode="auto">
          <a:xfrm flipH="1">
            <a:off x="3311972" y="2162175"/>
            <a:ext cx="0" cy="31099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2151" name="Line 55"/>
          <p:cNvSpPr>
            <a:spLocks noChangeShapeType="1"/>
          </p:cNvSpPr>
          <p:nvPr/>
        </p:nvSpPr>
        <p:spPr bwMode="auto">
          <a:xfrm flipH="1">
            <a:off x="3229422" y="2238375"/>
            <a:ext cx="0" cy="27654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2152" name="Oval 56"/>
          <p:cNvSpPr>
            <a:spLocks noChangeAspect="1" noChangeArrowheads="1"/>
          </p:cNvSpPr>
          <p:nvPr/>
        </p:nvSpPr>
        <p:spPr bwMode="auto">
          <a:xfrm flipH="1">
            <a:off x="3625468" y="1806384"/>
            <a:ext cx="69432" cy="69432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2153" name="Oval 57"/>
          <p:cNvSpPr>
            <a:spLocks noChangeAspect="1" noChangeArrowheads="1"/>
          </p:cNvSpPr>
          <p:nvPr/>
        </p:nvSpPr>
        <p:spPr bwMode="auto">
          <a:xfrm flipH="1">
            <a:off x="3548223" y="1881092"/>
            <a:ext cx="69432" cy="69432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2154" name="Oval 58"/>
          <p:cNvSpPr>
            <a:spLocks noChangeAspect="1" noChangeArrowheads="1"/>
          </p:cNvSpPr>
          <p:nvPr/>
        </p:nvSpPr>
        <p:spPr bwMode="auto">
          <a:xfrm flipH="1">
            <a:off x="3459323" y="1965230"/>
            <a:ext cx="69432" cy="69432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2155" name="Oval 59"/>
          <p:cNvSpPr>
            <a:spLocks noChangeAspect="1" noChangeArrowheads="1"/>
          </p:cNvSpPr>
          <p:nvPr/>
        </p:nvSpPr>
        <p:spPr bwMode="auto">
          <a:xfrm flipH="1">
            <a:off x="3379948" y="2049367"/>
            <a:ext cx="69432" cy="69432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2156" name="Oval 60"/>
          <p:cNvSpPr>
            <a:spLocks noChangeAspect="1" noChangeArrowheads="1"/>
          </p:cNvSpPr>
          <p:nvPr/>
        </p:nvSpPr>
        <p:spPr bwMode="auto">
          <a:xfrm flipH="1">
            <a:off x="3302161" y="2123980"/>
            <a:ext cx="69432" cy="69432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2157" name="Oval 61"/>
          <p:cNvSpPr>
            <a:spLocks noChangeAspect="1" noChangeArrowheads="1"/>
          </p:cNvSpPr>
          <p:nvPr/>
        </p:nvSpPr>
        <p:spPr bwMode="auto">
          <a:xfrm flipH="1">
            <a:off x="3216436" y="2204942"/>
            <a:ext cx="69432" cy="69432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2158" name="Oval 62"/>
          <p:cNvSpPr>
            <a:spLocks noChangeAspect="1" noChangeArrowheads="1"/>
          </p:cNvSpPr>
          <p:nvPr/>
        </p:nvSpPr>
        <p:spPr bwMode="auto">
          <a:xfrm flipH="1">
            <a:off x="6936236" y="4421189"/>
            <a:ext cx="73151" cy="73151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2159" name="Oval 63"/>
          <p:cNvSpPr>
            <a:spLocks noChangeAspect="1" noChangeArrowheads="1"/>
          </p:cNvSpPr>
          <p:nvPr/>
        </p:nvSpPr>
        <p:spPr bwMode="auto">
          <a:xfrm flipH="1">
            <a:off x="6856861" y="4452939"/>
            <a:ext cx="73151" cy="73151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2160" name="Oval 64"/>
          <p:cNvSpPr>
            <a:spLocks noChangeAspect="1" noChangeArrowheads="1"/>
          </p:cNvSpPr>
          <p:nvPr/>
        </p:nvSpPr>
        <p:spPr bwMode="auto">
          <a:xfrm flipH="1">
            <a:off x="6772722" y="4487864"/>
            <a:ext cx="73152" cy="73151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2161" name="Oval 65"/>
          <p:cNvSpPr>
            <a:spLocks noChangeAspect="1" noChangeArrowheads="1"/>
          </p:cNvSpPr>
          <p:nvPr/>
        </p:nvSpPr>
        <p:spPr bwMode="auto">
          <a:xfrm flipH="1">
            <a:off x="6696522" y="4546600"/>
            <a:ext cx="73152" cy="73152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2162" name="Oval 66"/>
          <p:cNvSpPr>
            <a:spLocks noChangeAspect="1" noChangeArrowheads="1"/>
          </p:cNvSpPr>
          <p:nvPr/>
        </p:nvSpPr>
        <p:spPr bwMode="auto">
          <a:xfrm flipH="1">
            <a:off x="6607622" y="4651375"/>
            <a:ext cx="73152" cy="73152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2163" name="Oval 67"/>
          <p:cNvSpPr>
            <a:spLocks noChangeAspect="1" noChangeArrowheads="1"/>
          </p:cNvSpPr>
          <p:nvPr/>
        </p:nvSpPr>
        <p:spPr bwMode="auto">
          <a:xfrm flipH="1">
            <a:off x="6607622" y="5208589"/>
            <a:ext cx="73152" cy="73151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2164" name="Oval 68"/>
          <p:cNvSpPr>
            <a:spLocks noChangeAspect="1" noChangeArrowheads="1"/>
          </p:cNvSpPr>
          <p:nvPr/>
        </p:nvSpPr>
        <p:spPr bwMode="auto">
          <a:xfrm flipH="1">
            <a:off x="6693347" y="5297489"/>
            <a:ext cx="73152" cy="73151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2165" name="Oval 69"/>
          <p:cNvSpPr>
            <a:spLocks noChangeAspect="1" noChangeArrowheads="1"/>
          </p:cNvSpPr>
          <p:nvPr/>
        </p:nvSpPr>
        <p:spPr bwMode="auto">
          <a:xfrm flipH="1">
            <a:off x="6772722" y="5349875"/>
            <a:ext cx="73152" cy="73152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2166" name="Oval 70"/>
          <p:cNvSpPr>
            <a:spLocks noChangeAspect="1" noChangeArrowheads="1"/>
          </p:cNvSpPr>
          <p:nvPr/>
        </p:nvSpPr>
        <p:spPr bwMode="auto">
          <a:xfrm flipH="1">
            <a:off x="6856861" y="5384800"/>
            <a:ext cx="73151" cy="73152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2167" name="Oval 71"/>
          <p:cNvSpPr>
            <a:spLocks noChangeAspect="1" noChangeArrowheads="1"/>
          </p:cNvSpPr>
          <p:nvPr/>
        </p:nvSpPr>
        <p:spPr bwMode="auto">
          <a:xfrm flipH="1">
            <a:off x="6936236" y="5407025"/>
            <a:ext cx="73151" cy="73152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60" name="Line 72"/>
          <p:cNvSpPr>
            <a:spLocks noChangeShapeType="1"/>
          </p:cNvSpPr>
          <p:nvPr/>
        </p:nvSpPr>
        <p:spPr bwMode="auto">
          <a:xfrm rot="-2700000">
            <a:off x="5382072" y="1857375"/>
            <a:ext cx="3157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361" name="Line 73"/>
          <p:cNvSpPr>
            <a:spLocks noChangeShapeType="1"/>
          </p:cNvSpPr>
          <p:nvPr/>
        </p:nvSpPr>
        <p:spPr bwMode="auto">
          <a:xfrm>
            <a:off x="4642297" y="2238375"/>
            <a:ext cx="1920875" cy="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362" name="Line 74"/>
          <p:cNvSpPr>
            <a:spLocks noChangeShapeType="1"/>
          </p:cNvSpPr>
          <p:nvPr/>
        </p:nvSpPr>
        <p:spPr bwMode="auto">
          <a:xfrm>
            <a:off x="4642297" y="1739900"/>
            <a:ext cx="2419350" cy="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363" name="Line 75"/>
          <p:cNvSpPr>
            <a:spLocks noChangeShapeType="1"/>
          </p:cNvSpPr>
          <p:nvPr/>
        </p:nvSpPr>
        <p:spPr bwMode="auto">
          <a:xfrm>
            <a:off x="6579047" y="2241550"/>
            <a:ext cx="0" cy="276225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364" name="Line 76"/>
          <p:cNvSpPr>
            <a:spLocks noChangeShapeType="1"/>
          </p:cNvSpPr>
          <p:nvPr/>
        </p:nvSpPr>
        <p:spPr bwMode="auto">
          <a:xfrm>
            <a:off x="7067997" y="1725261"/>
            <a:ext cx="0" cy="192024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2173" name="Oval 77"/>
          <p:cNvSpPr>
            <a:spLocks noChangeAspect="1" noChangeArrowheads="1"/>
          </p:cNvSpPr>
          <p:nvPr/>
        </p:nvSpPr>
        <p:spPr bwMode="auto">
          <a:xfrm flipH="1">
            <a:off x="7025136" y="4410075"/>
            <a:ext cx="73151" cy="73152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2174" name="Oval 78"/>
          <p:cNvSpPr>
            <a:spLocks noChangeAspect="1" noChangeArrowheads="1"/>
          </p:cNvSpPr>
          <p:nvPr/>
        </p:nvSpPr>
        <p:spPr bwMode="auto">
          <a:xfrm flipH="1">
            <a:off x="7026722" y="5419725"/>
            <a:ext cx="73152" cy="73152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2175" name="Oval 79"/>
          <p:cNvSpPr>
            <a:spLocks noChangeAspect="1" noChangeArrowheads="1"/>
          </p:cNvSpPr>
          <p:nvPr/>
        </p:nvSpPr>
        <p:spPr bwMode="auto">
          <a:xfrm flipH="1">
            <a:off x="6526661" y="4914900"/>
            <a:ext cx="73151" cy="73152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2177" name="Line 81"/>
          <p:cNvSpPr>
            <a:spLocks noChangeShapeType="1"/>
          </p:cNvSpPr>
          <p:nvPr/>
        </p:nvSpPr>
        <p:spPr bwMode="auto">
          <a:xfrm>
            <a:off x="2799210" y="3621088"/>
            <a:ext cx="0" cy="26114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2179" name="Oval 83"/>
          <p:cNvSpPr>
            <a:spLocks noChangeAspect="1" noChangeArrowheads="1"/>
          </p:cNvSpPr>
          <p:nvPr/>
        </p:nvSpPr>
        <p:spPr bwMode="auto">
          <a:xfrm flipH="1">
            <a:off x="3708847" y="4414839"/>
            <a:ext cx="73152" cy="73151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2180" name="Oval 84"/>
          <p:cNvSpPr>
            <a:spLocks noChangeAspect="1" noChangeArrowheads="1"/>
          </p:cNvSpPr>
          <p:nvPr/>
        </p:nvSpPr>
        <p:spPr bwMode="auto">
          <a:xfrm flipH="1">
            <a:off x="3600897" y="4432300"/>
            <a:ext cx="73152" cy="73152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2181" name="Oval 85"/>
          <p:cNvSpPr>
            <a:spLocks noChangeAspect="1" noChangeArrowheads="1"/>
          </p:cNvSpPr>
          <p:nvPr/>
        </p:nvSpPr>
        <p:spPr bwMode="auto">
          <a:xfrm flipH="1">
            <a:off x="3513586" y="4456114"/>
            <a:ext cx="73151" cy="73151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2182" name="Oval 86"/>
          <p:cNvSpPr>
            <a:spLocks noChangeAspect="1" noChangeArrowheads="1"/>
          </p:cNvSpPr>
          <p:nvPr/>
        </p:nvSpPr>
        <p:spPr bwMode="auto">
          <a:xfrm flipH="1">
            <a:off x="3424686" y="4487864"/>
            <a:ext cx="73151" cy="73151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2183" name="Oval 87"/>
          <p:cNvSpPr>
            <a:spLocks noChangeAspect="1" noChangeArrowheads="1"/>
          </p:cNvSpPr>
          <p:nvPr/>
        </p:nvSpPr>
        <p:spPr bwMode="auto">
          <a:xfrm flipH="1">
            <a:off x="3342136" y="4549775"/>
            <a:ext cx="73151" cy="73152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2184" name="Oval 88"/>
          <p:cNvSpPr>
            <a:spLocks noChangeAspect="1" noChangeArrowheads="1"/>
          </p:cNvSpPr>
          <p:nvPr/>
        </p:nvSpPr>
        <p:spPr bwMode="auto">
          <a:xfrm flipH="1">
            <a:off x="3264347" y="4651375"/>
            <a:ext cx="73152" cy="73152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2185" name="Oval 89"/>
          <p:cNvSpPr>
            <a:spLocks noChangeAspect="1" noChangeArrowheads="1"/>
          </p:cNvSpPr>
          <p:nvPr/>
        </p:nvSpPr>
        <p:spPr bwMode="auto">
          <a:xfrm flipH="1">
            <a:off x="3188147" y="4911725"/>
            <a:ext cx="73152" cy="73152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2186" name="Oval 90"/>
          <p:cNvSpPr>
            <a:spLocks noChangeAspect="1" noChangeArrowheads="1"/>
          </p:cNvSpPr>
          <p:nvPr/>
        </p:nvSpPr>
        <p:spPr bwMode="auto">
          <a:xfrm flipH="1">
            <a:off x="3264347" y="5210175"/>
            <a:ext cx="73152" cy="73152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2187" name="Oval 91"/>
          <p:cNvSpPr>
            <a:spLocks noChangeAspect="1" noChangeArrowheads="1"/>
          </p:cNvSpPr>
          <p:nvPr/>
        </p:nvSpPr>
        <p:spPr bwMode="auto">
          <a:xfrm flipH="1">
            <a:off x="3342136" y="5297489"/>
            <a:ext cx="73151" cy="73151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2188" name="Oval 92"/>
          <p:cNvSpPr>
            <a:spLocks noChangeAspect="1" noChangeArrowheads="1"/>
          </p:cNvSpPr>
          <p:nvPr/>
        </p:nvSpPr>
        <p:spPr bwMode="auto">
          <a:xfrm flipH="1">
            <a:off x="3421511" y="5354639"/>
            <a:ext cx="73151" cy="73151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2189" name="Oval 93"/>
          <p:cNvSpPr>
            <a:spLocks noChangeAspect="1" noChangeArrowheads="1"/>
          </p:cNvSpPr>
          <p:nvPr/>
        </p:nvSpPr>
        <p:spPr bwMode="auto">
          <a:xfrm flipH="1">
            <a:off x="3513586" y="5380039"/>
            <a:ext cx="73151" cy="73151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2190" name="Oval 94"/>
          <p:cNvSpPr>
            <a:spLocks noChangeAspect="1" noChangeArrowheads="1"/>
          </p:cNvSpPr>
          <p:nvPr/>
        </p:nvSpPr>
        <p:spPr bwMode="auto">
          <a:xfrm flipH="1">
            <a:off x="3597722" y="5408614"/>
            <a:ext cx="73152" cy="73151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2191" name="Oval 95"/>
          <p:cNvSpPr>
            <a:spLocks noChangeAspect="1" noChangeArrowheads="1"/>
          </p:cNvSpPr>
          <p:nvPr/>
        </p:nvSpPr>
        <p:spPr bwMode="auto">
          <a:xfrm flipH="1">
            <a:off x="3708847" y="5432425"/>
            <a:ext cx="73152" cy="73152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2193" name="Oval 97"/>
          <p:cNvSpPr>
            <a:spLocks noChangeAspect="1" noChangeArrowheads="1"/>
          </p:cNvSpPr>
          <p:nvPr/>
        </p:nvSpPr>
        <p:spPr bwMode="auto">
          <a:xfrm>
            <a:off x="1753047" y="4411664"/>
            <a:ext cx="73152" cy="73151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2194" name="Oval 98"/>
          <p:cNvSpPr>
            <a:spLocks noChangeAspect="1" noChangeArrowheads="1"/>
          </p:cNvSpPr>
          <p:nvPr/>
        </p:nvSpPr>
        <p:spPr bwMode="auto">
          <a:xfrm>
            <a:off x="1864172" y="4430714"/>
            <a:ext cx="73152" cy="73151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2195" name="Oval 99"/>
          <p:cNvSpPr>
            <a:spLocks noChangeAspect="1" noChangeArrowheads="1"/>
          </p:cNvSpPr>
          <p:nvPr/>
        </p:nvSpPr>
        <p:spPr bwMode="auto">
          <a:xfrm>
            <a:off x="1948311" y="4452939"/>
            <a:ext cx="73151" cy="73151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2196" name="Oval 100"/>
          <p:cNvSpPr>
            <a:spLocks noChangeAspect="1" noChangeArrowheads="1"/>
          </p:cNvSpPr>
          <p:nvPr/>
        </p:nvSpPr>
        <p:spPr bwMode="auto">
          <a:xfrm>
            <a:off x="2037211" y="4487864"/>
            <a:ext cx="73151" cy="73151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2197" name="Oval 101"/>
          <p:cNvSpPr>
            <a:spLocks noChangeAspect="1" noChangeArrowheads="1"/>
          </p:cNvSpPr>
          <p:nvPr/>
        </p:nvSpPr>
        <p:spPr bwMode="auto">
          <a:xfrm>
            <a:off x="2119761" y="4546600"/>
            <a:ext cx="73151" cy="73152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2198" name="Oval 102"/>
          <p:cNvSpPr>
            <a:spLocks noChangeAspect="1" noChangeArrowheads="1"/>
          </p:cNvSpPr>
          <p:nvPr/>
        </p:nvSpPr>
        <p:spPr bwMode="auto">
          <a:xfrm>
            <a:off x="2211836" y="4645025"/>
            <a:ext cx="73151" cy="73152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2199" name="Oval 103"/>
          <p:cNvSpPr>
            <a:spLocks noChangeAspect="1" noChangeArrowheads="1"/>
          </p:cNvSpPr>
          <p:nvPr/>
        </p:nvSpPr>
        <p:spPr bwMode="auto">
          <a:xfrm>
            <a:off x="2276922" y="4911725"/>
            <a:ext cx="73152" cy="73152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2200" name="Oval 104"/>
          <p:cNvSpPr>
            <a:spLocks noChangeAspect="1" noChangeArrowheads="1"/>
          </p:cNvSpPr>
          <p:nvPr/>
        </p:nvSpPr>
        <p:spPr bwMode="auto">
          <a:xfrm>
            <a:off x="2213422" y="5207000"/>
            <a:ext cx="73152" cy="73152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2201" name="Oval 105"/>
          <p:cNvSpPr>
            <a:spLocks noChangeAspect="1" noChangeArrowheads="1"/>
          </p:cNvSpPr>
          <p:nvPr/>
        </p:nvSpPr>
        <p:spPr bwMode="auto">
          <a:xfrm>
            <a:off x="2119761" y="5297489"/>
            <a:ext cx="73151" cy="73151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2202" name="Oval 106"/>
          <p:cNvSpPr>
            <a:spLocks noChangeAspect="1" noChangeArrowheads="1"/>
          </p:cNvSpPr>
          <p:nvPr/>
        </p:nvSpPr>
        <p:spPr bwMode="auto">
          <a:xfrm>
            <a:off x="2040386" y="5348289"/>
            <a:ext cx="73151" cy="73151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2203" name="Oval 107"/>
          <p:cNvSpPr>
            <a:spLocks noChangeAspect="1" noChangeArrowheads="1"/>
          </p:cNvSpPr>
          <p:nvPr/>
        </p:nvSpPr>
        <p:spPr bwMode="auto">
          <a:xfrm>
            <a:off x="1948311" y="5383214"/>
            <a:ext cx="73151" cy="73151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2204" name="Oval 108"/>
          <p:cNvSpPr>
            <a:spLocks noChangeAspect="1" noChangeArrowheads="1"/>
          </p:cNvSpPr>
          <p:nvPr/>
        </p:nvSpPr>
        <p:spPr bwMode="auto">
          <a:xfrm>
            <a:off x="1864172" y="5408614"/>
            <a:ext cx="73152" cy="73151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2205" name="Oval 109"/>
          <p:cNvSpPr>
            <a:spLocks noChangeAspect="1" noChangeArrowheads="1"/>
          </p:cNvSpPr>
          <p:nvPr/>
        </p:nvSpPr>
        <p:spPr bwMode="auto">
          <a:xfrm>
            <a:off x="1753047" y="5432425"/>
            <a:ext cx="73152" cy="73152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2206" name="Line 110"/>
          <p:cNvSpPr>
            <a:spLocks noChangeShapeType="1"/>
          </p:cNvSpPr>
          <p:nvPr/>
        </p:nvSpPr>
        <p:spPr bwMode="auto">
          <a:xfrm flipH="1">
            <a:off x="6985447" y="1817688"/>
            <a:ext cx="0" cy="36083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2207" name="Line 111"/>
          <p:cNvSpPr>
            <a:spLocks noChangeShapeType="1"/>
          </p:cNvSpPr>
          <p:nvPr/>
        </p:nvSpPr>
        <p:spPr bwMode="auto">
          <a:xfrm flipH="1">
            <a:off x="6907660" y="1912938"/>
            <a:ext cx="0" cy="35131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2208" name="Line 112"/>
          <p:cNvSpPr>
            <a:spLocks noChangeShapeType="1"/>
          </p:cNvSpPr>
          <p:nvPr/>
        </p:nvSpPr>
        <p:spPr bwMode="auto">
          <a:xfrm flipH="1">
            <a:off x="6821935" y="1989138"/>
            <a:ext cx="0" cy="33988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2209" name="Line 113"/>
          <p:cNvSpPr>
            <a:spLocks noChangeShapeType="1"/>
          </p:cNvSpPr>
          <p:nvPr/>
        </p:nvSpPr>
        <p:spPr bwMode="auto">
          <a:xfrm flipH="1">
            <a:off x="6734622" y="2074863"/>
            <a:ext cx="0" cy="32750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2210" name="Line 114"/>
          <p:cNvSpPr>
            <a:spLocks noChangeShapeType="1"/>
          </p:cNvSpPr>
          <p:nvPr/>
        </p:nvSpPr>
        <p:spPr bwMode="auto">
          <a:xfrm flipH="1">
            <a:off x="6658422" y="2152650"/>
            <a:ext cx="0" cy="31194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" name="Line 73"/>
          <p:cNvSpPr>
            <a:spLocks noChangeShapeType="1"/>
          </p:cNvSpPr>
          <p:nvPr/>
        </p:nvSpPr>
        <p:spPr bwMode="auto">
          <a:xfrm rot="5400000">
            <a:off x="3002279" y="3869834"/>
            <a:ext cx="3291840" cy="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4" name="Line 73"/>
          <p:cNvSpPr>
            <a:spLocks noChangeShapeType="1"/>
          </p:cNvSpPr>
          <p:nvPr/>
        </p:nvSpPr>
        <p:spPr bwMode="auto">
          <a:xfrm rot="5400000">
            <a:off x="885912" y="2686880"/>
            <a:ext cx="1828800" cy="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5" name="Line 73"/>
          <p:cNvSpPr>
            <a:spLocks noChangeShapeType="1"/>
          </p:cNvSpPr>
          <p:nvPr/>
        </p:nvSpPr>
        <p:spPr bwMode="auto">
          <a:xfrm rot="10800000">
            <a:off x="2809104" y="2719448"/>
            <a:ext cx="3291840" cy="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6" name="Line 73"/>
          <p:cNvSpPr>
            <a:spLocks noChangeShapeType="1"/>
          </p:cNvSpPr>
          <p:nvPr/>
        </p:nvSpPr>
        <p:spPr bwMode="auto">
          <a:xfrm rot="10800000">
            <a:off x="2781402" y="756062"/>
            <a:ext cx="530352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7" name="Line 73"/>
          <p:cNvSpPr>
            <a:spLocks noChangeShapeType="1"/>
          </p:cNvSpPr>
          <p:nvPr/>
        </p:nvSpPr>
        <p:spPr bwMode="auto">
          <a:xfrm rot="5400000">
            <a:off x="6659880" y="2179320"/>
            <a:ext cx="2834640" cy="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8" name="Line 73"/>
          <p:cNvSpPr>
            <a:spLocks noChangeShapeType="1"/>
          </p:cNvSpPr>
          <p:nvPr/>
        </p:nvSpPr>
        <p:spPr bwMode="auto">
          <a:xfrm rot="5400000">
            <a:off x="5638800" y="3182586"/>
            <a:ext cx="914400" cy="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9" name="Line 73"/>
          <p:cNvSpPr>
            <a:spLocks noChangeShapeType="1"/>
          </p:cNvSpPr>
          <p:nvPr/>
        </p:nvSpPr>
        <p:spPr bwMode="auto">
          <a:xfrm rot="10800000">
            <a:off x="3786045" y="6236524"/>
            <a:ext cx="2286000" cy="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0" name="Line 73"/>
          <p:cNvSpPr>
            <a:spLocks noChangeShapeType="1"/>
          </p:cNvSpPr>
          <p:nvPr/>
        </p:nvSpPr>
        <p:spPr bwMode="auto">
          <a:xfrm rot="10800000">
            <a:off x="3781304" y="3617028"/>
            <a:ext cx="2286000" cy="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" name="Line 73"/>
          <p:cNvSpPr>
            <a:spLocks noChangeShapeType="1"/>
          </p:cNvSpPr>
          <p:nvPr/>
        </p:nvSpPr>
        <p:spPr bwMode="auto">
          <a:xfrm rot="5400000">
            <a:off x="2849090" y="2683820"/>
            <a:ext cx="1828800" cy="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3" name="Line 73"/>
          <p:cNvSpPr>
            <a:spLocks noChangeShapeType="1"/>
          </p:cNvSpPr>
          <p:nvPr/>
        </p:nvSpPr>
        <p:spPr bwMode="auto">
          <a:xfrm>
            <a:off x="4656125" y="1219200"/>
            <a:ext cx="2926080" cy="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4" name="Line 73"/>
          <p:cNvSpPr>
            <a:spLocks noChangeShapeType="1"/>
          </p:cNvSpPr>
          <p:nvPr/>
        </p:nvSpPr>
        <p:spPr bwMode="auto">
          <a:xfrm rot="5400000">
            <a:off x="5656611" y="3139440"/>
            <a:ext cx="3840480" cy="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5" name="Line 73"/>
          <p:cNvSpPr>
            <a:spLocks noChangeShapeType="1"/>
          </p:cNvSpPr>
          <p:nvPr/>
        </p:nvSpPr>
        <p:spPr bwMode="auto">
          <a:xfrm rot="5400000">
            <a:off x="-705516" y="3855720"/>
            <a:ext cx="3291840" cy="0"/>
          </a:xfrm>
          <a:prstGeom prst="lin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5" name="Straight Connector 4"/>
          <p:cNvCxnSpPr>
            <a:stCxn id="12360" idx="0"/>
          </p:cNvCxnSpPr>
          <p:nvPr/>
        </p:nvCxnSpPr>
        <p:spPr>
          <a:xfrm flipH="1">
            <a:off x="5844482" y="2973733"/>
            <a:ext cx="1" cy="3655667"/>
          </a:xfrm>
          <a:prstGeom prst="line">
            <a:avLst/>
          </a:prstGeom>
          <a:ln w="19050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8066" y="6357876"/>
            <a:ext cx="9110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0033CC"/>
                </a:solidFill>
                <a:latin typeface="+mj-lt"/>
              </a:rPr>
              <a:t>Note that the backside of the intersection overlaps with the front side.</a:t>
            </a:r>
          </a:p>
        </p:txBody>
      </p:sp>
    </p:spTree>
    <p:extLst>
      <p:ext uri="{BB962C8B-B14F-4D97-AF65-F5344CB8AC3E}">
        <p14:creationId xmlns:p14="http://schemas.microsoft.com/office/powerpoint/2010/main" val="8886023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1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41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141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41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141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1412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1412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141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1412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1412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1000"/>
                                        <p:tgtEl>
                                          <p:spTgt spid="1412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1000"/>
                                        <p:tgtEl>
                                          <p:spTgt spid="141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000"/>
                                        <p:tgtEl>
                                          <p:spTgt spid="1412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141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1000"/>
                                        <p:tgtEl>
                                          <p:spTgt spid="141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1000"/>
                                        <p:tgtEl>
                                          <p:spTgt spid="1412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141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000"/>
                                        <p:tgtEl>
                                          <p:spTgt spid="141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000"/>
                                        <p:tgtEl>
                                          <p:spTgt spid="1412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1000"/>
                                        <p:tgtEl>
                                          <p:spTgt spid="141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1000"/>
                                        <p:tgtEl>
                                          <p:spTgt spid="1412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1000"/>
                                        <p:tgtEl>
                                          <p:spTgt spid="1412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1000"/>
                                        <p:tgtEl>
                                          <p:spTgt spid="141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1000"/>
                                        <p:tgtEl>
                                          <p:spTgt spid="1412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1000"/>
                                        <p:tgtEl>
                                          <p:spTgt spid="1412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1000"/>
                                        <p:tgtEl>
                                          <p:spTgt spid="141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1000"/>
                                        <p:tgtEl>
                                          <p:spTgt spid="1412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1000"/>
                                        <p:tgtEl>
                                          <p:spTgt spid="141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1000"/>
                                        <p:tgtEl>
                                          <p:spTgt spid="141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1000"/>
                                        <p:tgtEl>
                                          <p:spTgt spid="141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1000"/>
                                        <p:tgtEl>
                                          <p:spTgt spid="141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1000"/>
                                        <p:tgtEl>
                                          <p:spTgt spid="141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1000"/>
                                        <p:tgtEl>
                                          <p:spTgt spid="1412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1000"/>
                                        <p:tgtEl>
                                          <p:spTgt spid="141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1000"/>
                                        <p:tgtEl>
                                          <p:spTgt spid="1412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1000"/>
                                        <p:tgtEl>
                                          <p:spTgt spid="1412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1000"/>
                                        <p:tgtEl>
                                          <p:spTgt spid="141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1000"/>
                                        <p:tgtEl>
                                          <p:spTgt spid="1412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1000"/>
                                        <p:tgtEl>
                                          <p:spTgt spid="1412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1000"/>
                                        <p:tgtEl>
                                          <p:spTgt spid="141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1000"/>
                                        <p:tgtEl>
                                          <p:spTgt spid="1412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0" dur="1000"/>
                                        <p:tgtEl>
                                          <p:spTgt spid="141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1000"/>
                                        <p:tgtEl>
                                          <p:spTgt spid="141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1000"/>
                                        <p:tgtEl>
                                          <p:spTgt spid="1412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1000"/>
                                        <p:tgtEl>
                                          <p:spTgt spid="141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4" dur="1000"/>
                                        <p:tgtEl>
                                          <p:spTgt spid="1412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1000"/>
                                        <p:tgtEl>
                                          <p:spTgt spid="1412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1000"/>
                                        <p:tgtEl>
                                          <p:spTgt spid="1412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1000"/>
                                        <p:tgtEl>
                                          <p:spTgt spid="1412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1000"/>
                                        <p:tgtEl>
                                          <p:spTgt spid="1412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1000"/>
                                        <p:tgtEl>
                                          <p:spTgt spid="141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1000"/>
                                        <p:tgtEl>
                                          <p:spTgt spid="141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1000"/>
                                        <p:tgtEl>
                                          <p:spTgt spid="1412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1000"/>
                                        <p:tgtEl>
                                          <p:spTgt spid="141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5" dur="1000"/>
                                        <p:tgtEl>
                                          <p:spTgt spid="141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8" dur="1000"/>
                                        <p:tgtEl>
                                          <p:spTgt spid="141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1" dur="1000"/>
                                        <p:tgtEl>
                                          <p:spTgt spid="1412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1000"/>
                                        <p:tgtEl>
                                          <p:spTgt spid="1412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1000"/>
                                        <p:tgtEl>
                                          <p:spTgt spid="141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1000"/>
                                        <p:tgtEl>
                                          <p:spTgt spid="141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1000"/>
                                        <p:tgtEl>
                                          <p:spTgt spid="1412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1000"/>
                                        <p:tgtEl>
                                          <p:spTgt spid="1412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1000"/>
                                        <p:tgtEl>
                                          <p:spTgt spid="1412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1000"/>
                                        <p:tgtEl>
                                          <p:spTgt spid="1412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1000"/>
                                        <p:tgtEl>
                                          <p:spTgt spid="141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1000"/>
                                        <p:tgtEl>
                                          <p:spTgt spid="1412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1000"/>
                                        <p:tgtEl>
                                          <p:spTgt spid="141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1000"/>
                                        <p:tgtEl>
                                          <p:spTgt spid="141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3" dur="1000"/>
                                        <p:tgtEl>
                                          <p:spTgt spid="141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6" dur="1000"/>
                                        <p:tgtEl>
                                          <p:spTgt spid="1412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9" dur="1000"/>
                                        <p:tgtEl>
                                          <p:spTgt spid="1412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1000"/>
                                        <p:tgtEl>
                                          <p:spTgt spid="141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5" dur="1000"/>
                                        <p:tgtEl>
                                          <p:spTgt spid="141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8" dur="1000"/>
                                        <p:tgtEl>
                                          <p:spTgt spid="141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1000"/>
                                        <p:tgtEl>
                                          <p:spTgt spid="1412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1000"/>
                                        <p:tgtEl>
                                          <p:spTgt spid="141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1000"/>
                                        <p:tgtEl>
                                          <p:spTgt spid="1412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2" dur="1000"/>
                                        <p:tgtEl>
                                          <p:spTgt spid="1412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1000"/>
                                        <p:tgtEl>
                                          <p:spTgt spid="1412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8" dur="1000"/>
                                        <p:tgtEl>
                                          <p:spTgt spid="141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1000"/>
                                        <p:tgtEl>
                                          <p:spTgt spid="1412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6" dur="1000"/>
                                        <p:tgtEl>
                                          <p:spTgt spid="141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9" dur="1000"/>
                                        <p:tgtEl>
                                          <p:spTgt spid="1412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2" dur="1000"/>
                                        <p:tgtEl>
                                          <p:spTgt spid="141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5" dur="1000"/>
                                        <p:tgtEl>
                                          <p:spTgt spid="141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0" dur="1000"/>
                                        <p:tgtEl>
                                          <p:spTgt spid="1412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1000"/>
                                        <p:tgtEl>
                                          <p:spTgt spid="1412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6" dur="1000"/>
                                        <p:tgtEl>
                                          <p:spTgt spid="1412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9" dur="1000"/>
                                        <p:tgtEl>
                                          <p:spTgt spid="1412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4" dur="500"/>
                                        <p:tgtEl>
                                          <p:spTgt spid="1412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7" dur="500"/>
                                        <p:tgtEl>
                                          <p:spTgt spid="1412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0" dur="500"/>
                                        <p:tgtEl>
                                          <p:spTgt spid="1412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2192" grpId="0" animBg="1"/>
      <p:bldP spid="1412178" grpId="0" animBg="1"/>
      <p:bldP spid="1412110" grpId="0" animBg="1"/>
      <p:bldP spid="1412111" grpId="0" animBg="1"/>
      <p:bldP spid="1412112" grpId="0" animBg="1"/>
      <p:bldP spid="1412113" grpId="0" animBg="1"/>
      <p:bldP spid="1412114" grpId="0" animBg="1"/>
      <p:bldP spid="1412115" grpId="0" animBg="1"/>
      <p:bldP spid="1412116" grpId="0" animBg="1"/>
      <p:bldP spid="1412117" grpId="0" animBg="1"/>
      <p:bldP spid="1412119" grpId="0" animBg="1"/>
      <p:bldP spid="1412121" grpId="0" animBg="1"/>
      <p:bldP spid="1412122" grpId="0" animBg="1"/>
      <p:bldP spid="1412123" grpId="0" animBg="1"/>
      <p:bldP spid="1412124" grpId="0" animBg="1"/>
      <p:bldP spid="1412125" grpId="0" animBg="1"/>
      <p:bldP spid="1412126" grpId="0" animBg="1"/>
      <p:bldP spid="1412127" grpId="0" animBg="1"/>
      <p:bldP spid="1412128" grpId="0" animBg="1"/>
      <p:bldP spid="1412129" grpId="0" animBg="1"/>
      <p:bldP spid="1412131" grpId="0" animBg="1"/>
      <p:bldP spid="1412132" grpId="0" animBg="1"/>
      <p:bldP spid="1412133" grpId="0" animBg="1"/>
      <p:bldP spid="1412134" grpId="0" animBg="1"/>
      <p:bldP spid="1412135" grpId="0" animBg="1"/>
      <p:bldP spid="1412136" grpId="0" animBg="1"/>
      <p:bldP spid="1412137" grpId="0" animBg="1"/>
      <p:bldP spid="1412138" grpId="0" animBg="1"/>
      <p:bldP spid="1412140" grpId="0" animBg="1"/>
      <p:bldP spid="1412141" grpId="0" animBg="1"/>
      <p:bldP spid="1412142" grpId="0" animBg="1"/>
      <p:bldP spid="1412143" grpId="0" animBg="1"/>
      <p:bldP spid="1412145" grpId="0" animBg="1"/>
      <p:bldP spid="1412146" grpId="0" animBg="1"/>
      <p:bldP spid="1412147" grpId="0" animBg="1"/>
      <p:bldP spid="1412148" grpId="0" animBg="1"/>
      <p:bldP spid="1412149" grpId="0" animBg="1"/>
      <p:bldP spid="1412150" grpId="0" animBg="1"/>
      <p:bldP spid="1412151" grpId="0" animBg="1"/>
      <p:bldP spid="1412152" grpId="0" animBg="1"/>
      <p:bldP spid="1412154" grpId="0" animBg="1"/>
      <p:bldP spid="1412155" grpId="0" animBg="1"/>
      <p:bldP spid="1412156" grpId="0" animBg="1"/>
      <p:bldP spid="1412157" grpId="0" animBg="1"/>
      <p:bldP spid="1412158" grpId="0" animBg="1"/>
      <p:bldP spid="1412159" grpId="0" animBg="1"/>
      <p:bldP spid="1412160" grpId="0" animBg="1"/>
      <p:bldP spid="1412161" grpId="0" animBg="1"/>
      <p:bldP spid="1412162" grpId="0" animBg="1"/>
      <p:bldP spid="1412163" grpId="0" animBg="1"/>
      <p:bldP spid="1412164" grpId="0" animBg="1"/>
      <p:bldP spid="1412165" grpId="0" animBg="1"/>
      <p:bldP spid="1412166" grpId="0" animBg="1"/>
      <p:bldP spid="1412167" grpId="0" animBg="1"/>
      <p:bldP spid="1412173" grpId="0" animBg="1"/>
      <p:bldP spid="1412174" grpId="0" animBg="1"/>
      <p:bldP spid="1412175" grpId="0" animBg="1"/>
      <p:bldP spid="1412177" grpId="0" animBg="1"/>
      <p:bldP spid="1412179" grpId="0" animBg="1"/>
      <p:bldP spid="1412180" grpId="0" animBg="1"/>
      <p:bldP spid="1412181" grpId="0" animBg="1"/>
      <p:bldP spid="1412182" grpId="0" animBg="1"/>
      <p:bldP spid="1412183" grpId="0" animBg="1"/>
      <p:bldP spid="1412184" grpId="0" animBg="1"/>
      <p:bldP spid="1412185" grpId="0" animBg="1"/>
      <p:bldP spid="1412186" grpId="0" animBg="1"/>
      <p:bldP spid="1412187" grpId="0" animBg="1"/>
      <p:bldP spid="1412188" grpId="0" animBg="1"/>
      <p:bldP spid="1412189" grpId="0" animBg="1"/>
      <p:bldP spid="1412190" grpId="0" animBg="1"/>
      <p:bldP spid="1412191" grpId="0" animBg="1"/>
      <p:bldP spid="1412193" grpId="0" animBg="1"/>
      <p:bldP spid="1412194" grpId="0" animBg="1"/>
      <p:bldP spid="1412196" grpId="0" animBg="1"/>
      <p:bldP spid="1412197" grpId="0" animBg="1"/>
      <p:bldP spid="1412198" grpId="0" animBg="1"/>
      <p:bldP spid="1412199" grpId="0" animBg="1"/>
      <p:bldP spid="1412200" grpId="0" animBg="1"/>
      <p:bldP spid="1412201" grpId="0" animBg="1"/>
      <p:bldP spid="1412202" grpId="0" animBg="1"/>
      <p:bldP spid="1412203" grpId="0" animBg="1"/>
      <p:bldP spid="1412204" grpId="0" animBg="1"/>
      <p:bldP spid="1412205" grpId="0" animBg="1"/>
      <p:bldP spid="1412206" grpId="0" animBg="1"/>
      <p:bldP spid="1412207" grpId="0" animBg="1"/>
      <p:bldP spid="1412208" grpId="0" animBg="1"/>
      <p:bldP spid="1412209" grpId="0" animBg="1"/>
      <p:bldP spid="1412210" grpId="0" animBg="1"/>
      <p:bldP spid="1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029147" y="4465638"/>
            <a:ext cx="3689350" cy="10128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213" name="Rectangle 93"/>
          <p:cNvSpPr>
            <a:spLocks noChangeArrowheads="1"/>
          </p:cNvSpPr>
          <p:nvPr/>
        </p:nvSpPr>
        <p:spPr bwMode="auto">
          <a:xfrm>
            <a:off x="1884688" y="3621088"/>
            <a:ext cx="1957388" cy="26114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" name="Freeform 94"/>
          <p:cNvSpPr>
            <a:spLocks/>
          </p:cNvSpPr>
          <p:nvPr/>
        </p:nvSpPr>
        <p:spPr bwMode="auto">
          <a:xfrm>
            <a:off x="1032322" y="4465638"/>
            <a:ext cx="1379538" cy="1025525"/>
          </a:xfrm>
          <a:custGeom>
            <a:avLst/>
            <a:gdLst>
              <a:gd name="T0" fmla="*/ 0 w 869"/>
              <a:gd name="T1" fmla="*/ 0 h 646"/>
              <a:gd name="T2" fmla="*/ 2147483647 w 869"/>
              <a:gd name="T3" fmla="*/ 2147483647 h 646"/>
              <a:gd name="T4" fmla="*/ 2147483647 w 869"/>
              <a:gd name="T5" fmla="*/ 2147483647 h 646"/>
              <a:gd name="T6" fmla="*/ 2147483647 w 869"/>
              <a:gd name="T7" fmla="*/ 2147483647 h 646"/>
              <a:gd name="T8" fmla="*/ 2147483647 w 869"/>
              <a:gd name="T9" fmla="*/ 0 h 646"/>
              <a:gd name="T10" fmla="*/ 0 w 869"/>
              <a:gd name="T11" fmla="*/ 0 h 6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69"/>
              <a:gd name="T19" fmla="*/ 0 h 646"/>
              <a:gd name="T20" fmla="*/ 869 w 869"/>
              <a:gd name="T21" fmla="*/ 646 h 64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69" h="646">
                <a:moveTo>
                  <a:pt x="0" y="0"/>
                </a:moveTo>
                <a:lnTo>
                  <a:pt x="1" y="645"/>
                </a:lnTo>
                <a:lnTo>
                  <a:pt x="536" y="646"/>
                </a:lnTo>
                <a:cubicBezTo>
                  <a:pt x="695" y="644"/>
                  <a:pt x="857" y="544"/>
                  <a:pt x="863" y="313"/>
                </a:cubicBezTo>
                <a:cubicBezTo>
                  <a:pt x="869" y="82"/>
                  <a:pt x="676" y="2"/>
                  <a:pt x="53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215" name="Freeform 95"/>
          <p:cNvSpPr>
            <a:spLocks/>
          </p:cNvSpPr>
          <p:nvPr/>
        </p:nvSpPr>
        <p:spPr bwMode="auto">
          <a:xfrm flipH="1">
            <a:off x="3297685" y="4465638"/>
            <a:ext cx="1420812" cy="1025525"/>
          </a:xfrm>
          <a:custGeom>
            <a:avLst/>
            <a:gdLst>
              <a:gd name="T0" fmla="*/ 0 w 869"/>
              <a:gd name="T1" fmla="*/ 0 h 646"/>
              <a:gd name="T2" fmla="*/ 2147483647 w 869"/>
              <a:gd name="T3" fmla="*/ 2147483647 h 646"/>
              <a:gd name="T4" fmla="*/ 2147483647 w 869"/>
              <a:gd name="T5" fmla="*/ 2147483647 h 646"/>
              <a:gd name="T6" fmla="*/ 2147483647 w 869"/>
              <a:gd name="T7" fmla="*/ 2147483647 h 646"/>
              <a:gd name="T8" fmla="*/ 2147483647 w 869"/>
              <a:gd name="T9" fmla="*/ 0 h 646"/>
              <a:gd name="T10" fmla="*/ 0 w 869"/>
              <a:gd name="T11" fmla="*/ 0 h 6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69"/>
              <a:gd name="T19" fmla="*/ 0 h 646"/>
              <a:gd name="T20" fmla="*/ 869 w 869"/>
              <a:gd name="T21" fmla="*/ 646 h 64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69" h="646">
                <a:moveTo>
                  <a:pt x="0" y="0"/>
                </a:moveTo>
                <a:lnTo>
                  <a:pt x="1" y="645"/>
                </a:lnTo>
                <a:lnTo>
                  <a:pt x="536" y="646"/>
                </a:lnTo>
                <a:cubicBezTo>
                  <a:pt x="695" y="644"/>
                  <a:pt x="857" y="544"/>
                  <a:pt x="863" y="313"/>
                </a:cubicBezTo>
                <a:cubicBezTo>
                  <a:pt x="869" y="82"/>
                  <a:pt x="676" y="2"/>
                  <a:pt x="53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1029147" y="1225550"/>
            <a:ext cx="3689350" cy="10128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 rot="-2700000">
            <a:off x="5458272" y="1857375"/>
            <a:ext cx="3157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3130" name="Line 10"/>
          <p:cNvSpPr>
            <a:spLocks noChangeShapeType="1"/>
          </p:cNvSpPr>
          <p:nvPr/>
        </p:nvSpPr>
        <p:spPr bwMode="auto">
          <a:xfrm>
            <a:off x="4718497" y="2238375"/>
            <a:ext cx="19208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4718497" y="1739900"/>
            <a:ext cx="2419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3132" name="Line 12"/>
          <p:cNvSpPr>
            <a:spLocks noChangeShapeType="1"/>
          </p:cNvSpPr>
          <p:nvPr/>
        </p:nvSpPr>
        <p:spPr bwMode="auto">
          <a:xfrm>
            <a:off x="6655247" y="2241550"/>
            <a:ext cx="0" cy="27622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3133" name="Line 13"/>
          <p:cNvSpPr>
            <a:spLocks noChangeShapeType="1"/>
          </p:cNvSpPr>
          <p:nvPr/>
        </p:nvSpPr>
        <p:spPr bwMode="auto">
          <a:xfrm>
            <a:off x="7144197" y="1743075"/>
            <a:ext cx="0" cy="3721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6140897" y="3621088"/>
            <a:ext cx="1957388" cy="26114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>
            <a:off x="7139435" y="3621088"/>
            <a:ext cx="0" cy="26114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684660" y="1739900"/>
            <a:ext cx="43021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lgDashDot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30" name="Line 18"/>
          <p:cNvSpPr>
            <a:spLocks noChangeShapeType="1"/>
          </p:cNvSpPr>
          <p:nvPr/>
        </p:nvSpPr>
        <p:spPr bwMode="auto">
          <a:xfrm>
            <a:off x="2862710" y="1739900"/>
            <a:ext cx="0" cy="43767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 rot="2700000">
            <a:off x="2176910" y="1046163"/>
            <a:ext cx="1382712" cy="13827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>
            <a:off x="798960" y="2968625"/>
            <a:ext cx="5110162" cy="0"/>
          </a:xfrm>
          <a:prstGeom prst="line">
            <a:avLst/>
          </a:prstGeom>
          <a:noFill/>
          <a:ln w="25400">
            <a:solidFill>
              <a:srgbClr val="C00000"/>
            </a:solidFill>
            <a:prstDash val="lgDash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>
            <a:off x="2875410" y="3621088"/>
            <a:ext cx="0" cy="26114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3143" name="Line 23"/>
          <p:cNvSpPr>
            <a:spLocks noChangeShapeType="1"/>
          </p:cNvSpPr>
          <p:nvPr/>
        </p:nvSpPr>
        <p:spPr bwMode="auto">
          <a:xfrm>
            <a:off x="1032322" y="1739900"/>
            <a:ext cx="611187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13144" name="Line 24"/>
          <p:cNvSpPr>
            <a:spLocks noChangeShapeType="1"/>
          </p:cNvSpPr>
          <p:nvPr/>
        </p:nvSpPr>
        <p:spPr bwMode="auto">
          <a:xfrm>
            <a:off x="1876872" y="4465638"/>
            <a:ext cx="526097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3145" name="Line 25"/>
          <p:cNvSpPr>
            <a:spLocks noChangeShapeType="1"/>
          </p:cNvSpPr>
          <p:nvPr/>
        </p:nvSpPr>
        <p:spPr bwMode="auto">
          <a:xfrm>
            <a:off x="1876872" y="5476875"/>
            <a:ext cx="526097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3146" name="Line 26"/>
          <p:cNvSpPr>
            <a:spLocks noChangeShapeType="1"/>
          </p:cNvSpPr>
          <p:nvPr/>
        </p:nvSpPr>
        <p:spPr bwMode="auto">
          <a:xfrm>
            <a:off x="1032322" y="1825625"/>
            <a:ext cx="6042152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13147" name="Line 27"/>
          <p:cNvSpPr>
            <a:spLocks noChangeShapeType="1"/>
          </p:cNvSpPr>
          <p:nvPr/>
        </p:nvSpPr>
        <p:spPr bwMode="auto">
          <a:xfrm>
            <a:off x="1032322" y="1912938"/>
            <a:ext cx="5938838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13148" name="Line 28"/>
          <p:cNvSpPr>
            <a:spLocks noChangeShapeType="1"/>
          </p:cNvSpPr>
          <p:nvPr/>
        </p:nvSpPr>
        <p:spPr bwMode="auto">
          <a:xfrm>
            <a:off x="1032322" y="2000250"/>
            <a:ext cx="5875338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13149" name="Line 29"/>
          <p:cNvSpPr>
            <a:spLocks noChangeShapeType="1"/>
          </p:cNvSpPr>
          <p:nvPr/>
        </p:nvSpPr>
        <p:spPr bwMode="auto">
          <a:xfrm>
            <a:off x="1032322" y="2087563"/>
            <a:ext cx="579609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13150" name="Line 30"/>
          <p:cNvSpPr>
            <a:spLocks noChangeShapeType="1"/>
          </p:cNvSpPr>
          <p:nvPr/>
        </p:nvSpPr>
        <p:spPr bwMode="auto">
          <a:xfrm>
            <a:off x="1032322" y="2162175"/>
            <a:ext cx="568325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13151" name="Line 31"/>
          <p:cNvSpPr>
            <a:spLocks noChangeShapeType="1"/>
          </p:cNvSpPr>
          <p:nvPr/>
        </p:nvSpPr>
        <p:spPr bwMode="auto">
          <a:xfrm>
            <a:off x="1032322" y="2238375"/>
            <a:ext cx="5643564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344" name="Oval 32"/>
          <p:cNvSpPr>
            <a:spLocks noChangeArrowheads="1"/>
          </p:cNvSpPr>
          <p:nvPr/>
        </p:nvSpPr>
        <p:spPr bwMode="auto">
          <a:xfrm>
            <a:off x="6639372" y="4465638"/>
            <a:ext cx="998538" cy="99853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13154" name="Line 34"/>
          <p:cNvSpPr>
            <a:spLocks noChangeShapeType="1"/>
          </p:cNvSpPr>
          <p:nvPr/>
        </p:nvSpPr>
        <p:spPr bwMode="auto">
          <a:xfrm>
            <a:off x="2068960" y="4506913"/>
            <a:ext cx="49149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3164" name="Oval 44"/>
          <p:cNvSpPr>
            <a:spLocks noChangeAspect="1" noChangeArrowheads="1"/>
          </p:cNvSpPr>
          <p:nvPr/>
        </p:nvSpPr>
        <p:spPr bwMode="auto">
          <a:xfrm>
            <a:off x="1816643" y="1701705"/>
            <a:ext cx="69432" cy="69432"/>
          </a:xfrm>
          <a:prstGeom prst="ellipse">
            <a:avLst/>
          </a:prstGeom>
          <a:solidFill>
            <a:srgbClr val="FF0000"/>
          </a:solidFill>
          <a:ln w="15875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171" name="Oval 51"/>
          <p:cNvSpPr>
            <a:spLocks noChangeAspect="1" noChangeArrowheads="1"/>
          </p:cNvSpPr>
          <p:nvPr/>
        </p:nvSpPr>
        <p:spPr bwMode="auto">
          <a:xfrm>
            <a:off x="1929355" y="1795367"/>
            <a:ext cx="69432" cy="69432"/>
          </a:xfrm>
          <a:prstGeom prst="ellipse">
            <a:avLst/>
          </a:prstGeom>
          <a:solidFill>
            <a:srgbClr val="FF0000"/>
          </a:solidFill>
          <a:ln w="15875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172" name="Oval 52"/>
          <p:cNvSpPr>
            <a:spLocks noChangeAspect="1" noChangeArrowheads="1"/>
          </p:cNvSpPr>
          <p:nvPr/>
        </p:nvSpPr>
        <p:spPr bwMode="auto">
          <a:xfrm>
            <a:off x="2019843" y="1881092"/>
            <a:ext cx="69432" cy="69432"/>
          </a:xfrm>
          <a:prstGeom prst="ellipse">
            <a:avLst/>
          </a:prstGeom>
          <a:solidFill>
            <a:srgbClr val="FF0000"/>
          </a:solidFill>
          <a:ln w="15875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173" name="Oval 53"/>
          <p:cNvSpPr>
            <a:spLocks noChangeAspect="1" noChangeArrowheads="1"/>
          </p:cNvSpPr>
          <p:nvPr/>
        </p:nvSpPr>
        <p:spPr bwMode="auto">
          <a:xfrm>
            <a:off x="2108743" y="1965230"/>
            <a:ext cx="69432" cy="69432"/>
          </a:xfrm>
          <a:prstGeom prst="ellipse">
            <a:avLst/>
          </a:prstGeom>
          <a:solidFill>
            <a:srgbClr val="FF0000"/>
          </a:solidFill>
          <a:ln w="15875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174" name="Oval 54"/>
          <p:cNvSpPr>
            <a:spLocks noChangeAspect="1" noChangeArrowheads="1"/>
          </p:cNvSpPr>
          <p:nvPr/>
        </p:nvSpPr>
        <p:spPr bwMode="auto">
          <a:xfrm>
            <a:off x="2188118" y="2049367"/>
            <a:ext cx="69432" cy="69432"/>
          </a:xfrm>
          <a:prstGeom prst="ellipse">
            <a:avLst/>
          </a:prstGeom>
          <a:solidFill>
            <a:srgbClr val="FF0000"/>
          </a:solidFill>
          <a:ln w="15875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175" name="Oval 55"/>
          <p:cNvSpPr>
            <a:spLocks noChangeAspect="1" noChangeArrowheads="1"/>
          </p:cNvSpPr>
          <p:nvPr/>
        </p:nvSpPr>
        <p:spPr bwMode="auto">
          <a:xfrm>
            <a:off x="2265905" y="2123980"/>
            <a:ext cx="69432" cy="69432"/>
          </a:xfrm>
          <a:prstGeom prst="ellipse">
            <a:avLst/>
          </a:prstGeom>
          <a:solidFill>
            <a:srgbClr val="FF0000"/>
          </a:solidFill>
          <a:ln w="15875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176" name="Oval 56"/>
          <p:cNvSpPr>
            <a:spLocks noChangeAspect="1" noChangeArrowheads="1"/>
          </p:cNvSpPr>
          <p:nvPr/>
        </p:nvSpPr>
        <p:spPr bwMode="auto">
          <a:xfrm>
            <a:off x="2351630" y="2204942"/>
            <a:ext cx="69432" cy="69432"/>
          </a:xfrm>
          <a:prstGeom prst="ellipse">
            <a:avLst/>
          </a:prstGeom>
          <a:solidFill>
            <a:srgbClr val="FF0000"/>
          </a:solidFill>
          <a:ln w="15875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178" name="Oval 58"/>
          <p:cNvSpPr>
            <a:spLocks noChangeAspect="1" noChangeArrowheads="1"/>
          </p:cNvSpPr>
          <p:nvPr/>
        </p:nvSpPr>
        <p:spPr bwMode="auto">
          <a:xfrm flipH="1">
            <a:off x="3805589" y="1712722"/>
            <a:ext cx="69432" cy="69432"/>
          </a:xfrm>
          <a:prstGeom prst="ellipse">
            <a:avLst/>
          </a:prstGeom>
          <a:solidFill>
            <a:srgbClr val="FF0000"/>
          </a:solidFill>
          <a:ln w="15875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185" name="Oval 65"/>
          <p:cNvSpPr>
            <a:spLocks noChangeAspect="1" noChangeArrowheads="1"/>
          </p:cNvSpPr>
          <p:nvPr/>
        </p:nvSpPr>
        <p:spPr bwMode="auto">
          <a:xfrm flipH="1">
            <a:off x="3692877" y="1806384"/>
            <a:ext cx="69432" cy="69432"/>
          </a:xfrm>
          <a:prstGeom prst="ellipse">
            <a:avLst/>
          </a:prstGeom>
          <a:solidFill>
            <a:srgbClr val="FF0000"/>
          </a:solidFill>
          <a:ln w="15875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186" name="Oval 66"/>
          <p:cNvSpPr>
            <a:spLocks noChangeAspect="1" noChangeArrowheads="1"/>
          </p:cNvSpPr>
          <p:nvPr/>
        </p:nvSpPr>
        <p:spPr bwMode="auto">
          <a:xfrm flipH="1">
            <a:off x="3602389" y="1892109"/>
            <a:ext cx="69432" cy="69432"/>
          </a:xfrm>
          <a:prstGeom prst="ellipse">
            <a:avLst/>
          </a:prstGeom>
          <a:solidFill>
            <a:srgbClr val="FF0000"/>
          </a:solidFill>
          <a:ln w="15875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187" name="Oval 67"/>
          <p:cNvSpPr>
            <a:spLocks noChangeAspect="1" noChangeArrowheads="1"/>
          </p:cNvSpPr>
          <p:nvPr/>
        </p:nvSpPr>
        <p:spPr bwMode="auto">
          <a:xfrm flipH="1">
            <a:off x="3513489" y="1976247"/>
            <a:ext cx="69432" cy="69432"/>
          </a:xfrm>
          <a:prstGeom prst="ellipse">
            <a:avLst/>
          </a:prstGeom>
          <a:solidFill>
            <a:srgbClr val="FF0000"/>
          </a:solidFill>
          <a:ln w="15875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188" name="Oval 68"/>
          <p:cNvSpPr>
            <a:spLocks noChangeAspect="1" noChangeArrowheads="1"/>
          </p:cNvSpPr>
          <p:nvPr/>
        </p:nvSpPr>
        <p:spPr bwMode="auto">
          <a:xfrm flipH="1">
            <a:off x="3434114" y="2060384"/>
            <a:ext cx="69432" cy="69432"/>
          </a:xfrm>
          <a:prstGeom prst="ellipse">
            <a:avLst/>
          </a:prstGeom>
          <a:solidFill>
            <a:srgbClr val="FF0000"/>
          </a:solidFill>
          <a:ln w="15875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189" name="Oval 69"/>
          <p:cNvSpPr>
            <a:spLocks noChangeAspect="1" noChangeArrowheads="1"/>
          </p:cNvSpPr>
          <p:nvPr/>
        </p:nvSpPr>
        <p:spPr bwMode="auto">
          <a:xfrm flipH="1">
            <a:off x="3356327" y="2134997"/>
            <a:ext cx="69432" cy="69432"/>
          </a:xfrm>
          <a:prstGeom prst="ellipse">
            <a:avLst/>
          </a:prstGeom>
          <a:solidFill>
            <a:srgbClr val="FF0000"/>
          </a:solidFill>
          <a:ln w="15875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190" name="Oval 70"/>
          <p:cNvSpPr>
            <a:spLocks noChangeAspect="1" noChangeArrowheads="1"/>
          </p:cNvSpPr>
          <p:nvPr/>
        </p:nvSpPr>
        <p:spPr bwMode="auto">
          <a:xfrm flipH="1">
            <a:off x="3270602" y="2215959"/>
            <a:ext cx="69432" cy="69432"/>
          </a:xfrm>
          <a:prstGeom prst="ellipse">
            <a:avLst/>
          </a:prstGeom>
          <a:solidFill>
            <a:srgbClr val="FF0000"/>
          </a:solidFill>
          <a:ln w="15875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192" name="Line 72"/>
          <p:cNvSpPr>
            <a:spLocks noChangeShapeType="1"/>
          </p:cNvSpPr>
          <p:nvPr/>
        </p:nvSpPr>
        <p:spPr bwMode="auto">
          <a:xfrm flipH="1">
            <a:off x="6642548" y="2209799"/>
            <a:ext cx="0" cy="40227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13193" name="Line 73"/>
          <p:cNvSpPr>
            <a:spLocks noChangeShapeType="1"/>
          </p:cNvSpPr>
          <p:nvPr/>
        </p:nvSpPr>
        <p:spPr bwMode="auto">
          <a:xfrm>
            <a:off x="6721922" y="2180110"/>
            <a:ext cx="0" cy="406908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3194" name="Line 74"/>
          <p:cNvSpPr>
            <a:spLocks noChangeShapeType="1"/>
          </p:cNvSpPr>
          <p:nvPr/>
        </p:nvSpPr>
        <p:spPr bwMode="auto">
          <a:xfrm>
            <a:off x="6807647" y="2084388"/>
            <a:ext cx="0" cy="416052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3195" name="Line 75"/>
          <p:cNvSpPr>
            <a:spLocks noChangeShapeType="1"/>
          </p:cNvSpPr>
          <p:nvPr/>
        </p:nvSpPr>
        <p:spPr bwMode="auto">
          <a:xfrm>
            <a:off x="6885435" y="2000098"/>
            <a:ext cx="0" cy="423367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3196" name="Line 76"/>
          <p:cNvSpPr>
            <a:spLocks noChangeShapeType="1"/>
          </p:cNvSpPr>
          <p:nvPr/>
        </p:nvSpPr>
        <p:spPr bwMode="auto">
          <a:xfrm>
            <a:off x="6971160" y="1922904"/>
            <a:ext cx="0" cy="429768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3197" name="Line 77"/>
          <p:cNvSpPr>
            <a:spLocks noChangeShapeType="1"/>
          </p:cNvSpPr>
          <p:nvPr/>
        </p:nvSpPr>
        <p:spPr bwMode="auto">
          <a:xfrm>
            <a:off x="7048947" y="1845719"/>
            <a:ext cx="0" cy="438912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3198" name="Line 78"/>
          <p:cNvSpPr>
            <a:spLocks noChangeShapeType="1"/>
          </p:cNvSpPr>
          <p:nvPr/>
        </p:nvSpPr>
        <p:spPr bwMode="auto">
          <a:xfrm>
            <a:off x="7139435" y="3621088"/>
            <a:ext cx="0" cy="26114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3200" name="Oval 80"/>
          <p:cNvSpPr>
            <a:spLocks noChangeAspect="1" noChangeArrowheads="1"/>
          </p:cNvSpPr>
          <p:nvPr/>
        </p:nvSpPr>
        <p:spPr bwMode="auto">
          <a:xfrm flipH="1">
            <a:off x="6591747" y="4914900"/>
            <a:ext cx="73152" cy="73152"/>
          </a:xfrm>
          <a:prstGeom prst="ellipse">
            <a:avLst/>
          </a:prstGeom>
          <a:solidFill>
            <a:srgbClr val="FF0000"/>
          </a:solidFill>
          <a:ln w="15875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201" name="Oval 81"/>
          <p:cNvSpPr>
            <a:spLocks noChangeAspect="1" noChangeArrowheads="1"/>
          </p:cNvSpPr>
          <p:nvPr/>
        </p:nvSpPr>
        <p:spPr bwMode="auto">
          <a:xfrm flipH="1">
            <a:off x="6675886" y="4659217"/>
            <a:ext cx="73151" cy="73152"/>
          </a:xfrm>
          <a:prstGeom prst="ellipse">
            <a:avLst/>
          </a:prstGeom>
          <a:solidFill>
            <a:srgbClr val="FF0000"/>
          </a:solidFill>
          <a:ln w="15875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202" name="Oval 82"/>
          <p:cNvSpPr>
            <a:spLocks noChangeAspect="1" noChangeArrowheads="1"/>
          </p:cNvSpPr>
          <p:nvPr/>
        </p:nvSpPr>
        <p:spPr bwMode="auto">
          <a:xfrm flipH="1">
            <a:off x="6669536" y="5195889"/>
            <a:ext cx="73151" cy="73151"/>
          </a:xfrm>
          <a:prstGeom prst="ellipse">
            <a:avLst/>
          </a:prstGeom>
          <a:solidFill>
            <a:srgbClr val="FF0000"/>
          </a:solidFill>
          <a:ln w="15875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203" name="Oval 83"/>
          <p:cNvSpPr>
            <a:spLocks noChangeAspect="1" noChangeArrowheads="1"/>
          </p:cNvSpPr>
          <p:nvPr/>
        </p:nvSpPr>
        <p:spPr bwMode="auto">
          <a:xfrm flipH="1">
            <a:off x="7093397" y="4414742"/>
            <a:ext cx="73152" cy="73152"/>
          </a:xfrm>
          <a:prstGeom prst="ellipse">
            <a:avLst/>
          </a:prstGeom>
          <a:solidFill>
            <a:srgbClr val="FF0000"/>
          </a:solidFill>
          <a:ln w="15875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204" name="Oval 84"/>
          <p:cNvSpPr>
            <a:spLocks noChangeAspect="1" noChangeArrowheads="1"/>
          </p:cNvSpPr>
          <p:nvPr/>
        </p:nvSpPr>
        <p:spPr bwMode="auto">
          <a:xfrm flipH="1">
            <a:off x="7001322" y="4438556"/>
            <a:ext cx="73152" cy="73151"/>
          </a:xfrm>
          <a:prstGeom prst="ellipse">
            <a:avLst/>
          </a:prstGeom>
          <a:solidFill>
            <a:srgbClr val="FF0000"/>
          </a:solidFill>
          <a:ln w="15875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205" name="Oval 85"/>
          <p:cNvSpPr>
            <a:spLocks noChangeAspect="1" noChangeArrowheads="1"/>
          </p:cNvSpPr>
          <p:nvPr/>
        </p:nvSpPr>
        <p:spPr bwMode="auto">
          <a:xfrm flipH="1">
            <a:off x="6921947" y="4467131"/>
            <a:ext cx="73152" cy="73151"/>
          </a:xfrm>
          <a:prstGeom prst="ellipse">
            <a:avLst/>
          </a:prstGeom>
          <a:solidFill>
            <a:srgbClr val="FF0000"/>
          </a:solidFill>
          <a:ln w="15875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206" name="Oval 86"/>
          <p:cNvSpPr>
            <a:spLocks noChangeAspect="1" noChangeArrowheads="1"/>
          </p:cNvSpPr>
          <p:nvPr/>
        </p:nvSpPr>
        <p:spPr bwMode="auto">
          <a:xfrm flipH="1">
            <a:off x="6837811" y="4511581"/>
            <a:ext cx="73151" cy="73151"/>
          </a:xfrm>
          <a:prstGeom prst="ellipse">
            <a:avLst/>
          </a:prstGeom>
          <a:solidFill>
            <a:srgbClr val="FF0000"/>
          </a:solidFill>
          <a:ln w="15875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207" name="Oval 87"/>
          <p:cNvSpPr>
            <a:spLocks noChangeAspect="1" noChangeArrowheads="1"/>
          </p:cNvSpPr>
          <p:nvPr/>
        </p:nvSpPr>
        <p:spPr bwMode="auto">
          <a:xfrm flipH="1">
            <a:off x="6758436" y="4567142"/>
            <a:ext cx="73151" cy="73152"/>
          </a:xfrm>
          <a:prstGeom prst="ellipse">
            <a:avLst/>
          </a:prstGeom>
          <a:solidFill>
            <a:srgbClr val="FF0000"/>
          </a:solidFill>
          <a:ln w="15875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208" name="Oval 88"/>
          <p:cNvSpPr>
            <a:spLocks noChangeAspect="1" noChangeArrowheads="1"/>
          </p:cNvSpPr>
          <p:nvPr/>
        </p:nvSpPr>
        <p:spPr bwMode="auto">
          <a:xfrm flipH="1">
            <a:off x="6755261" y="5287964"/>
            <a:ext cx="73151" cy="73151"/>
          </a:xfrm>
          <a:prstGeom prst="ellipse">
            <a:avLst/>
          </a:prstGeom>
          <a:solidFill>
            <a:srgbClr val="FF0000"/>
          </a:solidFill>
          <a:ln w="15875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209" name="Oval 89"/>
          <p:cNvSpPr>
            <a:spLocks noChangeAspect="1" noChangeArrowheads="1"/>
          </p:cNvSpPr>
          <p:nvPr/>
        </p:nvSpPr>
        <p:spPr bwMode="auto">
          <a:xfrm flipH="1">
            <a:off x="6834636" y="5349875"/>
            <a:ext cx="73151" cy="73152"/>
          </a:xfrm>
          <a:prstGeom prst="ellipse">
            <a:avLst/>
          </a:prstGeom>
          <a:solidFill>
            <a:srgbClr val="FF0000"/>
          </a:solidFill>
          <a:ln w="15875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210" name="Oval 90"/>
          <p:cNvSpPr>
            <a:spLocks noChangeAspect="1" noChangeArrowheads="1"/>
          </p:cNvSpPr>
          <p:nvPr/>
        </p:nvSpPr>
        <p:spPr bwMode="auto">
          <a:xfrm flipH="1">
            <a:off x="7001322" y="5403850"/>
            <a:ext cx="73152" cy="73152"/>
          </a:xfrm>
          <a:prstGeom prst="ellipse">
            <a:avLst/>
          </a:prstGeom>
          <a:solidFill>
            <a:srgbClr val="FF0000"/>
          </a:solidFill>
          <a:ln w="15875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211" name="Oval 91"/>
          <p:cNvSpPr>
            <a:spLocks noChangeAspect="1" noChangeArrowheads="1"/>
          </p:cNvSpPr>
          <p:nvPr/>
        </p:nvSpPr>
        <p:spPr bwMode="auto">
          <a:xfrm flipH="1">
            <a:off x="7091811" y="5419725"/>
            <a:ext cx="73151" cy="73152"/>
          </a:xfrm>
          <a:prstGeom prst="ellipse">
            <a:avLst/>
          </a:prstGeom>
          <a:solidFill>
            <a:srgbClr val="FF0000"/>
          </a:solidFill>
          <a:ln w="15875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212" name="Oval 92"/>
          <p:cNvSpPr>
            <a:spLocks noChangeAspect="1" noChangeArrowheads="1"/>
          </p:cNvSpPr>
          <p:nvPr/>
        </p:nvSpPr>
        <p:spPr bwMode="auto">
          <a:xfrm flipH="1">
            <a:off x="6921947" y="5387975"/>
            <a:ext cx="73152" cy="73152"/>
          </a:xfrm>
          <a:prstGeom prst="ellipse">
            <a:avLst/>
          </a:prstGeom>
          <a:solidFill>
            <a:srgbClr val="FF0000"/>
          </a:solidFill>
          <a:ln w="15875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216" name="Oval 96"/>
          <p:cNvSpPr>
            <a:spLocks noChangeAspect="1" noChangeArrowheads="1"/>
          </p:cNvSpPr>
          <p:nvPr/>
        </p:nvSpPr>
        <p:spPr bwMode="auto">
          <a:xfrm>
            <a:off x="1829247" y="4411664"/>
            <a:ext cx="73152" cy="73151"/>
          </a:xfrm>
          <a:prstGeom prst="ellipse">
            <a:avLst/>
          </a:prstGeom>
          <a:solidFill>
            <a:srgbClr val="FF0000"/>
          </a:solidFill>
          <a:ln w="15875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217" name="Oval 97"/>
          <p:cNvSpPr>
            <a:spLocks noChangeAspect="1" noChangeArrowheads="1"/>
          </p:cNvSpPr>
          <p:nvPr/>
        </p:nvSpPr>
        <p:spPr bwMode="auto">
          <a:xfrm>
            <a:off x="1937197" y="4430714"/>
            <a:ext cx="73152" cy="73151"/>
          </a:xfrm>
          <a:prstGeom prst="ellipse">
            <a:avLst/>
          </a:prstGeom>
          <a:solidFill>
            <a:srgbClr val="FF0000"/>
          </a:solidFill>
          <a:ln w="15875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218" name="Oval 98"/>
          <p:cNvSpPr>
            <a:spLocks noChangeAspect="1" noChangeArrowheads="1"/>
          </p:cNvSpPr>
          <p:nvPr/>
        </p:nvSpPr>
        <p:spPr bwMode="auto">
          <a:xfrm>
            <a:off x="2024511" y="4456114"/>
            <a:ext cx="73151" cy="73151"/>
          </a:xfrm>
          <a:prstGeom prst="ellipse">
            <a:avLst/>
          </a:prstGeom>
          <a:solidFill>
            <a:srgbClr val="FF0000"/>
          </a:solidFill>
          <a:ln w="15875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219" name="Oval 99"/>
          <p:cNvSpPr>
            <a:spLocks noChangeAspect="1" noChangeArrowheads="1"/>
          </p:cNvSpPr>
          <p:nvPr/>
        </p:nvSpPr>
        <p:spPr bwMode="auto">
          <a:xfrm>
            <a:off x="2116586" y="4497389"/>
            <a:ext cx="73151" cy="73151"/>
          </a:xfrm>
          <a:prstGeom prst="ellipse">
            <a:avLst/>
          </a:prstGeom>
          <a:solidFill>
            <a:srgbClr val="FF0000"/>
          </a:solidFill>
          <a:ln w="15875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220" name="Oval 100"/>
          <p:cNvSpPr>
            <a:spLocks noChangeAspect="1" noChangeArrowheads="1"/>
          </p:cNvSpPr>
          <p:nvPr/>
        </p:nvSpPr>
        <p:spPr bwMode="auto">
          <a:xfrm>
            <a:off x="2195961" y="4552950"/>
            <a:ext cx="73151" cy="73152"/>
          </a:xfrm>
          <a:prstGeom prst="ellipse">
            <a:avLst/>
          </a:prstGeom>
          <a:solidFill>
            <a:srgbClr val="FF0000"/>
          </a:solidFill>
          <a:ln w="15875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221" name="Oval 101"/>
          <p:cNvSpPr>
            <a:spLocks noChangeAspect="1" noChangeArrowheads="1"/>
          </p:cNvSpPr>
          <p:nvPr/>
        </p:nvSpPr>
        <p:spPr bwMode="auto">
          <a:xfrm>
            <a:off x="2276922" y="4648200"/>
            <a:ext cx="73152" cy="73152"/>
          </a:xfrm>
          <a:prstGeom prst="ellipse">
            <a:avLst/>
          </a:prstGeom>
          <a:solidFill>
            <a:srgbClr val="FF0000"/>
          </a:solidFill>
          <a:ln w="15875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222" name="Oval 102"/>
          <p:cNvSpPr>
            <a:spLocks noChangeAspect="1" noChangeArrowheads="1"/>
          </p:cNvSpPr>
          <p:nvPr/>
        </p:nvSpPr>
        <p:spPr bwMode="auto">
          <a:xfrm>
            <a:off x="2287939" y="5202142"/>
            <a:ext cx="73152" cy="73152"/>
          </a:xfrm>
          <a:prstGeom prst="ellipse">
            <a:avLst/>
          </a:prstGeom>
          <a:solidFill>
            <a:srgbClr val="FF0000"/>
          </a:solidFill>
          <a:ln w="15875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223" name="Oval 103"/>
          <p:cNvSpPr>
            <a:spLocks noChangeAspect="1" noChangeArrowheads="1"/>
          </p:cNvSpPr>
          <p:nvPr/>
        </p:nvSpPr>
        <p:spPr bwMode="auto">
          <a:xfrm>
            <a:off x="2206978" y="5295806"/>
            <a:ext cx="73151" cy="73151"/>
          </a:xfrm>
          <a:prstGeom prst="ellipse">
            <a:avLst/>
          </a:prstGeom>
          <a:solidFill>
            <a:srgbClr val="FF0000"/>
          </a:solidFill>
          <a:ln w="15875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224" name="Oval 104"/>
          <p:cNvSpPr>
            <a:spLocks noChangeAspect="1" noChangeArrowheads="1"/>
          </p:cNvSpPr>
          <p:nvPr/>
        </p:nvSpPr>
        <p:spPr bwMode="auto">
          <a:xfrm>
            <a:off x="2127603" y="5352956"/>
            <a:ext cx="73151" cy="73151"/>
          </a:xfrm>
          <a:prstGeom prst="ellipse">
            <a:avLst/>
          </a:prstGeom>
          <a:solidFill>
            <a:srgbClr val="FF0000"/>
          </a:solidFill>
          <a:ln w="15875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225" name="Oval 105"/>
          <p:cNvSpPr>
            <a:spLocks noChangeAspect="1" noChangeArrowheads="1"/>
          </p:cNvSpPr>
          <p:nvPr/>
        </p:nvSpPr>
        <p:spPr bwMode="auto">
          <a:xfrm>
            <a:off x="2035528" y="5387881"/>
            <a:ext cx="73151" cy="73151"/>
          </a:xfrm>
          <a:prstGeom prst="ellipse">
            <a:avLst/>
          </a:prstGeom>
          <a:solidFill>
            <a:srgbClr val="FF0000"/>
          </a:solidFill>
          <a:ln w="15875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226" name="Oval 106"/>
          <p:cNvSpPr>
            <a:spLocks noChangeAspect="1" noChangeArrowheads="1"/>
          </p:cNvSpPr>
          <p:nvPr/>
        </p:nvSpPr>
        <p:spPr bwMode="auto">
          <a:xfrm>
            <a:off x="1948214" y="5410106"/>
            <a:ext cx="73152" cy="73151"/>
          </a:xfrm>
          <a:prstGeom prst="ellipse">
            <a:avLst/>
          </a:prstGeom>
          <a:solidFill>
            <a:srgbClr val="FF0000"/>
          </a:solidFill>
          <a:ln w="15875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227" name="Oval 107"/>
          <p:cNvSpPr>
            <a:spLocks noChangeAspect="1" noChangeArrowheads="1"/>
          </p:cNvSpPr>
          <p:nvPr/>
        </p:nvSpPr>
        <p:spPr bwMode="auto">
          <a:xfrm>
            <a:off x="1840264" y="5443442"/>
            <a:ext cx="73152" cy="73152"/>
          </a:xfrm>
          <a:prstGeom prst="ellipse">
            <a:avLst/>
          </a:prstGeom>
          <a:solidFill>
            <a:srgbClr val="FF0000"/>
          </a:solidFill>
          <a:ln w="15875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228" name="Oval 108"/>
          <p:cNvSpPr>
            <a:spLocks noChangeAspect="1" noChangeArrowheads="1"/>
          </p:cNvSpPr>
          <p:nvPr/>
        </p:nvSpPr>
        <p:spPr bwMode="auto">
          <a:xfrm>
            <a:off x="2364139" y="4922742"/>
            <a:ext cx="73152" cy="73152"/>
          </a:xfrm>
          <a:prstGeom prst="ellipse">
            <a:avLst/>
          </a:prstGeom>
          <a:solidFill>
            <a:srgbClr val="FF0000"/>
          </a:solidFill>
          <a:ln w="15875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229" name="Oval 109"/>
          <p:cNvSpPr>
            <a:spLocks noChangeAspect="1" noChangeArrowheads="1"/>
          </p:cNvSpPr>
          <p:nvPr/>
        </p:nvSpPr>
        <p:spPr bwMode="auto">
          <a:xfrm flipH="1">
            <a:off x="3785047" y="4414839"/>
            <a:ext cx="73152" cy="73151"/>
          </a:xfrm>
          <a:prstGeom prst="ellipse">
            <a:avLst/>
          </a:prstGeom>
          <a:solidFill>
            <a:srgbClr val="FF0000"/>
          </a:solidFill>
          <a:ln w="15875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230" name="Oval 110"/>
          <p:cNvSpPr>
            <a:spLocks noChangeAspect="1" noChangeArrowheads="1"/>
          </p:cNvSpPr>
          <p:nvPr/>
        </p:nvSpPr>
        <p:spPr bwMode="auto">
          <a:xfrm flipH="1">
            <a:off x="3673922" y="4435475"/>
            <a:ext cx="73152" cy="73152"/>
          </a:xfrm>
          <a:prstGeom prst="ellipse">
            <a:avLst/>
          </a:prstGeom>
          <a:solidFill>
            <a:srgbClr val="FF0000"/>
          </a:solidFill>
          <a:ln w="15875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231" name="Oval 111"/>
          <p:cNvSpPr>
            <a:spLocks noChangeAspect="1" noChangeArrowheads="1"/>
          </p:cNvSpPr>
          <p:nvPr/>
        </p:nvSpPr>
        <p:spPr bwMode="auto">
          <a:xfrm flipH="1">
            <a:off x="3589786" y="4456114"/>
            <a:ext cx="73151" cy="73151"/>
          </a:xfrm>
          <a:prstGeom prst="ellipse">
            <a:avLst/>
          </a:prstGeom>
          <a:solidFill>
            <a:srgbClr val="FF0000"/>
          </a:solidFill>
          <a:ln w="15875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232" name="Oval 112"/>
          <p:cNvSpPr>
            <a:spLocks noChangeAspect="1" noChangeArrowheads="1"/>
          </p:cNvSpPr>
          <p:nvPr/>
        </p:nvSpPr>
        <p:spPr bwMode="auto">
          <a:xfrm flipH="1">
            <a:off x="3500886" y="4497389"/>
            <a:ext cx="73151" cy="73151"/>
          </a:xfrm>
          <a:prstGeom prst="ellipse">
            <a:avLst/>
          </a:prstGeom>
          <a:solidFill>
            <a:srgbClr val="FF0000"/>
          </a:solidFill>
          <a:ln w="15875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233" name="Oval 113"/>
          <p:cNvSpPr>
            <a:spLocks noChangeAspect="1" noChangeArrowheads="1"/>
          </p:cNvSpPr>
          <p:nvPr/>
        </p:nvSpPr>
        <p:spPr bwMode="auto">
          <a:xfrm flipH="1">
            <a:off x="3421511" y="4556125"/>
            <a:ext cx="73151" cy="73152"/>
          </a:xfrm>
          <a:prstGeom prst="ellipse">
            <a:avLst/>
          </a:prstGeom>
          <a:solidFill>
            <a:srgbClr val="FF0000"/>
          </a:solidFill>
          <a:ln w="15875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234" name="Oval 114"/>
          <p:cNvSpPr>
            <a:spLocks noChangeAspect="1" noChangeArrowheads="1"/>
          </p:cNvSpPr>
          <p:nvPr/>
        </p:nvSpPr>
        <p:spPr bwMode="auto">
          <a:xfrm flipH="1">
            <a:off x="3343722" y="4648200"/>
            <a:ext cx="73152" cy="73152"/>
          </a:xfrm>
          <a:prstGeom prst="ellipse">
            <a:avLst/>
          </a:prstGeom>
          <a:solidFill>
            <a:srgbClr val="FF0000"/>
          </a:solidFill>
          <a:ln w="15875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235" name="Oval 115"/>
          <p:cNvSpPr>
            <a:spLocks noChangeAspect="1" noChangeArrowheads="1"/>
          </p:cNvSpPr>
          <p:nvPr/>
        </p:nvSpPr>
        <p:spPr bwMode="auto">
          <a:xfrm flipH="1">
            <a:off x="3329530" y="5205317"/>
            <a:ext cx="73152" cy="73152"/>
          </a:xfrm>
          <a:prstGeom prst="ellipse">
            <a:avLst/>
          </a:prstGeom>
          <a:solidFill>
            <a:srgbClr val="FF0000"/>
          </a:solidFill>
          <a:ln w="15875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236" name="Oval 116"/>
          <p:cNvSpPr>
            <a:spLocks noChangeAspect="1" noChangeArrowheads="1"/>
          </p:cNvSpPr>
          <p:nvPr/>
        </p:nvSpPr>
        <p:spPr bwMode="auto">
          <a:xfrm flipH="1">
            <a:off x="3407319" y="5298981"/>
            <a:ext cx="73151" cy="73151"/>
          </a:xfrm>
          <a:prstGeom prst="ellipse">
            <a:avLst/>
          </a:prstGeom>
          <a:solidFill>
            <a:srgbClr val="FF0000"/>
          </a:solidFill>
          <a:ln w="15875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237" name="Oval 117"/>
          <p:cNvSpPr>
            <a:spLocks noChangeAspect="1" noChangeArrowheads="1"/>
          </p:cNvSpPr>
          <p:nvPr/>
        </p:nvSpPr>
        <p:spPr bwMode="auto">
          <a:xfrm flipH="1">
            <a:off x="3493044" y="5356131"/>
            <a:ext cx="73151" cy="73151"/>
          </a:xfrm>
          <a:prstGeom prst="ellipse">
            <a:avLst/>
          </a:prstGeom>
          <a:solidFill>
            <a:srgbClr val="FF0000"/>
          </a:solidFill>
          <a:ln w="15875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238" name="Oval 118"/>
          <p:cNvSpPr>
            <a:spLocks noChangeAspect="1" noChangeArrowheads="1"/>
          </p:cNvSpPr>
          <p:nvPr/>
        </p:nvSpPr>
        <p:spPr bwMode="auto">
          <a:xfrm flipH="1">
            <a:off x="3578769" y="5384706"/>
            <a:ext cx="73151" cy="73151"/>
          </a:xfrm>
          <a:prstGeom prst="ellipse">
            <a:avLst/>
          </a:prstGeom>
          <a:solidFill>
            <a:srgbClr val="FF0000"/>
          </a:solidFill>
          <a:ln w="15875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239" name="Oval 119"/>
          <p:cNvSpPr>
            <a:spLocks noChangeAspect="1" noChangeArrowheads="1"/>
          </p:cNvSpPr>
          <p:nvPr/>
        </p:nvSpPr>
        <p:spPr bwMode="auto">
          <a:xfrm flipH="1">
            <a:off x="3662905" y="5413281"/>
            <a:ext cx="73152" cy="73151"/>
          </a:xfrm>
          <a:prstGeom prst="ellipse">
            <a:avLst/>
          </a:prstGeom>
          <a:solidFill>
            <a:srgbClr val="FF0000"/>
          </a:solidFill>
          <a:ln w="15875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240" name="Oval 120"/>
          <p:cNvSpPr>
            <a:spLocks noChangeAspect="1" noChangeArrowheads="1"/>
          </p:cNvSpPr>
          <p:nvPr/>
        </p:nvSpPr>
        <p:spPr bwMode="auto">
          <a:xfrm flipH="1">
            <a:off x="3777205" y="5443442"/>
            <a:ext cx="73152" cy="73152"/>
          </a:xfrm>
          <a:prstGeom prst="ellipse">
            <a:avLst/>
          </a:prstGeom>
          <a:solidFill>
            <a:srgbClr val="FF0000"/>
          </a:solidFill>
          <a:ln w="15875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241" name="Oval 121"/>
          <p:cNvSpPr>
            <a:spLocks noChangeAspect="1" noChangeArrowheads="1"/>
          </p:cNvSpPr>
          <p:nvPr/>
        </p:nvSpPr>
        <p:spPr bwMode="auto">
          <a:xfrm flipH="1">
            <a:off x="3243805" y="4922742"/>
            <a:ext cx="73152" cy="73152"/>
          </a:xfrm>
          <a:prstGeom prst="ellipse">
            <a:avLst/>
          </a:prstGeom>
          <a:solidFill>
            <a:srgbClr val="FF0000"/>
          </a:solidFill>
          <a:ln w="15875" algn="ctr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3156" name="Line 36"/>
          <p:cNvSpPr>
            <a:spLocks noChangeShapeType="1"/>
          </p:cNvSpPr>
          <p:nvPr/>
        </p:nvSpPr>
        <p:spPr bwMode="auto">
          <a:xfrm>
            <a:off x="2261047" y="4603750"/>
            <a:ext cx="4570413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3157" name="Line 37"/>
          <p:cNvSpPr>
            <a:spLocks noChangeShapeType="1"/>
          </p:cNvSpPr>
          <p:nvPr/>
        </p:nvSpPr>
        <p:spPr bwMode="auto">
          <a:xfrm>
            <a:off x="2337247" y="4695825"/>
            <a:ext cx="437832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3158" name="Line 38"/>
          <p:cNvSpPr>
            <a:spLocks noChangeShapeType="1"/>
          </p:cNvSpPr>
          <p:nvPr/>
        </p:nvSpPr>
        <p:spPr bwMode="auto">
          <a:xfrm>
            <a:off x="2337247" y="5240338"/>
            <a:ext cx="437832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3159" name="Line 39"/>
          <p:cNvSpPr>
            <a:spLocks noChangeShapeType="1"/>
          </p:cNvSpPr>
          <p:nvPr/>
        </p:nvSpPr>
        <p:spPr bwMode="auto">
          <a:xfrm>
            <a:off x="2261047" y="5337175"/>
            <a:ext cx="453072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3161" name="Line 41"/>
          <p:cNvSpPr>
            <a:spLocks noChangeShapeType="1"/>
          </p:cNvSpPr>
          <p:nvPr/>
        </p:nvSpPr>
        <p:spPr bwMode="auto">
          <a:xfrm>
            <a:off x="2068960" y="5432425"/>
            <a:ext cx="49149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3162" name="Line 42"/>
          <p:cNvSpPr>
            <a:spLocks noChangeShapeType="1"/>
          </p:cNvSpPr>
          <p:nvPr/>
        </p:nvSpPr>
        <p:spPr bwMode="auto">
          <a:xfrm>
            <a:off x="1991172" y="5457825"/>
            <a:ext cx="507047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3199" name="Line 79"/>
          <p:cNvSpPr>
            <a:spLocks noChangeShapeType="1"/>
          </p:cNvSpPr>
          <p:nvPr/>
        </p:nvSpPr>
        <p:spPr bwMode="auto">
          <a:xfrm>
            <a:off x="2415035" y="4959350"/>
            <a:ext cx="4224337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3160" name="Line 40"/>
          <p:cNvSpPr>
            <a:spLocks noChangeShapeType="1"/>
          </p:cNvSpPr>
          <p:nvPr/>
        </p:nvSpPr>
        <p:spPr bwMode="auto">
          <a:xfrm>
            <a:off x="2145160" y="5397500"/>
            <a:ext cx="47625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3155" name="Line 35"/>
          <p:cNvSpPr>
            <a:spLocks noChangeShapeType="1"/>
          </p:cNvSpPr>
          <p:nvPr/>
        </p:nvSpPr>
        <p:spPr bwMode="auto">
          <a:xfrm>
            <a:off x="2145160" y="4546600"/>
            <a:ext cx="47244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3153" name="Line 33"/>
          <p:cNvSpPr>
            <a:spLocks noChangeShapeType="1"/>
          </p:cNvSpPr>
          <p:nvPr/>
        </p:nvSpPr>
        <p:spPr bwMode="auto">
          <a:xfrm>
            <a:off x="1991172" y="4481513"/>
            <a:ext cx="507047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3163" name="Line 43"/>
          <p:cNvSpPr>
            <a:spLocks noChangeShapeType="1"/>
          </p:cNvSpPr>
          <p:nvPr/>
        </p:nvSpPr>
        <p:spPr bwMode="auto">
          <a:xfrm>
            <a:off x="1880047" y="1739900"/>
            <a:ext cx="0" cy="37242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3165" name="Line 45"/>
          <p:cNvSpPr>
            <a:spLocks noChangeShapeType="1"/>
          </p:cNvSpPr>
          <p:nvPr/>
        </p:nvSpPr>
        <p:spPr bwMode="auto">
          <a:xfrm>
            <a:off x="1987997" y="1816100"/>
            <a:ext cx="0" cy="35718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3166" name="Line 46"/>
          <p:cNvSpPr>
            <a:spLocks noChangeShapeType="1"/>
          </p:cNvSpPr>
          <p:nvPr/>
        </p:nvSpPr>
        <p:spPr bwMode="auto">
          <a:xfrm>
            <a:off x="2073722" y="1892300"/>
            <a:ext cx="0" cy="35337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3167" name="Line 47"/>
          <p:cNvSpPr>
            <a:spLocks noChangeShapeType="1"/>
          </p:cNvSpPr>
          <p:nvPr/>
        </p:nvSpPr>
        <p:spPr bwMode="auto">
          <a:xfrm>
            <a:off x="2164210" y="2008188"/>
            <a:ext cx="0" cy="33797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3168" name="Line 48"/>
          <p:cNvSpPr>
            <a:spLocks noChangeShapeType="1"/>
          </p:cNvSpPr>
          <p:nvPr/>
        </p:nvSpPr>
        <p:spPr bwMode="auto">
          <a:xfrm>
            <a:off x="2245172" y="2084388"/>
            <a:ext cx="0" cy="322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3169" name="Line 49"/>
          <p:cNvSpPr>
            <a:spLocks noChangeShapeType="1"/>
          </p:cNvSpPr>
          <p:nvPr/>
        </p:nvSpPr>
        <p:spPr bwMode="auto">
          <a:xfrm>
            <a:off x="2324547" y="2162175"/>
            <a:ext cx="0" cy="30718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3170" name="Line 50"/>
          <p:cNvSpPr>
            <a:spLocks noChangeShapeType="1"/>
          </p:cNvSpPr>
          <p:nvPr/>
        </p:nvSpPr>
        <p:spPr bwMode="auto">
          <a:xfrm>
            <a:off x="2405510" y="2238375"/>
            <a:ext cx="0" cy="27273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3177" name="Line 57"/>
          <p:cNvSpPr>
            <a:spLocks noChangeShapeType="1"/>
          </p:cNvSpPr>
          <p:nvPr/>
        </p:nvSpPr>
        <p:spPr bwMode="auto">
          <a:xfrm flipH="1">
            <a:off x="3835847" y="1739900"/>
            <a:ext cx="0" cy="37242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3179" name="Line 59"/>
          <p:cNvSpPr>
            <a:spLocks noChangeShapeType="1"/>
          </p:cNvSpPr>
          <p:nvPr/>
        </p:nvSpPr>
        <p:spPr bwMode="auto">
          <a:xfrm flipH="1">
            <a:off x="3723135" y="1816100"/>
            <a:ext cx="0" cy="35718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3180" name="Line 60"/>
          <p:cNvSpPr>
            <a:spLocks noChangeShapeType="1"/>
          </p:cNvSpPr>
          <p:nvPr/>
        </p:nvSpPr>
        <p:spPr bwMode="auto">
          <a:xfrm flipH="1">
            <a:off x="3637410" y="1892300"/>
            <a:ext cx="0" cy="35337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3181" name="Line 61"/>
          <p:cNvSpPr>
            <a:spLocks noChangeShapeType="1"/>
          </p:cNvSpPr>
          <p:nvPr/>
        </p:nvSpPr>
        <p:spPr bwMode="auto">
          <a:xfrm flipH="1">
            <a:off x="3546922" y="2008188"/>
            <a:ext cx="0" cy="33797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3182" name="Line 62"/>
          <p:cNvSpPr>
            <a:spLocks noChangeShapeType="1"/>
          </p:cNvSpPr>
          <p:nvPr/>
        </p:nvSpPr>
        <p:spPr bwMode="auto">
          <a:xfrm flipH="1">
            <a:off x="3465960" y="2084388"/>
            <a:ext cx="0" cy="32654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3183" name="Line 63"/>
          <p:cNvSpPr>
            <a:spLocks noChangeShapeType="1"/>
          </p:cNvSpPr>
          <p:nvPr/>
        </p:nvSpPr>
        <p:spPr bwMode="auto">
          <a:xfrm flipH="1">
            <a:off x="3388172" y="2162175"/>
            <a:ext cx="0" cy="30718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3184" name="Line 64"/>
          <p:cNvSpPr>
            <a:spLocks noChangeShapeType="1"/>
          </p:cNvSpPr>
          <p:nvPr/>
        </p:nvSpPr>
        <p:spPr bwMode="auto">
          <a:xfrm flipH="1">
            <a:off x="3305622" y="2238375"/>
            <a:ext cx="0" cy="27654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7" name="Line 21"/>
          <p:cNvSpPr>
            <a:spLocks noChangeShapeType="1"/>
          </p:cNvSpPr>
          <p:nvPr/>
        </p:nvSpPr>
        <p:spPr bwMode="auto">
          <a:xfrm rot="5400000">
            <a:off x="3334264" y="5526881"/>
            <a:ext cx="5110162" cy="0"/>
          </a:xfrm>
          <a:prstGeom prst="line">
            <a:avLst/>
          </a:prstGeom>
          <a:noFill/>
          <a:ln w="25400">
            <a:solidFill>
              <a:srgbClr val="C00000"/>
            </a:solidFill>
            <a:prstDash val="lgDash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38066" y="6357876"/>
            <a:ext cx="9110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0033CC"/>
                </a:solidFill>
                <a:latin typeface="+mj-lt"/>
              </a:rPr>
              <a:t>Note that the backside of the intersection overlaps with the front side.</a:t>
            </a:r>
          </a:p>
        </p:txBody>
      </p:sp>
      <p:sp>
        <p:nvSpPr>
          <p:cNvPr id="119" name="Rectangle 8">
            <a:extLst>
              <a:ext uri="{FF2B5EF4-FFF2-40B4-BE49-F238E27FC236}">
                <a16:creationId xmlns:a16="http://schemas.microsoft.com/office/drawing/2014/main" id="{CA048781-2C17-331A-E5C1-7412617011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9865"/>
            <a:ext cx="8534400" cy="678335"/>
          </a:xfrm>
          <a:noFill/>
        </p:spPr>
        <p:txBody>
          <a:bodyPr>
            <a:noAutofit/>
          </a:bodyPr>
          <a:lstStyle/>
          <a:p>
            <a:pPr algn="l" eaLnBrk="1" hangingPunct="1">
              <a:defRPr/>
            </a:pPr>
            <a:r>
              <a:rPr lang="en-US" sz="3800" b="1" dirty="0">
                <a:solidFill>
                  <a:srgbClr val="C00000"/>
                </a:solidFill>
                <a:latin typeface="+mn-lt"/>
              </a:rPr>
              <a:t>Cylinder &amp; Prism: Selected Line Method</a:t>
            </a:r>
          </a:p>
        </p:txBody>
      </p:sp>
    </p:spTree>
    <p:extLst>
      <p:ext uri="{BB962C8B-B14F-4D97-AF65-F5344CB8AC3E}">
        <p14:creationId xmlns:p14="http://schemas.microsoft.com/office/powerpoint/2010/main" val="27020102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1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1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1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1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41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1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1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1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413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413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41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13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1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413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413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413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413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41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41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413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413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41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41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41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41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41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41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41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41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141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1413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141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141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41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413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141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413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141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141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41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141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141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1413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3" dur="500"/>
                                        <p:tgtEl>
                                          <p:spTgt spid="141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6" dur="500"/>
                                        <p:tgtEl>
                                          <p:spTgt spid="141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141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141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1413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1413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41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141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1413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141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41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141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1413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1413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9" dur="500"/>
                                        <p:tgtEl>
                                          <p:spTgt spid="141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2" dur="500"/>
                                        <p:tgtEl>
                                          <p:spTgt spid="141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141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141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1413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1413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1413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6" dur="500"/>
                                        <p:tgtEl>
                                          <p:spTgt spid="141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141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2" dur="500"/>
                                        <p:tgtEl>
                                          <p:spTgt spid="141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141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2" dur="500"/>
                                        <p:tgtEl>
                                          <p:spTgt spid="141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7" dur="500"/>
                                        <p:tgtEl>
                                          <p:spTgt spid="141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0" dur="500"/>
                                        <p:tgtEl>
                                          <p:spTgt spid="141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5" dur="500"/>
                                        <p:tgtEl>
                                          <p:spTgt spid="141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8" dur="500"/>
                                        <p:tgtEl>
                                          <p:spTgt spid="141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1413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6" dur="500"/>
                                        <p:tgtEl>
                                          <p:spTgt spid="141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1" dur="500"/>
                                        <p:tgtEl>
                                          <p:spTgt spid="141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4" dur="500"/>
                                        <p:tgtEl>
                                          <p:spTgt spid="1413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141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2" dur="500"/>
                                        <p:tgtEl>
                                          <p:spTgt spid="141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5" dur="500"/>
                                        <p:tgtEl>
                                          <p:spTgt spid="141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8" dur="500"/>
                                        <p:tgtEl>
                                          <p:spTgt spid="141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141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500"/>
                            </p:stCondLst>
                            <p:childTnLst>
                              <p:par>
                                <p:cTn id="3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7" dur="500"/>
                                        <p:tgtEl>
                                          <p:spTgt spid="141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1" dur="500"/>
                                        <p:tgtEl>
                                          <p:spTgt spid="141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6" dur="500"/>
                                        <p:tgtEl>
                                          <p:spTgt spid="1413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9" dur="500"/>
                                        <p:tgtEl>
                                          <p:spTgt spid="1413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4" dur="500"/>
                                        <p:tgtEl>
                                          <p:spTgt spid="141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7" dur="500"/>
                                        <p:tgtEl>
                                          <p:spTgt spid="141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2" dur="500"/>
                                        <p:tgtEl>
                                          <p:spTgt spid="141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5" dur="500"/>
                                        <p:tgtEl>
                                          <p:spTgt spid="141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0" dur="500"/>
                                        <p:tgtEl>
                                          <p:spTgt spid="1413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3" dur="500"/>
                                        <p:tgtEl>
                                          <p:spTgt spid="141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8" dur="500"/>
                                        <p:tgtEl>
                                          <p:spTgt spid="141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1" dur="500"/>
                                        <p:tgtEl>
                                          <p:spTgt spid="141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4" dur="500"/>
                                        <p:tgtEl>
                                          <p:spTgt spid="141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7" dur="500"/>
                                        <p:tgtEl>
                                          <p:spTgt spid="1413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0" dur="500"/>
                                        <p:tgtEl>
                                          <p:spTgt spid="141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413215" grpId="0" animBg="1"/>
      <p:bldP spid="1413130" grpId="0" animBg="1"/>
      <p:bldP spid="1413132" grpId="0" animBg="1"/>
      <p:bldP spid="1413133" grpId="0" animBg="1"/>
      <p:bldP spid="1413143" grpId="0" animBg="1"/>
      <p:bldP spid="1413144" grpId="0" animBg="1"/>
      <p:bldP spid="1413145" grpId="0" animBg="1"/>
      <p:bldP spid="1413146" grpId="0" animBg="1"/>
      <p:bldP spid="1413147" grpId="0" animBg="1"/>
      <p:bldP spid="1413148" grpId="0" animBg="1"/>
      <p:bldP spid="1413149" grpId="0" animBg="1"/>
      <p:bldP spid="1413150" grpId="0" animBg="1"/>
      <p:bldP spid="1413151" grpId="0" animBg="1"/>
      <p:bldP spid="1413154" grpId="0" animBg="1"/>
      <p:bldP spid="1413164" grpId="0" animBg="1"/>
      <p:bldP spid="1413171" grpId="0" animBg="1"/>
      <p:bldP spid="1413172" grpId="0" animBg="1"/>
      <p:bldP spid="1413173" grpId="0" animBg="1"/>
      <p:bldP spid="1413174" grpId="0" animBg="1"/>
      <p:bldP spid="1413175" grpId="0" animBg="1"/>
      <p:bldP spid="1413176" grpId="0" animBg="1"/>
      <p:bldP spid="1413178" grpId="0" animBg="1"/>
      <p:bldP spid="1413185" grpId="0" animBg="1"/>
      <p:bldP spid="1413186" grpId="0" animBg="1"/>
      <p:bldP spid="1413187" grpId="0" animBg="1"/>
      <p:bldP spid="1413188" grpId="0" animBg="1"/>
      <p:bldP spid="1413189" grpId="0" animBg="1"/>
      <p:bldP spid="1413190" grpId="0" animBg="1"/>
      <p:bldP spid="1413192" grpId="0" animBg="1"/>
      <p:bldP spid="1413193" grpId="0" animBg="1"/>
      <p:bldP spid="1413194" grpId="0" animBg="1"/>
      <p:bldP spid="1413195" grpId="0" animBg="1"/>
      <p:bldP spid="1413196" grpId="0" animBg="1"/>
      <p:bldP spid="1413197" grpId="0" animBg="1"/>
      <p:bldP spid="1413198" grpId="0" animBg="1"/>
      <p:bldP spid="1413200" grpId="0" animBg="1"/>
      <p:bldP spid="1413201" grpId="0" animBg="1"/>
      <p:bldP spid="1413202" grpId="0" animBg="1"/>
      <p:bldP spid="1413203" grpId="0" animBg="1"/>
      <p:bldP spid="1413204" grpId="0" animBg="1"/>
      <p:bldP spid="1413205" grpId="0" animBg="1"/>
      <p:bldP spid="1413206" grpId="0" animBg="1"/>
      <p:bldP spid="1413207" grpId="0" animBg="1"/>
      <p:bldP spid="1413208" grpId="0" animBg="1"/>
      <p:bldP spid="1413209" grpId="0" animBg="1"/>
      <p:bldP spid="1413210" grpId="0" animBg="1"/>
      <p:bldP spid="1413211" grpId="0" animBg="1"/>
      <p:bldP spid="1413212" grpId="0" animBg="1"/>
      <p:bldP spid="1413216" grpId="0" animBg="1"/>
      <p:bldP spid="1413217" grpId="0" animBg="1"/>
      <p:bldP spid="1413218" grpId="0" animBg="1"/>
      <p:bldP spid="1413219" grpId="0" animBg="1"/>
      <p:bldP spid="1413220" grpId="0" animBg="1"/>
      <p:bldP spid="1413221" grpId="0" animBg="1"/>
      <p:bldP spid="1413222" grpId="0" animBg="1"/>
      <p:bldP spid="1413223" grpId="0" animBg="1"/>
      <p:bldP spid="1413224" grpId="0" animBg="1"/>
      <p:bldP spid="1413225" grpId="0" animBg="1"/>
      <p:bldP spid="1413226" grpId="0" animBg="1"/>
      <p:bldP spid="1413227" grpId="0" animBg="1"/>
      <p:bldP spid="1413228" grpId="0" animBg="1"/>
      <p:bldP spid="1413229" grpId="0" animBg="1"/>
      <p:bldP spid="1413230" grpId="0" animBg="1"/>
      <p:bldP spid="1413231" grpId="0" animBg="1"/>
      <p:bldP spid="1413232" grpId="0" animBg="1"/>
      <p:bldP spid="1413233" grpId="0" animBg="1"/>
      <p:bldP spid="1413234" grpId="0" animBg="1"/>
      <p:bldP spid="1413235" grpId="0" animBg="1"/>
      <p:bldP spid="1413236" grpId="0" animBg="1"/>
      <p:bldP spid="1413237" grpId="0" animBg="1"/>
      <p:bldP spid="1413238" grpId="0" animBg="1"/>
      <p:bldP spid="1413239" grpId="0" animBg="1"/>
      <p:bldP spid="1413240" grpId="0" animBg="1"/>
      <p:bldP spid="1413241" grpId="0" animBg="1"/>
      <p:bldP spid="1413156" grpId="0" animBg="1"/>
      <p:bldP spid="1413157" grpId="0" animBg="1"/>
      <p:bldP spid="1413158" grpId="0" animBg="1"/>
      <p:bldP spid="1413159" grpId="0" animBg="1"/>
      <p:bldP spid="1413161" grpId="0" animBg="1"/>
      <p:bldP spid="1413162" grpId="0" animBg="1"/>
      <p:bldP spid="1413199" grpId="0" animBg="1"/>
      <p:bldP spid="1413160" grpId="0" animBg="1"/>
      <p:bldP spid="1413155" grpId="0" animBg="1"/>
      <p:bldP spid="1413153" grpId="0" animBg="1"/>
      <p:bldP spid="1413163" grpId="0" animBg="1"/>
      <p:bldP spid="1413165" grpId="0" animBg="1"/>
      <p:bldP spid="1413166" grpId="0" animBg="1"/>
      <p:bldP spid="1413167" grpId="0" animBg="1"/>
      <p:bldP spid="1413168" grpId="0" animBg="1"/>
      <p:bldP spid="1413169" grpId="0" animBg="1"/>
      <p:bldP spid="1413170" grpId="0" animBg="1"/>
      <p:bldP spid="1413177" grpId="0" animBg="1"/>
      <p:bldP spid="1413179" grpId="0" animBg="1"/>
      <p:bldP spid="1413180" grpId="0" animBg="1"/>
      <p:bldP spid="1413181" grpId="0" animBg="1"/>
      <p:bldP spid="1413182" grpId="0" animBg="1"/>
      <p:bldP spid="1413183" grpId="0" animBg="1"/>
      <p:bldP spid="1413184" grpId="0" animBg="1"/>
      <p:bldP spid="1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7620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 descr="Cone Cylinder-2.JPG"/>
          <p:cNvPicPr>
            <a:picLocks noChangeAspect="1"/>
          </p:cNvPicPr>
          <p:nvPr/>
        </p:nvPicPr>
        <p:blipFill>
          <a:blip r:embed="rId2"/>
          <a:srcRect l="16988" t="12991" r="16012" b="25605"/>
          <a:stretch>
            <a:fillRect/>
          </a:stretch>
        </p:blipFill>
        <p:spPr>
          <a:xfrm>
            <a:off x="971525" y="3690919"/>
            <a:ext cx="3286148" cy="2633681"/>
          </a:xfrm>
          <a:prstGeom prst="rect">
            <a:avLst/>
          </a:prstGeom>
        </p:spPr>
      </p:pic>
      <p:pic>
        <p:nvPicPr>
          <p:cNvPr id="8" name="Picture 7" descr="ConeCylinder-1.JPG"/>
          <p:cNvPicPr>
            <a:picLocks noChangeAspect="1"/>
          </p:cNvPicPr>
          <p:nvPr/>
        </p:nvPicPr>
        <p:blipFill>
          <a:blip r:embed="rId3"/>
          <a:srcRect l="13216" t="11243" r="16638" b="15976"/>
          <a:stretch>
            <a:fillRect/>
          </a:stretch>
        </p:blipFill>
        <p:spPr>
          <a:xfrm>
            <a:off x="1000100" y="690523"/>
            <a:ext cx="3286148" cy="2928958"/>
          </a:xfrm>
          <a:prstGeom prst="rect">
            <a:avLst/>
          </a:prstGeom>
        </p:spPr>
      </p:pic>
      <p:pic>
        <p:nvPicPr>
          <p:cNvPr id="10" name="Picture 9" descr="ConeCylinder-3.JPG"/>
          <p:cNvPicPr>
            <a:picLocks noChangeAspect="1"/>
          </p:cNvPicPr>
          <p:nvPr/>
        </p:nvPicPr>
        <p:blipFill>
          <a:blip r:embed="rId4"/>
          <a:srcRect l="21311" t="10383" r="18033" b="35519"/>
          <a:stretch>
            <a:fillRect/>
          </a:stretch>
        </p:blipFill>
        <p:spPr>
          <a:xfrm>
            <a:off x="5072066" y="3762357"/>
            <a:ext cx="2643206" cy="235745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E6B4372-1533-217C-7CAB-910D38429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9865"/>
            <a:ext cx="8534400" cy="678335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 eaLnBrk="1" hangingPunct="1">
              <a:defRPr/>
            </a:pPr>
            <a:r>
              <a:rPr lang="en-US" sz="3800" b="1" dirty="0">
                <a:solidFill>
                  <a:srgbClr val="C00000"/>
                </a:solidFill>
                <a:latin typeface="+mn-lt"/>
              </a:rPr>
              <a:t>Cylinder &amp; Cone: Selected Line Method</a:t>
            </a:r>
          </a:p>
        </p:txBody>
      </p:sp>
    </p:spTree>
    <p:extLst>
      <p:ext uri="{BB962C8B-B14F-4D97-AF65-F5344CB8AC3E}">
        <p14:creationId xmlns:p14="http://schemas.microsoft.com/office/powerpoint/2010/main" val="1936128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Intersection of Cone and Cylinder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371600"/>
            <a:ext cx="5220126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600200"/>
            <a:ext cx="4876800" cy="5032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46E9746-7513-C084-4ECA-256899670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Intersection of Cone and Cylinder</a:t>
            </a:r>
            <a:endParaRPr lang="en-IN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2" name="Straight Connector 441"/>
          <p:cNvCxnSpPr>
            <a:stCxn id="378" idx="0"/>
          </p:cNvCxnSpPr>
          <p:nvPr/>
        </p:nvCxnSpPr>
        <p:spPr>
          <a:xfrm flipH="1" flipV="1">
            <a:off x="1689494" y="2407066"/>
            <a:ext cx="3025" cy="368725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TextBox 444"/>
          <p:cNvSpPr txBox="1"/>
          <p:nvPr/>
        </p:nvSpPr>
        <p:spPr>
          <a:xfrm>
            <a:off x="1631394" y="234657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g</a:t>
            </a:r>
          </a:p>
        </p:txBody>
      </p:sp>
      <p:cxnSp>
        <p:nvCxnSpPr>
          <p:cNvPr id="429" name="Straight Connector 428"/>
          <p:cNvCxnSpPr>
            <a:stCxn id="375" idx="0"/>
          </p:cNvCxnSpPr>
          <p:nvPr/>
        </p:nvCxnSpPr>
        <p:spPr>
          <a:xfrm flipV="1">
            <a:off x="1970946" y="1894894"/>
            <a:ext cx="0" cy="394284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H="1" flipV="1">
            <a:off x="3211733" y="1768211"/>
            <a:ext cx="676" cy="35934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TextBox 421"/>
          <p:cNvSpPr txBox="1"/>
          <p:nvPr/>
        </p:nvSpPr>
        <p:spPr>
          <a:xfrm>
            <a:off x="2427969" y="1565434"/>
            <a:ext cx="2135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j</a:t>
            </a:r>
          </a:p>
        </p:txBody>
      </p:sp>
      <p:sp>
        <p:nvSpPr>
          <p:cNvPr id="423" name="TextBox 422"/>
          <p:cNvSpPr txBox="1"/>
          <p:nvPr/>
        </p:nvSpPr>
        <p:spPr>
          <a:xfrm>
            <a:off x="2410389" y="300542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d</a:t>
            </a:r>
          </a:p>
        </p:txBody>
      </p:sp>
      <p:cxnSp>
        <p:nvCxnSpPr>
          <p:cNvPr id="418" name="Straight Connector 417"/>
          <p:cNvCxnSpPr/>
          <p:nvPr/>
        </p:nvCxnSpPr>
        <p:spPr>
          <a:xfrm flipH="1" flipV="1">
            <a:off x="2489506" y="1769729"/>
            <a:ext cx="676" cy="35934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/>
          <p:nvPr/>
        </p:nvCxnSpPr>
        <p:spPr>
          <a:xfrm flipH="1" flipV="1">
            <a:off x="3120833" y="1915063"/>
            <a:ext cx="1352" cy="314053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TextBox 410"/>
          <p:cNvSpPr txBox="1"/>
          <p:nvPr/>
        </p:nvSpPr>
        <p:spPr>
          <a:xfrm>
            <a:off x="2551581" y="277134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c</a:t>
            </a:r>
          </a:p>
        </p:txBody>
      </p:sp>
      <p:cxnSp>
        <p:nvCxnSpPr>
          <p:cNvPr id="406" name="Straight Connector 405"/>
          <p:cNvCxnSpPr>
            <a:stCxn id="380" idx="1"/>
          </p:cNvCxnSpPr>
          <p:nvPr/>
        </p:nvCxnSpPr>
        <p:spPr>
          <a:xfrm flipH="1" flipV="1">
            <a:off x="2577514" y="1922325"/>
            <a:ext cx="1352" cy="314053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TextBox 411"/>
          <p:cNvSpPr txBox="1"/>
          <p:nvPr/>
        </p:nvSpPr>
        <p:spPr>
          <a:xfrm>
            <a:off x="2538055" y="1760170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k</a:t>
            </a:r>
          </a:p>
        </p:txBody>
      </p:sp>
      <p:cxnSp>
        <p:nvCxnSpPr>
          <p:cNvPr id="388" name="Straight Connector 387"/>
          <p:cNvCxnSpPr>
            <a:endCxn id="390" idx="4"/>
          </p:cNvCxnSpPr>
          <p:nvPr/>
        </p:nvCxnSpPr>
        <p:spPr>
          <a:xfrm flipH="1" flipV="1">
            <a:off x="2454095" y="2652733"/>
            <a:ext cx="0" cy="225366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 flipV="1">
            <a:off x="3276686" y="2404606"/>
            <a:ext cx="0" cy="244963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 flipV="1">
            <a:off x="2422093" y="2407950"/>
            <a:ext cx="0" cy="244963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>
            <a:off x="1389621" y="5364995"/>
            <a:ext cx="458452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/>
          <p:cNvCxnSpPr/>
          <p:nvPr/>
        </p:nvCxnSpPr>
        <p:spPr>
          <a:xfrm flipV="1">
            <a:off x="1391381" y="5866108"/>
            <a:ext cx="4697815" cy="27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>
            <a:endCxn id="354" idx="6"/>
          </p:cNvCxnSpPr>
          <p:nvPr/>
        </p:nvCxnSpPr>
        <p:spPr>
          <a:xfrm>
            <a:off x="1389629" y="5060020"/>
            <a:ext cx="476750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>
            <a:endCxn id="349" idx="2"/>
          </p:cNvCxnSpPr>
          <p:nvPr/>
        </p:nvCxnSpPr>
        <p:spPr>
          <a:xfrm flipV="1">
            <a:off x="1391381" y="4897861"/>
            <a:ext cx="495598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 flipV="1">
            <a:off x="1753963" y="4127065"/>
            <a:ext cx="1093546" cy="21600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 flipV="1">
            <a:off x="2220185" y="4128658"/>
            <a:ext cx="627324" cy="215109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 flipH="1" flipV="1">
            <a:off x="2847509" y="4128658"/>
            <a:ext cx="640878" cy="215840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 flipH="1" flipV="1">
            <a:off x="2850183" y="4128658"/>
            <a:ext cx="1093824" cy="215109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flipV="1">
            <a:off x="5500646" y="4135972"/>
            <a:ext cx="1093546" cy="21600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 flipV="1">
            <a:off x="5966868" y="4137565"/>
            <a:ext cx="627324" cy="215109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 flipH="1" flipV="1">
            <a:off x="6594192" y="4137565"/>
            <a:ext cx="640878" cy="215840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 flipH="1" flipV="1">
            <a:off x="6596866" y="4137565"/>
            <a:ext cx="1093824" cy="215109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flipV="1">
            <a:off x="3944006" y="3037992"/>
            <a:ext cx="0" cy="324175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 flipV="1">
            <a:off x="3487300" y="3499142"/>
            <a:ext cx="0" cy="278060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 flipV="1">
            <a:off x="2220183" y="3499143"/>
            <a:ext cx="0" cy="278060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 flipV="1">
            <a:off x="1753963" y="3037993"/>
            <a:ext cx="0" cy="324175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91"/>
          <p:cNvGrpSpPr/>
          <p:nvPr/>
        </p:nvGrpSpPr>
        <p:grpSpPr>
          <a:xfrm>
            <a:off x="1590185" y="1147950"/>
            <a:ext cx="2520001" cy="2524864"/>
            <a:chOff x="1440487" y="417575"/>
            <a:chExt cx="2520001" cy="2524864"/>
          </a:xfrm>
        </p:grpSpPr>
        <p:cxnSp>
          <p:nvCxnSpPr>
            <p:cNvPr id="229" name="Straight Connector 228"/>
            <p:cNvCxnSpPr/>
            <p:nvPr/>
          </p:nvCxnSpPr>
          <p:spPr>
            <a:xfrm rot="1800000">
              <a:off x="2700487" y="417575"/>
              <a:ext cx="0" cy="25200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3600000">
              <a:off x="2700487" y="409354"/>
              <a:ext cx="0" cy="25200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rot="7200000">
              <a:off x="2700488" y="410140"/>
              <a:ext cx="0" cy="25200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 rot="9000000">
              <a:off x="2708688" y="422439"/>
              <a:ext cx="0" cy="25200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5" name="Straight Connector 184"/>
          <p:cNvCxnSpPr/>
          <p:nvPr/>
        </p:nvCxnSpPr>
        <p:spPr>
          <a:xfrm flipV="1">
            <a:off x="4289640" y="1783920"/>
            <a:ext cx="3739" cy="31089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V="1">
            <a:off x="1389629" y="1765680"/>
            <a:ext cx="0" cy="31089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1376280" y="1792427"/>
            <a:ext cx="585216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1590185" y="3060265"/>
            <a:ext cx="437111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7226163" y="1798620"/>
            <a:ext cx="0" cy="36999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5948540" y="3060267"/>
            <a:ext cx="12758" cy="319605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110185" y="4859195"/>
            <a:ext cx="2476249" cy="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55"/>
          <p:cNvGrpSpPr/>
          <p:nvPr/>
        </p:nvGrpSpPr>
        <p:grpSpPr>
          <a:xfrm>
            <a:off x="1590183" y="4127065"/>
            <a:ext cx="2520000" cy="2160000"/>
            <a:chOff x="1600200" y="2869200"/>
            <a:chExt cx="2520000" cy="2160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600200" y="5029200"/>
              <a:ext cx="2520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1600200" y="2869200"/>
              <a:ext cx="1260000" cy="216000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2860202" y="2869200"/>
              <a:ext cx="1259998" cy="216000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7"/>
          <p:cNvGrpSpPr/>
          <p:nvPr/>
        </p:nvGrpSpPr>
        <p:grpSpPr>
          <a:xfrm>
            <a:off x="5331298" y="4128658"/>
            <a:ext cx="2520000" cy="2160000"/>
            <a:chOff x="1600200" y="2869200"/>
            <a:chExt cx="2520000" cy="2160000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1600200" y="5029200"/>
              <a:ext cx="252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1600200" y="2869200"/>
              <a:ext cx="1260000" cy="216000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2860202" y="2869200"/>
              <a:ext cx="1259998" cy="216000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8" name="Straight Connector 257"/>
          <p:cNvCxnSpPr/>
          <p:nvPr/>
        </p:nvCxnSpPr>
        <p:spPr>
          <a:xfrm>
            <a:off x="4110183" y="6287065"/>
            <a:ext cx="122111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2850183" y="4127065"/>
            <a:ext cx="374111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endCxn id="264" idx="6"/>
          </p:cNvCxnSpPr>
          <p:nvPr/>
        </p:nvCxnSpPr>
        <p:spPr>
          <a:xfrm flipV="1">
            <a:off x="4110184" y="2407950"/>
            <a:ext cx="1" cy="387180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264" idx="2"/>
          </p:cNvCxnSpPr>
          <p:nvPr/>
        </p:nvCxnSpPr>
        <p:spPr>
          <a:xfrm flipV="1">
            <a:off x="1590184" y="2407950"/>
            <a:ext cx="1" cy="387180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Oval 263"/>
          <p:cNvSpPr/>
          <p:nvPr/>
        </p:nvSpPr>
        <p:spPr>
          <a:xfrm>
            <a:off x="1590185" y="1147950"/>
            <a:ext cx="2520000" cy="252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8" name="Straight Connector 267"/>
          <p:cNvCxnSpPr/>
          <p:nvPr/>
        </p:nvCxnSpPr>
        <p:spPr>
          <a:xfrm>
            <a:off x="1130717" y="2407950"/>
            <a:ext cx="3438581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5400000">
            <a:off x="1364285" y="2560350"/>
            <a:ext cx="2971800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2850185" y="4066555"/>
            <a:ext cx="0" cy="237882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6591300" y="4046250"/>
            <a:ext cx="0" cy="237882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5961298" y="4859195"/>
            <a:ext cx="1260000" cy="126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Connector 132"/>
          <p:cNvCxnSpPr/>
          <p:nvPr/>
        </p:nvCxnSpPr>
        <p:spPr>
          <a:xfrm>
            <a:off x="5105400" y="5493745"/>
            <a:ext cx="2971800" cy="0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4106940" y="6121751"/>
            <a:ext cx="2476249" cy="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276"/>
          <p:cNvGrpSpPr/>
          <p:nvPr/>
        </p:nvGrpSpPr>
        <p:grpSpPr>
          <a:xfrm>
            <a:off x="1385889" y="4859195"/>
            <a:ext cx="2904043" cy="1262556"/>
            <a:chOff x="1437242" y="4008730"/>
            <a:chExt cx="2523245" cy="1262556"/>
          </a:xfrm>
        </p:grpSpPr>
        <p:cxnSp>
          <p:nvCxnSpPr>
            <p:cNvPr id="135" name="Straight Connector 134"/>
            <p:cNvCxnSpPr/>
            <p:nvPr/>
          </p:nvCxnSpPr>
          <p:spPr>
            <a:xfrm>
              <a:off x="1440487" y="4008730"/>
              <a:ext cx="2520000" cy="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1437242" y="5268729"/>
              <a:ext cx="2520000" cy="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>
              <a:off x="1440485" y="4008730"/>
              <a:ext cx="2" cy="125999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3957240" y="4011287"/>
              <a:ext cx="2" cy="125999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6" name="Straight Connector 145"/>
          <p:cNvCxnSpPr/>
          <p:nvPr/>
        </p:nvCxnSpPr>
        <p:spPr>
          <a:xfrm flipV="1">
            <a:off x="2850185" y="3672825"/>
            <a:ext cx="2494879" cy="485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2842072" y="1147950"/>
            <a:ext cx="500922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V="1">
            <a:off x="7851298" y="1147950"/>
            <a:ext cx="0" cy="51318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5347850" y="3675290"/>
            <a:ext cx="0" cy="262821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V="1">
            <a:off x="5127363" y="1147950"/>
            <a:ext cx="2723935" cy="274947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169"/>
          <p:cNvGrpSpPr/>
          <p:nvPr/>
        </p:nvGrpSpPr>
        <p:grpSpPr>
          <a:xfrm>
            <a:off x="1385889" y="1795716"/>
            <a:ext cx="2907785" cy="1262556"/>
            <a:chOff x="1437242" y="4008730"/>
            <a:chExt cx="2523245" cy="1262556"/>
          </a:xfrm>
        </p:grpSpPr>
        <p:cxnSp>
          <p:nvCxnSpPr>
            <p:cNvPr id="173" name="Straight Connector 172"/>
            <p:cNvCxnSpPr/>
            <p:nvPr/>
          </p:nvCxnSpPr>
          <p:spPr>
            <a:xfrm>
              <a:off x="1440487" y="4008730"/>
              <a:ext cx="2520000" cy="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1437242" y="5268729"/>
              <a:ext cx="2520000" cy="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H="1">
              <a:off x="1440485" y="4008730"/>
              <a:ext cx="2" cy="125999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H="1">
              <a:off x="3957240" y="4011287"/>
              <a:ext cx="2" cy="125999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6532943" y="481379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6269900" y="487446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6001302" y="5003100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5911390" y="528009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d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5961597" y="555709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6408564" y="588204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g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7001366" y="5568815"/>
            <a:ext cx="2135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Arial" pitchFamily="34" charset="0"/>
                <a:cs typeface="Arial" pitchFamily="34" charset="0"/>
              </a:rPr>
              <a:t>i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7053547" y="5256791"/>
            <a:ext cx="2135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j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6929154" y="5031828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k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6703083" y="4883557"/>
            <a:ext cx="2135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cxnSp>
        <p:nvCxnSpPr>
          <p:cNvPr id="215" name="Straight Connector 214"/>
          <p:cNvCxnSpPr/>
          <p:nvPr/>
        </p:nvCxnSpPr>
        <p:spPr>
          <a:xfrm>
            <a:off x="1013542" y="5485714"/>
            <a:ext cx="3888902" cy="3479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1204114" y="469701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953425" y="4784587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b, l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963548" y="5007547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c, k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963548" y="5267488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d, j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961251" y="5620159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e, </a:t>
            </a:r>
            <a:r>
              <a:rPr lang="en-US" sz="1000" dirty="0" err="1">
                <a:latin typeface="Arial" pitchFamily="34" charset="0"/>
                <a:cs typeface="Arial" pitchFamily="34" charset="0"/>
              </a:rPr>
              <a:t>i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1130691" y="592818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g</a:t>
            </a:r>
          </a:p>
        </p:txBody>
      </p:sp>
      <p:cxnSp>
        <p:nvCxnSpPr>
          <p:cNvPr id="233" name="Straight Connector 232"/>
          <p:cNvCxnSpPr/>
          <p:nvPr/>
        </p:nvCxnSpPr>
        <p:spPr>
          <a:xfrm flipV="1">
            <a:off x="6589395" y="2419705"/>
            <a:ext cx="0" cy="170895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4569298" y="2407950"/>
            <a:ext cx="202376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2281339" y="215429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a</a:t>
            </a:r>
          </a:p>
        </p:txBody>
      </p:sp>
      <p:grpSp>
        <p:nvGrpSpPr>
          <p:cNvPr id="8" name="Group 317"/>
          <p:cNvGrpSpPr/>
          <p:nvPr/>
        </p:nvGrpSpPr>
        <p:grpSpPr>
          <a:xfrm>
            <a:off x="1564920" y="1124329"/>
            <a:ext cx="2600944" cy="2527211"/>
            <a:chOff x="4141831" y="2004340"/>
            <a:chExt cx="1236506" cy="1184662"/>
          </a:xfrm>
        </p:grpSpPr>
        <p:sp>
          <p:nvSpPr>
            <p:cNvPr id="296" name="TextBox 295"/>
            <p:cNvSpPr txBox="1"/>
            <p:nvPr/>
          </p:nvSpPr>
          <p:spPr>
            <a:xfrm>
              <a:off x="4746131" y="2004340"/>
              <a:ext cx="121323" cy="115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4441205" y="2059592"/>
              <a:ext cx="121323" cy="115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4244132" y="2231692"/>
              <a:ext cx="121323" cy="115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4141831" y="2511766"/>
              <a:ext cx="121323" cy="115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4181704" y="2776328"/>
              <a:ext cx="121323" cy="115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4391900" y="2997280"/>
              <a:ext cx="121323" cy="115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629155" y="3073583"/>
              <a:ext cx="121323" cy="115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4927516" y="3031837"/>
              <a:ext cx="121323" cy="115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5195222" y="2782470"/>
              <a:ext cx="121323" cy="115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itchFamily="34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5223483" y="2498962"/>
              <a:ext cx="154854" cy="115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5116923" y="2216231"/>
              <a:ext cx="154854" cy="115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itchFamily="34" charset="0"/>
                  <a:cs typeface="Arial" pitchFamily="34" charset="0"/>
                </a:rPr>
                <a:t>11</a:t>
              </a:r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4915127" y="2048812"/>
              <a:ext cx="154854" cy="115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itchFamily="34" charset="0"/>
                  <a:cs typeface="Arial" pitchFamily="34" charset="0"/>
                </a:rPr>
                <a:t>12</a:t>
              </a:r>
            </a:p>
          </p:txBody>
        </p:sp>
      </p:grpSp>
      <p:sp>
        <p:nvSpPr>
          <p:cNvPr id="324" name="TextBox 323"/>
          <p:cNvSpPr txBox="1"/>
          <p:nvPr/>
        </p:nvSpPr>
        <p:spPr>
          <a:xfrm>
            <a:off x="1458364" y="632226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325" name="TextBox 324"/>
          <p:cNvSpPr txBox="1"/>
          <p:nvPr/>
        </p:nvSpPr>
        <p:spPr>
          <a:xfrm>
            <a:off x="1555832" y="63831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3, 5</a:t>
            </a:r>
          </a:p>
        </p:txBody>
      </p:sp>
      <p:sp>
        <p:nvSpPr>
          <p:cNvPr id="326" name="TextBox 325"/>
          <p:cNvSpPr txBox="1"/>
          <p:nvPr/>
        </p:nvSpPr>
        <p:spPr>
          <a:xfrm>
            <a:off x="2030255" y="63831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2, 6</a:t>
            </a:r>
          </a:p>
        </p:txBody>
      </p:sp>
      <p:sp>
        <p:nvSpPr>
          <p:cNvPr id="327" name="TextBox 326"/>
          <p:cNvSpPr txBox="1"/>
          <p:nvPr/>
        </p:nvSpPr>
        <p:spPr>
          <a:xfrm>
            <a:off x="2647055" y="63831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1, 7</a:t>
            </a:r>
          </a:p>
        </p:txBody>
      </p:sp>
      <p:sp>
        <p:nvSpPr>
          <p:cNvPr id="328" name="TextBox 327"/>
          <p:cNvSpPr txBox="1"/>
          <p:nvPr/>
        </p:nvSpPr>
        <p:spPr>
          <a:xfrm>
            <a:off x="3264576" y="6383179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8, 12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3739442" y="6383179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9, 11</a:t>
            </a:r>
          </a:p>
        </p:txBody>
      </p:sp>
      <p:sp>
        <p:nvSpPr>
          <p:cNvPr id="330" name="TextBox 329"/>
          <p:cNvSpPr txBox="1"/>
          <p:nvPr/>
        </p:nvSpPr>
        <p:spPr>
          <a:xfrm>
            <a:off x="4010429" y="6256325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10</a:t>
            </a:r>
          </a:p>
        </p:txBody>
      </p:sp>
      <p:sp>
        <p:nvSpPr>
          <p:cNvPr id="339" name="TextBox 338"/>
          <p:cNvSpPr txBox="1"/>
          <p:nvPr/>
        </p:nvSpPr>
        <p:spPr>
          <a:xfrm>
            <a:off x="5176942" y="628192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340" name="TextBox 339"/>
          <p:cNvSpPr txBox="1"/>
          <p:nvPr/>
        </p:nvSpPr>
        <p:spPr>
          <a:xfrm>
            <a:off x="5274410" y="6342837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6, 8</a:t>
            </a:r>
          </a:p>
        </p:txBody>
      </p:sp>
      <p:sp>
        <p:nvSpPr>
          <p:cNvPr id="341" name="TextBox 340"/>
          <p:cNvSpPr txBox="1"/>
          <p:nvPr/>
        </p:nvSpPr>
        <p:spPr>
          <a:xfrm>
            <a:off x="5748833" y="6342837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5, 9</a:t>
            </a:r>
          </a:p>
        </p:txBody>
      </p:sp>
      <p:sp>
        <p:nvSpPr>
          <p:cNvPr id="342" name="TextBox 341"/>
          <p:cNvSpPr txBox="1"/>
          <p:nvPr/>
        </p:nvSpPr>
        <p:spPr>
          <a:xfrm>
            <a:off x="6365633" y="6342837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4, 10</a:t>
            </a:r>
          </a:p>
        </p:txBody>
      </p:sp>
      <p:sp>
        <p:nvSpPr>
          <p:cNvPr id="343" name="TextBox 342"/>
          <p:cNvSpPr txBox="1"/>
          <p:nvPr/>
        </p:nvSpPr>
        <p:spPr>
          <a:xfrm>
            <a:off x="6983154" y="6342837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3, 11</a:t>
            </a:r>
          </a:p>
        </p:txBody>
      </p:sp>
      <p:sp>
        <p:nvSpPr>
          <p:cNvPr id="344" name="TextBox 343"/>
          <p:cNvSpPr txBox="1"/>
          <p:nvPr/>
        </p:nvSpPr>
        <p:spPr>
          <a:xfrm>
            <a:off x="7458020" y="6342837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2, 12</a:t>
            </a:r>
          </a:p>
        </p:txBody>
      </p:sp>
      <p:sp>
        <p:nvSpPr>
          <p:cNvPr id="345" name="TextBox 344"/>
          <p:cNvSpPr txBox="1"/>
          <p:nvPr/>
        </p:nvSpPr>
        <p:spPr>
          <a:xfrm>
            <a:off x="7729007" y="621598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6566760" y="4830611"/>
            <a:ext cx="54864" cy="54864"/>
          </a:xfrm>
          <a:prstGeom prst="ellipse">
            <a:avLst/>
          </a:prstGeom>
          <a:solidFill>
            <a:srgbClr val="0070C0">
              <a:alpha val="71000"/>
            </a:srgbClr>
          </a:solidFill>
          <a:ln w="127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Oval 346"/>
          <p:cNvSpPr>
            <a:spLocks noChangeAspect="1"/>
          </p:cNvSpPr>
          <p:nvPr/>
        </p:nvSpPr>
        <p:spPr>
          <a:xfrm>
            <a:off x="3260004" y="4836707"/>
            <a:ext cx="54864" cy="54864"/>
          </a:xfrm>
          <a:prstGeom prst="ellipse">
            <a:avLst/>
          </a:prstGeom>
          <a:solidFill>
            <a:srgbClr val="0070C0">
              <a:alpha val="71000"/>
            </a:srgbClr>
          </a:solidFill>
          <a:ln w="127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Oval 347"/>
          <p:cNvSpPr>
            <a:spLocks noChangeAspect="1"/>
          </p:cNvSpPr>
          <p:nvPr/>
        </p:nvSpPr>
        <p:spPr>
          <a:xfrm>
            <a:off x="2397846" y="4832811"/>
            <a:ext cx="54864" cy="54864"/>
          </a:xfrm>
          <a:prstGeom prst="ellipse">
            <a:avLst/>
          </a:prstGeom>
          <a:solidFill>
            <a:srgbClr val="0070C0">
              <a:alpha val="71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Oval 348"/>
          <p:cNvSpPr>
            <a:spLocks noChangeAspect="1"/>
          </p:cNvSpPr>
          <p:nvPr/>
        </p:nvSpPr>
        <p:spPr>
          <a:xfrm>
            <a:off x="6347361" y="4870429"/>
            <a:ext cx="54864" cy="54864"/>
          </a:xfrm>
          <a:prstGeom prst="ellipse">
            <a:avLst/>
          </a:prstGeom>
          <a:solidFill>
            <a:srgbClr val="0070C0">
              <a:alpha val="71000"/>
            </a:srgbClr>
          </a:solidFill>
          <a:ln w="127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Oval 350"/>
          <p:cNvSpPr>
            <a:spLocks noChangeAspect="1"/>
          </p:cNvSpPr>
          <p:nvPr/>
        </p:nvSpPr>
        <p:spPr>
          <a:xfrm>
            <a:off x="2431687" y="4872903"/>
            <a:ext cx="54864" cy="54864"/>
          </a:xfrm>
          <a:prstGeom prst="ellipse">
            <a:avLst/>
          </a:prstGeom>
          <a:solidFill>
            <a:srgbClr val="0070C0">
              <a:alpha val="71000"/>
            </a:srgbClr>
          </a:solidFill>
          <a:ln w="127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Oval 351"/>
          <p:cNvSpPr>
            <a:spLocks noChangeAspect="1"/>
          </p:cNvSpPr>
          <p:nvPr/>
        </p:nvSpPr>
        <p:spPr>
          <a:xfrm>
            <a:off x="3215014" y="4872885"/>
            <a:ext cx="54864" cy="54864"/>
          </a:xfrm>
          <a:prstGeom prst="ellipse">
            <a:avLst/>
          </a:prstGeom>
          <a:solidFill>
            <a:srgbClr val="0070C0">
              <a:alpha val="71000"/>
            </a:srgbClr>
          </a:solidFill>
          <a:ln w="127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Oval 352"/>
          <p:cNvSpPr>
            <a:spLocks noChangeAspect="1"/>
          </p:cNvSpPr>
          <p:nvPr/>
        </p:nvSpPr>
        <p:spPr>
          <a:xfrm>
            <a:off x="6796163" y="4874440"/>
            <a:ext cx="54864" cy="54864"/>
          </a:xfrm>
          <a:prstGeom prst="ellipse">
            <a:avLst/>
          </a:prstGeom>
          <a:solidFill>
            <a:srgbClr val="0070C0">
              <a:alpha val="71000"/>
            </a:srgbClr>
          </a:solidFill>
          <a:ln w="127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Oval 353"/>
          <p:cNvSpPr>
            <a:spLocks noChangeAspect="1"/>
          </p:cNvSpPr>
          <p:nvPr/>
        </p:nvSpPr>
        <p:spPr>
          <a:xfrm>
            <a:off x="6102274" y="5035411"/>
            <a:ext cx="54864" cy="54864"/>
          </a:xfrm>
          <a:prstGeom prst="ellipse">
            <a:avLst/>
          </a:prstGeom>
          <a:solidFill>
            <a:srgbClr val="0070C0">
              <a:alpha val="71000"/>
            </a:srgbClr>
          </a:solidFill>
          <a:ln w="127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Oval 355"/>
          <p:cNvSpPr>
            <a:spLocks noChangeAspect="1"/>
          </p:cNvSpPr>
          <p:nvPr/>
        </p:nvSpPr>
        <p:spPr>
          <a:xfrm>
            <a:off x="2552005" y="5027691"/>
            <a:ext cx="54864" cy="54864"/>
          </a:xfrm>
          <a:prstGeom prst="ellipse">
            <a:avLst/>
          </a:prstGeom>
          <a:solidFill>
            <a:srgbClr val="0070C0">
              <a:alpha val="71000"/>
            </a:srgbClr>
          </a:solidFill>
          <a:ln w="127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Oval 356"/>
          <p:cNvSpPr>
            <a:spLocks noChangeAspect="1"/>
          </p:cNvSpPr>
          <p:nvPr/>
        </p:nvSpPr>
        <p:spPr>
          <a:xfrm>
            <a:off x="3097159" y="5032588"/>
            <a:ext cx="54864" cy="54864"/>
          </a:xfrm>
          <a:prstGeom prst="ellipse">
            <a:avLst/>
          </a:prstGeom>
          <a:solidFill>
            <a:srgbClr val="0070C0">
              <a:alpha val="71000"/>
            </a:srgbClr>
          </a:solidFill>
          <a:ln w="127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Oval 357"/>
          <p:cNvSpPr>
            <a:spLocks noChangeAspect="1"/>
          </p:cNvSpPr>
          <p:nvPr/>
        </p:nvSpPr>
        <p:spPr>
          <a:xfrm>
            <a:off x="7047640" y="5053420"/>
            <a:ext cx="54864" cy="54864"/>
          </a:xfrm>
          <a:prstGeom prst="ellipse">
            <a:avLst/>
          </a:prstGeom>
          <a:solidFill>
            <a:srgbClr val="0070C0">
              <a:alpha val="71000"/>
            </a:srgbClr>
          </a:solidFill>
          <a:ln w="127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Oval 360"/>
          <p:cNvSpPr>
            <a:spLocks noChangeAspect="1"/>
          </p:cNvSpPr>
          <p:nvPr/>
        </p:nvSpPr>
        <p:spPr>
          <a:xfrm>
            <a:off x="5948540" y="5335750"/>
            <a:ext cx="54864" cy="54864"/>
          </a:xfrm>
          <a:prstGeom prst="ellipse">
            <a:avLst/>
          </a:prstGeom>
          <a:solidFill>
            <a:srgbClr val="0070C0">
              <a:alpha val="71000"/>
            </a:srgbClr>
          </a:solidFill>
          <a:ln w="127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361"/>
          <p:cNvSpPr>
            <a:spLocks noChangeAspect="1"/>
          </p:cNvSpPr>
          <p:nvPr/>
        </p:nvSpPr>
        <p:spPr>
          <a:xfrm>
            <a:off x="7184911" y="5337563"/>
            <a:ext cx="54864" cy="54864"/>
          </a:xfrm>
          <a:prstGeom prst="ellipse">
            <a:avLst/>
          </a:prstGeom>
          <a:solidFill>
            <a:srgbClr val="0070C0">
              <a:alpha val="71000"/>
            </a:srgbClr>
          </a:solidFill>
          <a:ln w="127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Oval 367"/>
          <p:cNvSpPr>
            <a:spLocks noChangeAspect="1"/>
          </p:cNvSpPr>
          <p:nvPr/>
        </p:nvSpPr>
        <p:spPr>
          <a:xfrm>
            <a:off x="2463373" y="5335735"/>
            <a:ext cx="54864" cy="54864"/>
          </a:xfrm>
          <a:prstGeom prst="ellipse">
            <a:avLst/>
          </a:prstGeom>
          <a:solidFill>
            <a:srgbClr val="0070C0">
              <a:alpha val="71000"/>
            </a:srgbClr>
          </a:solidFill>
          <a:ln w="127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Oval 368"/>
          <p:cNvSpPr>
            <a:spLocks noChangeAspect="1"/>
          </p:cNvSpPr>
          <p:nvPr/>
        </p:nvSpPr>
        <p:spPr>
          <a:xfrm>
            <a:off x="3184981" y="5340901"/>
            <a:ext cx="54864" cy="54864"/>
          </a:xfrm>
          <a:prstGeom prst="ellipse">
            <a:avLst/>
          </a:prstGeom>
          <a:solidFill>
            <a:srgbClr val="0070C0">
              <a:alpha val="71000"/>
            </a:srgbClr>
          </a:solidFill>
          <a:ln w="127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Oval 369"/>
          <p:cNvSpPr>
            <a:spLocks noChangeAspect="1"/>
          </p:cNvSpPr>
          <p:nvPr/>
        </p:nvSpPr>
        <p:spPr>
          <a:xfrm>
            <a:off x="6066178" y="5837737"/>
            <a:ext cx="54864" cy="54864"/>
          </a:xfrm>
          <a:prstGeom prst="ellipse">
            <a:avLst/>
          </a:prstGeom>
          <a:solidFill>
            <a:srgbClr val="0070C0">
              <a:alpha val="71000"/>
            </a:srgbClr>
          </a:solidFill>
          <a:ln w="127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Oval 370"/>
          <p:cNvSpPr>
            <a:spLocks noChangeAspect="1"/>
          </p:cNvSpPr>
          <p:nvPr/>
        </p:nvSpPr>
        <p:spPr>
          <a:xfrm>
            <a:off x="7077724" y="5838480"/>
            <a:ext cx="54864" cy="54864"/>
          </a:xfrm>
          <a:prstGeom prst="ellipse">
            <a:avLst/>
          </a:prstGeom>
          <a:solidFill>
            <a:srgbClr val="0070C0">
              <a:alpha val="71000"/>
            </a:srgbClr>
          </a:solidFill>
          <a:ln w="127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Oval 374"/>
          <p:cNvSpPr>
            <a:spLocks noChangeAspect="1"/>
          </p:cNvSpPr>
          <p:nvPr/>
        </p:nvSpPr>
        <p:spPr>
          <a:xfrm>
            <a:off x="1943514" y="5837737"/>
            <a:ext cx="54864" cy="54864"/>
          </a:xfrm>
          <a:prstGeom prst="ellipse">
            <a:avLst/>
          </a:prstGeom>
          <a:solidFill>
            <a:srgbClr val="0070C0">
              <a:alpha val="71000"/>
            </a:srgbClr>
          </a:solidFill>
          <a:ln w="127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Oval 375"/>
          <p:cNvSpPr>
            <a:spLocks noChangeAspect="1"/>
          </p:cNvSpPr>
          <p:nvPr/>
        </p:nvSpPr>
        <p:spPr>
          <a:xfrm>
            <a:off x="3708651" y="5840828"/>
            <a:ext cx="54864" cy="54864"/>
          </a:xfrm>
          <a:prstGeom prst="ellipse">
            <a:avLst/>
          </a:prstGeom>
          <a:solidFill>
            <a:srgbClr val="0070C0">
              <a:alpha val="71000"/>
            </a:srgbClr>
          </a:solidFill>
          <a:ln w="127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Oval 376"/>
          <p:cNvSpPr>
            <a:spLocks noChangeAspect="1"/>
          </p:cNvSpPr>
          <p:nvPr/>
        </p:nvSpPr>
        <p:spPr>
          <a:xfrm>
            <a:off x="6571834" y="6084397"/>
            <a:ext cx="54864" cy="54864"/>
          </a:xfrm>
          <a:prstGeom prst="ellipse">
            <a:avLst/>
          </a:prstGeom>
          <a:solidFill>
            <a:srgbClr val="0070C0">
              <a:alpha val="71000"/>
            </a:srgbClr>
          </a:solidFill>
          <a:ln w="127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Oval 377"/>
          <p:cNvSpPr>
            <a:spLocks noChangeAspect="1"/>
          </p:cNvSpPr>
          <p:nvPr/>
        </p:nvSpPr>
        <p:spPr>
          <a:xfrm>
            <a:off x="1665087" y="6094319"/>
            <a:ext cx="54864" cy="54864"/>
          </a:xfrm>
          <a:prstGeom prst="ellipse">
            <a:avLst/>
          </a:prstGeom>
          <a:solidFill>
            <a:srgbClr val="0070C0">
              <a:alpha val="71000"/>
            </a:srgbClr>
          </a:solidFill>
          <a:ln w="127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Oval 378"/>
          <p:cNvSpPr>
            <a:spLocks noChangeAspect="1"/>
          </p:cNvSpPr>
          <p:nvPr/>
        </p:nvSpPr>
        <p:spPr>
          <a:xfrm>
            <a:off x="3985772" y="6085276"/>
            <a:ext cx="54864" cy="54864"/>
          </a:xfrm>
          <a:prstGeom prst="ellipse">
            <a:avLst/>
          </a:prstGeom>
          <a:solidFill>
            <a:srgbClr val="0070C0">
              <a:alpha val="71000"/>
            </a:srgbClr>
          </a:solidFill>
          <a:ln w="127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Freeform 379"/>
          <p:cNvSpPr/>
          <p:nvPr/>
        </p:nvSpPr>
        <p:spPr>
          <a:xfrm>
            <a:off x="1697719" y="4861801"/>
            <a:ext cx="884569" cy="1255721"/>
          </a:xfrm>
          <a:custGeom>
            <a:avLst/>
            <a:gdLst>
              <a:gd name="connsiteX0" fmla="*/ 735376 w 894350"/>
              <a:gd name="connsiteY0" fmla="*/ 0 h 1266940"/>
              <a:gd name="connsiteX1" fmla="*/ 768427 w 894350"/>
              <a:gd name="connsiteY1" fmla="*/ 44067 h 1266940"/>
              <a:gd name="connsiteX2" fmla="*/ 892366 w 894350"/>
              <a:gd name="connsiteY2" fmla="*/ 201058 h 1266940"/>
              <a:gd name="connsiteX3" fmla="*/ 798723 w 894350"/>
              <a:gd name="connsiteY3" fmla="*/ 509530 h 1266940"/>
              <a:gd name="connsiteX4" fmla="*/ 280930 w 894350"/>
              <a:gd name="connsiteY4" fmla="*/ 1008043 h 1266940"/>
              <a:gd name="connsiteX5" fmla="*/ 0 w 894350"/>
              <a:gd name="connsiteY5" fmla="*/ 1266940 h 1266940"/>
              <a:gd name="connsiteX0" fmla="*/ 735376 w 894169"/>
              <a:gd name="connsiteY0" fmla="*/ 0 h 1266940"/>
              <a:gd name="connsiteX1" fmla="*/ 771232 w 894169"/>
              <a:gd name="connsiteY1" fmla="*/ 41262 h 1266940"/>
              <a:gd name="connsiteX2" fmla="*/ 892366 w 894169"/>
              <a:gd name="connsiteY2" fmla="*/ 201058 h 1266940"/>
              <a:gd name="connsiteX3" fmla="*/ 798723 w 894169"/>
              <a:gd name="connsiteY3" fmla="*/ 509530 h 1266940"/>
              <a:gd name="connsiteX4" fmla="*/ 280930 w 894169"/>
              <a:gd name="connsiteY4" fmla="*/ 1008043 h 1266940"/>
              <a:gd name="connsiteX5" fmla="*/ 0 w 894169"/>
              <a:gd name="connsiteY5" fmla="*/ 1266940 h 1266940"/>
              <a:gd name="connsiteX0" fmla="*/ 735376 w 886703"/>
              <a:gd name="connsiteY0" fmla="*/ 0 h 1266940"/>
              <a:gd name="connsiteX1" fmla="*/ 771232 w 886703"/>
              <a:gd name="connsiteY1" fmla="*/ 41262 h 1266940"/>
              <a:gd name="connsiteX2" fmla="*/ 883951 w 886703"/>
              <a:gd name="connsiteY2" fmla="*/ 206668 h 1266940"/>
              <a:gd name="connsiteX3" fmla="*/ 798723 w 886703"/>
              <a:gd name="connsiteY3" fmla="*/ 509530 h 1266940"/>
              <a:gd name="connsiteX4" fmla="*/ 280930 w 886703"/>
              <a:gd name="connsiteY4" fmla="*/ 1008043 h 1266940"/>
              <a:gd name="connsiteX5" fmla="*/ 0 w 886703"/>
              <a:gd name="connsiteY5" fmla="*/ 1266940 h 1266940"/>
              <a:gd name="connsiteX0" fmla="*/ 735376 w 886772"/>
              <a:gd name="connsiteY0" fmla="*/ 0 h 1266940"/>
              <a:gd name="connsiteX1" fmla="*/ 771232 w 886772"/>
              <a:gd name="connsiteY1" fmla="*/ 41262 h 1266940"/>
              <a:gd name="connsiteX2" fmla="*/ 883951 w 886772"/>
              <a:gd name="connsiteY2" fmla="*/ 206668 h 1266940"/>
              <a:gd name="connsiteX3" fmla="*/ 798723 w 886772"/>
              <a:gd name="connsiteY3" fmla="*/ 509530 h 1266940"/>
              <a:gd name="connsiteX4" fmla="*/ 278125 w 886772"/>
              <a:gd name="connsiteY4" fmla="*/ 1013652 h 1266940"/>
              <a:gd name="connsiteX5" fmla="*/ 0 w 886772"/>
              <a:gd name="connsiteY5" fmla="*/ 1266940 h 1266940"/>
              <a:gd name="connsiteX0" fmla="*/ 726962 w 878358"/>
              <a:gd name="connsiteY0" fmla="*/ 0 h 1261330"/>
              <a:gd name="connsiteX1" fmla="*/ 762818 w 878358"/>
              <a:gd name="connsiteY1" fmla="*/ 41262 h 1261330"/>
              <a:gd name="connsiteX2" fmla="*/ 875537 w 878358"/>
              <a:gd name="connsiteY2" fmla="*/ 206668 h 1261330"/>
              <a:gd name="connsiteX3" fmla="*/ 790309 w 878358"/>
              <a:gd name="connsiteY3" fmla="*/ 509530 h 1261330"/>
              <a:gd name="connsiteX4" fmla="*/ 269711 w 878358"/>
              <a:gd name="connsiteY4" fmla="*/ 1013652 h 1261330"/>
              <a:gd name="connsiteX5" fmla="*/ 0 w 878358"/>
              <a:gd name="connsiteY5" fmla="*/ 1261330 h 1261330"/>
              <a:gd name="connsiteX0" fmla="*/ 726962 w 883273"/>
              <a:gd name="connsiteY0" fmla="*/ 0 h 1261330"/>
              <a:gd name="connsiteX1" fmla="*/ 762818 w 883273"/>
              <a:gd name="connsiteY1" fmla="*/ 41262 h 1261330"/>
              <a:gd name="connsiteX2" fmla="*/ 881147 w 883273"/>
              <a:gd name="connsiteY2" fmla="*/ 206668 h 1261330"/>
              <a:gd name="connsiteX3" fmla="*/ 790309 w 883273"/>
              <a:gd name="connsiteY3" fmla="*/ 509530 h 1261330"/>
              <a:gd name="connsiteX4" fmla="*/ 269711 w 883273"/>
              <a:gd name="connsiteY4" fmla="*/ 1013652 h 1261330"/>
              <a:gd name="connsiteX5" fmla="*/ 0 w 883273"/>
              <a:gd name="connsiteY5" fmla="*/ 1261330 h 1261330"/>
              <a:gd name="connsiteX0" fmla="*/ 726962 w 883273"/>
              <a:gd name="connsiteY0" fmla="*/ 0 h 1255721"/>
              <a:gd name="connsiteX1" fmla="*/ 762818 w 883273"/>
              <a:gd name="connsiteY1" fmla="*/ 35653 h 1255721"/>
              <a:gd name="connsiteX2" fmla="*/ 881147 w 883273"/>
              <a:gd name="connsiteY2" fmla="*/ 201059 h 1255721"/>
              <a:gd name="connsiteX3" fmla="*/ 790309 w 883273"/>
              <a:gd name="connsiteY3" fmla="*/ 503921 h 1255721"/>
              <a:gd name="connsiteX4" fmla="*/ 269711 w 883273"/>
              <a:gd name="connsiteY4" fmla="*/ 1008043 h 1255721"/>
              <a:gd name="connsiteX5" fmla="*/ 0 w 883273"/>
              <a:gd name="connsiteY5" fmla="*/ 1255721 h 1255721"/>
              <a:gd name="connsiteX0" fmla="*/ 726962 w 883273"/>
              <a:gd name="connsiteY0" fmla="*/ 0 h 1255721"/>
              <a:gd name="connsiteX1" fmla="*/ 762818 w 883273"/>
              <a:gd name="connsiteY1" fmla="*/ 35653 h 1255721"/>
              <a:gd name="connsiteX2" fmla="*/ 881147 w 883273"/>
              <a:gd name="connsiteY2" fmla="*/ 201059 h 1255721"/>
              <a:gd name="connsiteX3" fmla="*/ 790309 w 883273"/>
              <a:gd name="connsiteY3" fmla="*/ 503921 h 1255721"/>
              <a:gd name="connsiteX4" fmla="*/ 269711 w 883273"/>
              <a:gd name="connsiteY4" fmla="*/ 1008043 h 1255721"/>
              <a:gd name="connsiteX5" fmla="*/ 0 w 883273"/>
              <a:gd name="connsiteY5" fmla="*/ 1255721 h 1255721"/>
              <a:gd name="connsiteX0" fmla="*/ 726962 w 885739"/>
              <a:gd name="connsiteY0" fmla="*/ 0 h 1255721"/>
              <a:gd name="connsiteX1" fmla="*/ 881147 w 885739"/>
              <a:gd name="connsiteY1" fmla="*/ 201059 h 1255721"/>
              <a:gd name="connsiteX2" fmla="*/ 790309 w 885739"/>
              <a:gd name="connsiteY2" fmla="*/ 503921 h 1255721"/>
              <a:gd name="connsiteX3" fmla="*/ 269711 w 885739"/>
              <a:gd name="connsiteY3" fmla="*/ 1008043 h 1255721"/>
              <a:gd name="connsiteX4" fmla="*/ 0 w 885739"/>
              <a:gd name="connsiteY4" fmla="*/ 1255721 h 1255721"/>
              <a:gd name="connsiteX0" fmla="*/ 726962 w 885739"/>
              <a:gd name="connsiteY0" fmla="*/ 0 h 1255721"/>
              <a:gd name="connsiteX1" fmla="*/ 881147 w 885739"/>
              <a:gd name="connsiteY1" fmla="*/ 201059 h 1255721"/>
              <a:gd name="connsiteX2" fmla="*/ 790309 w 885739"/>
              <a:gd name="connsiteY2" fmla="*/ 503921 h 1255721"/>
              <a:gd name="connsiteX3" fmla="*/ 269711 w 885739"/>
              <a:gd name="connsiteY3" fmla="*/ 1008043 h 1255721"/>
              <a:gd name="connsiteX4" fmla="*/ 0 w 885739"/>
              <a:gd name="connsiteY4" fmla="*/ 1255721 h 1255721"/>
              <a:gd name="connsiteX0" fmla="*/ 726962 w 884569"/>
              <a:gd name="connsiteY0" fmla="*/ 0 h 1255721"/>
              <a:gd name="connsiteX1" fmla="*/ 881147 w 884569"/>
              <a:gd name="connsiteY1" fmla="*/ 201059 h 1255721"/>
              <a:gd name="connsiteX2" fmla="*/ 790309 w 884569"/>
              <a:gd name="connsiteY2" fmla="*/ 503921 h 1255721"/>
              <a:gd name="connsiteX3" fmla="*/ 269711 w 884569"/>
              <a:gd name="connsiteY3" fmla="*/ 1008043 h 1255721"/>
              <a:gd name="connsiteX4" fmla="*/ 0 w 884569"/>
              <a:gd name="connsiteY4" fmla="*/ 1255721 h 1255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4569" h="1255721">
                <a:moveTo>
                  <a:pt x="726962" y="0"/>
                </a:moveTo>
                <a:cubicBezTo>
                  <a:pt x="792743" y="64326"/>
                  <a:pt x="873394" y="142316"/>
                  <a:pt x="881147" y="201059"/>
                </a:cubicBezTo>
                <a:cubicBezTo>
                  <a:pt x="888900" y="259802"/>
                  <a:pt x="892215" y="369424"/>
                  <a:pt x="790309" y="503921"/>
                </a:cubicBezTo>
                <a:cubicBezTo>
                  <a:pt x="688403" y="638418"/>
                  <a:pt x="401429" y="882743"/>
                  <a:pt x="269711" y="1008043"/>
                </a:cubicBezTo>
                <a:cubicBezTo>
                  <a:pt x="137993" y="1133343"/>
                  <a:pt x="73905" y="1189390"/>
                  <a:pt x="0" y="1255721"/>
                </a:cubicBezTo>
              </a:path>
            </a:pathLst>
          </a:cu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Freeform 380"/>
          <p:cNvSpPr/>
          <p:nvPr/>
        </p:nvSpPr>
        <p:spPr>
          <a:xfrm flipH="1">
            <a:off x="3121236" y="4860062"/>
            <a:ext cx="884569" cy="1255721"/>
          </a:xfrm>
          <a:custGeom>
            <a:avLst/>
            <a:gdLst>
              <a:gd name="connsiteX0" fmla="*/ 735376 w 894350"/>
              <a:gd name="connsiteY0" fmla="*/ 0 h 1266940"/>
              <a:gd name="connsiteX1" fmla="*/ 768427 w 894350"/>
              <a:gd name="connsiteY1" fmla="*/ 44067 h 1266940"/>
              <a:gd name="connsiteX2" fmla="*/ 892366 w 894350"/>
              <a:gd name="connsiteY2" fmla="*/ 201058 h 1266940"/>
              <a:gd name="connsiteX3" fmla="*/ 798723 w 894350"/>
              <a:gd name="connsiteY3" fmla="*/ 509530 h 1266940"/>
              <a:gd name="connsiteX4" fmla="*/ 280930 w 894350"/>
              <a:gd name="connsiteY4" fmla="*/ 1008043 h 1266940"/>
              <a:gd name="connsiteX5" fmla="*/ 0 w 894350"/>
              <a:gd name="connsiteY5" fmla="*/ 1266940 h 1266940"/>
              <a:gd name="connsiteX0" fmla="*/ 735376 w 894169"/>
              <a:gd name="connsiteY0" fmla="*/ 0 h 1266940"/>
              <a:gd name="connsiteX1" fmla="*/ 771232 w 894169"/>
              <a:gd name="connsiteY1" fmla="*/ 41262 h 1266940"/>
              <a:gd name="connsiteX2" fmla="*/ 892366 w 894169"/>
              <a:gd name="connsiteY2" fmla="*/ 201058 h 1266940"/>
              <a:gd name="connsiteX3" fmla="*/ 798723 w 894169"/>
              <a:gd name="connsiteY3" fmla="*/ 509530 h 1266940"/>
              <a:gd name="connsiteX4" fmla="*/ 280930 w 894169"/>
              <a:gd name="connsiteY4" fmla="*/ 1008043 h 1266940"/>
              <a:gd name="connsiteX5" fmla="*/ 0 w 894169"/>
              <a:gd name="connsiteY5" fmla="*/ 1266940 h 1266940"/>
              <a:gd name="connsiteX0" fmla="*/ 735376 w 886703"/>
              <a:gd name="connsiteY0" fmla="*/ 0 h 1266940"/>
              <a:gd name="connsiteX1" fmla="*/ 771232 w 886703"/>
              <a:gd name="connsiteY1" fmla="*/ 41262 h 1266940"/>
              <a:gd name="connsiteX2" fmla="*/ 883951 w 886703"/>
              <a:gd name="connsiteY2" fmla="*/ 206668 h 1266940"/>
              <a:gd name="connsiteX3" fmla="*/ 798723 w 886703"/>
              <a:gd name="connsiteY3" fmla="*/ 509530 h 1266940"/>
              <a:gd name="connsiteX4" fmla="*/ 280930 w 886703"/>
              <a:gd name="connsiteY4" fmla="*/ 1008043 h 1266940"/>
              <a:gd name="connsiteX5" fmla="*/ 0 w 886703"/>
              <a:gd name="connsiteY5" fmla="*/ 1266940 h 1266940"/>
              <a:gd name="connsiteX0" fmla="*/ 735376 w 886772"/>
              <a:gd name="connsiteY0" fmla="*/ 0 h 1266940"/>
              <a:gd name="connsiteX1" fmla="*/ 771232 w 886772"/>
              <a:gd name="connsiteY1" fmla="*/ 41262 h 1266940"/>
              <a:gd name="connsiteX2" fmla="*/ 883951 w 886772"/>
              <a:gd name="connsiteY2" fmla="*/ 206668 h 1266940"/>
              <a:gd name="connsiteX3" fmla="*/ 798723 w 886772"/>
              <a:gd name="connsiteY3" fmla="*/ 509530 h 1266940"/>
              <a:gd name="connsiteX4" fmla="*/ 278125 w 886772"/>
              <a:gd name="connsiteY4" fmla="*/ 1013652 h 1266940"/>
              <a:gd name="connsiteX5" fmla="*/ 0 w 886772"/>
              <a:gd name="connsiteY5" fmla="*/ 1266940 h 1266940"/>
              <a:gd name="connsiteX0" fmla="*/ 726962 w 878358"/>
              <a:gd name="connsiteY0" fmla="*/ 0 h 1261330"/>
              <a:gd name="connsiteX1" fmla="*/ 762818 w 878358"/>
              <a:gd name="connsiteY1" fmla="*/ 41262 h 1261330"/>
              <a:gd name="connsiteX2" fmla="*/ 875537 w 878358"/>
              <a:gd name="connsiteY2" fmla="*/ 206668 h 1261330"/>
              <a:gd name="connsiteX3" fmla="*/ 790309 w 878358"/>
              <a:gd name="connsiteY3" fmla="*/ 509530 h 1261330"/>
              <a:gd name="connsiteX4" fmla="*/ 269711 w 878358"/>
              <a:gd name="connsiteY4" fmla="*/ 1013652 h 1261330"/>
              <a:gd name="connsiteX5" fmla="*/ 0 w 878358"/>
              <a:gd name="connsiteY5" fmla="*/ 1261330 h 1261330"/>
              <a:gd name="connsiteX0" fmla="*/ 726962 w 883273"/>
              <a:gd name="connsiteY0" fmla="*/ 0 h 1261330"/>
              <a:gd name="connsiteX1" fmla="*/ 762818 w 883273"/>
              <a:gd name="connsiteY1" fmla="*/ 41262 h 1261330"/>
              <a:gd name="connsiteX2" fmla="*/ 881147 w 883273"/>
              <a:gd name="connsiteY2" fmla="*/ 206668 h 1261330"/>
              <a:gd name="connsiteX3" fmla="*/ 790309 w 883273"/>
              <a:gd name="connsiteY3" fmla="*/ 509530 h 1261330"/>
              <a:gd name="connsiteX4" fmla="*/ 269711 w 883273"/>
              <a:gd name="connsiteY4" fmla="*/ 1013652 h 1261330"/>
              <a:gd name="connsiteX5" fmla="*/ 0 w 883273"/>
              <a:gd name="connsiteY5" fmla="*/ 1261330 h 1261330"/>
              <a:gd name="connsiteX0" fmla="*/ 726962 w 883273"/>
              <a:gd name="connsiteY0" fmla="*/ 0 h 1255721"/>
              <a:gd name="connsiteX1" fmla="*/ 762818 w 883273"/>
              <a:gd name="connsiteY1" fmla="*/ 35653 h 1255721"/>
              <a:gd name="connsiteX2" fmla="*/ 881147 w 883273"/>
              <a:gd name="connsiteY2" fmla="*/ 201059 h 1255721"/>
              <a:gd name="connsiteX3" fmla="*/ 790309 w 883273"/>
              <a:gd name="connsiteY3" fmla="*/ 503921 h 1255721"/>
              <a:gd name="connsiteX4" fmla="*/ 269711 w 883273"/>
              <a:gd name="connsiteY4" fmla="*/ 1008043 h 1255721"/>
              <a:gd name="connsiteX5" fmla="*/ 0 w 883273"/>
              <a:gd name="connsiteY5" fmla="*/ 1255721 h 1255721"/>
              <a:gd name="connsiteX0" fmla="*/ 726962 w 883273"/>
              <a:gd name="connsiteY0" fmla="*/ 0 h 1255721"/>
              <a:gd name="connsiteX1" fmla="*/ 762818 w 883273"/>
              <a:gd name="connsiteY1" fmla="*/ 35653 h 1255721"/>
              <a:gd name="connsiteX2" fmla="*/ 881147 w 883273"/>
              <a:gd name="connsiteY2" fmla="*/ 201059 h 1255721"/>
              <a:gd name="connsiteX3" fmla="*/ 790309 w 883273"/>
              <a:gd name="connsiteY3" fmla="*/ 503921 h 1255721"/>
              <a:gd name="connsiteX4" fmla="*/ 269711 w 883273"/>
              <a:gd name="connsiteY4" fmla="*/ 1008043 h 1255721"/>
              <a:gd name="connsiteX5" fmla="*/ 0 w 883273"/>
              <a:gd name="connsiteY5" fmla="*/ 1255721 h 1255721"/>
              <a:gd name="connsiteX0" fmla="*/ 726962 w 885739"/>
              <a:gd name="connsiteY0" fmla="*/ 0 h 1255721"/>
              <a:gd name="connsiteX1" fmla="*/ 881147 w 885739"/>
              <a:gd name="connsiteY1" fmla="*/ 201059 h 1255721"/>
              <a:gd name="connsiteX2" fmla="*/ 790309 w 885739"/>
              <a:gd name="connsiteY2" fmla="*/ 503921 h 1255721"/>
              <a:gd name="connsiteX3" fmla="*/ 269711 w 885739"/>
              <a:gd name="connsiteY3" fmla="*/ 1008043 h 1255721"/>
              <a:gd name="connsiteX4" fmla="*/ 0 w 885739"/>
              <a:gd name="connsiteY4" fmla="*/ 1255721 h 1255721"/>
              <a:gd name="connsiteX0" fmla="*/ 726962 w 885739"/>
              <a:gd name="connsiteY0" fmla="*/ 0 h 1255721"/>
              <a:gd name="connsiteX1" fmla="*/ 881147 w 885739"/>
              <a:gd name="connsiteY1" fmla="*/ 201059 h 1255721"/>
              <a:gd name="connsiteX2" fmla="*/ 790309 w 885739"/>
              <a:gd name="connsiteY2" fmla="*/ 503921 h 1255721"/>
              <a:gd name="connsiteX3" fmla="*/ 269711 w 885739"/>
              <a:gd name="connsiteY3" fmla="*/ 1008043 h 1255721"/>
              <a:gd name="connsiteX4" fmla="*/ 0 w 885739"/>
              <a:gd name="connsiteY4" fmla="*/ 1255721 h 1255721"/>
              <a:gd name="connsiteX0" fmla="*/ 726962 w 884569"/>
              <a:gd name="connsiteY0" fmla="*/ 0 h 1255721"/>
              <a:gd name="connsiteX1" fmla="*/ 881147 w 884569"/>
              <a:gd name="connsiteY1" fmla="*/ 201059 h 1255721"/>
              <a:gd name="connsiteX2" fmla="*/ 790309 w 884569"/>
              <a:gd name="connsiteY2" fmla="*/ 503921 h 1255721"/>
              <a:gd name="connsiteX3" fmla="*/ 269711 w 884569"/>
              <a:gd name="connsiteY3" fmla="*/ 1008043 h 1255721"/>
              <a:gd name="connsiteX4" fmla="*/ 0 w 884569"/>
              <a:gd name="connsiteY4" fmla="*/ 1255721 h 1255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4569" h="1255721">
                <a:moveTo>
                  <a:pt x="726962" y="0"/>
                </a:moveTo>
                <a:cubicBezTo>
                  <a:pt x="792743" y="64326"/>
                  <a:pt x="873394" y="142316"/>
                  <a:pt x="881147" y="201059"/>
                </a:cubicBezTo>
                <a:cubicBezTo>
                  <a:pt x="888900" y="259802"/>
                  <a:pt x="892215" y="369424"/>
                  <a:pt x="790309" y="503921"/>
                </a:cubicBezTo>
                <a:cubicBezTo>
                  <a:pt x="688403" y="638418"/>
                  <a:pt x="401429" y="882743"/>
                  <a:pt x="269711" y="1008043"/>
                </a:cubicBezTo>
                <a:cubicBezTo>
                  <a:pt x="137993" y="1133343"/>
                  <a:pt x="73905" y="1189390"/>
                  <a:pt x="0" y="1255721"/>
                </a:cubicBezTo>
              </a:path>
            </a:pathLst>
          </a:cu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Oval 383"/>
          <p:cNvSpPr>
            <a:spLocks noChangeAspect="1"/>
          </p:cNvSpPr>
          <p:nvPr/>
        </p:nvSpPr>
        <p:spPr>
          <a:xfrm>
            <a:off x="2394661" y="2386158"/>
            <a:ext cx="54864" cy="54864"/>
          </a:xfrm>
          <a:prstGeom prst="ellipse">
            <a:avLst/>
          </a:prstGeom>
          <a:solidFill>
            <a:srgbClr val="0070C0">
              <a:alpha val="71000"/>
            </a:srgbClr>
          </a:solidFill>
          <a:ln w="127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TextBox 385"/>
          <p:cNvSpPr txBox="1"/>
          <p:nvPr/>
        </p:nvSpPr>
        <p:spPr>
          <a:xfrm>
            <a:off x="3135932" y="215095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387" name="Oval 386"/>
          <p:cNvSpPr>
            <a:spLocks noChangeAspect="1"/>
          </p:cNvSpPr>
          <p:nvPr/>
        </p:nvSpPr>
        <p:spPr>
          <a:xfrm>
            <a:off x="3249254" y="2382814"/>
            <a:ext cx="54864" cy="54864"/>
          </a:xfrm>
          <a:prstGeom prst="ellipse">
            <a:avLst/>
          </a:prstGeom>
          <a:solidFill>
            <a:srgbClr val="0070C0">
              <a:alpha val="71000"/>
            </a:srgbClr>
          </a:solidFill>
          <a:ln w="127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TextBox 388"/>
          <p:cNvSpPr txBox="1"/>
          <p:nvPr/>
        </p:nvSpPr>
        <p:spPr>
          <a:xfrm>
            <a:off x="2410456" y="253807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390" name="Oval 389"/>
          <p:cNvSpPr>
            <a:spLocks noChangeAspect="1"/>
          </p:cNvSpPr>
          <p:nvPr/>
        </p:nvSpPr>
        <p:spPr>
          <a:xfrm>
            <a:off x="2426663" y="2597869"/>
            <a:ext cx="54864" cy="54864"/>
          </a:xfrm>
          <a:prstGeom prst="ellipse">
            <a:avLst/>
          </a:prstGeom>
          <a:solidFill>
            <a:srgbClr val="0070C0">
              <a:alpha val="71000"/>
            </a:srgbClr>
          </a:solidFill>
          <a:ln w="127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3" name="Straight Connector 392"/>
          <p:cNvCxnSpPr>
            <a:endCxn id="395" idx="4"/>
          </p:cNvCxnSpPr>
          <p:nvPr/>
        </p:nvCxnSpPr>
        <p:spPr>
          <a:xfrm flipH="1" flipV="1">
            <a:off x="3237179" y="2647659"/>
            <a:ext cx="0" cy="225366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TextBox 393"/>
          <p:cNvSpPr txBox="1"/>
          <p:nvPr/>
        </p:nvSpPr>
        <p:spPr>
          <a:xfrm>
            <a:off x="3035734" y="253807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395" name="Oval 394"/>
          <p:cNvSpPr>
            <a:spLocks noChangeAspect="1"/>
          </p:cNvSpPr>
          <p:nvPr/>
        </p:nvSpPr>
        <p:spPr>
          <a:xfrm>
            <a:off x="3209747" y="2592795"/>
            <a:ext cx="54864" cy="54864"/>
          </a:xfrm>
          <a:prstGeom prst="ellipse">
            <a:avLst/>
          </a:prstGeom>
          <a:solidFill>
            <a:srgbClr val="0070C0">
              <a:alpha val="71000"/>
            </a:srgbClr>
          </a:solidFill>
          <a:ln w="127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6" name="Straight Connector 395"/>
          <p:cNvCxnSpPr>
            <a:stCxn id="390" idx="0"/>
          </p:cNvCxnSpPr>
          <p:nvPr/>
        </p:nvCxnSpPr>
        <p:spPr>
          <a:xfrm flipV="1">
            <a:off x="2454095" y="2167089"/>
            <a:ext cx="0" cy="43078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Oval 400"/>
          <p:cNvSpPr>
            <a:spLocks noChangeAspect="1"/>
          </p:cNvSpPr>
          <p:nvPr/>
        </p:nvSpPr>
        <p:spPr>
          <a:xfrm>
            <a:off x="2427643" y="2148047"/>
            <a:ext cx="54864" cy="54864"/>
          </a:xfrm>
          <a:prstGeom prst="ellipse">
            <a:avLst/>
          </a:prstGeom>
          <a:solidFill>
            <a:srgbClr val="0070C0">
              <a:alpha val="71000"/>
            </a:srgbClr>
          </a:solidFill>
          <a:ln w="127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TextBox 401"/>
          <p:cNvSpPr txBox="1"/>
          <p:nvPr/>
        </p:nvSpPr>
        <p:spPr>
          <a:xfrm>
            <a:off x="2410456" y="1934461"/>
            <a:ext cx="2135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cxnSp>
        <p:nvCxnSpPr>
          <p:cNvPr id="403" name="Straight Connector 402"/>
          <p:cNvCxnSpPr/>
          <p:nvPr/>
        </p:nvCxnSpPr>
        <p:spPr>
          <a:xfrm flipV="1">
            <a:off x="3237179" y="2168895"/>
            <a:ext cx="0" cy="43078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Oval 403"/>
          <p:cNvSpPr>
            <a:spLocks noChangeAspect="1"/>
          </p:cNvSpPr>
          <p:nvPr/>
        </p:nvSpPr>
        <p:spPr>
          <a:xfrm>
            <a:off x="3210727" y="2149853"/>
            <a:ext cx="54864" cy="54864"/>
          </a:xfrm>
          <a:prstGeom prst="ellipse">
            <a:avLst/>
          </a:prstGeom>
          <a:solidFill>
            <a:srgbClr val="0070C0">
              <a:alpha val="71000"/>
            </a:srgbClr>
          </a:solidFill>
          <a:ln w="127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TextBox 404"/>
          <p:cNvSpPr txBox="1"/>
          <p:nvPr/>
        </p:nvSpPr>
        <p:spPr>
          <a:xfrm>
            <a:off x="3078221" y="1934460"/>
            <a:ext cx="2135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409" name="Oval 408"/>
          <p:cNvSpPr>
            <a:spLocks noChangeAspect="1"/>
          </p:cNvSpPr>
          <p:nvPr/>
        </p:nvSpPr>
        <p:spPr>
          <a:xfrm>
            <a:off x="2550082" y="2849079"/>
            <a:ext cx="54864" cy="54864"/>
          </a:xfrm>
          <a:prstGeom prst="ellipse">
            <a:avLst/>
          </a:prstGeom>
          <a:solidFill>
            <a:srgbClr val="0070C0">
              <a:alpha val="71000"/>
            </a:srgbClr>
          </a:solidFill>
          <a:ln w="127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Oval 409"/>
          <p:cNvSpPr>
            <a:spLocks noChangeAspect="1"/>
          </p:cNvSpPr>
          <p:nvPr/>
        </p:nvSpPr>
        <p:spPr>
          <a:xfrm>
            <a:off x="2551581" y="1894893"/>
            <a:ext cx="54864" cy="54864"/>
          </a:xfrm>
          <a:prstGeom prst="ellipse">
            <a:avLst/>
          </a:prstGeom>
          <a:solidFill>
            <a:srgbClr val="0070C0">
              <a:alpha val="71000"/>
            </a:srgbClr>
          </a:solidFill>
          <a:ln w="127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TextBox 412"/>
          <p:cNvSpPr txBox="1"/>
          <p:nvPr/>
        </p:nvSpPr>
        <p:spPr>
          <a:xfrm>
            <a:off x="2926796" y="275920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415" name="TextBox 414"/>
          <p:cNvSpPr txBox="1"/>
          <p:nvPr/>
        </p:nvSpPr>
        <p:spPr>
          <a:xfrm>
            <a:off x="2929783" y="1752907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k</a:t>
            </a:r>
          </a:p>
        </p:txBody>
      </p:sp>
      <p:sp>
        <p:nvSpPr>
          <p:cNvPr id="416" name="Oval 415"/>
          <p:cNvSpPr>
            <a:spLocks noChangeAspect="1"/>
          </p:cNvSpPr>
          <p:nvPr/>
        </p:nvSpPr>
        <p:spPr>
          <a:xfrm>
            <a:off x="3093401" y="2841817"/>
            <a:ext cx="54864" cy="54864"/>
          </a:xfrm>
          <a:prstGeom prst="ellipse">
            <a:avLst/>
          </a:prstGeom>
          <a:solidFill>
            <a:srgbClr val="0070C0">
              <a:alpha val="71000"/>
            </a:srgbClr>
          </a:solidFill>
          <a:ln w="127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val 416"/>
          <p:cNvSpPr>
            <a:spLocks noChangeAspect="1"/>
          </p:cNvSpPr>
          <p:nvPr/>
        </p:nvSpPr>
        <p:spPr>
          <a:xfrm>
            <a:off x="3094900" y="1887631"/>
            <a:ext cx="54864" cy="54864"/>
          </a:xfrm>
          <a:prstGeom prst="ellipse">
            <a:avLst/>
          </a:prstGeom>
          <a:solidFill>
            <a:srgbClr val="0070C0">
              <a:alpha val="71000"/>
            </a:srgbClr>
          </a:solidFill>
          <a:ln w="127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Oval 419"/>
          <p:cNvSpPr>
            <a:spLocks noChangeAspect="1"/>
          </p:cNvSpPr>
          <p:nvPr/>
        </p:nvSpPr>
        <p:spPr>
          <a:xfrm>
            <a:off x="2460333" y="3016185"/>
            <a:ext cx="54864" cy="54864"/>
          </a:xfrm>
          <a:prstGeom prst="ellipse">
            <a:avLst/>
          </a:prstGeom>
          <a:solidFill>
            <a:srgbClr val="0070C0">
              <a:alpha val="71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Oval 420"/>
          <p:cNvSpPr>
            <a:spLocks noChangeAspect="1"/>
          </p:cNvSpPr>
          <p:nvPr/>
        </p:nvSpPr>
        <p:spPr>
          <a:xfrm>
            <a:off x="2463373" y="1760170"/>
            <a:ext cx="54864" cy="54864"/>
          </a:xfrm>
          <a:prstGeom prst="ellipse">
            <a:avLst/>
          </a:prstGeom>
          <a:solidFill>
            <a:srgbClr val="0070C0">
              <a:alpha val="71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TextBox 423"/>
          <p:cNvSpPr txBox="1"/>
          <p:nvPr/>
        </p:nvSpPr>
        <p:spPr>
          <a:xfrm>
            <a:off x="3041505" y="1570280"/>
            <a:ext cx="2135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j</a:t>
            </a:r>
          </a:p>
        </p:txBody>
      </p:sp>
      <p:sp>
        <p:nvSpPr>
          <p:cNvPr id="425" name="TextBox 424"/>
          <p:cNvSpPr txBox="1"/>
          <p:nvPr/>
        </p:nvSpPr>
        <p:spPr>
          <a:xfrm>
            <a:off x="3043317" y="299632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d</a:t>
            </a:r>
          </a:p>
        </p:txBody>
      </p:sp>
      <p:sp>
        <p:nvSpPr>
          <p:cNvPr id="427" name="Oval 426"/>
          <p:cNvSpPr>
            <a:spLocks noChangeAspect="1"/>
          </p:cNvSpPr>
          <p:nvPr/>
        </p:nvSpPr>
        <p:spPr>
          <a:xfrm>
            <a:off x="3182560" y="3014667"/>
            <a:ext cx="54864" cy="54864"/>
          </a:xfrm>
          <a:prstGeom prst="ellipse">
            <a:avLst/>
          </a:prstGeom>
          <a:solidFill>
            <a:srgbClr val="0070C0">
              <a:alpha val="71000"/>
            </a:srgbClr>
          </a:solidFill>
          <a:ln w="127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Oval 427"/>
          <p:cNvSpPr>
            <a:spLocks noChangeAspect="1"/>
          </p:cNvSpPr>
          <p:nvPr/>
        </p:nvSpPr>
        <p:spPr>
          <a:xfrm>
            <a:off x="3185600" y="1758652"/>
            <a:ext cx="54864" cy="54864"/>
          </a:xfrm>
          <a:prstGeom prst="ellipse">
            <a:avLst/>
          </a:prstGeom>
          <a:solidFill>
            <a:srgbClr val="0070C0">
              <a:alpha val="71000"/>
            </a:srgbClr>
          </a:solidFill>
          <a:ln w="127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TextBox 432"/>
          <p:cNvSpPr txBox="1"/>
          <p:nvPr/>
        </p:nvSpPr>
        <p:spPr>
          <a:xfrm>
            <a:off x="1951384" y="1790259"/>
            <a:ext cx="2135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Arial" pitchFamily="34" charset="0"/>
                <a:cs typeface="Arial" pitchFamily="34" charset="0"/>
              </a:rPr>
              <a:t>i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4" name="TextBox 433"/>
          <p:cNvSpPr txBox="1"/>
          <p:nvPr/>
        </p:nvSpPr>
        <p:spPr>
          <a:xfrm>
            <a:off x="1952094" y="278083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435" name="Oval 434"/>
          <p:cNvSpPr>
            <a:spLocks noChangeAspect="1"/>
          </p:cNvSpPr>
          <p:nvPr/>
        </p:nvSpPr>
        <p:spPr>
          <a:xfrm>
            <a:off x="1942048" y="2879973"/>
            <a:ext cx="54864" cy="54864"/>
          </a:xfrm>
          <a:prstGeom prst="ellipse">
            <a:avLst/>
          </a:prstGeom>
          <a:solidFill>
            <a:srgbClr val="0070C0">
              <a:alpha val="71000"/>
            </a:srgbClr>
          </a:solidFill>
          <a:ln w="127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Oval 435"/>
          <p:cNvSpPr>
            <a:spLocks noChangeAspect="1"/>
          </p:cNvSpPr>
          <p:nvPr/>
        </p:nvSpPr>
        <p:spPr>
          <a:xfrm>
            <a:off x="1945332" y="1867462"/>
            <a:ext cx="54864" cy="54864"/>
          </a:xfrm>
          <a:prstGeom prst="ellipse">
            <a:avLst/>
          </a:prstGeom>
          <a:solidFill>
            <a:srgbClr val="0070C0">
              <a:alpha val="71000"/>
            </a:srgbClr>
          </a:solidFill>
          <a:ln w="127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7" name="Straight Connector 436"/>
          <p:cNvCxnSpPr/>
          <p:nvPr/>
        </p:nvCxnSpPr>
        <p:spPr>
          <a:xfrm flipV="1">
            <a:off x="3735102" y="1893376"/>
            <a:ext cx="0" cy="394284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TextBox 437"/>
          <p:cNvSpPr txBox="1"/>
          <p:nvPr/>
        </p:nvSpPr>
        <p:spPr>
          <a:xfrm>
            <a:off x="3528305" y="1799623"/>
            <a:ext cx="2135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Arial" pitchFamily="34" charset="0"/>
                <a:cs typeface="Arial" pitchFamily="34" charset="0"/>
              </a:rPr>
              <a:t>i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9" name="TextBox 438"/>
          <p:cNvSpPr txBox="1"/>
          <p:nvPr/>
        </p:nvSpPr>
        <p:spPr>
          <a:xfrm>
            <a:off x="3491405" y="277419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440" name="Oval 439"/>
          <p:cNvSpPr>
            <a:spLocks noChangeAspect="1"/>
          </p:cNvSpPr>
          <p:nvPr/>
        </p:nvSpPr>
        <p:spPr>
          <a:xfrm>
            <a:off x="3706204" y="2878455"/>
            <a:ext cx="54864" cy="54864"/>
          </a:xfrm>
          <a:prstGeom prst="ellipse">
            <a:avLst/>
          </a:prstGeom>
          <a:solidFill>
            <a:srgbClr val="0070C0">
              <a:alpha val="71000"/>
            </a:srgbClr>
          </a:solidFill>
          <a:ln w="127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Oval 440"/>
          <p:cNvSpPr>
            <a:spLocks noChangeAspect="1"/>
          </p:cNvSpPr>
          <p:nvPr/>
        </p:nvSpPr>
        <p:spPr>
          <a:xfrm>
            <a:off x="3709488" y="1865944"/>
            <a:ext cx="54864" cy="54864"/>
          </a:xfrm>
          <a:prstGeom prst="ellipse">
            <a:avLst/>
          </a:prstGeom>
          <a:solidFill>
            <a:srgbClr val="0070C0">
              <a:alpha val="71000"/>
            </a:srgbClr>
          </a:solidFill>
          <a:ln w="127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Oval 443"/>
          <p:cNvSpPr>
            <a:spLocks noChangeAspect="1"/>
          </p:cNvSpPr>
          <p:nvPr/>
        </p:nvSpPr>
        <p:spPr>
          <a:xfrm>
            <a:off x="1663574" y="2377174"/>
            <a:ext cx="54864" cy="54864"/>
          </a:xfrm>
          <a:prstGeom prst="ellipse">
            <a:avLst/>
          </a:prstGeom>
          <a:solidFill>
            <a:srgbClr val="0070C0">
              <a:alpha val="71000"/>
            </a:srgbClr>
          </a:solidFill>
          <a:ln w="127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TextBox 445"/>
          <p:cNvSpPr txBox="1"/>
          <p:nvPr/>
        </p:nvSpPr>
        <p:spPr>
          <a:xfrm>
            <a:off x="3776384" y="232930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g</a:t>
            </a:r>
          </a:p>
        </p:txBody>
      </p:sp>
      <p:cxnSp>
        <p:nvCxnSpPr>
          <p:cNvPr id="447" name="Straight Connector 446"/>
          <p:cNvCxnSpPr/>
          <p:nvPr/>
        </p:nvCxnSpPr>
        <p:spPr>
          <a:xfrm flipH="1" flipV="1">
            <a:off x="4008916" y="2399729"/>
            <a:ext cx="3025" cy="368725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Oval 447"/>
          <p:cNvSpPr>
            <a:spLocks noChangeAspect="1"/>
          </p:cNvSpPr>
          <p:nvPr/>
        </p:nvSpPr>
        <p:spPr>
          <a:xfrm>
            <a:off x="3982996" y="2369837"/>
            <a:ext cx="54864" cy="54864"/>
          </a:xfrm>
          <a:prstGeom prst="ellipse">
            <a:avLst/>
          </a:prstGeom>
          <a:solidFill>
            <a:srgbClr val="0070C0">
              <a:alpha val="71000"/>
            </a:srgbClr>
          </a:solidFill>
          <a:ln w="127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Freeform 468"/>
          <p:cNvSpPr/>
          <p:nvPr/>
        </p:nvSpPr>
        <p:spPr>
          <a:xfrm>
            <a:off x="2421673" y="1785020"/>
            <a:ext cx="157644" cy="622690"/>
          </a:xfrm>
          <a:custGeom>
            <a:avLst/>
            <a:gdLst>
              <a:gd name="connsiteX0" fmla="*/ 0 w 163269"/>
              <a:gd name="connsiteY0" fmla="*/ 622690 h 622690"/>
              <a:gd name="connsiteX1" fmla="*/ 30854 w 163269"/>
              <a:gd name="connsiteY1" fmla="*/ 381468 h 622690"/>
              <a:gd name="connsiteX2" fmla="*/ 162685 w 163269"/>
              <a:gd name="connsiteY2" fmla="*/ 134636 h 622690"/>
              <a:gd name="connsiteX3" fmla="*/ 70123 w 163269"/>
              <a:gd name="connsiteY3" fmla="*/ 0 h 622690"/>
              <a:gd name="connsiteX0" fmla="*/ 0 w 163269"/>
              <a:gd name="connsiteY0" fmla="*/ 622690 h 622690"/>
              <a:gd name="connsiteX1" fmla="*/ 30854 w 163269"/>
              <a:gd name="connsiteY1" fmla="*/ 381468 h 622690"/>
              <a:gd name="connsiteX2" fmla="*/ 162685 w 163269"/>
              <a:gd name="connsiteY2" fmla="*/ 134636 h 622690"/>
              <a:gd name="connsiteX3" fmla="*/ 70123 w 163269"/>
              <a:gd name="connsiteY3" fmla="*/ 0 h 622690"/>
              <a:gd name="connsiteX0" fmla="*/ 0 w 163196"/>
              <a:gd name="connsiteY0" fmla="*/ 622690 h 622690"/>
              <a:gd name="connsiteX1" fmla="*/ 33659 w 163196"/>
              <a:gd name="connsiteY1" fmla="*/ 389883 h 622690"/>
              <a:gd name="connsiteX2" fmla="*/ 162685 w 163196"/>
              <a:gd name="connsiteY2" fmla="*/ 134636 h 622690"/>
              <a:gd name="connsiteX3" fmla="*/ 70123 w 163196"/>
              <a:gd name="connsiteY3" fmla="*/ 0 h 622690"/>
              <a:gd name="connsiteX0" fmla="*/ 0 w 157644"/>
              <a:gd name="connsiteY0" fmla="*/ 622690 h 622690"/>
              <a:gd name="connsiteX1" fmla="*/ 33659 w 157644"/>
              <a:gd name="connsiteY1" fmla="*/ 389883 h 622690"/>
              <a:gd name="connsiteX2" fmla="*/ 157075 w 157644"/>
              <a:gd name="connsiteY2" fmla="*/ 145856 h 622690"/>
              <a:gd name="connsiteX3" fmla="*/ 70123 w 157644"/>
              <a:gd name="connsiteY3" fmla="*/ 0 h 62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644" h="622690">
                <a:moveTo>
                  <a:pt x="0" y="622690"/>
                </a:moveTo>
                <a:cubicBezTo>
                  <a:pt x="1870" y="542750"/>
                  <a:pt x="7480" y="469355"/>
                  <a:pt x="33659" y="389883"/>
                </a:cubicBezTo>
                <a:cubicBezTo>
                  <a:pt x="59838" y="310411"/>
                  <a:pt x="150998" y="210836"/>
                  <a:pt x="157075" y="145856"/>
                </a:cubicBezTo>
                <a:cubicBezTo>
                  <a:pt x="163152" y="80876"/>
                  <a:pt x="119676" y="35529"/>
                  <a:pt x="70123" y="0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Freeform 469"/>
          <p:cNvSpPr/>
          <p:nvPr/>
        </p:nvSpPr>
        <p:spPr>
          <a:xfrm>
            <a:off x="1690525" y="1794370"/>
            <a:ext cx="799400" cy="611470"/>
          </a:xfrm>
          <a:custGeom>
            <a:avLst/>
            <a:gdLst>
              <a:gd name="connsiteX0" fmla="*/ 0 w 163269"/>
              <a:gd name="connsiteY0" fmla="*/ 622690 h 622690"/>
              <a:gd name="connsiteX1" fmla="*/ 30854 w 163269"/>
              <a:gd name="connsiteY1" fmla="*/ 381468 h 622690"/>
              <a:gd name="connsiteX2" fmla="*/ 162685 w 163269"/>
              <a:gd name="connsiteY2" fmla="*/ 134636 h 622690"/>
              <a:gd name="connsiteX3" fmla="*/ 70123 w 163269"/>
              <a:gd name="connsiteY3" fmla="*/ 0 h 622690"/>
              <a:gd name="connsiteX0" fmla="*/ 0 w 1050803"/>
              <a:gd name="connsiteY0" fmla="*/ 468420 h 468420"/>
              <a:gd name="connsiteX1" fmla="*/ 917205 w 1050803"/>
              <a:gd name="connsiteY1" fmla="*/ 381468 h 468420"/>
              <a:gd name="connsiteX2" fmla="*/ 1049036 w 1050803"/>
              <a:gd name="connsiteY2" fmla="*/ 134636 h 468420"/>
              <a:gd name="connsiteX3" fmla="*/ 956474 w 1050803"/>
              <a:gd name="connsiteY3" fmla="*/ 0 h 468420"/>
              <a:gd name="connsiteX0" fmla="*/ 0 w 1089285"/>
              <a:gd name="connsiteY0" fmla="*/ 527501 h 527501"/>
              <a:gd name="connsiteX1" fmla="*/ 277686 w 1089285"/>
              <a:gd name="connsiteY1" fmla="*/ 8593 h 527501"/>
              <a:gd name="connsiteX2" fmla="*/ 1049036 w 1089285"/>
              <a:gd name="connsiteY2" fmla="*/ 193717 h 527501"/>
              <a:gd name="connsiteX3" fmla="*/ 956474 w 1089285"/>
              <a:gd name="connsiteY3" fmla="*/ 59081 h 527501"/>
              <a:gd name="connsiteX0" fmla="*/ 0 w 956474"/>
              <a:gd name="connsiteY0" fmla="*/ 545440 h 545440"/>
              <a:gd name="connsiteX1" fmla="*/ 277686 w 956474"/>
              <a:gd name="connsiteY1" fmla="*/ 26532 h 545440"/>
              <a:gd name="connsiteX2" fmla="*/ 956474 w 956474"/>
              <a:gd name="connsiteY2" fmla="*/ 77020 h 545440"/>
              <a:gd name="connsiteX0" fmla="*/ 0 w 805009"/>
              <a:gd name="connsiteY0" fmla="*/ 623340 h 623340"/>
              <a:gd name="connsiteX1" fmla="*/ 277686 w 805009"/>
              <a:gd name="connsiteY1" fmla="*/ 104432 h 623340"/>
              <a:gd name="connsiteX2" fmla="*/ 805009 w 805009"/>
              <a:gd name="connsiteY2" fmla="*/ 3455 h 623340"/>
              <a:gd name="connsiteX0" fmla="*/ 0 w 805009"/>
              <a:gd name="connsiteY0" fmla="*/ 619885 h 619885"/>
              <a:gd name="connsiteX1" fmla="*/ 277686 w 805009"/>
              <a:gd name="connsiteY1" fmla="*/ 100977 h 619885"/>
              <a:gd name="connsiteX2" fmla="*/ 805009 w 805009"/>
              <a:gd name="connsiteY2" fmla="*/ 0 h 619885"/>
              <a:gd name="connsiteX0" fmla="*/ 0 w 805009"/>
              <a:gd name="connsiteY0" fmla="*/ 619885 h 619885"/>
              <a:gd name="connsiteX1" fmla="*/ 286101 w 805009"/>
              <a:gd name="connsiteY1" fmla="*/ 109392 h 619885"/>
              <a:gd name="connsiteX2" fmla="*/ 805009 w 805009"/>
              <a:gd name="connsiteY2" fmla="*/ 0 h 619885"/>
              <a:gd name="connsiteX0" fmla="*/ 0 w 802205"/>
              <a:gd name="connsiteY0" fmla="*/ 619885 h 619885"/>
              <a:gd name="connsiteX1" fmla="*/ 283297 w 802205"/>
              <a:gd name="connsiteY1" fmla="*/ 109392 h 619885"/>
              <a:gd name="connsiteX2" fmla="*/ 802205 w 802205"/>
              <a:gd name="connsiteY2" fmla="*/ 0 h 619885"/>
              <a:gd name="connsiteX0" fmla="*/ 0 w 799400"/>
              <a:gd name="connsiteY0" fmla="*/ 611470 h 611470"/>
              <a:gd name="connsiteX1" fmla="*/ 283297 w 799400"/>
              <a:gd name="connsiteY1" fmla="*/ 100977 h 611470"/>
              <a:gd name="connsiteX2" fmla="*/ 799400 w 799400"/>
              <a:gd name="connsiteY2" fmla="*/ 0 h 61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9400" h="611470">
                <a:moveTo>
                  <a:pt x="0" y="611470"/>
                </a:moveTo>
                <a:cubicBezTo>
                  <a:pt x="1870" y="531530"/>
                  <a:pt x="150064" y="202889"/>
                  <a:pt x="283297" y="100977"/>
                </a:cubicBezTo>
                <a:cubicBezTo>
                  <a:pt x="416530" y="-935"/>
                  <a:pt x="632742" y="3506"/>
                  <a:pt x="799400" y="0"/>
                </a:cubicBezTo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Freeform 470"/>
          <p:cNvSpPr/>
          <p:nvPr/>
        </p:nvSpPr>
        <p:spPr>
          <a:xfrm flipV="1">
            <a:off x="2422093" y="2405813"/>
            <a:ext cx="157644" cy="622690"/>
          </a:xfrm>
          <a:custGeom>
            <a:avLst/>
            <a:gdLst>
              <a:gd name="connsiteX0" fmla="*/ 0 w 163269"/>
              <a:gd name="connsiteY0" fmla="*/ 622690 h 622690"/>
              <a:gd name="connsiteX1" fmla="*/ 30854 w 163269"/>
              <a:gd name="connsiteY1" fmla="*/ 381468 h 622690"/>
              <a:gd name="connsiteX2" fmla="*/ 162685 w 163269"/>
              <a:gd name="connsiteY2" fmla="*/ 134636 h 622690"/>
              <a:gd name="connsiteX3" fmla="*/ 70123 w 163269"/>
              <a:gd name="connsiteY3" fmla="*/ 0 h 622690"/>
              <a:gd name="connsiteX0" fmla="*/ 0 w 163269"/>
              <a:gd name="connsiteY0" fmla="*/ 622690 h 622690"/>
              <a:gd name="connsiteX1" fmla="*/ 30854 w 163269"/>
              <a:gd name="connsiteY1" fmla="*/ 381468 h 622690"/>
              <a:gd name="connsiteX2" fmla="*/ 162685 w 163269"/>
              <a:gd name="connsiteY2" fmla="*/ 134636 h 622690"/>
              <a:gd name="connsiteX3" fmla="*/ 70123 w 163269"/>
              <a:gd name="connsiteY3" fmla="*/ 0 h 622690"/>
              <a:gd name="connsiteX0" fmla="*/ 0 w 163196"/>
              <a:gd name="connsiteY0" fmla="*/ 622690 h 622690"/>
              <a:gd name="connsiteX1" fmla="*/ 33659 w 163196"/>
              <a:gd name="connsiteY1" fmla="*/ 389883 h 622690"/>
              <a:gd name="connsiteX2" fmla="*/ 162685 w 163196"/>
              <a:gd name="connsiteY2" fmla="*/ 134636 h 622690"/>
              <a:gd name="connsiteX3" fmla="*/ 70123 w 163196"/>
              <a:gd name="connsiteY3" fmla="*/ 0 h 622690"/>
              <a:gd name="connsiteX0" fmla="*/ 0 w 157644"/>
              <a:gd name="connsiteY0" fmla="*/ 622690 h 622690"/>
              <a:gd name="connsiteX1" fmla="*/ 33659 w 157644"/>
              <a:gd name="connsiteY1" fmla="*/ 389883 h 622690"/>
              <a:gd name="connsiteX2" fmla="*/ 157075 w 157644"/>
              <a:gd name="connsiteY2" fmla="*/ 145856 h 622690"/>
              <a:gd name="connsiteX3" fmla="*/ 70123 w 157644"/>
              <a:gd name="connsiteY3" fmla="*/ 0 h 62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644" h="622690">
                <a:moveTo>
                  <a:pt x="0" y="622690"/>
                </a:moveTo>
                <a:cubicBezTo>
                  <a:pt x="1870" y="542750"/>
                  <a:pt x="7480" y="469355"/>
                  <a:pt x="33659" y="389883"/>
                </a:cubicBezTo>
                <a:cubicBezTo>
                  <a:pt x="59838" y="310411"/>
                  <a:pt x="150998" y="210836"/>
                  <a:pt x="157075" y="145856"/>
                </a:cubicBezTo>
                <a:cubicBezTo>
                  <a:pt x="163152" y="80876"/>
                  <a:pt x="119676" y="35529"/>
                  <a:pt x="70123" y="0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Freeform 471"/>
          <p:cNvSpPr/>
          <p:nvPr/>
        </p:nvSpPr>
        <p:spPr>
          <a:xfrm flipV="1">
            <a:off x="1690945" y="2415163"/>
            <a:ext cx="799400" cy="611470"/>
          </a:xfrm>
          <a:custGeom>
            <a:avLst/>
            <a:gdLst>
              <a:gd name="connsiteX0" fmla="*/ 0 w 163269"/>
              <a:gd name="connsiteY0" fmla="*/ 622690 h 622690"/>
              <a:gd name="connsiteX1" fmla="*/ 30854 w 163269"/>
              <a:gd name="connsiteY1" fmla="*/ 381468 h 622690"/>
              <a:gd name="connsiteX2" fmla="*/ 162685 w 163269"/>
              <a:gd name="connsiteY2" fmla="*/ 134636 h 622690"/>
              <a:gd name="connsiteX3" fmla="*/ 70123 w 163269"/>
              <a:gd name="connsiteY3" fmla="*/ 0 h 622690"/>
              <a:gd name="connsiteX0" fmla="*/ 0 w 1050803"/>
              <a:gd name="connsiteY0" fmla="*/ 468420 h 468420"/>
              <a:gd name="connsiteX1" fmla="*/ 917205 w 1050803"/>
              <a:gd name="connsiteY1" fmla="*/ 381468 h 468420"/>
              <a:gd name="connsiteX2" fmla="*/ 1049036 w 1050803"/>
              <a:gd name="connsiteY2" fmla="*/ 134636 h 468420"/>
              <a:gd name="connsiteX3" fmla="*/ 956474 w 1050803"/>
              <a:gd name="connsiteY3" fmla="*/ 0 h 468420"/>
              <a:gd name="connsiteX0" fmla="*/ 0 w 1089285"/>
              <a:gd name="connsiteY0" fmla="*/ 527501 h 527501"/>
              <a:gd name="connsiteX1" fmla="*/ 277686 w 1089285"/>
              <a:gd name="connsiteY1" fmla="*/ 8593 h 527501"/>
              <a:gd name="connsiteX2" fmla="*/ 1049036 w 1089285"/>
              <a:gd name="connsiteY2" fmla="*/ 193717 h 527501"/>
              <a:gd name="connsiteX3" fmla="*/ 956474 w 1089285"/>
              <a:gd name="connsiteY3" fmla="*/ 59081 h 527501"/>
              <a:gd name="connsiteX0" fmla="*/ 0 w 956474"/>
              <a:gd name="connsiteY0" fmla="*/ 545440 h 545440"/>
              <a:gd name="connsiteX1" fmla="*/ 277686 w 956474"/>
              <a:gd name="connsiteY1" fmla="*/ 26532 h 545440"/>
              <a:gd name="connsiteX2" fmla="*/ 956474 w 956474"/>
              <a:gd name="connsiteY2" fmla="*/ 77020 h 545440"/>
              <a:gd name="connsiteX0" fmla="*/ 0 w 805009"/>
              <a:gd name="connsiteY0" fmla="*/ 623340 h 623340"/>
              <a:gd name="connsiteX1" fmla="*/ 277686 w 805009"/>
              <a:gd name="connsiteY1" fmla="*/ 104432 h 623340"/>
              <a:gd name="connsiteX2" fmla="*/ 805009 w 805009"/>
              <a:gd name="connsiteY2" fmla="*/ 3455 h 623340"/>
              <a:gd name="connsiteX0" fmla="*/ 0 w 805009"/>
              <a:gd name="connsiteY0" fmla="*/ 619885 h 619885"/>
              <a:gd name="connsiteX1" fmla="*/ 277686 w 805009"/>
              <a:gd name="connsiteY1" fmla="*/ 100977 h 619885"/>
              <a:gd name="connsiteX2" fmla="*/ 805009 w 805009"/>
              <a:gd name="connsiteY2" fmla="*/ 0 h 619885"/>
              <a:gd name="connsiteX0" fmla="*/ 0 w 805009"/>
              <a:gd name="connsiteY0" fmla="*/ 619885 h 619885"/>
              <a:gd name="connsiteX1" fmla="*/ 286101 w 805009"/>
              <a:gd name="connsiteY1" fmla="*/ 109392 h 619885"/>
              <a:gd name="connsiteX2" fmla="*/ 805009 w 805009"/>
              <a:gd name="connsiteY2" fmla="*/ 0 h 619885"/>
              <a:gd name="connsiteX0" fmla="*/ 0 w 802205"/>
              <a:gd name="connsiteY0" fmla="*/ 619885 h 619885"/>
              <a:gd name="connsiteX1" fmla="*/ 283297 w 802205"/>
              <a:gd name="connsiteY1" fmla="*/ 109392 h 619885"/>
              <a:gd name="connsiteX2" fmla="*/ 802205 w 802205"/>
              <a:gd name="connsiteY2" fmla="*/ 0 h 619885"/>
              <a:gd name="connsiteX0" fmla="*/ 0 w 799400"/>
              <a:gd name="connsiteY0" fmla="*/ 611470 h 611470"/>
              <a:gd name="connsiteX1" fmla="*/ 283297 w 799400"/>
              <a:gd name="connsiteY1" fmla="*/ 100977 h 611470"/>
              <a:gd name="connsiteX2" fmla="*/ 799400 w 799400"/>
              <a:gd name="connsiteY2" fmla="*/ 0 h 61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9400" h="611470">
                <a:moveTo>
                  <a:pt x="0" y="611470"/>
                </a:moveTo>
                <a:cubicBezTo>
                  <a:pt x="1870" y="531530"/>
                  <a:pt x="150064" y="202889"/>
                  <a:pt x="283297" y="100977"/>
                </a:cubicBezTo>
                <a:cubicBezTo>
                  <a:pt x="416530" y="-935"/>
                  <a:pt x="632742" y="3506"/>
                  <a:pt x="799400" y="0"/>
                </a:cubicBezTo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Freeform 472"/>
          <p:cNvSpPr/>
          <p:nvPr/>
        </p:nvSpPr>
        <p:spPr>
          <a:xfrm flipH="1">
            <a:off x="3117068" y="1790630"/>
            <a:ext cx="157644" cy="622690"/>
          </a:xfrm>
          <a:custGeom>
            <a:avLst/>
            <a:gdLst>
              <a:gd name="connsiteX0" fmla="*/ 0 w 163269"/>
              <a:gd name="connsiteY0" fmla="*/ 622690 h 622690"/>
              <a:gd name="connsiteX1" fmla="*/ 30854 w 163269"/>
              <a:gd name="connsiteY1" fmla="*/ 381468 h 622690"/>
              <a:gd name="connsiteX2" fmla="*/ 162685 w 163269"/>
              <a:gd name="connsiteY2" fmla="*/ 134636 h 622690"/>
              <a:gd name="connsiteX3" fmla="*/ 70123 w 163269"/>
              <a:gd name="connsiteY3" fmla="*/ 0 h 622690"/>
              <a:gd name="connsiteX0" fmla="*/ 0 w 163269"/>
              <a:gd name="connsiteY0" fmla="*/ 622690 h 622690"/>
              <a:gd name="connsiteX1" fmla="*/ 30854 w 163269"/>
              <a:gd name="connsiteY1" fmla="*/ 381468 h 622690"/>
              <a:gd name="connsiteX2" fmla="*/ 162685 w 163269"/>
              <a:gd name="connsiteY2" fmla="*/ 134636 h 622690"/>
              <a:gd name="connsiteX3" fmla="*/ 70123 w 163269"/>
              <a:gd name="connsiteY3" fmla="*/ 0 h 622690"/>
              <a:gd name="connsiteX0" fmla="*/ 0 w 163196"/>
              <a:gd name="connsiteY0" fmla="*/ 622690 h 622690"/>
              <a:gd name="connsiteX1" fmla="*/ 33659 w 163196"/>
              <a:gd name="connsiteY1" fmla="*/ 389883 h 622690"/>
              <a:gd name="connsiteX2" fmla="*/ 162685 w 163196"/>
              <a:gd name="connsiteY2" fmla="*/ 134636 h 622690"/>
              <a:gd name="connsiteX3" fmla="*/ 70123 w 163196"/>
              <a:gd name="connsiteY3" fmla="*/ 0 h 622690"/>
              <a:gd name="connsiteX0" fmla="*/ 0 w 157644"/>
              <a:gd name="connsiteY0" fmla="*/ 622690 h 622690"/>
              <a:gd name="connsiteX1" fmla="*/ 33659 w 157644"/>
              <a:gd name="connsiteY1" fmla="*/ 389883 h 622690"/>
              <a:gd name="connsiteX2" fmla="*/ 157075 w 157644"/>
              <a:gd name="connsiteY2" fmla="*/ 145856 h 622690"/>
              <a:gd name="connsiteX3" fmla="*/ 70123 w 157644"/>
              <a:gd name="connsiteY3" fmla="*/ 0 h 62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644" h="622690">
                <a:moveTo>
                  <a:pt x="0" y="622690"/>
                </a:moveTo>
                <a:cubicBezTo>
                  <a:pt x="1870" y="542750"/>
                  <a:pt x="7480" y="469355"/>
                  <a:pt x="33659" y="389883"/>
                </a:cubicBezTo>
                <a:cubicBezTo>
                  <a:pt x="59838" y="310411"/>
                  <a:pt x="150998" y="210836"/>
                  <a:pt x="157075" y="145856"/>
                </a:cubicBezTo>
                <a:cubicBezTo>
                  <a:pt x="163152" y="80876"/>
                  <a:pt x="119676" y="35529"/>
                  <a:pt x="70123" y="0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Freeform 473"/>
          <p:cNvSpPr/>
          <p:nvPr/>
        </p:nvSpPr>
        <p:spPr>
          <a:xfrm flipH="1">
            <a:off x="3209848" y="1785612"/>
            <a:ext cx="799400" cy="611470"/>
          </a:xfrm>
          <a:custGeom>
            <a:avLst/>
            <a:gdLst>
              <a:gd name="connsiteX0" fmla="*/ 0 w 163269"/>
              <a:gd name="connsiteY0" fmla="*/ 622690 h 622690"/>
              <a:gd name="connsiteX1" fmla="*/ 30854 w 163269"/>
              <a:gd name="connsiteY1" fmla="*/ 381468 h 622690"/>
              <a:gd name="connsiteX2" fmla="*/ 162685 w 163269"/>
              <a:gd name="connsiteY2" fmla="*/ 134636 h 622690"/>
              <a:gd name="connsiteX3" fmla="*/ 70123 w 163269"/>
              <a:gd name="connsiteY3" fmla="*/ 0 h 622690"/>
              <a:gd name="connsiteX0" fmla="*/ 0 w 1050803"/>
              <a:gd name="connsiteY0" fmla="*/ 468420 h 468420"/>
              <a:gd name="connsiteX1" fmla="*/ 917205 w 1050803"/>
              <a:gd name="connsiteY1" fmla="*/ 381468 h 468420"/>
              <a:gd name="connsiteX2" fmla="*/ 1049036 w 1050803"/>
              <a:gd name="connsiteY2" fmla="*/ 134636 h 468420"/>
              <a:gd name="connsiteX3" fmla="*/ 956474 w 1050803"/>
              <a:gd name="connsiteY3" fmla="*/ 0 h 468420"/>
              <a:gd name="connsiteX0" fmla="*/ 0 w 1089285"/>
              <a:gd name="connsiteY0" fmla="*/ 527501 h 527501"/>
              <a:gd name="connsiteX1" fmla="*/ 277686 w 1089285"/>
              <a:gd name="connsiteY1" fmla="*/ 8593 h 527501"/>
              <a:gd name="connsiteX2" fmla="*/ 1049036 w 1089285"/>
              <a:gd name="connsiteY2" fmla="*/ 193717 h 527501"/>
              <a:gd name="connsiteX3" fmla="*/ 956474 w 1089285"/>
              <a:gd name="connsiteY3" fmla="*/ 59081 h 527501"/>
              <a:gd name="connsiteX0" fmla="*/ 0 w 956474"/>
              <a:gd name="connsiteY0" fmla="*/ 545440 h 545440"/>
              <a:gd name="connsiteX1" fmla="*/ 277686 w 956474"/>
              <a:gd name="connsiteY1" fmla="*/ 26532 h 545440"/>
              <a:gd name="connsiteX2" fmla="*/ 956474 w 956474"/>
              <a:gd name="connsiteY2" fmla="*/ 77020 h 545440"/>
              <a:gd name="connsiteX0" fmla="*/ 0 w 805009"/>
              <a:gd name="connsiteY0" fmla="*/ 623340 h 623340"/>
              <a:gd name="connsiteX1" fmla="*/ 277686 w 805009"/>
              <a:gd name="connsiteY1" fmla="*/ 104432 h 623340"/>
              <a:gd name="connsiteX2" fmla="*/ 805009 w 805009"/>
              <a:gd name="connsiteY2" fmla="*/ 3455 h 623340"/>
              <a:gd name="connsiteX0" fmla="*/ 0 w 805009"/>
              <a:gd name="connsiteY0" fmla="*/ 619885 h 619885"/>
              <a:gd name="connsiteX1" fmla="*/ 277686 w 805009"/>
              <a:gd name="connsiteY1" fmla="*/ 100977 h 619885"/>
              <a:gd name="connsiteX2" fmla="*/ 805009 w 805009"/>
              <a:gd name="connsiteY2" fmla="*/ 0 h 619885"/>
              <a:gd name="connsiteX0" fmla="*/ 0 w 805009"/>
              <a:gd name="connsiteY0" fmla="*/ 619885 h 619885"/>
              <a:gd name="connsiteX1" fmla="*/ 286101 w 805009"/>
              <a:gd name="connsiteY1" fmla="*/ 109392 h 619885"/>
              <a:gd name="connsiteX2" fmla="*/ 805009 w 805009"/>
              <a:gd name="connsiteY2" fmla="*/ 0 h 619885"/>
              <a:gd name="connsiteX0" fmla="*/ 0 w 802205"/>
              <a:gd name="connsiteY0" fmla="*/ 619885 h 619885"/>
              <a:gd name="connsiteX1" fmla="*/ 283297 w 802205"/>
              <a:gd name="connsiteY1" fmla="*/ 109392 h 619885"/>
              <a:gd name="connsiteX2" fmla="*/ 802205 w 802205"/>
              <a:gd name="connsiteY2" fmla="*/ 0 h 619885"/>
              <a:gd name="connsiteX0" fmla="*/ 0 w 799400"/>
              <a:gd name="connsiteY0" fmla="*/ 611470 h 611470"/>
              <a:gd name="connsiteX1" fmla="*/ 283297 w 799400"/>
              <a:gd name="connsiteY1" fmla="*/ 100977 h 611470"/>
              <a:gd name="connsiteX2" fmla="*/ 799400 w 799400"/>
              <a:gd name="connsiteY2" fmla="*/ 0 h 61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9400" h="611470">
                <a:moveTo>
                  <a:pt x="0" y="611470"/>
                </a:moveTo>
                <a:cubicBezTo>
                  <a:pt x="1870" y="531530"/>
                  <a:pt x="150064" y="202889"/>
                  <a:pt x="283297" y="100977"/>
                </a:cubicBezTo>
                <a:cubicBezTo>
                  <a:pt x="416530" y="-935"/>
                  <a:pt x="632742" y="3506"/>
                  <a:pt x="799400" y="0"/>
                </a:cubicBezTo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Freeform 474"/>
          <p:cNvSpPr/>
          <p:nvPr/>
        </p:nvSpPr>
        <p:spPr>
          <a:xfrm flipH="1" flipV="1">
            <a:off x="3114683" y="2417033"/>
            <a:ext cx="157644" cy="622690"/>
          </a:xfrm>
          <a:custGeom>
            <a:avLst/>
            <a:gdLst>
              <a:gd name="connsiteX0" fmla="*/ 0 w 163269"/>
              <a:gd name="connsiteY0" fmla="*/ 622690 h 622690"/>
              <a:gd name="connsiteX1" fmla="*/ 30854 w 163269"/>
              <a:gd name="connsiteY1" fmla="*/ 381468 h 622690"/>
              <a:gd name="connsiteX2" fmla="*/ 162685 w 163269"/>
              <a:gd name="connsiteY2" fmla="*/ 134636 h 622690"/>
              <a:gd name="connsiteX3" fmla="*/ 70123 w 163269"/>
              <a:gd name="connsiteY3" fmla="*/ 0 h 622690"/>
              <a:gd name="connsiteX0" fmla="*/ 0 w 163269"/>
              <a:gd name="connsiteY0" fmla="*/ 622690 h 622690"/>
              <a:gd name="connsiteX1" fmla="*/ 30854 w 163269"/>
              <a:gd name="connsiteY1" fmla="*/ 381468 h 622690"/>
              <a:gd name="connsiteX2" fmla="*/ 162685 w 163269"/>
              <a:gd name="connsiteY2" fmla="*/ 134636 h 622690"/>
              <a:gd name="connsiteX3" fmla="*/ 70123 w 163269"/>
              <a:gd name="connsiteY3" fmla="*/ 0 h 622690"/>
              <a:gd name="connsiteX0" fmla="*/ 0 w 163196"/>
              <a:gd name="connsiteY0" fmla="*/ 622690 h 622690"/>
              <a:gd name="connsiteX1" fmla="*/ 33659 w 163196"/>
              <a:gd name="connsiteY1" fmla="*/ 389883 h 622690"/>
              <a:gd name="connsiteX2" fmla="*/ 162685 w 163196"/>
              <a:gd name="connsiteY2" fmla="*/ 134636 h 622690"/>
              <a:gd name="connsiteX3" fmla="*/ 70123 w 163196"/>
              <a:gd name="connsiteY3" fmla="*/ 0 h 622690"/>
              <a:gd name="connsiteX0" fmla="*/ 0 w 157644"/>
              <a:gd name="connsiteY0" fmla="*/ 622690 h 622690"/>
              <a:gd name="connsiteX1" fmla="*/ 33659 w 157644"/>
              <a:gd name="connsiteY1" fmla="*/ 389883 h 622690"/>
              <a:gd name="connsiteX2" fmla="*/ 157075 w 157644"/>
              <a:gd name="connsiteY2" fmla="*/ 145856 h 622690"/>
              <a:gd name="connsiteX3" fmla="*/ 70123 w 157644"/>
              <a:gd name="connsiteY3" fmla="*/ 0 h 62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644" h="622690">
                <a:moveTo>
                  <a:pt x="0" y="622690"/>
                </a:moveTo>
                <a:cubicBezTo>
                  <a:pt x="1870" y="542750"/>
                  <a:pt x="7480" y="469355"/>
                  <a:pt x="33659" y="389883"/>
                </a:cubicBezTo>
                <a:cubicBezTo>
                  <a:pt x="59838" y="310411"/>
                  <a:pt x="150998" y="210836"/>
                  <a:pt x="157075" y="145856"/>
                </a:cubicBezTo>
                <a:cubicBezTo>
                  <a:pt x="163152" y="80876"/>
                  <a:pt x="119676" y="35529"/>
                  <a:pt x="70123" y="0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Freeform 475"/>
          <p:cNvSpPr/>
          <p:nvPr/>
        </p:nvSpPr>
        <p:spPr>
          <a:xfrm flipH="1" flipV="1">
            <a:off x="3207463" y="2404606"/>
            <a:ext cx="799400" cy="644124"/>
          </a:xfrm>
          <a:custGeom>
            <a:avLst/>
            <a:gdLst>
              <a:gd name="connsiteX0" fmla="*/ 0 w 163269"/>
              <a:gd name="connsiteY0" fmla="*/ 622690 h 622690"/>
              <a:gd name="connsiteX1" fmla="*/ 30854 w 163269"/>
              <a:gd name="connsiteY1" fmla="*/ 381468 h 622690"/>
              <a:gd name="connsiteX2" fmla="*/ 162685 w 163269"/>
              <a:gd name="connsiteY2" fmla="*/ 134636 h 622690"/>
              <a:gd name="connsiteX3" fmla="*/ 70123 w 163269"/>
              <a:gd name="connsiteY3" fmla="*/ 0 h 622690"/>
              <a:gd name="connsiteX0" fmla="*/ 0 w 1050803"/>
              <a:gd name="connsiteY0" fmla="*/ 468420 h 468420"/>
              <a:gd name="connsiteX1" fmla="*/ 917205 w 1050803"/>
              <a:gd name="connsiteY1" fmla="*/ 381468 h 468420"/>
              <a:gd name="connsiteX2" fmla="*/ 1049036 w 1050803"/>
              <a:gd name="connsiteY2" fmla="*/ 134636 h 468420"/>
              <a:gd name="connsiteX3" fmla="*/ 956474 w 1050803"/>
              <a:gd name="connsiteY3" fmla="*/ 0 h 468420"/>
              <a:gd name="connsiteX0" fmla="*/ 0 w 1089285"/>
              <a:gd name="connsiteY0" fmla="*/ 527501 h 527501"/>
              <a:gd name="connsiteX1" fmla="*/ 277686 w 1089285"/>
              <a:gd name="connsiteY1" fmla="*/ 8593 h 527501"/>
              <a:gd name="connsiteX2" fmla="*/ 1049036 w 1089285"/>
              <a:gd name="connsiteY2" fmla="*/ 193717 h 527501"/>
              <a:gd name="connsiteX3" fmla="*/ 956474 w 1089285"/>
              <a:gd name="connsiteY3" fmla="*/ 59081 h 527501"/>
              <a:gd name="connsiteX0" fmla="*/ 0 w 956474"/>
              <a:gd name="connsiteY0" fmla="*/ 545440 h 545440"/>
              <a:gd name="connsiteX1" fmla="*/ 277686 w 956474"/>
              <a:gd name="connsiteY1" fmla="*/ 26532 h 545440"/>
              <a:gd name="connsiteX2" fmla="*/ 956474 w 956474"/>
              <a:gd name="connsiteY2" fmla="*/ 77020 h 545440"/>
              <a:gd name="connsiteX0" fmla="*/ 0 w 805009"/>
              <a:gd name="connsiteY0" fmla="*/ 623340 h 623340"/>
              <a:gd name="connsiteX1" fmla="*/ 277686 w 805009"/>
              <a:gd name="connsiteY1" fmla="*/ 104432 h 623340"/>
              <a:gd name="connsiteX2" fmla="*/ 805009 w 805009"/>
              <a:gd name="connsiteY2" fmla="*/ 3455 h 623340"/>
              <a:gd name="connsiteX0" fmla="*/ 0 w 805009"/>
              <a:gd name="connsiteY0" fmla="*/ 619885 h 619885"/>
              <a:gd name="connsiteX1" fmla="*/ 277686 w 805009"/>
              <a:gd name="connsiteY1" fmla="*/ 100977 h 619885"/>
              <a:gd name="connsiteX2" fmla="*/ 805009 w 805009"/>
              <a:gd name="connsiteY2" fmla="*/ 0 h 619885"/>
              <a:gd name="connsiteX0" fmla="*/ 0 w 805009"/>
              <a:gd name="connsiteY0" fmla="*/ 619885 h 619885"/>
              <a:gd name="connsiteX1" fmla="*/ 286101 w 805009"/>
              <a:gd name="connsiteY1" fmla="*/ 109392 h 619885"/>
              <a:gd name="connsiteX2" fmla="*/ 805009 w 805009"/>
              <a:gd name="connsiteY2" fmla="*/ 0 h 619885"/>
              <a:gd name="connsiteX0" fmla="*/ 0 w 802205"/>
              <a:gd name="connsiteY0" fmla="*/ 619885 h 619885"/>
              <a:gd name="connsiteX1" fmla="*/ 283297 w 802205"/>
              <a:gd name="connsiteY1" fmla="*/ 109392 h 619885"/>
              <a:gd name="connsiteX2" fmla="*/ 802205 w 802205"/>
              <a:gd name="connsiteY2" fmla="*/ 0 h 619885"/>
              <a:gd name="connsiteX0" fmla="*/ 0 w 799400"/>
              <a:gd name="connsiteY0" fmla="*/ 611470 h 611470"/>
              <a:gd name="connsiteX1" fmla="*/ 283297 w 799400"/>
              <a:gd name="connsiteY1" fmla="*/ 100977 h 611470"/>
              <a:gd name="connsiteX2" fmla="*/ 799400 w 799400"/>
              <a:gd name="connsiteY2" fmla="*/ 0 h 61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9400" h="611470">
                <a:moveTo>
                  <a:pt x="0" y="611470"/>
                </a:moveTo>
                <a:cubicBezTo>
                  <a:pt x="1870" y="531530"/>
                  <a:pt x="150064" y="202889"/>
                  <a:pt x="283297" y="100977"/>
                </a:cubicBezTo>
                <a:cubicBezTo>
                  <a:pt x="416530" y="-935"/>
                  <a:pt x="632742" y="3506"/>
                  <a:pt x="799400" y="0"/>
                </a:cubicBezTo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8" name="Straight Connector 477"/>
          <p:cNvCxnSpPr>
            <a:stCxn id="348" idx="6"/>
          </p:cNvCxnSpPr>
          <p:nvPr/>
        </p:nvCxnSpPr>
        <p:spPr>
          <a:xfrm flipH="1">
            <a:off x="1392154" y="4860243"/>
            <a:ext cx="1060556" cy="764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/>
          <p:cNvCxnSpPr/>
          <p:nvPr/>
        </p:nvCxnSpPr>
        <p:spPr>
          <a:xfrm flipH="1">
            <a:off x="3229287" y="4859196"/>
            <a:ext cx="1060556" cy="764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/>
          <p:cNvCxnSpPr>
            <a:stCxn id="381" idx="0"/>
          </p:cNvCxnSpPr>
          <p:nvPr/>
        </p:nvCxnSpPr>
        <p:spPr>
          <a:xfrm flipH="1" flipV="1">
            <a:off x="2414040" y="4858910"/>
            <a:ext cx="864803" cy="1152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/>
          <p:cNvCxnSpPr/>
          <p:nvPr/>
        </p:nvCxnSpPr>
        <p:spPr>
          <a:xfrm flipH="1">
            <a:off x="4298816" y="4861007"/>
            <a:ext cx="2" cy="1251701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>
            <a:off x="1388366" y="4850516"/>
            <a:ext cx="0" cy="1271236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/>
          <p:cNvCxnSpPr/>
          <p:nvPr/>
        </p:nvCxnSpPr>
        <p:spPr>
          <a:xfrm>
            <a:off x="1387280" y="6118915"/>
            <a:ext cx="355896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>
            <a:off x="3941379" y="6117522"/>
            <a:ext cx="355896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/>
          <p:cNvCxnSpPr/>
          <p:nvPr/>
        </p:nvCxnSpPr>
        <p:spPr>
          <a:xfrm flipH="1">
            <a:off x="1743177" y="6115783"/>
            <a:ext cx="2229662" cy="435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/>
          <p:cNvCxnSpPr/>
          <p:nvPr/>
        </p:nvCxnSpPr>
        <p:spPr>
          <a:xfrm flipV="1">
            <a:off x="1585963" y="6117959"/>
            <a:ext cx="103531" cy="161791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/>
          <p:cNvCxnSpPr/>
          <p:nvPr/>
        </p:nvCxnSpPr>
        <p:spPr>
          <a:xfrm flipH="1" flipV="1">
            <a:off x="4010437" y="6123218"/>
            <a:ext cx="103531" cy="161791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/>
          <p:cNvCxnSpPr>
            <a:stCxn id="381" idx="0"/>
          </p:cNvCxnSpPr>
          <p:nvPr/>
        </p:nvCxnSpPr>
        <p:spPr>
          <a:xfrm flipH="1" flipV="1">
            <a:off x="2847510" y="4127066"/>
            <a:ext cx="431333" cy="732996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/>
          <p:cNvCxnSpPr/>
          <p:nvPr/>
        </p:nvCxnSpPr>
        <p:spPr>
          <a:xfrm flipV="1">
            <a:off x="2421673" y="4125047"/>
            <a:ext cx="431333" cy="732996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/>
          <p:cNvCxnSpPr/>
          <p:nvPr/>
        </p:nvCxnSpPr>
        <p:spPr>
          <a:xfrm flipH="1">
            <a:off x="1385379" y="1786659"/>
            <a:ext cx="1060556" cy="764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/>
          <p:cNvCxnSpPr/>
          <p:nvPr/>
        </p:nvCxnSpPr>
        <p:spPr>
          <a:xfrm flipH="1">
            <a:off x="3222512" y="1785612"/>
            <a:ext cx="1060556" cy="764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/>
          <p:cNvCxnSpPr/>
          <p:nvPr/>
        </p:nvCxnSpPr>
        <p:spPr>
          <a:xfrm flipH="1" flipV="1">
            <a:off x="2442661" y="1785457"/>
            <a:ext cx="864803" cy="1152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/>
          <p:cNvCxnSpPr/>
          <p:nvPr/>
        </p:nvCxnSpPr>
        <p:spPr>
          <a:xfrm flipH="1">
            <a:off x="4292124" y="1787423"/>
            <a:ext cx="2" cy="1251701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/>
          <p:cNvCxnSpPr/>
          <p:nvPr/>
        </p:nvCxnSpPr>
        <p:spPr>
          <a:xfrm>
            <a:off x="1394295" y="1776932"/>
            <a:ext cx="0" cy="1271236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/>
          <p:cNvCxnSpPr/>
          <p:nvPr/>
        </p:nvCxnSpPr>
        <p:spPr>
          <a:xfrm flipH="1">
            <a:off x="1385379" y="3051838"/>
            <a:ext cx="1060556" cy="764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/>
          <p:cNvCxnSpPr/>
          <p:nvPr/>
        </p:nvCxnSpPr>
        <p:spPr>
          <a:xfrm flipH="1">
            <a:off x="3222512" y="3050791"/>
            <a:ext cx="1060556" cy="764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/>
          <p:cNvCxnSpPr/>
          <p:nvPr/>
        </p:nvCxnSpPr>
        <p:spPr>
          <a:xfrm flipH="1" flipV="1">
            <a:off x="2442661" y="3050636"/>
            <a:ext cx="864803" cy="1152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Arc 516"/>
          <p:cNvSpPr/>
          <p:nvPr/>
        </p:nvSpPr>
        <p:spPr>
          <a:xfrm>
            <a:off x="1587999" y="1143690"/>
            <a:ext cx="2520000" cy="2520000"/>
          </a:xfrm>
          <a:prstGeom prst="arc">
            <a:avLst>
              <a:gd name="adj1" fmla="val 12626942"/>
              <a:gd name="adj2" fmla="val 19820213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Arc 517"/>
          <p:cNvSpPr/>
          <p:nvPr/>
        </p:nvSpPr>
        <p:spPr>
          <a:xfrm>
            <a:off x="1594408" y="1149718"/>
            <a:ext cx="2520000" cy="2520000"/>
          </a:xfrm>
          <a:prstGeom prst="arc">
            <a:avLst>
              <a:gd name="adj1" fmla="val 8956070"/>
              <a:gd name="adj2" fmla="val 12614854"/>
            </a:avLst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Arc 520"/>
          <p:cNvSpPr/>
          <p:nvPr/>
        </p:nvSpPr>
        <p:spPr>
          <a:xfrm flipH="1">
            <a:off x="1585878" y="1141188"/>
            <a:ext cx="2520000" cy="2520000"/>
          </a:xfrm>
          <a:prstGeom prst="arc">
            <a:avLst>
              <a:gd name="adj1" fmla="val 8956070"/>
              <a:gd name="adj2" fmla="val 12614854"/>
            </a:avLst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Title 1"/>
          <p:cNvSpPr>
            <a:spLocks noGrp="1"/>
          </p:cNvSpPr>
          <p:nvPr>
            <p:ph type="title"/>
          </p:nvPr>
        </p:nvSpPr>
        <p:spPr>
          <a:xfrm>
            <a:off x="457200" y="176253"/>
            <a:ext cx="8229600" cy="685800"/>
          </a:xfrm>
          <a:noFill/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rgbClr val="C00000"/>
                </a:solidFill>
                <a:latin typeface="+mn-lt"/>
              </a:rPr>
              <a:t>Cone-Cylinder: Selected Line Method</a:t>
            </a:r>
          </a:p>
        </p:txBody>
      </p:sp>
      <p:cxnSp>
        <p:nvCxnSpPr>
          <p:cNvPr id="223" name="Straight Connector 222"/>
          <p:cNvCxnSpPr/>
          <p:nvPr/>
        </p:nvCxnSpPr>
        <p:spPr>
          <a:xfrm flipH="1" flipV="1">
            <a:off x="1590185" y="6279750"/>
            <a:ext cx="2513647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Arc 223"/>
          <p:cNvSpPr/>
          <p:nvPr/>
        </p:nvSpPr>
        <p:spPr>
          <a:xfrm>
            <a:off x="1586784" y="1149790"/>
            <a:ext cx="2520000" cy="2520000"/>
          </a:xfrm>
          <a:prstGeom prst="arc">
            <a:avLst>
              <a:gd name="adj1" fmla="val 1834327"/>
              <a:gd name="adj2" fmla="val 8970683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TextBox 226"/>
          <p:cNvSpPr txBox="1"/>
          <p:nvPr/>
        </p:nvSpPr>
        <p:spPr>
          <a:xfrm>
            <a:off x="2715150" y="2438400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2802570" y="3897420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6553200" y="3947910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O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953425" y="3897420"/>
            <a:ext cx="4391639" cy="0"/>
          </a:xfrm>
          <a:prstGeom prst="line">
            <a:avLst/>
          </a:prstGeom>
          <a:ln w="19050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152900" y="3810000"/>
            <a:ext cx="0" cy="2692546"/>
          </a:xfrm>
          <a:prstGeom prst="line">
            <a:avLst/>
          </a:prstGeom>
          <a:ln w="19050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38200" y="355249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HP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847228" y="386660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VP</a:t>
            </a:r>
          </a:p>
        </p:txBody>
      </p:sp>
      <p:cxnSp>
        <p:nvCxnSpPr>
          <p:cNvPr id="14" name="Straight Connector 13"/>
          <p:cNvCxnSpPr>
            <a:stCxn id="303" idx="2"/>
          </p:cNvCxnSpPr>
          <p:nvPr/>
        </p:nvCxnSpPr>
        <p:spPr>
          <a:xfrm>
            <a:off x="2218530" y="3488765"/>
            <a:ext cx="3282116" cy="63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500646" y="3552493"/>
            <a:ext cx="1" cy="2727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218530" y="1316757"/>
            <a:ext cx="547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690690" y="1316757"/>
            <a:ext cx="0" cy="4939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68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5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0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5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0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5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0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5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0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5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0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5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5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0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5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5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0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5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0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5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5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0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5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0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5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0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3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8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3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3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3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3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8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3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8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3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3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8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4" fill="hold">
                      <p:stCondLst>
                        <p:cond delay="indefinite"/>
                      </p:stCondLst>
                      <p:childTnLst>
                        <p:par>
                          <p:cTn id="545" fill="hold">
                            <p:stCondLst>
                              <p:cond delay="0"/>
                            </p:stCondLst>
                            <p:childTnLst>
                              <p:par>
                                <p:cTn id="5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8" dur="2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3" dur="2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>
                      <p:stCondLst>
                        <p:cond delay="indefinite"/>
                      </p:stCondLst>
                      <p:childTnLst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8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3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4" fill="hold">
                      <p:stCondLst>
                        <p:cond delay="indefinite"/>
                      </p:stCondLst>
                      <p:childTnLst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8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3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>
                      <p:stCondLst>
                        <p:cond delay="indefinite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8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3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8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3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8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3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>
                      <p:stCondLst>
                        <p:cond delay="indefinite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8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3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4" fill="hold">
                      <p:stCondLst>
                        <p:cond delay="indefinite"/>
                      </p:stCondLst>
                      <p:childTnLst>
                        <p:par>
                          <p:cTn id="615" fill="hold">
                            <p:stCondLst>
                              <p:cond delay="0"/>
                            </p:stCondLst>
                            <p:childTnLst>
                              <p:par>
                                <p:cTn id="6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8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9" fill="hold">
                      <p:stCondLst>
                        <p:cond delay="indefinite"/>
                      </p:stCondLst>
                      <p:childTnLst>
                        <p:par>
                          <p:cTn id="620" fill="hold">
                            <p:stCondLst>
                              <p:cond delay="0"/>
                            </p:stCondLst>
                            <p:childTnLst>
                              <p:par>
                                <p:cTn id="6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3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4" fill="hold">
                      <p:stCondLst>
                        <p:cond delay="indefinite"/>
                      </p:stCondLst>
                      <p:childTnLst>
                        <p:par>
                          <p:cTn id="625" fill="hold">
                            <p:stCondLst>
                              <p:cond delay="0"/>
                            </p:stCondLst>
                            <p:childTnLst>
                              <p:par>
                                <p:cTn id="6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8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9" fill="hold">
                      <p:stCondLst>
                        <p:cond delay="indefinite"/>
                      </p:stCondLst>
                      <p:childTnLst>
                        <p:par>
                          <p:cTn id="630" fill="hold">
                            <p:stCondLst>
                              <p:cond delay="0"/>
                            </p:stCondLst>
                            <p:childTnLst>
                              <p:par>
                                <p:cTn id="6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3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4" fill="hold">
                      <p:stCondLst>
                        <p:cond delay="indefinite"/>
                      </p:stCondLst>
                      <p:childTnLst>
                        <p:par>
                          <p:cTn id="635" fill="hold">
                            <p:stCondLst>
                              <p:cond delay="0"/>
                            </p:stCondLst>
                            <p:childTnLst>
                              <p:par>
                                <p:cTn id="6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8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>
                      <p:stCondLst>
                        <p:cond delay="indefinite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3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4" fill="hold">
                      <p:stCondLst>
                        <p:cond delay="indefinite"/>
                      </p:stCondLst>
                      <p:childTnLst>
                        <p:par>
                          <p:cTn id="645" fill="hold">
                            <p:stCondLst>
                              <p:cond delay="0"/>
                            </p:stCondLst>
                            <p:childTnLst>
                              <p:par>
                                <p:cTn id="6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8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9" fill="hold">
                      <p:stCondLst>
                        <p:cond delay="indefinite"/>
                      </p:stCondLst>
                      <p:childTnLst>
                        <p:par>
                          <p:cTn id="650" fill="hold">
                            <p:stCondLst>
                              <p:cond delay="0"/>
                            </p:stCondLst>
                            <p:childTnLst>
                              <p:par>
                                <p:cTn id="6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3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4" fill="hold">
                      <p:stCondLst>
                        <p:cond delay="indefinite"/>
                      </p:stCondLst>
                      <p:childTnLst>
                        <p:par>
                          <p:cTn id="655" fill="hold">
                            <p:stCondLst>
                              <p:cond delay="0"/>
                            </p:stCondLst>
                            <p:childTnLst>
                              <p:par>
                                <p:cTn id="6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8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9" fill="hold">
                      <p:stCondLst>
                        <p:cond delay="indefinite"/>
                      </p:stCondLst>
                      <p:childTnLst>
                        <p:par>
                          <p:cTn id="660" fill="hold">
                            <p:stCondLst>
                              <p:cond delay="0"/>
                            </p:stCondLst>
                            <p:childTnLst>
                              <p:par>
                                <p:cTn id="6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3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4" fill="hold">
                      <p:stCondLst>
                        <p:cond delay="indefinite"/>
                      </p:stCondLst>
                      <p:childTnLst>
                        <p:par>
                          <p:cTn id="665" fill="hold">
                            <p:stCondLst>
                              <p:cond delay="0"/>
                            </p:stCondLst>
                            <p:childTnLst>
                              <p:par>
                                <p:cTn id="6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8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9" fill="hold">
                      <p:stCondLst>
                        <p:cond delay="indefinite"/>
                      </p:stCondLst>
                      <p:childTnLst>
                        <p:par>
                          <p:cTn id="670" fill="hold">
                            <p:stCondLst>
                              <p:cond delay="0"/>
                            </p:stCondLst>
                            <p:childTnLst>
                              <p:par>
                                <p:cTn id="6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3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4" fill="hold">
                      <p:stCondLst>
                        <p:cond delay="indefinite"/>
                      </p:stCondLst>
                      <p:childTnLst>
                        <p:par>
                          <p:cTn id="675" fill="hold">
                            <p:stCondLst>
                              <p:cond delay="0"/>
                            </p:stCondLst>
                            <p:childTnLst>
                              <p:par>
                                <p:cTn id="6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8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9" fill="hold">
                      <p:stCondLst>
                        <p:cond delay="indefinite"/>
                      </p:stCondLst>
                      <p:childTnLst>
                        <p:par>
                          <p:cTn id="680" fill="hold">
                            <p:stCondLst>
                              <p:cond delay="0"/>
                            </p:stCondLst>
                            <p:childTnLst>
                              <p:par>
                                <p:cTn id="6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3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4" fill="hold">
                      <p:stCondLst>
                        <p:cond delay="indefinite"/>
                      </p:stCondLst>
                      <p:childTnLst>
                        <p:par>
                          <p:cTn id="685" fill="hold">
                            <p:stCondLst>
                              <p:cond delay="0"/>
                            </p:stCondLst>
                            <p:childTnLst>
                              <p:par>
                                <p:cTn id="6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8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9" fill="hold">
                      <p:stCondLst>
                        <p:cond delay="indefinite"/>
                      </p:stCondLst>
                      <p:childTnLst>
                        <p:par>
                          <p:cTn id="690" fill="hold">
                            <p:stCondLst>
                              <p:cond delay="0"/>
                            </p:stCondLst>
                            <p:childTnLst>
                              <p:par>
                                <p:cTn id="6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3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4" fill="hold">
                      <p:stCondLst>
                        <p:cond delay="indefinite"/>
                      </p:stCondLst>
                      <p:childTnLst>
                        <p:par>
                          <p:cTn id="695" fill="hold">
                            <p:stCondLst>
                              <p:cond delay="0"/>
                            </p:stCondLst>
                            <p:childTnLst>
                              <p:par>
                                <p:cTn id="6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8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9" fill="hold">
                      <p:stCondLst>
                        <p:cond delay="indefinite"/>
                      </p:stCondLst>
                      <p:childTnLst>
                        <p:par>
                          <p:cTn id="700" fill="hold">
                            <p:stCondLst>
                              <p:cond delay="0"/>
                            </p:stCondLst>
                            <p:childTnLst>
                              <p:par>
                                <p:cTn id="7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3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4" fill="hold">
                      <p:stCondLst>
                        <p:cond delay="indefinite"/>
                      </p:stCondLst>
                      <p:childTnLst>
                        <p:par>
                          <p:cTn id="705" fill="hold">
                            <p:stCondLst>
                              <p:cond delay="0"/>
                            </p:stCondLst>
                            <p:childTnLst>
                              <p:par>
                                <p:cTn id="7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8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9" fill="hold">
                      <p:stCondLst>
                        <p:cond delay="indefinite"/>
                      </p:stCondLst>
                      <p:childTnLst>
                        <p:par>
                          <p:cTn id="710" fill="hold">
                            <p:stCondLst>
                              <p:cond delay="0"/>
                            </p:stCondLst>
                            <p:childTnLst>
                              <p:par>
                                <p:cTn id="7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3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4" fill="hold">
                      <p:stCondLst>
                        <p:cond delay="indefinite"/>
                      </p:stCondLst>
                      <p:childTnLst>
                        <p:par>
                          <p:cTn id="715" fill="hold">
                            <p:stCondLst>
                              <p:cond delay="0"/>
                            </p:stCondLst>
                            <p:childTnLst>
                              <p:par>
                                <p:cTn id="7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8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9" fill="hold">
                      <p:stCondLst>
                        <p:cond delay="indefinite"/>
                      </p:stCondLst>
                      <p:childTnLst>
                        <p:par>
                          <p:cTn id="720" fill="hold">
                            <p:stCondLst>
                              <p:cond delay="0"/>
                            </p:stCondLst>
                            <p:childTnLst>
                              <p:par>
                                <p:cTn id="7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3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4" fill="hold">
                      <p:stCondLst>
                        <p:cond delay="indefinite"/>
                      </p:stCondLst>
                      <p:childTnLst>
                        <p:par>
                          <p:cTn id="725" fill="hold">
                            <p:stCondLst>
                              <p:cond delay="0"/>
                            </p:stCondLst>
                            <p:childTnLst>
                              <p:par>
                                <p:cTn id="7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8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9" fill="hold">
                      <p:stCondLst>
                        <p:cond delay="indefinite"/>
                      </p:stCondLst>
                      <p:childTnLst>
                        <p:par>
                          <p:cTn id="730" fill="hold">
                            <p:stCondLst>
                              <p:cond delay="0"/>
                            </p:stCondLst>
                            <p:childTnLst>
                              <p:par>
                                <p:cTn id="7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3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4" fill="hold">
                      <p:stCondLst>
                        <p:cond delay="indefinite"/>
                      </p:stCondLst>
                      <p:childTnLst>
                        <p:par>
                          <p:cTn id="735" fill="hold">
                            <p:stCondLst>
                              <p:cond delay="0"/>
                            </p:stCondLst>
                            <p:childTnLst>
                              <p:par>
                                <p:cTn id="7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8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9" fill="hold">
                      <p:stCondLst>
                        <p:cond delay="indefinite"/>
                      </p:stCondLst>
                      <p:childTnLst>
                        <p:par>
                          <p:cTn id="740" fill="hold">
                            <p:stCondLst>
                              <p:cond delay="0"/>
                            </p:stCondLst>
                            <p:childTnLst>
                              <p:par>
                                <p:cTn id="7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3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4" fill="hold">
                      <p:stCondLst>
                        <p:cond delay="indefinite"/>
                      </p:stCondLst>
                      <p:childTnLst>
                        <p:par>
                          <p:cTn id="745" fill="hold">
                            <p:stCondLst>
                              <p:cond delay="0"/>
                            </p:stCondLst>
                            <p:childTnLst>
                              <p:par>
                                <p:cTn id="7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8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9" fill="hold">
                      <p:stCondLst>
                        <p:cond delay="indefinite"/>
                      </p:stCondLst>
                      <p:childTnLst>
                        <p:par>
                          <p:cTn id="750" fill="hold">
                            <p:stCondLst>
                              <p:cond delay="0"/>
                            </p:stCondLst>
                            <p:childTnLst>
                              <p:par>
                                <p:cTn id="7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3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4" fill="hold">
                      <p:stCondLst>
                        <p:cond delay="indefinite"/>
                      </p:stCondLst>
                      <p:childTnLst>
                        <p:par>
                          <p:cTn id="755" fill="hold">
                            <p:stCondLst>
                              <p:cond delay="0"/>
                            </p:stCondLst>
                            <p:childTnLst>
                              <p:par>
                                <p:cTn id="7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8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9" fill="hold">
                      <p:stCondLst>
                        <p:cond delay="indefinite"/>
                      </p:stCondLst>
                      <p:childTnLst>
                        <p:par>
                          <p:cTn id="760" fill="hold">
                            <p:stCondLst>
                              <p:cond delay="0"/>
                            </p:stCondLst>
                            <p:childTnLst>
                              <p:par>
                                <p:cTn id="7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3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4" fill="hold">
                      <p:stCondLst>
                        <p:cond delay="indefinite"/>
                      </p:stCondLst>
                      <p:childTnLst>
                        <p:par>
                          <p:cTn id="765" fill="hold">
                            <p:stCondLst>
                              <p:cond delay="0"/>
                            </p:stCondLst>
                            <p:childTnLst>
                              <p:par>
                                <p:cTn id="7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8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9" fill="hold">
                      <p:stCondLst>
                        <p:cond delay="indefinite"/>
                      </p:stCondLst>
                      <p:childTnLst>
                        <p:par>
                          <p:cTn id="770" fill="hold">
                            <p:stCondLst>
                              <p:cond delay="0"/>
                            </p:stCondLst>
                            <p:childTnLst>
                              <p:par>
                                <p:cTn id="7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3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4" fill="hold">
                      <p:stCondLst>
                        <p:cond delay="indefinite"/>
                      </p:stCondLst>
                      <p:childTnLst>
                        <p:par>
                          <p:cTn id="775" fill="hold">
                            <p:stCondLst>
                              <p:cond delay="0"/>
                            </p:stCondLst>
                            <p:childTnLst>
                              <p:par>
                                <p:cTn id="7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8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9" fill="hold">
                      <p:stCondLst>
                        <p:cond delay="indefinite"/>
                      </p:stCondLst>
                      <p:childTnLst>
                        <p:par>
                          <p:cTn id="780" fill="hold">
                            <p:stCondLst>
                              <p:cond delay="0"/>
                            </p:stCondLst>
                            <p:childTnLst>
                              <p:par>
                                <p:cTn id="7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3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4" fill="hold">
                      <p:stCondLst>
                        <p:cond delay="indefinite"/>
                      </p:stCondLst>
                      <p:childTnLst>
                        <p:par>
                          <p:cTn id="785" fill="hold">
                            <p:stCondLst>
                              <p:cond delay="0"/>
                            </p:stCondLst>
                            <p:childTnLst>
                              <p:par>
                                <p:cTn id="7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8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9" fill="hold">
                      <p:stCondLst>
                        <p:cond delay="indefinite"/>
                      </p:stCondLst>
                      <p:childTnLst>
                        <p:par>
                          <p:cTn id="790" fill="hold">
                            <p:stCondLst>
                              <p:cond delay="0"/>
                            </p:stCondLst>
                            <p:childTnLst>
                              <p:par>
                                <p:cTn id="7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3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4" fill="hold">
                      <p:stCondLst>
                        <p:cond delay="indefinite"/>
                      </p:stCondLst>
                      <p:childTnLst>
                        <p:par>
                          <p:cTn id="795" fill="hold">
                            <p:stCondLst>
                              <p:cond delay="0"/>
                            </p:stCondLst>
                            <p:childTnLst>
                              <p:par>
                                <p:cTn id="7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8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9" fill="hold">
                      <p:stCondLst>
                        <p:cond delay="indefinite"/>
                      </p:stCondLst>
                      <p:childTnLst>
                        <p:par>
                          <p:cTn id="800" fill="hold">
                            <p:stCondLst>
                              <p:cond delay="0"/>
                            </p:stCondLst>
                            <p:childTnLst>
                              <p:par>
                                <p:cTn id="8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3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4" fill="hold">
                      <p:stCondLst>
                        <p:cond delay="indefinite"/>
                      </p:stCondLst>
                      <p:childTnLst>
                        <p:par>
                          <p:cTn id="805" fill="hold">
                            <p:stCondLst>
                              <p:cond delay="0"/>
                            </p:stCondLst>
                            <p:childTnLst>
                              <p:par>
                                <p:cTn id="8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8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9" fill="hold">
                      <p:stCondLst>
                        <p:cond delay="indefinite"/>
                      </p:stCondLst>
                      <p:childTnLst>
                        <p:par>
                          <p:cTn id="810" fill="hold">
                            <p:stCondLst>
                              <p:cond delay="0"/>
                            </p:stCondLst>
                            <p:childTnLst>
                              <p:par>
                                <p:cTn id="8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3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4" fill="hold">
                      <p:stCondLst>
                        <p:cond delay="indefinite"/>
                      </p:stCondLst>
                      <p:childTnLst>
                        <p:par>
                          <p:cTn id="815" fill="hold">
                            <p:stCondLst>
                              <p:cond delay="0"/>
                            </p:stCondLst>
                            <p:childTnLst>
                              <p:par>
                                <p:cTn id="8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8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9" fill="hold">
                      <p:stCondLst>
                        <p:cond delay="indefinite"/>
                      </p:stCondLst>
                      <p:childTnLst>
                        <p:par>
                          <p:cTn id="820" fill="hold">
                            <p:stCondLst>
                              <p:cond delay="0"/>
                            </p:stCondLst>
                            <p:childTnLst>
                              <p:par>
                                <p:cTn id="8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3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4" fill="hold">
                      <p:stCondLst>
                        <p:cond delay="indefinite"/>
                      </p:stCondLst>
                      <p:childTnLst>
                        <p:par>
                          <p:cTn id="825" fill="hold">
                            <p:stCondLst>
                              <p:cond delay="0"/>
                            </p:stCondLst>
                            <p:childTnLst>
                              <p:par>
                                <p:cTn id="8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8" dur="2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9" fill="hold">
                      <p:stCondLst>
                        <p:cond delay="indefinite"/>
                      </p:stCondLst>
                      <p:childTnLst>
                        <p:par>
                          <p:cTn id="830" fill="hold">
                            <p:stCondLst>
                              <p:cond delay="0"/>
                            </p:stCondLst>
                            <p:childTnLst>
                              <p:par>
                                <p:cTn id="8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3" dur="2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4" fill="hold">
                      <p:stCondLst>
                        <p:cond delay="indefinite"/>
                      </p:stCondLst>
                      <p:childTnLst>
                        <p:par>
                          <p:cTn id="835" fill="hold">
                            <p:stCondLst>
                              <p:cond delay="0"/>
                            </p:stCondLst>
                            <p:childTnLst>
                              <p:par>
                                <p:cTn id="8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8" dur="2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9" fill="hold">
                      <p:stCondLst>
                        <p:cond delay="indefinite"/>
                      </p:stCondLst>
                      <p:childTnLst>
                        <p:par>
                          <p:cTn id="840" fill="hold">
                            <p:stCondLst>
                              <p:cond delay="0"/>
                            </p:stCondLst>
                            <p:childTnLst>
                              <p:par>
                                <p:cTn id="8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3" dur="2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4" fill="hold">
                      <p:stCondLst>
                        <p:cond delay="indefinite"/>
                      </p:stCondLst>
                      <p:childTnLst>
                        <p:par>
                          <p:cTn id="845" fill="hold">
                            <p:stCondLst>
                              <p:cond delay="0"/>
                            </p:stCondLst>
                            <p:childTnLst>
                              <p:par>
                                <p:cTn id="8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8" dur="2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9" fill="hold">
                      <p:stCondLst>
                        <p:cond delay="indefinite"/>
                      </p:stCondLst>
                      <p:childTnLst>
                        <p:par>
                          <p:cTn id="850" fill="hold">
                            <p:stCondLst>
                              <p:cond delay="0"/>
                            </p:stCondLst>
                            <p:childTnLst>
                              <p:par>
                                <p:cTn id="85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3" dur="2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4" fill="hold">
                      <p:stCondLst>
                        <p:cond delay="indefinite"/>
                      </p:stCondLst>
                      <p:childTnLst>
                        <p:par>
                          <p:cTn id="855" fill="hold">
                            <p:stCondLst>
                              <p:cond delay="0"/>
                            </p:stCondLst>
                            <p:childTnLst>
                              <p:par>
                                <p:cTn id="85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8" dur="2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9" fill="hold">
                      <p:stCondLst>
                        <p:cond delay="indefinite"/>
                      </p:stCondLst>
                      <p:childTnLst>
                        <p:par>
                          <p:cTn id="860" fill="hold">
                            <p:stCondLst>
                              <p:cond delay="0"/>
                            </p:stCondLst>
                            <p:childTnLst>
                              <p:par>
                                <p:cTn id="86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3" dur="2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4" fill="hold">
                      <p:stCondLst>
                        <p:cond delay="indefinite"/>
                      </p:stCondLst>
                      <p:childTnLst>
                        <p:par>
                          <p:cTn id="865" fill="hold">
                            <p:stCondLst>
                              <p:cond delay="0"/>
                            </p:stCondLst>
                            <p:childTnLst>
                              <p:par>
                                <p:cTn id="8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8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9" fill="hold">
                      <p:stCondLst>
                        <p:cond delay="indefinite"/>
                      </p:stCondLst>
                      <p:childTnLst>
                        <p:par>
                          <p:cTn id="870" fill="hold">
                            <p:stCondLst>
                              <p:cond delay="0"/>
                            </p:stCondLst>
                            <p:childTnLst>
                              <p:par>
                                <p:cTn id="8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3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4" fill="hold">
                      <p:stCondLst>
                        <p:cond delay="indefinite"/>
                      </p:stCondLst>
                      <p:childTnLst>
                        <p:par>
                          <p:cTn id="875" fill="hold">
                            <p:stCondLst>
                              <p:cond delay="0"/>
                            </p:stCondLst>
                            <p:childTnLst>
                              <p:par>
                                <p:cTn id="8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8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9" fill="hold">
                      <p:stCondLst>
                        <p:cond delay="indefinite"/>
                      </p:stCondLst>
                      <p:childTnLst>
                        <p:par>
                          <p:cTn id="880" fill="hold">
                            <p:stCondLst>
                              <p:cond delay="0"/>
                            </p:stCondLst>
                            <p:childTnLst>
                              <p:par>
                                <p:cTn id="8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3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4" fill="hold">
                      <p:stCondLst>
                        <p:cond delay="indefinite"/>
                      </p:stCondLst>
                      <p:childTnLst>
                        <p:par>
                          <p:cTn id="885" fill="hold">
                            <p:stCondLst>
                              <p:cond delay="0"/>
                            </p:stCondLst>
                            <p:childTnLst>
                              <p:par>
                                <p:cTn id="8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8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9" fill="hold">
                      <p:stCondLst>
                        <p:cond delay="indefinite"/>
                      </p:stCondLst>
                      <p:childTnLst>
                        <p:par>
                          <p:cTn id="890" fill="hold">
                            <p:stCondLst>
                              <p:cond delay="0"/>
                            </p:stCondLst>
                            <p:childTnLst>
                              <p:par>
                                <p:cTn id="8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3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4" fill="hold">
                      <p:stCondLst>
                        <p:cond delay="indefinite"/>
                      </p:stCondLst>
                      <p:childTnLst>
                        <p:par>
                          <p:cTn id="895" fill="hold">
                            <p:stCondLst>
                              <p:cond delay="0"/>
                            </p:stCondLst>
                            <p:childTnLst>
                              <p:par>
                                <p:cTn id="8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8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9" fill="hold">
                      <p:stCondLst>
                        <p:cond delay="indefinite"/>
                      </p:stCondLst>
                      <p:childTnLst>
                        <p:par>
                          <p:cTn id="900" fill="hold">
                            <p:stCondLst>
                              <p:cond delay="0"/>
                            </p:stCondLst>
                            <p:childTnLst>
                              <p:par>
                                <p:cTn id="9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3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4" fill="hold">
                      <p:stCondLst>
                        <p:cond delay="indefinite"/>
                      </p:stCondLst>
                      <p:childTnLst>
                        <p:par>
                          <p:cTn id="905" fill="hold">
                            <p:stCondLst>
                              <p:cond delay="0"/>
                            </p:stCondLst>
                            <p:childTnLst>
                              <p:par>
                                <p:cTn id="9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8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9" fill="hold">
                      <p:stCondLst>
                        <p:cond delay="indefinite"/>
                      </p:stCondLst>
                      <p:childTnLst>
                        <p:par>
                          <p:cTn id="910" fill="hold">
                            <p:stCondLst>
                              <p:cond delay="0"/>
                            </p:stCondLst>
                            <p:childTnLst>
                              <p:par>
                                <p:cTn id="9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3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4" fill="hold">
                      <p:stCondLst>
                        <p:cond delay="indefinite"/>
                      </p:stCondLst>
                      <p:childTnLst>
                        <p:par>
                          <p:cTn id="915" fill="hold">
                            <p:stCondLst>
                              <p:cond delay="0"/>
                            </p:stCondLst>
                            <p:childTnLst>
                              <p:par>
                                <p:cTn id="9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8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9" fill="hold">
                      <p:stCondLst>
                        <p:cond delay="indefinite"/>
                      </p:stCondLst>
                      <p:childTnLst>
                        <p:par>
                          <p:cTn id="920" fill="hold">
                            <p:stCondLst>
                              <p:cond delay="0"/>
                            </p:stCondLst>
                            <p:childTnLst>
                              <p:par>
                                <p:cTn id="9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3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4" fill="hold">
                      <p:stCondLst>
                        <p:cond delay="indefinite"/>
                      </p:stCondLst>
                      <p:childTnLst>
                        <p:par>
                          <p:cTn id="925" fill="hold">
                            <p:stCondLst>
                              <p:cond delay="0"/>
                            </p:stCondLst>
                            <p:childTnLst>
                              <p:par>
                                <p:cTn id="9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8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9" fill="hold">
                      <p:stCondLst>
                        <p:cond delay="indefinite"/>
                      </p:stCondLst>
                      <p:childTnLst>
                        <p:par>
                          <p:cTn id="930" fill="hold">
                            <p:stCondLst>
                              <p:cond delay="0"/>
                            </p:stCondLst>
                            <p:childTnLst>
                              <p:par>
                                <p:cTn id="9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3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4" fill="hold">
                      <p:stCondLst>
                        <p:cond delay="indefinite"/>
                      </p:stCondLst>
                      <p:childTnLst>
                        <p:par>
                          <p:cTn id="935" fill="hold">
                            <p:stCondLst>
                              <p:cond delay="0"/>
                            </p:stCondLst>
                            <p:childTnLst>
                              <p:par>
                                <p:cTn id="9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8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9" fill="hold">
                      <p:stCondLst>
                        <p:cond delay="indefinite"/>
                      </p:stCondLst>
                      <p:childTnLst>
                        <p:par>
                          <p:cTn id="940" fill="hold">
                            <p:stCondLst>
                              <p:cond delay="0"/>
                            </p:stCondLst>
                            <p:childTnLst>
                              <p:par>
                                <p:cTn id="9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3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4" fill="hold">
                      <p:stCondLst>
                        <p:cond delay="indefinite"/>
                      </p:stCondLst>
                      <p:childTnLst>
                        <p:par>
                          <p:cTn id="945" fill="hold">
                            <p:stCondLst>
                              <p:cond delay="0"/>
                            </p:stCondLst>
                            <p:childTnLst>
                              <p:par>
                                <p:cTn id="9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8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9" fill="hold">
                      <p:stCondLst>
                        <p:cond delay="indefinite"/>
                      </p:stCondLst>
                      <p:childTnLst>
                        <p:par>
                          <p:cTn id="950" fill="hold">
                            <p:stCondLst>
                              <p:cond delay="0"/>
                            </p:stCondLst>
                            <p:childTnLst>
                              <p:par>
                                <p:cTn id="9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3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4" fill="hold">
                      <p:stCondLst>
                        <p:cond delay="indefinite"/>
                      </p:stCondLst>
                      <p:childTnLst>
                        <p:par>
                          <p:cTn id="955" fill="hold">
                            <p:stCondLst>
                              <p:cond delay="0"/>
                            </p:stCondLst>
                            <p:childTnLst>
                              <p:par>
                                <p:cTn id="9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8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9" fill="hold">
                      <p:stCondLst>
                        <p:cond delay="indefinite"/>
                      </p:stCondLst>
                      <p:childTnLst>
                        <p:par>
                          <p:cTn id="960" fill="hold">
                            <p:stCondLst>
                              <p:cond delay="0"/>
                            </p:stCondLst>
                            <p:childTnLst>
                              <p:par>
                                <p:cTn id="9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3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4" fill="hold">
                      <p:stCondLst>
                        <p:cond delay="indefinite"/>
                      </p:stCondLst>
                      <p:childTnLst>
                        <p:par>
                          <p:cTn id="965" fill="hold">
                            <p:stCondLst>
                              <p:cond delay="0"/>
                            </p:stCondLst>
                            <p:childTnLst>
                              <p:par>
                                <p:cTn id="96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68" dur="2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9" fill="hold">
                      <p:stCondLst>
                        <p:cond delay="indefinite"/>
                      </p:stCondLst>
                      <p:childTnLst>
                        <p:par>
                          <p:cTn id="970" fill="hold">
                            <p:stCondLst>
                              <p:cond delay="0"/>
                            </p:stCondLst>
                            <p:childTnLst>
                              <p:par>
                                <p:cTn id="97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3" dur="2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4" fill="hold">
                      <p:stCondLst>
                        <p:cond delay="indefinite"/>
                      </p:stCondLst>
                      <p:childTnLst>
                        <p:par>
                          <p:cTn id="975" fill="hold">
                            <p:stCondLst>
                              <p:cond delay="0"/>
                            </p:stCondLst>
                            <p:childTnLst>
                              <p:par>
                                <p:cTn id="97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8" dur="2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9" fill="hold">
                      <p:stCondLst>
                        <p:cond delay="indefinite"/>
                      </p:stCondLst>
                      <p:childTnLst>
                        <p:par>
                          <p:cTn id="980" fill="hold">
                            <p:stCondLst>
                              <p:cond delay="0"/>
                            </p:stCondLst>
                            <p:childTnLst>
                              <p:par>
                                <p:cTn id="9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2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4" fill="hold">
                      <p:stCondLst>
                        <p:cond delay="indefinite"/>
                      </p:stCondLst>
                      <p:childTnLst>
                        <p:par>
                          <p:cTn id="985" fill="hold">
                            <p:stCondLst>
                              <p:cond delay="0"/>
                            </p:stCondLst>
                            <p:childTnLst>
                              <p:par>
                                <p:cTn id="9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9" fill="hold">
                      <p:stCondLst>
                        <p:cond delay="indefinite"/>
                      </p:stCondLst>
                      <p:childTnLst>
                        <p:par>
                          <p:cTn id="990" fill="hold">
                            <p:stCondLst>
                              <p:cond delay="0"/>
                            </p:stCondLst>
                            <p:childTnLst>
                              <p:par>
                                <p:cTn id="99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93" dur="2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" grpId="0"/>
      <p:bldP spid="422" grpId="0"/>
      <p:bldP spid="423" grpId="0"/>
      <p:bldP spid="411" grpId="0"/>
      <p:bldP spid="412" grpId="0"/>
      <p:bldP spid="264" grpId="0" animBg="1"/>
      <p:bldP spid="264" grpId="1" animBg="1"/>
      <p:bldP spid="130" grpId="0" animBg="1"/>
      <p:bldP spid="82" grpId="0"/>
      <p:bldP spid="191" grpId="0"/>
      <p:bldP spid="192" grpId="0"/>
      <p:bldP spid="193" grpId="0"/>
      <p:bldP spid="195" grpId="0"/>
      <p:bldP spid="198" grpId="0"/>
      <p:bldP spid="200" grpId="0"/>
      <p:bldP spid="205" grpId="0"/>
      <p:bldP spid="206" grpId="0"/>
      <p:bldP spid="209" grpId="0"/>
      <p:bldP spid="216" grpId="0"/>
      <p:bldP spid="217" grpId="0"/>
      <p:bldP spid="218" grpId="0"/>
      <p:bldP spid="219" grpId="0"/>
      <p:bldP spid="220" grpId="0"/>
      <p:bldP spid="225" grpId="0"/>
      <p:bldP spid="289" grpId="0"/>
      <p:bldP spid="324" grpId="0"/>
      <p:bldP spid="325" grpId="0"/>
      <p:bldP spid="326" grpId="0"/>
      <p:bldP spid="327" grpId="0"/>
      <p:bldP spid="328" grpId="0"/>
      <p:bldP spid="329" grpId="0"/>
      <p:bldP spid="330" grpId="0"/>
      <p:bldP spid="339" grpId="0"/>
      <p:bldP spid="340" grpId="0"/>
      <p:bldP spid="341" grpId="0"/>
      <p:bldP spid="342" grpId="0"/>
      <p:bldP spid="343" grpId="0"/>
      <p:bldP spid="344" grpId="0"/>
      <p:bldP spid="345" grpId="0"/>
      <p:bldP spid="121" grpId="0" animBg="1"/>
      <p:bldP spid="347" grpId="0" animBg="1"/>
      <p:bldP spid="348" grpId="0" animBg="1"/>
      <p:bldP spid="349" grpId="0" animBg="1"/>
      <p:bldP spid="351" grpId="0" animBg="1"/>
      <p:bldP spid="352" grpId="0" animBg="1"/>
      <p:bldP spid="353" grpId="0" animBg="1"/>
      <p:bldP spid="354" grpId="0" animBg="1"/>
      <p:bldP spid="356" grpId="0" animBg="1"/>
      <p:bldP spid="357" grpId="0" animBg="1"/>
      <p:bldP spid="358" grpId="0" animBg="1"/>
      <p:bldP spid="361" grpId="0" animBg="1"/>
      <p:bldP spid="362" grpId="0" animBg="1"/>
      <p:bldP spid="368" grpId="0" animBg="1"/>
      <p:bldP spid="369" grpId="0" animBg="1"/>
      <p:bldP spid="370" grpId="0" animBg="1"/>
      <p:bldP spid="371" grpId="0" animBg="1"/>
      <p:bldP spid="375" grpId="0" animBg="1"/>
      <p:bldP spid="376" grpId="0" animBg="1"/>
      <p:bldP spid="377" grpId="0" animBg="1"/>
      <p:bldP spid="378" grpId="0" animBg="1"/>
      <p:bldP spid="379" grpId="0" animBg="1"/>
      <p:bldP spid="380" grpId="0" animBg="1"/>
      <p:bldP spid="381" grpId="0" animBg="1"/>
      <p:bldP spid="384" grpId="0" animBg="1"/>
      <p:bldP spid="386" grpId="0"/>
      <p:bldP spid="387" grpId="0" animBg="1"/>
      <p:bldP spid="389" grpId="0"/>
      <p:bldP spid="390" grpId="0" animBg="1"/>
      <p:bldP spid="394" grpId="0"/>
      <p:bldP spid="395" grpId="0" animBg="1"/>
      <p:bldP spid="401" grpId="0" animBg="1"/>
      <p:bldP spid="402" grpId="0"/>
      <p:bldP spid="404" grpId="0" animBg="1"/>
      <p:bldP spid="405" grpId="0"/>
      <p:bldP spid="409" grpId="0" animBg="1"/>
      <p:bldP spid="410" grpId="0" animBg="1"/>
      <p:bldP spid="413" grpId="0"/>
      <p:bldP spid="415" grpId="0"/>
      <p:bldP spid="416" grpId="0" animBg="1"/>
      <p:bldP spid="417" grpId="0" animBg="1"/>
      <p:bldP spid="420" grpId="0" animBg="1"/>
      <p:bldP spid="421" grpId="0" animBg="1"/>
      <p:bldP spid="424" grpId="0"/>
      <p:bldP spid="425" grpId="0"/>
      <p:bldP spid="427" grpId="0" animBg="1"/>
      <p:bldP spid="428" grpId="0" animBg="1"/>
      <p:bldP spid="433" grpId="0"/>
      <p:bldP spid="434" grpId="0"/>
      <p:bldP spid="435" grpId="0" animBg="1"/>
      <p:bldP spid="436" grpId="0" animBg="1"/>
      <p:bldP spid="438" grpId="0"/>
      <p:bldP spid="439" grpId="0"/>
      <p:bldP spid="440" grpId="0" animBg="1"/>
      <p:bldP spid="441" grpId="0" animBg="1"/>
      <p:bldP spid="444" grpId="0" animBg="1"/>
      <p:bldP spid="446" grpId="0"/>
      <p:bldP spid="448" grpId="0" animBg="1"/>
      <p:bldP spid="469" grpId="0" animBg="1"/>
      <p:bldP spid="470" grpId="0" animBg="1"/>
      <p:bldP spid="471" grpId="0" animBg="1"/>
      <p:bldP spid="472" grpId="0" animBg="1"/>
      <p:bldP spid="473" grpId="0" animBg="1"/>
      <p:bldP spid="474" grpId="0" animBg="1"/>
      <p:bldP spid="475" grpId="0" animBg="1"/>
      <p:bldP spid="476" grpId="0" animBg="1"/>
      <p:bldP spid="517" grpId="0" animBg="1"/>
      <p:bldP spid="518" grpId="0" animBg="1"/>
      <p:bldP spid="521" grpId="0" animBg="1"/>
      <p:bldP spid="224" grpId="0" animBg="1"/>
      <p:bldP spid="227" grpId="0"/>
      <p:bldP spid="228" grpId="0"/>
      <p:bldP spid="235" grpId="0"/>
      <p:bldP spid="22" grpId="0"/>
      <p:bldP spid="2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35519F-58D0-4D58-B6CF-0D4892CD1CEF}"/>
              </a:ext>
            </a:extLst>
          </p:cNvPr>
          <p:cNvSpPr txBox="1"/>
          <p:nvPr/>
        </p:nvSpPr>
        <p:spPr>
          <a:xfrm>
            <a:off x="457200" y="2902803"/>
            <a:ext cx="8305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  <a:latin typeface="+mj-lt"/>
                <a:ea typeface="Verdana" panose="020B0604030504040204" pitchFamily="34" charset="0"/>
              </a:rPr>
              <a:t>Solid-Solid Interactions</a:t>
            </a:r>
          </a:p>
        </p:txBody>
      </p:sp>
    </p:spTree>
    <p:extLst>
      <p:ext uri="{BB962C8B-B14F-4D97-AF65-F5344CB8AC3E}">
        <p14:creationId xmlns:p14="http://schemas.microsoft.com/office/powerpoint/2010/main" val="2170186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2000" y="2667000"/>
            <a:ext cx="7772400" cy="1470025"/>
          </a:xfrm>
          <a:noFill/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FFFF00"/>
                </a:solidFill>
                <a:latin typeface="+mn-lt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A28E6-F40D-4DD8-8F34-F62FEDA74B1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64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6166"/>
            <a:ext cx="7886700" cy="1059234"/>
          </a:xfrm>
          <a:noFill/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rgbClr val="C00000"/>
                </a:solidFill>
                <a:latin typeface="+mn-lt"/>
              </a:rPr>
              <a:t>Intersection of a Plane &amp; a Cone</a:t>
            </a:r>
          </a:p>
        </p:txBody>
      </p:sp>
      <p:sp>
        <p:nvSpPr>
          <p:cNvPr id="93" name="Content Placeholder 2"/>
          <p:cNvSpPr txBox="1">
            <a:spLocks/>
          </p:cNvSpPr>
          <p:nvPr/>
        </p:nvSpPr>
        <p:spPr>
          <a:xfrm>
            <a:off x="583920" y="1523172"/>
            <a:ext cx="8301662" cy="571500"/>
          </a:xfrm>
          <a:prstGeom prst="rect">
            <a:avLst/>
          </a:prstGeom>
          <a:noFill/>
        </p:spPr>
        <p:txBody>
          <a:bodyPr vert="horz" lIns="68580" tIns="34290" rIns="68580" bIns="3429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685800">
              <a:defRPr/>
            </a:pPr>
            <a:r>
              <a:rPr lang="en-US" sz="1950" b="1" dirty="0">
                <a:solidFill>
                  <a:sysClr val="windowText" lastClr="000000"/>
                </a:solidFill>
                <a:latin typeface="Calibri"/>
              </a:rPr>
              <a:t>Method 1</a:t>
            </a:r>
            <a:r>
              <a:rPr lang="en-US" sz="1800" dirty="0">
                <a:solidFill>
                  <a:sysClr val="windowText" lastClr="000000"/>
                </a:solidFill>
                <a:latin typeface="Calibri"/>
              </a:rPr>
              <a:t>: </a:t>
            </a:r>
            <a:r>
              <a:rPr lang="en-US" sz="2100" b="1" u="sng" dirty="0">
                <a:solidFill>
                  <a:sysClr val="windowText" lastClr="000000"/>
                </a:solidFill>
                <a:latin typeface="Calibri"/>
              </a:rPr>
              <a:t>Selected Line Method</a:t>
            </a:r>
            <a:r>
              <a:rPr lang="en-US" sz="2100" b="1" dirty="0">
                <a:solidFill>
                  <a:sysClr val="windowText" lastClr="000000"/>
                </a:solidFill>
                <a:latin typeface="Calibri"/>
              </a:rPr>
              <a:t> </a:t>
            </a:r>
            <a:r>
              <a:rPr lang="en-US" sz="1800" dirty="0">
                <a:solidFill>
                  <a:sysClr val="windowText" lastClr="000000"/>
                </a:solidFill>
                <a:latin typeface="Calibri"/>
              </a:rPr>
              <a:t>- </a:t>
            </a:r>
            <a:r>
              <a:rPr lang="en-US" sz="1800" b="1" dirty="0">
                <a:solidFill>
                  <a:srgbClr val="FF0000"/>
                </a:solidFill>
                <a:latin typeface="Calibri"/>
              </a:rPr>
              <a:t>When an edge view (EV) of the plane is available!</a:t>
            </a:r>
            <a:endParaRPr lang="en-US" sz="1800" b="1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94" name="Oval 38"/>
          <p:cNvSpPr>
            <a:spLocks noChangeArrowheads="1"/>
          </p:cNvSpPr>
          <p:nvPr/>
        </p:nvSpPr>
        <p:spPr bwMode="auto">
          <a:xfrm>
            <a:off x="5240653" y="2050465"/>
            <a:ext cx="1641872" cy="1646634"/>
          </a:xfrm>
          <a:prstGeom prst="ellipse">
            <a:avLst/>
          </a:prstGeom>
          <a:solidFill>
            <a:srgbClr val="969696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800">
              <a:defRPr/>
            </a:pPr>
            <a:endParaRPr lang="en-US" sz="1350" kern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95" name="Oval 39"/>
          <p:cNvSpPr>
            <a:spLocks noChangeArrowheads="1"/>
          </p:cNvSpPr>
          <p:nvPr/>
        </p:nvSpPr>
        <p:spPr bwMode="auto">
          <a:xfrm>
            <a:off x="5326377" y="2306449"/>
            <a:ext cx="1128713" cy="1156097"/>
          </a:xfrm>
          <a:prstGeom prst="ellipse">
            <a:avLst/>
          </a:prstGeom>
          <a:solidFill>
            <a:srgbClr val="00B0F0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96" name="Line 40"/>
          <p:cNvSpPr>
            <a:spLocks noChangeShapeType="1"/>
          </p:cNvSpPr>
          <p:nvPr/>
        </p:nvSpPr>
        <p:spPr bwMode="auto">
          <a:xfrm>
            <a:off x="6060993" y="2020022"/>
            <a:ext cx="0" cy="1681163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97" name="Line 41"/>
          <p:cNvSpPr>
            <a:spLocks noChangeShapeType="1"/>
          </p:cNvSpPr>
          <p:nvPr/>
        </p:nvSpPr>
        <p:spPr bwMode="auto">
          <a:xfrm>
            <a:off x="5240653" y="2855327"/>
            <a:ext cx="1641872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98" name="Line 42"/>
          <p:cNvSpPr>
            <a:spLocks noChangeShapeType="1"/>
          </p:cNvSpPr>
          <p:nvPr/>
        </p:nvSpPr>
        <p:spPr bwMode="auto">
          <a:xfrm flipH="1">
            <a:off x="5359715" y="2435037"/>
            <a:ext cx="1437085" cy="841772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99" name="Line 43"/>
          <p:cNvSpPr>
            <a:spLocks noChangeShapeType="1"/>
          </p:cNvSpPr>
          <p:nvPr/>
        </p:nvSpPr>
        <p:spPr bwMode="auto">
          <a:xfrm flipH="1" flipV="1">
            <a:off x="5344237" y="2446943"/>
            <a:ext cx="1437084" cy="840581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100" name="Line 44"/>
          <p:cNvSpPr>
            <a:spLocks noChangeShapeType="1"/>
          </p:cNvSpPr>
          <p:nvPr/>
        </p:nvSpPr>
        <p:spPr bwMode="auto">
          <a:xfrm flipH="1">
            <a:off x="5650228" y="2137380"/>
            <a:ext cx="821531" cy="1471613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101" name="Line 45"/>
          <p:cNvSpPr>
            <a:spLocks noChangeShapeType="1"/>
          </p:cNvSpPr>
          <p:nvPr/>
        </p:nvSpPr>
        <p:spPr bwMode="auto">
          <a:xfrm>
            <a:off x="5633559" y="2189768"/>
            <a:ext cx="835819" cy="1373981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102" name="AutoShape 46"/>
          <p:cNvSpPr>
            <a:spLocks noChangeArrowheads="1"/>
          </p:cNvSpPr>
          <p:nvPr/>
        </p:nvSpPr>
        <p:spPr bwMode="auto">
          <a:xfrm>
            <a:off x="5240652" y="4190326"/>
            <a:ext cx="1676400" cy="1488281"/>
          </a:xfrm>
          <a:prstGeom prst="triangle">
            <a:avLst>
              <a:gd name="adj" fmla="val 50000"/>
            </a:avLst>
          </a:prstGeom>
          <a:solidFill>
            <a:srgbClr val="969696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103" name="Line 47"/>
          <p:cNvSpPr>
            <a:spLocks noChangeShapeType="1"/>
          </p:cNvSpPr>
          <p:nvPr/>
        </p:nvSpPr>
        <p:spPr bwMode="auto">
          <a:xfrm flipH="1">
            <a:off x="5343046" y="4206994"/>
            <a:ext cx="717947" cy="1471613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104" name="Line 48"/>
          <p:cNvSpPr>
            <a:spLocks noChangeShapeType="1"/>
          </p:cNvSpPr>
          <p:nvPr/>
        </p:nvSpPr>
        <p:spPr bwMode="auto">
          <a:xfrm flipH="1">
            <a:off x="5650227" y="4206994"/>
            <a:ext cx="410766" cy="1471613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105" name="Line 49"/>
          <p:cNvSpPr>
            <a:spLocks noChangeShapeType="1"/>
          </p:cNvSpPr>
          <p:nvPr/>
        </p:nvSpPr>
        <p:spPr bwMode="auto">
          <a:xfrm>
            <a:off x="6060993" y="4206994"/>
            <a:ext cx="0" cy="1471613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106" name="Line 50"/>
          <p:cNvSpPr>
            <a:spLocks noChangeShapeType="1"/>
          </p:cNvSpPr>
          <p:nvPr/>
        </p:nvSpPr>
        <p:spPr bwMode="auto">
          <a:xfrm>
            <a:off x="6078852" y="4206994"/>
            <a:ext cx="409575" cy="1471613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107" name="Line 51"/>
          <p:cNvSpPr>
            <a:spLocks noChangeShapeType="1"/>
          </p:cNvSpPr>
          <p:nvPr/>
        </p:nvSpPr>
        <p:spPr bwMode="auto">
          <a:xfrm>
            <a:off x="6069328" y="4209376"/>
            <a:ext cx="746522" cy="146685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108" name="Line 52"/>
          <p:cNvSpPr>
            <a:spLocks noChangeShapeType="1"/>
          </p:cNvSpPr>
          <p:nvPr/>
        </p:nvSpPr>
        <p:spPr bwMode="auto">
          <a:xfrm flipV="1">
            <a:off x="5130079" y="4512819"/>
            <a:ext cx="1950244" cy="115609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109" name="Text Box 53"/>
          <p:cNvSpPr txBox="1">
            <a:spLocks noChangeArrowheads="1"/>
          </p:cNvSpPr>
          <p:nvPr/>
        </p:nvSpPr>
        <p:spPr bwMode="auto">
          <a:xfrm>
            <a:off x="5062058" y="2755315"/>
            <a:ext cx="2632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10" name="Text Box 54"/>
          <p:cNvSpPr txBox="1">
            <a:spLocks noChangeArrowheads="1"/>
          </p:cNvSpPr>
          <p:nvPr/>
        </p:nvSpPr>
        <p:spPr bwMode="auto">
          <a:xfrm>
            <a:off x="5164452" y="2283828"/>
            <a:ext cx="2632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  <a:cs typeface="Times New Roman" pitchFamily="18" charset="0"/>
              </a:rPr>
              <a:t>2</a:t>
            </a:r>
          </a:p>
        </p:txBody>
      </p:sp>
      <p:sp>
        <p:nvSpPr>
          <p:cNvPr id="111" name="Text Box 55"/>
          <p:cNvSpPr txBox="1">
            <a:spLocks noChangeArrowheads="1"/>
          </p:cNvSpPr>
          <p:nvPr/>
        </p:nvSpPr>
        <p:spPr bwMode="auto">
          <a:xfrm>
            <a:off x="5481368" y="1986848"/>
            <a:ext cx="2632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cs typeface="Times New Roman" pitchFamily="18" charset="0"/>
              </a:rPr>
              <a:t>3</a:t>
            </a:r>
          </a:p>
        </p:txBody>
      </p:sp>
      <p:sp>
        <p:nvSpPr>
          <p:cNvPr id="112" name="Text Box 56"/>
          <p:cNvSpPr txBox="1">
            <a:spLocks noChangeArrowheads="1"/>
          </p:cNvSpPr>
          <p:nvPr/>
        </p:nvSpPr>
        <p:spPr bwMode="auto">
          <a:xfrm>
            <a:off x="5960980" y="1792099"/>
            <a:ext cx="2632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  <a:cs typeface="Times New Roman" pitchFamily="18" charset="0"/>
              </a:rPr>
              <a:t>4</a:t>
            </a:r>
          </a:p>
        </p:txBody>
      </p:sp>
      <p:sp>
        <p:nvSpPr>
          <p:cNvPr id="113" name="Text Box 57"/>
          <p:cNvSpPr txBox="1">
            <a:spLocks noChangeArrowheads="1"/>
          </p:cNvSpPr>
          <p:nvPr/>
        </p:nvSpPr>
        <p:spPr bwMode="auto">
          <a:xfrm>
            <a:off x="6409846" y="1931403"/>
            <a:ext cx="2632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  <a:cs typeface="Times New Roman" pitchFamily="18" charset="0"/>
              </a:rPr>
              <a:t>5</a:t>
            </a:r>
          </a:p>
        </p:txBody>
      </p:sp>
      <p:sp>
        <p:nvSpPr>
          <p:cNvPr id="114" name="Text Box 58"/>
          <p:cNvSpPr txBox="1">
            <a:spLocks noChangeArrowheads="1"/>
          </p:cNvSpPr>
          <p:nvPr/>
        </p:nvSpPr>
        <p:spPr bwMode="auto">
          <a:xfrm>
            <a:off x="6751555" y="2302878"/>
            <a:ext cx="2632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  <a:cs typeface="Times New Roman" pitchFamily="18" charset="0"/>
              </a:rPr>
              <a:t>6</a:t>
            </a:r>
          </a:p>
        </p:txBody>
      </p:sp>
      <p:sp>
        <p:nvSpPr>
          <p:cNvPr id="115" name="Text Box 59"/>
          <p:cNvSpPr txBox="1">
            <a:spLocks noChangeArrowheads="1"/>
          </p:cNvSpPr>
          <p:nvPr/>
        </p:nvSpPr>
        <p:spPr bwMode="auto">
          <a:xfrm>
            <a:off x="6844424" y="2746981"/>
            <a:ext cx="2632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  <a:cs typeface="Times New Roman" pitchFamily="18" charset="0"/>
              </a:rPr>
              <a:t>7</a:t>
            </a:r>
          </a:p>
        </p:txBody>
      </p:sp>
      <p:sp>
        <p:nvSpPr>
          <p:cNvPr id="116" name="Text Box 60"/>
          <p:cNvSpPr txBox="1">
            <a:spLocks noChangeArrowheads="1"/>
          </p:cNvSpPr>
          <p:nvPr/>
        </p:nvSpPr>
        <p:spPr bwMode="auto">
          <a:xfrm>
            <a:off x="6769414" y="3204181"/>
            <a:ext cx="2632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  <a:cs typeface="Times New Roman" pitchFamily="18" charset="0"/>
              </a:rPr>
              <a:t>8</a:t>
            </a:r>
          </a:p>
        </p:txBody>
      </p:sp>
      <p:sp>
        <p:nvSpPr>
          <p:cNvPr id="117" name="Text Box 61"/>
          <p:cNvSpPr txBox="1">
            <a:spLocks noChangeArrowheads="1"/>
          </p:cNvSpPr>
          <p:nvPr/>
        </p:nvSpPr>
        <p:spPr bwMode="auto">
          <a:xfrm>
            <a:off x="6390796" y="3563749"/>
            <a:ext cx="2632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  <a:cs typeface="Times New Roman" pitchFamily="18" charset="0"/>
              </a:rPr>
              <a:t>9</a:t>
            </a:r>
          </a:p>
        </p:txBody>
      </p:sp>
      <p:sp>
        <p:nvSpPr>
          <p:cNvPr id="118" name="Text Box 62"/>
          <p:cNvSpPr txBox="1">
            <a:spLocks noChangeArrowheads="1"/>
          </p:cNvSpPr>
          <p:nvPr/>
        </p:nvSpPr>
        <p:spPr bwMode="auto">
          <a:xfrm>
            <a:off x="5925262" y="3675668"/>
            <a:ext cx="3417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  <a:cs typeface="Times New Roman" pitchFamily="18" charset="0"/>
              </a:rPr>
              <a:t>10</a:t>
            </a:r>
          </a:p>
        </p:txBody>
      </p:sp>
      <p:sp>
        <p:nvSpPr>
          <p:cNvPr id="119" name="Text Box 63"/>
          <p:cNvSpPr txBox="1">
            <a:spLocks noChangeArrowheads="1"/>
          </p:cNvSpPr>
          <p:nvPr/>
        </p:nvSpPr>
        <p:spPr bwMode="auto">
          <a:xfrm>
            <a:off x="5489493" y="3567322"/>
            <a:ext cx="3417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  <a:cs typeface="Times New Roman" pitchFamily="18" charset="0"/>
              </a:rPr>
              <a:t>11</a:t>
            </a:r>
          </a:p>
        </p:txBody>
      </p:sp>
      <p:sp>
        <p:nvSpPr>
          <p:cNvPr id="120" name="Text Box 64"/>
          <p:cNvSpPr txBox="1">
            <a:spLocks noChangeArrowheads="1"/>
          </p:cNvSpPr>
          <p:nvPr/>
        </p:nvSpPr>
        <p:spPr bwMode="auto">
          <a:xfrm>
            <a:off x="5132306" y="3211324"/>
            <a:ext cx="3417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  <a:cs typeface="Times New Roman" pitchFamily="18" charset="0"/>
              </a:rPr>
              <a:t>12</a:t>
            </a:r>
          </a:p>
        </p:txBody>
      </p:sp>
      <p:sp>
        <p:nvSpPr>
          <p:cNvPr id="121" name="Text Box 65"/>
          <p:cNvSpPr txBox="1">
            <a:spLocks noChangeArrowheads="1"/>
          </p:cNvSpPr>
          <p:nvPr/>
        </p:nvSpPr>
        <p:spPr bwMode="auto">
          <a:xfrm>
            <a:off x="5782387" y="2670780"/>
            <a:ext cx="263214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50">
                <a:solidFill>
                  <a:prstClr val="black"/>
                </a:solidFill>
                <a:cs typeface="Times New Roman" pitchFamily="18" charset="0"/>
              </a:rPr>
              <a:t>v</a:t>
            </a:r>
          </a:p>
        </p:txBody>
      </p:sp>
      <p:sp>
        <p:nvSpPr>
          <p:cNvPr id="122" name="Text Box 66"/>
          <p:cNvSpPr txBox="1">
            <a:spLocks noChangeArrowheads="1"/>
          </p:cNvSpPr>
          <p:nvPr/>
        </p:nvSpPr>
        <p:spPr bwMode="auto">
          <a:xfrm>
            <a:off x="5897877" y="4076025"/>
            <a:ext cx="263214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50">
                <a:solidFill>
                  <a:prstClr val="black"/>
                </a:solidFill>
                <a:cs typeface="Times New Roman" pitchFamily="18" charset="0"/>
              </a:rPr>
              <a:t>v</a:t>
            </a:r>
          </a:p>
        </p:txBody>
      </p:sp>
      <p:sp>
        <p:nvSpPr>
          <p:cNvPr id="123" name="Text Box 67"/>
          <p:cNvSpPr txBox="1">
            <a:spLocks noChangeArrowheads="1"/>
          </p:cNvSpPr>
          <p:nvPr/>
        </p:nvSpPr>
        <p:spPr bwMode="auto">
          <a:xfrm>
            <a:off x="5130079" y="5670427"/>
            <a:ext cx="2632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24" name="Text Box 68"/>
          <p:cNvSpPr txBox="1">
            <a:spLocks noChangeArrowheads="1"/>
          </p:cNvSpPr>
          <p:nvPr/>
        </p:nvSpPr>
        <p:spPr bwMode="auto">
          <a:xfrm>
            <a:off x="5319233" y="5487622"/>
            <a:ext cx="2632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cs typeface="Times New Roman" pitchFamily="18" charset="0"/>
              </a:rPr>
              <a:t>2</a:t>
            </a:r>
          </a:p>
        </p:txBody>
      </p:sp>
      <p:sp>
        <p:nvSpPr>
          <p:cNvPr id="125" name="Text Box 69"/>
          <p:cNvSpPr txBox="1">
            <a:spLocks noChangeArrowheads="1"/>
          </p:cNvSpPr>
          <p:nvPr/>
        </p:nvSpPr>
        <p:spPr bwMode="auto">
          <a:xfrm>
            <a:off x="5620462" y="5490488"/>
            <a:ext cx="2632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  <a:cs typeface="Times New Roman" pitchFamily="18" charset="0"/>
              </a:rPr>
              <a:t>3</a:t>
            </a:r>
          </a:p>
        </p:txBody>
      </p:sp>
      <p:sp>
        <p:nvSpPr>
          <p:cNvPr id="126" name="Text Box 70"/>
          <p:cNvSpPr txBox="1">
            <a:spLocks noChangeArrowheads="1"/>
          </p:cNvSpPr>
          <p:nvPr/>
        </p:nvSpPr>
        <p:spPr bwMode="auto">
          <a:xfrm>
            <a:off x="5908593" y="5483344"/>
            <a:ext cx="2632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  <a:cs typeface="Times New Roman" pitchFamily="18" charset="0"/>
              </a:rPr>
              <a:t>4</a:t>
            </a:r>
          </a:p>
        </p:txBody>
      </p:sp>
      <p:sp>
        <p:nvSpPr>
          <p:cNvPr id="127" name="Text Box 71"/>
          <p:cNvSpPr txBox="1">
            <a:spLocks noChangeArrowheads="1"/>
          </p:cNvSpPr>
          <p:nvPr/>
        </p:nvSpPr>
        <p:spPr bwMode="auto">
          <a:xfrm>
            <a:off x="6307452" y="5482153"/>
            <a:ext cx="2632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  <a:cs typeface="Times New Roman" pitchFamily="18" charset="0"/>
              </a:rPr>
              <a:t>5</a:t>
            </a:r>
          </a:p>
        </p:txBody>
      </p:sp>
      <p:sp>
        <p:nvSpPr>
          <p:cNvPr id="128" name="Text Box 72"/>
          <p:cNvSpPr txBox="1">
            <a:spLocks noChangeArrowheads="1"/>
          </p:cNvSpPr>
          <p:nvPr/>
        </p:nvSpPr>
        <p:spPr bwMode="auto">
          <a:xfrm>
            <a:off x="6607489" y="5494060"/>
            <a:ext cx="2632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  <a:cs typeface="Times New Roman" pitchFamily="18" charset="0"/>
              </a:rPr>
              <a:t>6</a:t>
            </a:r>
          </a:p>
        </p:txBody>
      </p:sp>
      <p:sp>
        <p:nvSpPr>
          <p:cNvPr id="129" name="Text Box 73"/>
          <p:cNvSpPr txBox="1">
            <a:spLocks noChangeArrowheads="1"/>
          </p:cNvSpPr>
          <p:nvPr/>
        </p:nvSpPr>
        <p:spPr bwMode="auto">
          <a:xfrm>
            <a:off x="6886096" y="5576213"/>
            <a:ext cx="2632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  <a:cs typeface="Times New Roman" pitchFamily="18" charset="0"/>
              </a:rPr>
              <a:t>7</a:t>
            </a:r>
          </a:p>
        </p:txBody>
      </p:sp>
      <p:sp>
        <p:nvSpPr>
          <p:cNvPr id="130" name="Text Box 74"/>
          <p:cNvSpPr txBox="1">
            <a:spLocks noChangeArrowheads="1"/>
          </p:cNvSpPr>
          <p:nvPr/>
        </p:nvSpPr>
        <p:spPr bwMode="auto">
          <a:xfrm>
            <a:off x="6714646" y="5645269"/>
            <a:ext cx="2632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  <a:cs typeface="Times New Roman" pitchFamily="18" charset="0"/>
              </a:rPr>
              <a:t>8</a:t>
            </a:r>
          </a:p>
        </p:txBody>
      </p:sp>
      <p:sp>
        <p:nvSpPr>
          <p:cNvPr id="131" name="Text Box 75"/>
          <p:cNvSpPr txBox="1">
            <a:spLocks noChangeArrowheads="1"/>
          </p:cNvSpPr>
          <p:nvPr/>
        </p:nvSpPr>
        <p:spPr bwMode="auto">
          <a:xfrm>
            <a:off x="6397939" y="5655985"/>
            <a:ext cx="2632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  <a:cs typeface="Times New Roman" pitchFamily="18" charset="0"/>
              </a:rPr>
              <a:t>9</a:t>
            </a:r>
          </a:p>
        </p:txBody>
      </p:sp>
      <p:sp>
        <p:nvSpPr>
          <p:cNvPr id="132" name="Text Box 76"/>
          <p:cNvSpPr txBox="1">
            <a:spLocks noChangeArrowheads="1"/>
          </p:cNvSpPr>
          <p:nvPr/>
        </p:nvSpPr>
        <p:spPr bwMode="auto">
          <a:xfrm>
            <a:off x="5920499" y="5670272"/>
            <a:ext cx="3417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  <a:cs typeface="Times New Roman" pitchFamily="18" charset="0"/>
              </a:rPr>
              <a:t>10</a:t>
            </a:r>
          </a:p>
        </p:txBody>
      </p:sp>
      <p:sp>
        <p:nvSpPr>
          <p:cNvPr id="133" name="Text Box 77"/>
          <p:cNvSpPr txBox="1">
            <a:spLocks noChangeArrowheads="1"/>
          </p:cNvSpPr>
          <p:nvPr/>
        </p:nvSpPr>
        <p:spPr bwMode="auto">
          <a:xfrm>
            <a:off x="5516877" y="5663128"/>
            <a:ext cx="3417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  <a:cs typeface="Times New Roman" pitchFamily="18" charset="0"/>
              </a:rPr>
              <a:t>11</a:t>
            </a:r>
          </a:p>
        </p:txBody>
      </p:sp>
      <p:sp>
        <p:nvSpPr>
          <p:cNvPr id="134" name="Text Box 78"/>
          <p:cNvSpPr txBox="1">
            <a:spLocks noChangeArrowheads="1"/>
          </p:cNvSpPr>
          <p:nvPr/>
        </p:nvSpPr>
        <p:spPr bwMode="auto">
          <a:xfrm>
            <a:off x="5241344" y="5660791"/>
            <a:ext cx="3417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cs typeface="Times New Roman" pitchFamily="18" charset="0"/>
              </a:rPr>
              <a:t>12</a:t>
            </a:r>
          </a:p>
        </p:txBody>
      </p:sp>
      <p:sp>
        <p:nvSpPr>
          <p:cNvPr id="135" name="Text Box 79"/>
          <p:cNvSpPr txBox="1">
            <a:spLocks noChangeArrowheads="1"/>
          </p:cNvSpPr>
          <p:nvPr/>
        </p:nvSpPr>
        <p:spPr bwMode="auto">
          <a:xfrm>
            <a:off x="5146987" y="5374781"/>
            <a:ext cx="1773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33CC"/>
                </a:solidFill>
                <a:cs typeface="Times New Roman" pitchFamily="18" charset="0"/>
              </a:rPr>
              <a:t>a</a:t>
            </a:r>
          </a:p>
        </p:txBody>
      </p:sp>
      <p:sp>
        <p:nvSpPr>
          <p:cNvPr id="136" name="Text Box 80"/>
          <p:cNvSpPr txBox="1">
            <a:spLocks noChangeArrowheads="1"/>
          </p:cNvSpPr>
          <p:nvPr/>
        </p:nvSpPr>
        <p:spPr bwMode="auto">
          <a:xfrm>
            <a:off x="5292245" y="5284506"/>
            <a:ext cx="2648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33CC"/>
                </a:solidFill>
                <a:cs typeface="Times New Roman" pitchFamily="18" charset="0"/>
              </a:rPr>
              <a:t>b</a:t>
            </a:r>
          </a:p>
        </p:txBody>
      </p:sp>
      <p:sp>
        <p:nvSpPr>
          <p:cNvPr id="137" name="Text Box 81"/>
          <p:cNvSpPr txBox="1">
            <a:spLocks noChangeArrowheads="1"/>
          </p:cNvSpPr>
          <p:nvPr/>
        </p:nvSpPr>
        <p:spPr bwMode="auto">
          <a:xfrm>
            <a:off x="5611183" y="5096748"/>
            <a:ext cx="25039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33CC"/>
                </a:solidFill>
                <a:cs typeface="Times New Roman" pitchFamily="18" charset="0"/>
              </a:rPr>
              <a:t>c</a:t>
            </a:r>
          </a:p>
        </p:txBody>
      </p:sp>
      <p:sp>
        <p:nvSpPr>
          <p:cNvPr id="138" name="Text Box 82"/>
          <p:cNvSpPr txBox="1">
            <a:spLocks noChangeArrowheads="1"/>
          </p:cNvSpPr>
          <p:nvPr/>
        </p:nvSpPr>
        <p:spPr bwMode="auto">
          <a:xfrm>
            <a:off x="5390849" y="5424963"/>
            <a:ext cx="14269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33CC"/>
                </a:solidFill>
                <a:cs typeface="Times New Roman" pitchFamily="18" charset="0"/>
              </a:rPr>
              <a:t>l</a:t>
            </a:r>
          </a:p>
        </p:txBody>
      </p:sp>
      <p:sp>
        <p:nvSpPr>
          <p:cNvPr id="139" name="Text Box 83"/>
          <p:cNvSpPr txBox="1">
            <a:spLocks noChangeArrowheads="1"/>
          </p:cNvSpPr>
          <p:nvPr/>
        </p:nvSpPr>
        <p:spPr bwMode="auto">
          <a:xfrm>
            <a:off x="5680780" y="5262193"/>
            <a:ext cx="25519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33CC"/>
                </a:solidFill>
                <a:cs typeface="Times New Roman" pitchFamily="18" charset="0"/>
              </a:rPr>
              <a:t>k</a:t>
            </a:r>
          </a:p>
        </p:txBody>
      </p:sp>
      <p:sp>
        <p:nvSpPr>
          <p:cNvPr id="140" name="Text Box 84"/>
          <p:cNvSpPr txBox="1">
            <a:spLocks noChangeArrowheads="1"/>
          </p:cNvSpPr>
          <p:nvPr/>
        </p:nvSpPr>
        <p:spPr bwMode="auto">
          <a:xfrm>
            <a:off x="5887868" y="4934466"/>
            <a:ext cx="2648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33CC"/>
                </a:solidFill>
                <a:cs typeface="Times New Roman" pitchFamily="18" charset="0"/>
              </a:rPr>
              <a:t>d</a:t>
            </a:r>
          </a:p>
        </p:txBody>
      </p:sp>
      <p:sp>
        <p:nvSpPr>
          <p:cNvPr id="141" name="Text Box 85"/>
          <p:cNvSpPr txBox="1">
            <a:spLocks noChangeArrowheads="1"/>
          </p:cNvSpPr>
          <p:nvPr/>
        </p:nvSpPr>
        <p:spPr bwMode="auto">
          <a:xfrm>
            <a:off x="6015156" y="5074042"/>
            <a:ext cx="2215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33CC"/>
                </a:solidFill>
                <a:cs typeface="Times New Roman" pitchFamily="18" charset="0"/>
              </a:rPr>
              <a:t>j</a:t>
            </a:r>
          </a:p>
        </p:txBody>
      </p:sp>
      <p:sp>
        <p:nvSpPr>
          <p:cNvPr id="142" name="Text Box 86"/>
          <p:cNvSpPr txBox="1">
            <a:spLocks noChangeArrowheads="1"/>
          </p:cNvSpPr>
          <p:nvPr/>
        </p:nvSpPr>
        <p:spPr bwMode="auto">
          <a:xfrm>
            <a:off x="6135112" y="4802075"/>
            <a:ext cx="26161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33CC"/>
                </a:solidFill>
                <a:cs typeface="Times New Roman" pitchFamily="18" charset="0"/>
              </a:rPr>
              <a:t>e</a:t>
            </a:r>
          </a:p>
        </p:txBody>
      </p:sp>
      <p:sp>
        <p:nvSpPr>
          <p:cNvPr id="143" name="Text Box 87"/>
          <p:cNvSpPr txBox="1">
            <a:spLocks noChangeArrowheads="1"/>
          </p:cNvSpPr>
          <p:nvPr/>
        </p:nvSpPr>
        <p:spPr bwMode="auto">
          <a:xfrm>
            <a:off x="6260293" y="4907565"/>
            <a:ext cx="2199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33CC"/>
                </a:solidFill>
                <a:cs typeface="Times New Roman" pitchFamily="18" charset="0"/>
              </a:rPr>
              <a:t>i</a:t>
            </a:r>
          </a:p>
        </p:txBody>
      </p:sp>
      <p:sp>
        <p:nvSpPr>
          <p:cNvPr id="144" name="Text Box 88"/>
          <p:cNvSpPr txBox="1">
            <a:spLocks noChangeArrowheads="1"/>
          </p:cNvSpPr>
          <p:nvPr/>
        </p:nvSpPr>
        <p:spPr bwMode="auto">
          <a:xfrm>
            <a:off x="6264105" y="4761659"/>
            <a:ext cx="2311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33CC"/>
                </a:solidFill>
                <a:cs typeface="Times New Roman" pitchFamily="18" charset="0"/>
              </a:rPr>
              <a:t>f</a:t>
            </a:r>
          </a:p>
        </p:txBody>
      </p:sp>
      <p:sp>
        <p:nvSpPr>
          <p:cNvPr id="145" name="Text Box 89"/>
          <p:cNvSpPr txBox="1">
            <a:spLocks noChangeArrowheads="1"/>
          </p:cNvSpPr>
          <p:nvPr/>
        </p:nvSpPr>
        <p:spPr bwMode="auto">
          <a:xfrm>
            <a:off x="6390821" y="4820440"/>
            <a:ext cx="2648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33CC"/>
                </a:solidFill>
                <a:cs typeface="Times New Roman" pitchFamily="18" charset="0"/>
              </a:rPr>
              <a:t>h</a:t>
            </a:r>
          </a:p>
        </p:txBody>
      </p:sp>
      <p:sp>
        <p:nvSpPr>
          <p:cNvPr id="146" name="Text Box 90"/>
          <p:cNvSpPr txBox="1">
            <a:spLocks noChangeArrowheads="1"/>
          </p:cNvSpPr>
          <p:nvPr/>
        </p:nvSpPr>
        <p:spPr bwMode="auto">
          <a:xfrm>
            <a:off x="6382360" y="4618785"/>
            <a:ext cx="2568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33CC"/>
                </a:solidFill>
                <a:cs typeface="Times New Roman" pitchFamily="18" charset="0"/>
              </a:rPr>
              <a:t>g</a:t>
            </a:r>
          </a:p>
        </p:txBody>
      </p:sp>
      <p:sp>
        <p:nvSpPr>
          <p:cNvPr id="147" name="Text Box 91"/>
          <p:cNvSpPr txBox="1">
            <a:spLocks noChangeArrowheads="1"/>
          </p:cNvSpPr>
          <p:nvPr/>
        </p:nvSpPr>
        <p:spPr bwMode="auto">
          <a:xfrm>
            <a:off x="0" y="1825172"/>
            <a:ext cx="5000146" cy="4293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57175" indent="-257175" defTabSz="685800">
              <a:buFont typeface="+mj-lt"/>
              <a:buAutoNum type="arabicParenR"/>
              <a:defRPr/>
            </a:pPr>
            <a:r>
              <a:rPr lang="en-US" sz="1950" b="1" kern="0" dirty="0">
                <a:solidFill>
                  <a:srgbClr val="0070C0"/>
                </a:solidFill>
              </a:rPr>
              <a:t>In FP, the cone is seen as a triangle and the plane as Edge View.</a:t>
            </a:r>
          </a:p>
          <a:p>
            <a:pPr marL="257175" indent="-257175" defTabSz="685800">
              <a:buFont typeface="+mj-lt"/>
              <a:buAutoNum type="arabicParenR"/>
              <a:defRPr/>
            </a:pPr>
            <a:r>
              <a:rPr lang="en-US" sz="1950" b="1" kern="0" dirty="0">
                <a:solidFill>
                  <a:srgbClr val="00B050"/>
                </a:solidFill>
              </a:rPr>
              <a:t>Draw lines V-1, V-2 , etc. called </a:t>
            </a:r>
            <a:r>
              <a:rPr lang="en-US" sz="1950" b="1" kern="0" dirty="0">
                <a:solidFill>
                  <a:srgbClr val="FF0000"/>
                </a:solidFill>
              </a:rPr>
              <a:t>‘</a:t>
            </a:r>
            <a:r>
              <a:rPr lang="en-US" sz="1950" b="1" i="1" kern="0" dirty="0">
                <a:solidFill>
                  <a:srgbClr val="FF0000"/>
                </a:solidFill>
              </a:rPr>
              <a:t>elements</a:t>
            </a:r>
            <a:r>
              <a:rPr lang="en-US" sz="1950" b="1" kern="0" dirty="0">
                <a:solidFill>
                  <a:srgbClr val="FF0000"/>
                </a:solidFill>
              </a:rPr>
              <a:t>’ </a:t>
            </a:r>
            <a:r>
              <a:rPr lang="en-US" sz="1950" b="1" kern="0" dirty="0">
                <a:solidFill>
                  <a:srgbClr val="00B050"/>
                </a:solidFill>
              </a:rPr>
              <a:t>or </a:t>
            </a:r>
            <a:r>
              <a:rPr lang="en-US" sz="1950" b="1" kern="0" dirty="0">
                <a:solidFill>
                  <a:srgbClr val="FF0000"/>
                </a:solidFill>
              </a:rPr>
              <a:t>‘</a:t>
            </a:r>
            <a:r>
              <a:rPr lang="en-US" sz="1950" b="1" i="1" kern="0" dirty="0">
                <a:solidFill>
                  <a:srgbClr val="FF0000"/>
                </a:solidFill>
              </a:rPr>
              <a:t>generators</a:t>
            </a:r>
            <a:r>
              <a:rPr lang="en-US" sz="1950" b="1" kern="0" dirty="0">
                <a:solidFill>
                  <a:srgbClr val="FF0000"/>
                </a:solidFill>
              </a:rPr>
              <a:t>’ </a:t>
            </a:r>
            <a:r>
              <a:rPr lang="en-US" sz="1950" b="1" kern="0" dirty="0">
                <a:solidFill>
                  <a:srgbClr val="00B050"/>
                </a:solidFill>
              </a:rPr>
              <a:t>in top and front views.</a:t>
            </a:r>
          </a:p>
          <a:p>
            <a:pPr marL="257175" indent="-257175" defTabSz="685800">
              <a:buFont typeface="+mj-lt"/>
              <a:buAutoNum type="arabicParenR"/>
              <a:defRPr/>
            </a:pPr>
            <a:r>
              <a:rPr lang="en-US" sz="1950" b="1" kern="0" dirty="0">
                <a:solidFill>
                  <a:srgbClr val="0070C0"/>
                </a:solidFill>
              </a:rPr>
              <a:t>The points of </a:t>
            </a:r>
            <a:r>
              <a:rPr lang="en-US" sz="1950" b="1" kern="0" dirty="0">
                <a:solidFill>
                  <a:srgbClr val="FF0000"/>
                </a:solidFill>
              </a:rPr>
              <a:t>intersection of ‘generators’ and EV</a:t>
            </a:r>
            <a:r>
              <a:rPr lang="en-US" sz="1950" b="1" kern="0" dirty="0">
                <a:solidFill>
                  <a:srgbClr val="0070C0"/>
                </a:solidFill>
              </a:rPr>
              <a:t> give the </a:t>
            </a:r>
            <a:r>
              <a:rPr lang="en-US" sz="1950" b="1" i="1" kern="0" dirty="0">
                <a:solidFill>
                  <a:srgbClr val="FF0000"/>
                </a:solidFill>
              </a:rPr>
              <a:t>‘line of intersection’ </a:t>
            </a:r>
            <a:r>
              <a:rPr lang="en-US" sz="1950" b="1" kern="0" dirty="0">
                <a:solidFill>
                  <a:srgbClr val="0070C0"/>
                </a:solidFill>
              </a:rPr>
              <a:t>of plane and cone in FP.</a:t>
            </a:r>
          </a:p>
          <a:p>
            <a:pPr marL="257175" indent="-257175" defTabSz="685800">
              <a:buFont typeface="+mj-lt"/>
              <a:buAutoNum type="arabicParenR"/>
              <a:defRPr/>
            </a:pPr>
            <a:r>
              <a:rPr lang="en-US" sz="1950" b="1" kern="0" dirty="0">
                <a:solidFill>
                  <a:srgbClr val="00B050"/>
                </a:solidFill>
              </a:rPr>
              <a:t>Locate the points of intersection (</a:t>
            </a:r>
            <a:r>
              <a:rPr lang="en-US" sz="1950" b="1" i="1" kern="0" dirty="0">
                <a:solidFill>
                  <a:srgbClr val="00B050"/>
                </a:solidFill>
              </a:rPr>
              <a:t>e</a:t>
            </a:r>
            <a:r>
              <a:rPr lang="en-US" sz="1950" b="1" kern="0" dirty="0">
                <a:solidFill>
                  <a:srgbClr val="00B050"/>
                </a:solidFill>
              </a:rPr>
              <a:t> and </a:t>
            </a:r>
            <a:r>
              <a:rPr lang="en-US" sz="1950" b="1" i="1" kern="0" dirty="0" err="1">
                <a:solidFill>
                  <a:srgbClr val="00B050"/>
                </a:solidFill>
              </a:rPr>
              <a:t>i</a:t>
            </a:r>
            <a:r>
              <a:rPr lang="en-US" sz="1950" b="1" kern="0" dirty="0">
                <a:solidFill>
                  <a:srgbClr val="00B050"/>
                </a:solidFill>
              </a:rPr>
              <a:t>) in the HP.</a:t>
            </a:r>
          </a:p>
          <a:p>
            <a:pPr marL="257175" indent="-257175" defTabSz="685800">
              <a:buFont typeface="+mj-lt"/>
              <a:buAutoNum type="arabicParenR"/>
              <a:defRPr/>
            </a:pPr>
            <a:r>
              <a:rPr lang="en-US" sz="1950" b="1" kern="0" dirty="0">
                <a:solidFill>
                  <a:srgbClr val="0070C0"/>
                </a:solidFill>
              </a:rPr>
              <a:t>Similarly, locate all other points of intersection in top view and draw the</a:t>
            </a:r>
            <a:r>
              <a:rPr lang="en-US" sz="1950" b="1" i="1" kern="0" dirty="0">
                <a:solidFill>
                  <a:srgbClr val="0070C0"/>
                </a:solidFill>
              </a:rPr>
              <a:t> </a:t>
            </a:r>
            <a:r>
              <a:rPr lang="en-US" sz="1950" b="1" i="1" kern="0" dirty="0">
                <a:solidFill>
                  <a:srgbClr val="FF0000"/>
                </a:solidFill>
              </a:rPr>
              <a:t>‘curve of intersection.’</a:t>
            </a:r>
          </a:p>
          <a:p>
            <a:pPr marL="257175" indent="-257175" defTabSz="685800">
              <a:buFont typeface="+mj-lt"/>
              <a:buAutoNum type="arabicParenR"/>
              <a:defRPr/>
            </a:pPr>
            <a:r>
              <a:rPr lang="en-US" sz="1950" b="1" kern="0" dirty="0">
                <a:solidFill>
                  <a:srgbClr val="00B050"/>
                </a:solidFill>
              </a:rPr>
              <a:t>What will be the shape of the ‘curve of intersection’ in top view?</a:t>
            </a:r>
          </a:p>
        </p:txBody>
      </p:sp>
      <p:sp>
        <p:nvSpPr>
          <p:cNvPr id="148" name="Text Box 92"/>
          <p:cNvSpPr txBox="1">
            <a:spLocks noChangeArrowheads="1"/>
          </p:cNvSpPr>
          <p:nvPr/>
        </p:nvSpPr>
        <p:spPr bwMode="auto">
          <a:xfrm>
            <a:off x="6697978" y="4796353"/>
            <a:ext cx="12506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lang="en-US" b="1" kern="0" dirty="0">
                <a:solidFill>
                  <a:prstClr val="black"/>
                </a:solidFill>
              </a:rPr>
              <a:t>Plane in </a:t>
            </a:r>
            <a:r>
              <a:rPr lang="en-US" b="1" kern="0" dirty="0" err="1">
                <a:solidFill>
                  <a:prstClr val="black"/>
                </a:solidFill>
              </a:rPr>
              <a:t>EV</a:t>
            </a:r>
            <a:endParaRPr lang="en-US" b="1" kern="0" dirty="0">
              <a:solidFill>
                <a:prstClr val="black"/>
              </a:solidFill>
            </a:endParaRPr>
          </a:p>
        </p:txBody>
      </p:sp>
      <p:sp>
        <p:nvSpPr>
          <p:cNvPr id="149" name="Line 93"/>
          <p:cNvSpPr>
            <a:spLocks noChangeShapeType="1"/>
          </p:cNvSpPr>
          <p:nvPr/>
        </p:nvSpPr>
        <p:spPr bwMode="auto">
          <a:xfrm flipH="1" flipV="1">
            <a:off x="6926577" y="4567753"/>
            <a:ext cx="114300" cy="2286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150" name="Rectangle 94"/>
          <p:cNvSpPr>
            <a:spLocks noChangeArrowheads="1"/>
          </p:cNvSpPr>
          <p:nvPr/>
        </p:nvSpPr>
        <p:spPr bwMode="auto">
          <a:xfrm>
            <a:off x="6755127" y="4796353"/>
            <a:ext cx="11430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151" name="Oval 95"/>
          <p:cNvSpPr>
            <a:spLocks noChangeArrowheads="1"/>
          </p:cNvSpPr>
          <p:nvPr/>
        </p:nvSpPr>
        <p:spPr bwMode="auto">
          <a:xfrm>
            <a:off x="6271544" y="4965394"/>
            <a:ext cx="57150" cy="5715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152" name="Line 96"/>
          <p:cNvSpPr>
            <a:spLocks noChangeShapeType="1"/>
          </p:cNvSpPr>
          <p:nvPr/>
        </p:nvSpPr>
        <p:spPr bwMode="auto">
          <a:xfrm flipH="1" flipV="1">
            <a:off x="6303846" y="2477899"/>
            <a:ext cx="0" cy="2538554"/>
          </a:xfrm>
          <a:prstGeom prst="line">
            <a:avLst/>
          </a:prstGeom>
          <a:noFill/>
          <a:ln w="12700">
            <a:solidFill>
              <a:srgbClr val="0070C0"/>
            </a:solidFill>
            <a:round/>
            <a:headEnd type="none" w="med" len="med"/>
            <a:tailEnd type="none" w="med" len="med"/>
          </a:ln>
        </p:spPr>
        <p:txBody>
          <a:bodyPr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153" name="Oval 97"/>
          <p:cNvSpPr>
            <a:spLocks noChangeArrowheads="1"/>
          </p:cNvSpPr>
          <p:nvPr/>
        </p:nvSpPr>
        <p:spPr bwMode="auto">
          <a:xfrm>
            <a:off x="6269543" y="2435036"/>
            <a:ext cx="57150" cy="5715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154" name="Oval 98"/>
          <p:cNvSpPr>
            <a:spLocks noChangeArrowheads="1"/>
          </p:cNvSpPr>
          <p:nvPr/>
        </p:nvSpPr>
        <p:spPr bwMode="auto">
          <a:xfrm>
            <a:off x="6274659" y="3241362"/>
            <a:ext cx="57150" cy="5715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155" name="Text Box 99"/>
          <p:cNvSpPr txBox="1">
            <a:spLocks noChangeArrowheads="1"/>
          </p:cNvSpPr>
          <p:nvPr/>
        </p:nvSpPr>
        <p:spPr bwMode="auto">
          <a:xfrm>
            <a:off x="6115762" y="3125599"/>
            <a:ext cx="2199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33CC"/>
                </a:solidFill>
                <a:cs typeface="Times New Roman" pitchFamily="18" charset="0"/>
              </a:rPr>
              <a:t>i</a:t>
            </a:r>
          </a:p>
        </p:txBody>
      </p:sp>
      <p:sp>
        <p:nvSpPr>
          <p:cNvPr id="156" name="Text Box 100"/>
          <p:cNvSpPr txBox="1">
            <a:spLocks noChangeArrowheads="1"/>
          </p:cNvSpPr>
          <p:nvPr/>
        </p:nvSpPr>
        <p:spPr bwMode="auto">
          <a:xfrm>
            <a:off x="6074089" y="2345740"/>
            <a:ext cx="26161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33CC"/>
                </a:solidFill>
                <a:cs typeface="Times New Roman" pitchFamily="18" charset="0"/>
              </a:rPr>
              <a:t>e</a:t>
            </a:r>
          </a:p>
        </p:txBody>
      </p:sp>
      <p:sp>
        <p:nvSpPr>
          <p:cNvPr id="157" name="Oval 101"/>
          <p:cNvSpPr>
            <a:spLocks noChangeArrowheads="1"/>
          </p:cNvSpPr>
          <p:nvPr/>
        </p:nvSpPr>
        <p:spPr bwMode="auto">
          <a:xfrm>
            <a:off x="5679993" y="2295734"/>
            <a:ext cx="57150" cy="5715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158" name="Oval 102"/>
          <p:cNvSpPr>
            <a:spLocks noChangeArrowheads="1"/>
          </p:cNvSpPr>
          <p:nvPr/>
        </p:nvSpPr>
        <p:spPr bwMode="auto">
          <a:xfrm>
            <a:off x="5422818" y="2477899"/>
            <a:ext cx="57150" cy="5715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159" name="Oval 103"/>
          <p:cNvSpPr>
            <a:spLocks noChangeArrowheads="1"/>
          </p:cNvSpPr>
          <p:nvPr/>
        </p:nvSpPr>
        <p:spPr bwMode="auto">
          <a:xfrm>
            <a:off x="5294420" y="2826815"/>
            <a:ext cx="57150" cy="5715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160" name="Oval 104"/>
          <p:cNvSpPr>
            <a:spLocks noChangeArrowheads="1"/>
          </p:cNvSpPr>
          <p:nvPr/>
        </p:nvSpPr>
        <p:spPr bwMode="auto">
          <a:xfrm>
            <a:off x="5412102" y="3199418"/>
            <a:ext cx="57150" cy="5715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161" name="Oval 105"/>
          <p:cNvSpPr>
            <a:spLocks noChangeArrowheads="1"/>
          </p:cNvSpPr>
          <p:nvPr/>
        </p:nvSpPr>
        <p:spPr bwMode="auto">
          <a:xfrm>
            <a:off x="5719283" y="3406586"/>
            <a:ext cx="57150" cy="5715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162" name="Oval 106"/>
          <p:cNvSpPr>
            <a:spLocks noChangeArrowheads="1"/>
          </p:cNvSpPr>
          <p:nvPr/>
        </p:nvSpPr>
        <p:spPr bwMode="auto">
          <a:xfrm>
            <a:off x="6026465" y="3385155"/>
            <a:ext cx="57150" cy="5715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163" name="Oval 107"/>
          <p:cNvSpPr>
            <a:spLocks noChangeArrowheads="1"/>
          </p:cNvSpPr>
          <p:nvPr/>
        </p:nvSpPr>
        <p:spPr bwMode="auto">
          <a:xfrm>
            <a:off x="6033608" y="2299305"/>
            <a:ext cx="57150" cy="5715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164" name="Oval 108"/>
          <p:cNvSpPr>
            <a:spLocks noChangeArrowheads="1"/>
          </p:cNvSpPr>
          <p:nvPr/>
        </p:nvSpPr>
        <p:spPr bwMode="auto">
          <a:xfrm>
            <a:off x="6372937" y="2635061"/>
            <a:ext cx="57150" cy="5715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165" name="Oval 109"/>
          <p:cNvSpPr>
            <a:spLocks noChangeArrowheads="1"/>
          </p:cNvSpPr>
          <p:nvPr/>
        </p:nvSpPr>
        <p:spPr bwMode="auto">
          <a:xfrm>
            <a:off x="6412227" y="2820799"/>
            <a:ext cx="57150" cy="5715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166" name="Oval 110"/>
          <p:cNvSpPr>
            <a:spLocks noChangeArrowheads="1"/>
          </p:cNvSpPr>
          <p:nvPr/>
        </p:nvSpPr>
        <p:spPr bwMode="auto">
          <a:xfrm>
            <a:off x="6376508" y="3035111"/>
            <a:ext cx="57150" cy="5715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167" name="Text Box 112"/>
          <p:cNvSpPr txBox="1">
            <a:spLocks noChangeArrowheads="1"/>
          </p:cNvSpPr>
          <p:nvPr/>
        </p:nvSpPr>
        <p:spPr bwMode="auto">
          <a:xfrm>
            <a:off x="5181121" y="2620612"/>
            <a:ext cx="2584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33CC"/>
                </a:solidFill>
                <a:cs typeface="Times New Roman" pitchFamily="18" charset="0"/>
              </a:rPr>
              <a:t>a</a:t>
            </a:r>
          </a:p>
        </p:txBody>
      </p:sp>
      <p:sp>
        <p:nvSpPr>
          <p:cNvPr id="168" name="Text Box 113"/>
          <p:cNvSpPr txBox="1">
            <a:spLocks noChangeArrowheads="1"/>
          </p:cNvSpPr>
          <p:nvPr/>
        </p:nvSpPr>
        <p:spPr bwMode="auto">
          <a:xfrm>
            <a:off x="5327568" y="2280256"/>
            <a:ext cx="2648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33CC"/>
                </a:solidFill>
                <a:cs typeface="Times New Roman" pitchFamily="18" charset="0"/>
              </a:rPr>
              <a:t>b</a:t>
            </a:r>
          </a:p>
        </p:txBody>
      </p:sp>
      <p:sp>
        <p:nvSpPr>
          <p:cNvPr id="169" name="Text Box 114"/>
          <p:cNvSpPr txBox="1">
            <a:spLocks noChangeArrowheads="1"/>
          </p:cNvSpPr>
          <p:nvPr/>
        </p:nvSpPr>
        <p:spPr bwMode="auto">
          <a:xfrm>
            <a:off x="5645464" y="2101662"/>
            <a:ext cx="25039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33CC"/>
                </a:solidFill>
                <a:cs typeface="Times New Roman" pitchFamily="18" charset="0"/>
              </a:rPr>
              <a:t>c</a:t>
            </a:r>
          </a:p>
        </p:txBody>
      </p:sp>
      <p:sp>
        <p:nvSpPr>
          <p:cNvPr id="170" name="Text Box 115"/>
          <p:cNvSpPr txBox="1">
            <a:spLocks noChangeArrowheads="1"/>
          </p:cNvSpPr>
          <p:nvPr/>
        </p:nvSpPr>
        <p:spPr bwMode="auto">
          <a:xfrm>
            <a:off x="5894306" y="2112378"/>
            <a:ext cx="2648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33CC"/>
                </a:solidFill>
                <a:cs typeface="Times New Roman" pitchFamily="18" charset="0"/>
              </a:rPr>
              <a:t>d</a:t>
            </a:r>
          </a:p>
        </p:txBody>
      </p:sp>
      <p:sp>
        <p:nvSpPr>
          <p:cNvPr id="171" name="Text Box 116"/>
          <p:cNvSpPr txBox="1">
            <a:spLocks noChangeArrowheads="1"/>
          </p:cNvSpPr>
          <p:nvPr/>
        </p:nvSpPr>
        <p:spPr bwMode="auto">
          <a:xfrm>
            <a:off x="6321739" y="2433847"/>
            <a:ext cx="2311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33CC"/>
                </a:solidFill>
                <a:cs typeface="Times New Roman" pitchFamily="18" charset="0"/>
              </a:rPr>
              <a:t>f</a:t>
            </a:r>
          </a:p>
        </p:txBody>
      </p:sp>
      <p:sp>
        <p:nvSpPr>
          <p:cNvPr id="172" name="Text Box 117"/>
          <p:cNvSpPr txBox="1">
            <a:spLocks noChangeArrowheads="1"/>
          </p:cNvSpPr>
          <p:nvPr/>
        </p:nvSpPr>
        <p:spPr bwMode="auto">
          <a:xfrm>
            <a:off x="6409846" y="2630299"/>
            <a:ext cx="2568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33CC"/>
                </a:solidFill>
                <a:cs typeface="Times New Roman" pitchFamily="18" charset="0"/>
              </a:rPr>
              <a:t>g</a:t>
            </a:r>
          </a:p>
        </p:txBody>
      </p:sp>
      <p:sp>
        <p:nvSpPr>
          <p:cNvPr id="173" name="Text Box 118"/>
          <p:cNvSpPr txBox="1">
            <a:spLocks noChangeArrowheads="1"/>
          </p:cNvSpPr>
          <p:nvPr/>
        </p:nvSpPr>
        <p:spPr bwMode="auto">
          <a:xfrm>
            <a:off x="6382462" y="2881522"/>
            <a:ext cx="2648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33CC"/>
                </a:solidFill>
                <a:cs typeface="Times New Roman" pitchFamily="18" charset="0"/>
              </a:rPr>
              <a:t>h</a:t>
            </a:r>
          </a:p>
        </p:txBody>
      </p:sp>
      <p:sp>
        <p:nvSpPr>
          <p:cNvPr id="174" name="Text Box 119"/>
          <p:cNvSpPr txBox="1">
            <a:spLocks noChangeArrowheads="1"/>
          </p:cNvSpPr>
          <p:nvPr/>
        </p:nvSpPr>
        <p:spPr bwMode="auto">
          <a:xfrm>
            <a:off x="5922881" y="3374440"/>
            <a:ext cx="2215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33CC"/>
                </a:solidFill>
                <a:cs typeface="Times New Roman" pitchFamily="18" charset="0"/>
              </a:rPr>
              <a:t>j</a:t>
            </a:r>
          </a:p>
        </p:txBody>
      </p:sp>
      <p:sp>
        <p:nvSpPr>
          <p:cNvPr id="175" name="Text Box 120"/>
          <p:cNvSpPr txBox="1">
            <a:spLocks noChangeArrowheads="1"/>
          </p:cNvSpPr>
          <p:nvPr/>
        </p:nvSpPr>
        <p:spPr bwMode="auto">
          <a:xfrm>
            <a:off x="5571646" y="3357772"/>
            <a:ext cx="25519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33CC"/>
                </a:solidFill>
                <a:cs typeface="Times New Roman" pitchFamily="18" charset="0"/>
              </a:rPr>
              <a:t>k</a:t>
            </a:r>
          </a:p>
        </p:txBody>
      </p:sp>
      <p:sp>
        <p:nvSpPr>
          <p:cNvPr id="176" name="Text Box 121"/>
          <p:cNvSpPr txBox="1">
            <a:spLocks noChangeArrowheads="1"/>
          </p:cNvSpPr>
          <p:nvPr/>
        </p:nvSpPr>
        <p:spPr bwMode="auto">
          <a:xfrm>
            <a:off x="5263274" y="3093453"/>
            <a:ext cx="2199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33CC"/>
                </a:solidFill>
                <a:cs typeface="Times New Roman" pitchFamily="18" charset="0"/>
              </a:rPr>
              <a:t>l</a:t>
            </a:r>
          </a:p>
        </p:txBody>
      </p:sp>
      <p:pic>
        <p:nvPicPr>
          <p:cNvPr id="177" name="Picture 2" descr="C:\Documents and Settings\admin\Desktop\22.bmp"/>
          <p:cNvPicPr>
            <a:picLocks noChangeAspect="1" noChangeArrowheads="1"/>
          </p:cNvPicPr>
          <p:nvPr/>
        </p:nvPicPr>
        <p:blipFill>
          <a:blip r:embed="rId2"/>
          <a:srcRect l="11825" t="18571" r="54089" b="17143"/>
          <a:stretch>
            <a:fillRect/>
          </a:stretch>
        </p:blipFill>
        <p:spPr bwMode="auto">
          <a:xfrm>
            <a:off x="7093691" y="2008351"/>
            <a:ext cx="2000250" cy="1836965"/>
          </a:xfrm>
          <a:prstGeom prst="rect">
            <a:avLst/>
          </a:prstGeom>
          <a:noFill/>
        </p:spPr>
      </p:pic>
      <p:sp>
        <p:nvSpPr>
          <p:cNvPr id="178" name="Oval 177"/>
          <p:cNvSpPr/>
          <p:nvPr/>
        </p:nvSpPr>
        <p:spPr>
          <a:xfrm>
            <a:off x="6046937" y="2849027"/>
            <a:ext cx="34289" cy="34289"/>
          </a:xfrm>
          <a:prstGeom prst="ellipse">
            <a:avLst/>
          </a:prstGeom>
          <a:solidFill>
            <a:srgbClr val="FF33CC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1350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691189" y="3997647"/>
            <a:ext cx="3108756" cy="0"/>
          </a:xfrm>
          <a:prstGeom prst="line">
            <a:avLst/>
          </a:prstGeom>
          <a:ln w="28575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65931" y="3738480"/>
            <a:ext cx="3850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HP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7057168" y="4012428"/>
            <a:ext cx="3561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FP</a:t>
            </a:r>
          </a:p>
        </p:txBody>
      </p:sp>
    </p:spTree>
    <p:extLst>
      <p:ext uri="{BB962C8B-B14F-4D97-AF65-F5344CB8AC3E}">
        <p14:creationId xmlns:p14="http://schemas.microsoft.com/office/powerpoint/2010/main" val="279245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8" grpId="0"/>
      <p:bldP spid="149" grpId="0" animBg="1"/>
      <p:bldP spid="151" grpId="0" animBg="1"/>
      <p:bldP spid="152" grpId="0" animBg="1"/>
      <p:bldP spid="153" grpId="0" animBg="1"/>
      <p:bldP spid="154" grpId="0" animBg="1"/>
      <p:bldP spid="155" grpId="0"/>
      <p:bldP spid="156" grpId="0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8" grpId="0" animBg="1"/>
      <p:bldP spid="10" grpId="0"/>
      <p:bldP spid="1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6211493" y="2275284"/>
            <a:ext cx="1600200" cy="1619250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 rot="2284235">
            <a:off x="6092431" y="2297906"/>
            <a:ext cx="1704975" cy="1657350"/>
          </a:xfrm>
          <a:prstGeom prst="parallelogram">
            <a:avLst>
              <a:gd name="adj" fmla="val 31948"/>
            </a:avLst>
          </a:prstGeom>
          <a:solidFill>
            <a:sysClr val="windowText" lastClr="000000">
              <a:lumMod val="50000"/>
              <a:lumOff val="50000"/>
            </a:sysClr>
          </a:solidFill>
          <a:ln w="9525">
            <a:solidFill>
              <a:srgbClr val="EEECE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685800">
              <a:defRPr/>
            </a:pPr>
            <a:endParaRPr lang="en-US" sz="1350" kern="0" dirty="0">
              <a:solidFill>
                <a:prstClr val="black"/>
              </a:solidFill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9269586">
            <a:off x="6363893" y="2803922"/>
            <a:ext cx="1000125" cy="914400"/>
          </a:xfrm>
          <a:prstGeom prst="ellipse">
            <a:avLst/>
          </a:prstGeom>
          <a:solidFill>
            <a:srgbClr val="00B0F0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42900" y="1734379"/>
            <a:ext cx="8135767" cy="526256"/>
          </a:xfrm>
          <a:prstGeom prst="rect">
            <a:avLst/>
          </a:prstGeom>
          <a:noFill/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685800">
              <a:defRPr/>
            </a:pPr>
            <a:r>
              <a:rPr lang="en-US" sz="1800" b="1" dirty="0">
                <a:solidFill>
                  <a:prstClr val="black"/>
                </a:solidFill>
                <a:latin typeface="Calibri"/>
              </a:rPr>
              <a:t>Method 2</a:t>
            </a:r>
            <a:r>
              <a:rPr lang="en-US" sz="2100" b="1" dirty="0">
                <a:solidFill>
                  <a:prstClr val="black"/>
                </a:solidFill>
                <a:latin typeface="Calibri"/>
              </a:rPr>
              <a:t>: </a:t>
            </a:r>
            <a:r>
              <a:rPr lang="en-US" sz="2100" b="1" u="sng" dirty="0">
                <a:solidFill>
                  <a:prstClr val="black"/>
                </a:solidFill>
                <a:latin typeface="Calibri"/>
              </a:rPr>
              <a:t>Cutting Plane Method </a:t>
            </a:r>
            <a:r>
              <a:rPr lang="en-US" sz="1800" b="1" dirty="0">
                <a:solidFill>
                  <a:prstClr val="black"/>
                </a:solidFill>
                <a:latin typeface="Calibri"/>
              </a:rPr>
              <a:t>-</a:t>
            </a:r>
            <a:r>
              <a:rPr lang="en-US" sz="1950" b="1" dirty="0">
                <a:solidFill>
                  <a:srgbClr val="FF0000"/>
                </a:solidFill>
                <a:latin typeface="Calibri"/>
              </a:rPr>
              <a:t>When an oblique plane cuts the cone</a:t>
            </a:r>
          </a:p>
          <a:p>
            <a:pPr marL="257175" indent="-257175" defTabSz="685800">
              <a:defRPr/>
            </a:pPr>
            <a:endParaRPr lang="en-US" sz="2400" b="1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7930266" y="3604185"/>
            <a:ext cx="1248419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cs typeface="Times New Roman" pitchFamily="18" charset="0"/>
              </a:rPr>
              <a:t>Cutting plane</a:t>
            </a:r>
          </a:p>
        </p:txBody>
      </p:sp>
      <p:sp>
        <p:nvSpPr>
          <p:cNvPr id="11" name="Arc 7"/>
          <p:cNvSpPr>
            <a:spLocks/>
          </p:cNvSpPr>
          <p:nvPr/>
        </p:nvSpPr>
        <p:spPr bwMode="auto">
          <a:xfrm rot="10553485">
            <a:off x="6243641" y="2942034"/>
            <a:ext cx="752475" cy="948929"/>
          </a:xfrm>
          <a:custGeom>
            <a:avLst/>
            <a:gdLst>
              <a:gd name="T0" fmla="*/ 2147483647 w 21600"/>
              <a:gd name="T1" fmla="*/ 0 h 26535"/>
              <a:gd name="T2" fmla="*/ 2147483647 w 21600"/>
              <a:gd name="T3" fmla="*/ 2147483647 h 26535"/>
              <a:gd name="T4" fmla="*/ 0 w 21600"/>
              <a:gd name="T5" fmla="*/ 2147483647 h 26535"/>
              <a:gd name="T6" fmla="*/ 0 60000 65536"/>
              <a:gd name="T7" fmla="*/ 0 60000 65536"/>
              <a:gd name="T8" fmla="*/ 0 60000 65536"/>
              <a:gd name="T9" fmla="*/ 0 w 21600"/>
              <a:gd name="T10" fmla="*/ 0 h 26535"/>
              <a:gd name="T11" fmla="*/ 21600 w 21600"/>
              <a:gd name="T12" fmla="*/ 26535 h 265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6535" fill="none" extrusionOk="0">
                <a:moveTo>
                  <a:pt x="4347" y="-1"/>
                </a:moveTo>
                <a:cubicBezTo>
                  <a:pt x="14391" y="2063"/>
                  <a:pt x="21600" y="10904"/>
                  <a:pt x="21600" y="21158"/>
                </a:cubicBezTo>
                <a:cubicBezTo>
                  <a:pt x="21600" y="22971"/>
                  <a:pt x="21371" y="24778"/>
                  <a:pt x="20920" y="26535"/>
                </a:cubicBezTo>
              </a:path>
              <a:path w="21600" h="26535" stroke="0" extrusionOk="0">
                <a:moveTo>
                  <a:pt x="4347" y="-1"/>
                </a:moveTo>
                <a:cubicBezTo>
                  <a:pt x="14391" y="2063"/>
                  <a:pt x="21600" y="10904"/>
                  <a:pt x="21600" y="21158"/>
                </a:cubicBezTo>
                <a:cubicBezTo>
                  <a:pt x="21600" y="22971"/>
                  <a:pt x="21371" y="24778"/>
                  <a:pt x="20920" y="26535"/>
                </a:cubicBezTo>
                <a:lnTo>
                  <a:pt x="0" y="21158"/>
                </a:lnTo>
                <a:close/>
              </a:path>
            </a:pathLst>
          </a:custGeom>
          <a:noFill/>
          <a:ln w="9525">
            <a:solidFill>
              <a:sysClr val="windowText" lastClr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7011593" y="2256234"/>
            <a:ext cx="0" cy="165735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H="1">
            <a:off x="6221018" y="3075384"/>
            <a:ext cx="16002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6602018" y="2399109"/>
            <a:ext cx="857250" cy="13716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 flipV="1">
            <a:off x="6068618" y="2532459"/>
            <a:ext cx="1828800" cy="1028700"/>
          </a:xfrm>
          <a:prstGeom prst="line">
            <a:avLst/>
          </a:prstGeom>
          <a:noFill/>
          <a:ln w="2540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>
            <a:off x="6611543" y="2370534"/>
            <a:ext cx="800100" cy="142875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V="1">
            <a:off x="6278168" y="2656284"/>
            <a:ext cx="1428750" cy="85725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pic>
        <p:nvPicPr>
          <p:cNvPr id="18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8568" y="4231993"/>
            <a:ext cx="26003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Freeform 15"/>
          <p:cNvSpPr>
            <a:spLocks/>
          </p:cNvSpPr>
          <p:nvPr/>
        </p:nvSpPr>
        <p:spPr bwMode="auto">
          <a:xfrm>
            <a:off x="6650834" y="4289143"/>
            <a:ext cx="370284" cy="1314450"/>
          </a:xfrm>
          <a:custGeom>
            <a:avLst/>
            <a:gdLst>
              <a:gd name="T0" fmla="*/ 2147483647 w 311"/>
              <a:gd name="T1" fmla="*/ 0 h 1104"/>
              <a:gd name="T2" fmla="*/ 0 w 311"/>
              <a:gd name="T3" fmla="*/ 2147483647 h 1104"/>
              <a:gd name="T4" fmla="*/ 0 60000 65536"/>
              <a:gd name="T5" fmla="*/ 0 60000 65536"/>
              <a:gd name="T6" fmla="*/ 0 w 311"/>
              <a:gd name="T7" fmla="*/ 0 h 1104"/>
              <a:gd name="T8" fmla="*/ 311 w 311"/>
              <a:gd name="T9" fmla="*/ 1104 h 11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1" h="1104">
                <a:moveTo>
                  <a:pt x="311" y="0"/>
                </a:moveTo>
                <a:lnTo>
                  <a:pt x="0" y="1104"/>
                </a:lnTo>
              </a:path>
            </a:pathLst>
          </a:cu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20" name="Freeform 16"/>
          <p:cNvSpPr>
            <a:spLocks/>
          </p:cNvSpPr>
          <p:nvPr/>
        </p:nvSpPr>
        <p:spPr bwMode="auto">
          <a:xfrm>
            <a:off x="7018738" y="4289143"/>
            <a:ext cx="2381" cy="1100138"/>
          </a:xfrm>
          <a:custGeom>
            <a:avLst/>
            <a:gdLst>
              <a:gd name="T0" fmla="*/ 2147483647 w 2"/>
              <a:gd name="T1" fmla="*/ 0 h 924"/>
              <a:gd name="T2" fmla="*/ 0 w 2"/>
              <a:gd name="T3" fmla="*/ 2147483647 h 924"/>
              <a:gd name="T4" fmla="*/ 0 60000 65536"/>
              <a:gd name="T5" fmla="*/ 0 60000 65536"/>
              <a:gd name="T6" fmla="*/ 0 w 2"/>
              <a:gd name="T7" fmla="*/ 0 h 924"/>
              <a:gd name="T8" fmla="*/ 2 w 2"/>
              <a:gd name="T9" fmla="*/ 924 h 92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" h="924">
                <a:moveTo>
                  <a:pt x="2" y="0"/>
                </a:moveTo>
                <a:lnTo>
                  <a:pt x="0" y="924"/>
                </a:lnTo>
              </a:path>
            </a:pathLst>
          </a:cu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21" name="Freeform 17"/>
          <p:cNvSpPr>
            <a:spLocks/>
          </p:cNvSpPr>
          <p:nvPr/>
        </p:nvSpPr>
        <p:spPr bwMode="auto">
          <a:xfrm>
            <a:off x="7011594" y="4308193"/>
            <a:ext cx="250031" cy="823913"/>
          </a:xfrm>
          <a:custGeom>
            <a:avLst/>
            <a:gdLst>
              <a:gd name="T0" fmla="*/ 0 w 210"/>
              <a:gd name="T1" fmla="*/ 0 h 692"/>
              <a:gd name="T2" fmla="*/ 2147483647 w 210"/>
              <a:gd name="T3" fmla="*/ 2147483647 h 692"/>
              <a:gd name="T4" fmla="*/ 0 60000 65536"/>
              <a:gd name="T5" fmla="*/ 0 60000 65536"/>
              <a:gd name="T6" fmla="*/ 0 w 210"/>
              <a:gd name="T7" fmla="*/ 0 h 692"/>
              <a:gd name="T8" fmla="*/ 210 w 210"/>
              <a:gd name="T9" fmla="*/ 692 h 69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0" h="692">
                <a:moveTo>
                  <a:pt x="0" y="0"/>
                </a:moveTo>
                <a:lnTo>
                  <a:pt x="210" y="692"/>
                </a:lnTo>
              </a:path>
            </a:pathLst>
          </a:cu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22" name="Freeform 18"/>
          <p:cNvSpPr>
            <a:spLocks/>
          </p:cNvSpPr>
          <p:nvPr/>
        </p:nvSpPr>
        <p:spPr bwMode="auto">
          <a:xfrm>
            <a:off x="7011594" y="4328434"/>
            <a:ext cx="307181" cy="678656"/>
          </a:xfrm>
          <a:custGeom>
            <a:avLst/>
            <a:gdLst>
              <a:gd name="T0" fmla="*/ 0 w 258"/>
              <a:gd name="T1" fmla="*/ 0 h 570"/>
              <a:gd name="T2" fmla="*/ 2147483647 w 258"/>
              <a:gd name="T3" fmla="*/ 2147483647 h 570"/>
              <a:gd name="T4" fmla="*/ 0 60000 65536"/>
              <a:gd name="T5" fmla="*/ 0 60000 65536"/>
              <a:gd name="T6" fmla="*/ 0 w 258"/>
              <a:gd name="T7" fmla="*/ 0 h 570"/>
              <a:gd name="T8" fmla="*/ 258 w 258"/>
              <a:gd name="T9" fmla="*/ 570 h 5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8" h="570">
                <a:moveTo>
                  <a:pt x="0" y="0"/>
                </a:moveTo>
                <a:lnTo>
                  <a:pt x="258" y="570"/>
                </a:lnTo>
              </a:path>
            </a:pathLst>
          </a:cu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7021118" y="5476196"/>
            <a:ext cx="0" cy="295275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24" name="Freeform 20"/>
          <p:cNvSpPr>
            <a:spLocks/>
          </p:cNvSpPr>
          <p:nvPr/>
        </p:nvSpPr>
        <p:spPr bwMode="auto">
          <a:xfrm>
            <a:off x="7287819" y="5213068"/>
            <a:ext cx="184547" cy="551260"/>
          </a:xfrm>
          <a:custGeom>
            <a:avLst/>
            <a:gdLst>
              <a:gd name="T0" fmla="*/ 0 w 155"/>
              <a:gd name="T1" fmla="*/ 0 h 463"/>
              <a:gd name="T2" fmla="*/ 2147483647 w 155"/>
              <a:gd name="T3" fmla="*/ 2147483647 h 463"/>
              <a:gd name="T4" fmla="*/ 0 60000 65536"/>
              <a:gd name="T5" fmla="*/ 0 60000 65536"/>
              <a:gd name="T6" fmla="*/ 0 w 155"/>
              <a:gd name="T7" fmla="*/ 0 h 463"/>
              <a:gd name="T8" fmla="*/ 155 w 155"/>
              <a:gd name="T9" fmla="*/ 463 h 46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5" h="463">
                <a:moveTo>
                  <a:pt x="0" y="0"/>
                </a:moveTo>
                <a:lnTo>
                  <a:pt x="155" y="463"/>
                </a:lnTo>
              </a:path>
            </a:pathLst>
          </a:cu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25" name="Freeform 21"/>
          <p:cNvSpPr>
            <a:spLocks/>
          </p:cNvSpPr>
          <p:nvPr/>
        </p:nvSpPr>
        <p:spPr bwMode="auto">
          <a:xfrm>
            <a:off x="7390212" y="5135677"/>
            <a:ext cx="321469" cy="632222"/>
          </a:xfrm>
          <a:custGeom>
            <a:avLst/>
            <a:gdLst>
              <a:gd name="T0" fmla="*/ 0 w 270"/>
              <a:gd name="T1" fmla="*/ 0 h 531"/>
              <a:gd name="T2" fmla="*/ 2147483647 w 270"/>
              <a:gd name="T3" fmla="*/ 2147483647 h 531"/>
              <a:gd name="T4" fmla="*/ 0 60000 65536"/>
              <a:gd name="T5" fmla="*/ 0 60000 65536"/>
              <a:gd name="T6" fmla="*/ 0 w 270"/>
              <a:gd name="T7" fmla="*/ 0 h 531"/>
              <a:gd name="T8" fmla="*/ 270 w 270"/>
              <a:gd name="T9" fmla="*/ 531 h 53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0" h="531">
                <a:moveTo>
                  <a:pt x="0" y="0"/>
                </a:moveTo>
                <a:lnTo>
                  <a:pt x="270" y="531"/>
                </a:lnTo>
              </a:path>
            </a:pathLst>
          </a:cu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6506768" y="2770584"/>
            <a:ext cx="0" cy="2236507"/>
          </a:xfrm>
          <a:prstGeom prst="line">
            <a:avLst/>
          </a:prstGeom>
          <a:noFill/>
          <a:ln w="19050">
            <a:solidFill>
              <a:srgbClr val="FF33CC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>
            <a:off x="7583093" y="3389709"/>
            <a:ext cx="0" cy="1470935"/>
          </a:xfrm>
          <a:prstGeom prst="line">
            <a:avLst/>
          </a:prstGeom>
          <a:noFill/>
          <a:ln w="19050">
            <a:solidFill>
              <a:srgbClr val="FF33CC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28" name="Arc 25"/>
          <p:cNvSpPr>
            <a:spLocks/>
          </p:cNvSpPr>
          <p:nvPr/>
        </p:nvSpPr>
        <p:spPr bwMode="auto">
          <a:xfrm rot="1790489">
            <a:off x="7190188" y="2586037"/>
            <a:ext cx="726281" cy="681038"/>
          </a:xfrm>
          <a:custGeom>
            <a:avLst/>
            <a:gdLst>
              <a:gd name="T0" fmla="*/ 2147483647 w 21135"/>
              <a:gd name="T1" fmla="*/ 0 h 20437"/>
              <a:gd name="T2" fmla="*/ 2147483647 w 21135"/>
              <a:gd name="T3" fmla="*/ 2147483647 h 20437"/>
              <a:gd name="T4" fmla="*/ 0 w 21135"/>
              <a:gd name="T5" fmla="*/ 2147483647 h 20437"/>
              <a:gd name="T6" fmla="*/ 0 60000 65536"/>
              <a:gd name="T7" fmla="*/ 0 60000 65536"/>
              <a:gd name="T8" fmla="*/ 0 60000 65536"/>
              <a:gd name="T9" fmla="*/ 0 w 21135"/>
              <a:gd name="T10" fmla="*/ 0 h 20437"/>
              <a:gd name="T11" fmla="*/ 21135 w 21135"/>
              <a:gd name="T12" fmla="*/ 20437 h 204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135" h="20437" fill="none" extrusionOk="0">
                <a:moveTo>
                  <a:pt x="6992" y="-1"/>
                </a:moveTo>
                <a:cubicBezTo>
                  <a:pt x="14192" y="2463"/>
                  <a:pt x="19565" y="8534"/>
                  <a:pt x="21135" y="15980"/>
                </a:cubicBezTo>
              </a:path>
              <a:path w="21135" h="20437" stroke="0" extrusionOk="0">
                <a:moveTo>
                  <a:pt x="6992" y="-1"/>
                </a:moveTo>
                <a:cubicBezTo>
                  <a:pt x="14192" y="2463"/>
                  <a:pt x="19565" y="8534"/>
                  <a:pt x="21135" y="15980"/>
                </a:cubicBezTo>
                <a:lnTo>
                  <a:pt x="0" y="20437"/>
                </a:lnTo>
                <a:close/>
              </a:path>
            </a:pathLst>
          </a:custGeom>
          <a:noFill/>
          <a:ln w="9525">
            <a:solidFill>
              <a:sysClr val="windowText" lastClr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6011468" y="2989660"/>
            <a:ext cx="2632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6206731" y="2444353"/>
            <a:ext cx="2632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  <a:cs typeface="Times New Roman" pitchFamily="18" charset="0"/>
              </a:rPr>
              <a:t>2</a:t>
            </a: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6460334" y="2206228"/>
            <a:ext cx="2632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  <a:cs typeface="Times New Roman" pitchFamily="18" charset="0"/>
              </a:rPr>
              <a:t>3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7364018" y="2199085"/>
            <a:ext cx="2632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  <a:cs typeface="Times New Roman" pitchFamily="18" charset="0"/>
              </a:rPr>
              <a:t>5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7658103" y="2480072"/>
            <a:ext cx="2632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  <a:cs typeface="Times New Roman" pitchFamily="18" charset="0"/>
              </a:rPr>
              <a:t>6</a:t>
            </a: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7773593" y="2970610"/>
            <a:ext cx="2632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  <a:cs typeface="Times New Roman" pitchFamily="18" charset="0"/>
              </a:rPr>
              <a:t>7</a:t>
            </a: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7725968" y="3330178"/>
            <a:ext cx="2632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  <a:cs typeface="Times New Roman" pitchFamily="18" charset="0"/>
              </a:rPr>
              <a:t>8</a:t>
            </a:r>
          </a:p>
        </p:txBody>
      </p: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7364018" y="3742135"/>
            <a:ext cx="2632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  <a:cs typeface="Times New Roman" pitchFamily="18" charset="0"/>
              </a:rPr>
              <a:t>9</a:t>
            </a:r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6886578" y="3875485"/>
            <a:ext cx="3417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  <a:cs typeface="Times New Roman" pitchFamily="18" charset="0"/>
              </a:rPr>
              <a:t>10</a:t>
            </a:r>
          </a:p>
        </p:txBody>
      </p: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6437712" y="3731419"/>
            <a:ext cx="3417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  <a:cs typeface="Times New Roman" pitchFamily="18" charset="0"/>
              </a:rPr>
              <a:t>11</a:t>
            </a:r>
          </a:p>
        </p:txBody>
      </p:sp>
      <p:sp>
        <p:nvSpPr>
          <p:cNvPr id="39" name="Text Box 36"/>
          <p:cNvSpPr txBox="1">
            <a:spLocks noChangeArrowheads="1"/>
          </p:cNvSpPr>
          <p:nvPr/>
        </p:nvSpPr>
        <p:spPr bwMode="auto">
          <a:xfrm>
            <a:off x="6036472" y="3426619"/>
            <a:ext cx="3417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  <a:cs typeface="Times New Roman" pitchFamily="18" charset="0"/>
              </a:rPr>
              <a:t>12</a:t>
            </a:r>
          </a:p>
        </p:txBody>
      </p:sp>
      <p:sp>
        <p:nvSpPr>
          <p:cNvPr id="40" name="Freeform 37"/>
          <p:cNvSpPr>
            <a:spLocks/>
          </p:cNvSpPr>
          <p:nvPr/>
        </p:nvSpPr>
        <p:spPr bwMode="auto">
          <a:xfrm>
            <a:off x="7775893" y="3535211"/>
            <a:ext cx="133350" cy="171450"/>
          </a:xfrm>
          <a:custGeom>
            <a:avLst/>
            <a:gdLst>
              <a:gd name="T0" fmla="*/ 2147483647 w 112"/>
              <a:gd name="T1" fmla="*/ 2147483647 h 144"/>
              <a:gd name="T2" fmla="*/ 2147483647 w 112"/>
              <a:gd name="T3" fmla="*/ 2147483647 h 144"/>
              <a:gd name="T4" fmla="*/ 2147483647 w 112"/>
              <a:gd name="T5" fmla="*/ 0 h 144"/>
              <a:gd name="T6" fmla="*/ 0 60000 65536"/>
              <a:gd name="T7" fmla="*/ 0 60000 65536"/>
              <a:gd name="T8" fmla="*/ 0 60000 65536"/>
              <a:gd name="T9" fmla="*/ 0 w 112"/>
              <a:gd name="T10" fmla="*/ 0 h 144"/>
              <a:gd name="T11" fmla="*/ 112 w 1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2" h="144">
                <a:moveTo>
                  <a:pt x="112" y="144"/>
                </a:moveTo>
                <a:cubicBezTo>
                  <a:pt x="72" y="132"/>
                  <a:pt x="32" y="120"/>
                  <a:pt x="16" y="96"/>
                </a:cubicBezTo>
                <a:cubicBezTo>
                  <a:pt x="0" y="72"/>
                  <a:pt x="16" y="16"/>
                  <a:pt x="16" y="0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59601" y="2139965"/>
            <a:ext cx="5776927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37160" indent="-257175">
              <a:buFont typeface="Wingdings" pitchFamily="2" charset="2"/>
              <a:buChar char="Ø"/>
            </a:pPr>
            <a:r>
              <a:rPr lang="en-US" sz="1950" b="1" dirty="0">
                <a:solidFill>
                  <a:srgbClr val="FF0000"/>
                </a:solidFill>
                <a:cs typeface="Times New Roman" pitchFamily="18" charset="0"/>
              </a:rPr>
              <a:t>Draw</a:t>
            </a:r>
            <a:r>
              <a:rPr lang="en-US" sz="1950" b="1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1950" b="1" i="1" dirty="0">
                <a:solidFill>
                  <a:srgbClr val="FF0000"/>
                </a:solidFill>
                <a:cs typeface="Times New Roman" pitchFamily="18" charset="0"/>
              </a:rPr>
              <a:t>generators</a:t>
            </a:r>
            <a:r>
              <a:rPr lang="en-US" sz="1950" b="1" dirty="0">
                <a:solidFill>
                  <a:srgbClr val="0070C0"/>
                </a:solidFill>
                <a:cs typeface="Times New Roman" pitchFamily="18" charset="0"/>
              </a:rPr>
              <a:t> in both top and front views.</a:t>
            </a:r>
          </a:p>
          <a:p>
            <a:pPr marL="137160" indent="-257175">
              <a:buFont typeface="Wingdings" pitchFamily="2" charset="2"/>
              <a:buChar char="Ø"/>
            </a:pPr>
            <a:r>
              <a:rPr lang="en-US" sz="1950" b="1" dirty="0">
                <a:solidFill>
                  <a:srgbClr val="00B050"/>
                </a:solidFill>
                <a:cs typeface="Times New Roman" pitchFamily="18" charset="0"/>
              </a:rPr>
              <a:t>Pass a </a:t>
            </a:r>
            <a:r>
              <a:rPr lang="en-US" sz="1950" b="1" dirty="0">
                <a:solidFill>
                  <a:srgbClr val="FF0000"/>
                </a:solidFill>
                <a:cs typeface="Times New Roman" pitchFamily="18" charset="0"/>
              </a:rPr>
              <a:t>‘vertical </a:t>
            </a:r>
            <a:r>
              <a:rPr lang="en-US" sz="1950" b="1" i="1" dirty="0">
                <a:solidFill>
                  <a:srgbClr val="FF0000"/>
                </a:solidFill>
                <a:cs typeface="Times New Roman" pitchFamily="18" charset="0"/>
              </a:rPr>
              <a:t>cutting plane</a:t>
            </a:r>
            <a:r>
              <a:rPr lang="en-US" sz="1950" b="1" dirty="0">
                <a:solidFill>
                  <a:srgbClr val="FF0000"/>
                </a:solidFill>
                <a:cs typeface="Times New Roman" pitchFamily="18" charset="0"/>
              </a:rPr>
              <a:t>’ through generators </a:t>
            </a:r>
          </a:p>
          <a:p>
            <a:pPr marL="137160" indent="-257175"/>
            <a:r>
              <a:rPr lang="en-US" sz="1950" b="1" dirty="0">
                <a:solidFill>
                  <a:srgbClr val="FF0000"/>
                </a:solidFill>
                <a:cs typeface="Times New Roman" pitchFamily="18" charset="0"/>
              </a:rPr>
              <a:t>     </a:t>
            </a:r>
            <a:r>
              <a:rPr lang="en-US" sz="1950" b="1" dirty="0">
                <a:solidFill>
                  <a:srgbClr val="00B050"/>
                </a:solidFill>
                <a:cs typeface="Times New Roman" pitchFamily="18" charset="0"/>
              </a:rPr>
              <a:t>V-2 and V-8, it will be in EV in top view.</a:t>
            </a:r>
          </a:p>
          <a:p>
            <a:pPr marL="137160" indent="-257175">
              <a:buFont typeface="Wingdings" pitchFamily="2" charset="2"/>
              <a:buChar char="Ø"/>
            </a:pPr>
            <a:r>
              <a:rPr lang="en-US" sz="1950" b="1" dirty="0">
                <a:solidFill>
                  <a:srgbClr val="0070C0"/>
                </a:solidFill>
                <a:cs typeface="Times New Roman" pitchFamily="18" charset="0"/>
              </a:rPr>
              <a:t>The ‘</a:t>
            </a:r>
            <a:r>
              <a:rPr lang="en-US" sz="1950" b="1" i="1" dirty="0">
                <a:solidFill>
                  <a:srgbClr val="0070C0"/>
                </a:solidFill>
                <a:cs typeface="Times New Roman" pitchFamily="18" charset="0"/>
              </a:rPr>
              <a:t>cutting plane</a:t>
            </a:r>
            <a:r>
              <a:rPr lang="en-US" sz="1950" b="1" dirty="0">
                <a:solidFill>
                  <a:srgbClr val="0070C0"/>
                </a:solidFill>
                <a:cs typeface="Times New Roman" pitchFamily="18" charset="0"/>
              </a:rPr>
              <a:t>’ cuts the cone in two halves; and    cuts the oblique plane at points X and Z.</a:t>
            </a:r>
          </a:p>
          <a:p>
            <a:pPr marL="137160" indent="-257175">
              <a:buFont typeface="Wingdings" pitchFamily="2" charset="2"/>
              <a:buChar char="Ø"/>
            </a:pPr>
            <a:r>
              <a:rPr lang="en-US" sz="1950" b="1" dirty="0">
                <a:solidFill>
                  <a:srgbClr val="00B050"/>
                </a:solidFill>
                <a:cs typeface="Times New Roman" pitchFamily="18" charset="0"/>
              </a:rPr>
              <a:t>Transfer the points X-Z in the VP.</a:t>
            </a:r>
          </a:p>
          <a:p>
            <a:pPr marL="137160" indent="-257175">
              <a:buFont typeface="Wingdings" pitchFamily="2" charset="2"/>
              <a:buChar char="Ø"/>
            </a:pPr>
            <a:r>
              <a:rPr lang="en-US" sz="1950" b="1" dirty="0">
                <a:solidFill>
                  <a:srgbClr val="FF0000"/>
                </a:solidFill>
                <a:cs typeface="Times New Roman" pitchFamily="18" charset="0"/>
              </a:rPr>
              <a:t>Points of intersection</a:t>
            </a:r>
            <a:r>
              <a:rPr lang="en-US" sz="1950" b="1" dirty="0">
                <a:solidFill>
                  <a:srgbClr val="0070C0"/>
                </a:solidFill>
                <a:cs typeface="Times New Roman" pitchFamily="18" charset="0"/>
              </a:rPr>
              <a:t> of line X-Z </a:t>
            </a:r>
            <a:r>
              <a:rPr lang="en-US" sz="1950" b="1" dirty="0">
                <a:solidFill>
                  <a:srgbClr val="FF0000"/>
                </a:solidFill>
                <a:cs typeface="Times New Roman" pitchFamily="18" charset="0"/>
              </a:rPr>
              <a:t>with generators </a:t>
            </a:r>
          </a:p>
          <a:p>
            <a:pPr marL="137160" indent="-257175"/>
            <a:r>
              <a:rPr lang="en-US" sz="1950" b="1" dirty="0">
                <a:solidFill>
                  <a:srgbClr val="FF0000"/>
                </a:solidFill>
                <a:cs typeface="Times New Roman" pitchFamily="18" charset="0"/>
              </a:rPr>
              <a:t>    </a:t>
            </a:r>
            <a:r>
              <a:rPr lang="en-US" sz="1950" b="1" dirty="0">
                <a:solidFill>
                  <a:srgbClr val="0070C0"/>
                </a:solidFill>
                <a:cs typeface="Times New Roman" pitchFamily="18" charset="0"/>
              </a:rPr>
              <a:t>(V-2 and V-8) in VP yield desired ‘</a:t>
            </a:r>
            <a:r>
              <a:rPr lang="en-US" sz="1950" b="1" dirty="0">
                <a:solidFill>
                  <a:srgbClr val="FF0000"/>
                </a:solidFill>
                <a:cs typeface="Times New Roman" pitchFamily="18" charset="0"/>
              </a:rPr>
              <a:t>points of intersection</a:t>
            </a:r>
            <a:r>
              <a:rPr lang="en-US" sz="1950" b="1" dirty="0">
                <a:solidFill>
                  <a:srgbClr val="0070C0"/>
                </a:solidFill>
                <a:cs typeface="Times New Roman" pitchFamily="18" charset="0"/>
              </a:rPr>
              <a:t> of cone and the oblique plane’.</a:t>
            </a:r>
          </a:p>
          <a:p>
            <a:pPr marL="265748" indent="-385763">
              <a:buFont typeface="Wingdings" pitchFamily="2" charset="2"/>
              <a:buChar char="Ø"/>
            </a:pPr>
            <a:r>
              <a:rPr lang="en-US" sz="1950" b="1" dirty="0">
                <a:solidFill>
                  <a:srgbClr val="00B050"/>
                </a:solidFill>
                <a:cs typeface="Times New Roman" pitchFamily="18" charset="0"/>
              </a:rPr>
              <a:t>Transfer these ‘points of intersection’ (b and h) from VP to HP.</a:t>
            </a:r>
          </a:p>
          <a:p>
            <a:pPr marL="137160" indent="-257175">
              <a:buFont typeface="Wingdings" pitchFamily="2" charset="2"/>
              <a:buChar char="Ø"/>
            </a:pPr>
            <a:r>
              <a:rPr lang="en-US" sz="1950" b="1" dirty="0">
                <a:solidFill>
                  <a:srgbClr val="0070C0"/>
                </a:solidFill>
                <a:cs typeface="Times New Roman" pitchFamily="18" charset="0"/>
              </a:rPr>
              <a:t>Similarly, get all other points of intersection.</a:t>
            </a:r>
          </a:p>
        </p:txBody>
      </p: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6697268" y="2874169"/>
            <a:ext cx="263214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50">
                <a:solidFill>
                  <a:prstClr val="black"/>
                </a:solidFill>
                <a:cs typeface="Times New Roman" pitchFamily="18" charset="0"/>
              </a:rPr>
              <a:t>v</a:t>
            </a:r>
          </a:p>
        </p:txBody>
      </p: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6267453" y="2864644"/>
            <a:ext cx="2584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  <a:cs typeface="Times New Roman" pitchFamily="18" charset="0"/>
              </a:rPr>
              <a:t>a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6531772" y="2636044"/>
            <a:ext cx="2648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  <a:cs typeface="Times New Roman" pitchFamily="18" charset="0"/>
              </a:rPr>
              <a:t>b</a:t>
            </a: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6784184" y="2557463"/>
            <a:ext cx="25039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  <a:cs typeface="Times New Roman" pitchFamily="18" charset="0"/>
              </a:rPr>
              <a:t>c</a:t>
            </a:r>
          </a:p>
        </p:txBody>
      </p:sp>
      <p:sp>
        <p:nvSpPr>
          <p:cNvPr id="46" name="Text Box 43"/>
          <p:cNvSpPr txBox="1">
            <a:spLocks noChangeArrowheads="1"/>
          </p:cNvSpPr>
          <p:nvPr/>
        </p:nvSpPr>
        <p:spPr bwMode="auto">
          <a:xfrm>
            <a:off x="6963968" y="2596753"/>
            <a:ext cx="2648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cs typeface="Times New Roman" pitchFamily="18" charset="0"/>
              </a:rPr>
              <a:t>d</a:t>
            </a:r>
          </a:p>
        </p:txBody>
      </p:sp>
      <p:sp>
        <p:nvSpPr>
          <p:cNvPr id="47" name="Text Box 44"/>
          <p:cNvSpPr txBox="1">
            <a:spLocks noChangeArrowheads="1"/>
          </p:cNvSpPr>
          <p:nvPr/>
        </p:nvSpPr>
        <p:spPr bwMode="auto">
          <a:xfrm>
            <a:off x="7122322" y="2693194"/>
            <a:ext cx="261610" cy="27699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  <a:cs typeface="Times New Roman" pitchFamily="18" charset="0"/>
              </a:rPr>
              <a:t>e</a:t>
            </a:r>
          </a:p>
        </p:txBody>
      </p:sp>
      <p:sp>
        <p:nvSpPr>
          <p:cNvPr id="48" name="Text Box 45"/>
          <p:cNvSpPr txBox="1">
            <a:spLocks noChangeArrowheads="1"/>
          </p:cNvSpPr>
          <p:nvPr/>
        </p:nvSpPr>
        <p:spPr bwMode="auto">
          <a:xfrm>
            <a:off x="7237812" y="2832497"/>
            <a:ext cx="2311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  <a:cs typeface="Times New Roman" pitchFamily="18" charset="0"/>
              </a:rPr>
              <a:t>f</a:t>
            </a:r>
          </a:p>
        </p:txBody>
      </p:sp>
      <p:sp>
        <p:nvSpPr>
          <p:cNvPr id="49" name="Text Box 46"/>
          <p:cNvSpPr txBox="1">
            <a:spLocks noChangeArrowheads="1"/>
          </p:cNvSpPr>
          <p:nvPr/>
        </p:nvSpPr>
        <p:spPr bwMode="auto">
          <a:xfrm>
            <a:off x="7304487" y="3009901"/>
            <a:ext cx="2568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  <a:cs typeface="Times New Roman" pitchFamily="18" charset="0"/>
              </a:rPr>
              <a:t>g</a:t>
            </a:r>
          </a:p>
        </p:txBody>
      </p:sp>
      <p:sp>
        <p:nvSpPr>
          <p:cNvPr id="51" name="Text Box 48"/>
          <p:cNvSpPr txBox="1">
            <a:spLocks noChangeArrowheads="1"/>
          </p:cNvSpPr>
          <p:nvPr/>
        </p:nvSpPr>
        <p:spPr bwMode="auto">
          <a:xfrm>
            <a:off x="7171137" y="3456385"/>
            <a:ext cx="2199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  <a:cs typeface="Times New Roman" pitchFamily="18" charset="0"/>
              </a:rPr>
              <a:t>i</a:t>
            </a:r>
          </a:p>
        </p:txBody>
      </p:sp>
      <p:sp>
        <p:nvSpPr>
          <p:cNvPr id="52" name="Text Box 49"/>
          <p:cNvSpPr txBox="1">
            <a:spLocks noChangeArrowheads="1"/>
          </p:cNvSpPr>
          <p:nvPr/>
        </p:nvSpPr>
        <p:spPr bwMode="auto">
          <a:xfrm>
            <a:off x="6894912" y="3656410"/>
            <a:ext cx="2215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  <a:cs typeface="Times New Roman" pitchFamily="18" charset="0"/>
              </a:rPr>
              <a:t>j</a:t>
            </a:r>
          </a:p>
        </p:txBody>
      </p:sp>
      <p:sp>
        <p:nvSpPr>
          <p:cNvPr id="53" name="Text Box 50"/>
          <p:cNvSpPr txBox="1">
            <a:spLocks noChangeArrowheads="1"/>
          </p:cNvSpPr>
          <p:nvPr/>
        </p:nvSpPr>
        <p:spPr bwMode="auto">
          <a:xfrm>
            <a:off x="6481765" y="3473053"/>
            <a:ext cx="25519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  <a:cs typeface="Times New Roman" pitchFamily="18" charset="0"/>
              </a:rPr>
              <a:t>k</a:t>
            </a:r>
          </a:p>
        </p:txBody>
      </p:sp>
      <p:sp>
        <p:nvSpPr>
          <p:cNvPr id="54" name="Text Box 51"/>
          <p:cNvSpPr txBox="1">
            <a:spLocks noChangeArrowheads="1"/>
          </p:cNvSpPr>
          <p:nvPr/>
        </p:nvSpPr>
        <p:spPr bwMode="auto">
          <a:xfrm>
            <a:off x="6325793" y="3198019"/>
            <a:ext cx="2199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  <a:cs typeface="Times New Roman" pitchFamily="18" charset="0"/>
              </a:rPr>
              <a:t>l</a:t>
            </a:r>
          </a:p>
        </p:txBody>
      </p:sp>
      <p:sp>
        <p:nvSpPr>
          <p:cNvPr id="55" name="Text Box 52"/>
          <p:cNvSpPr txBox="1">
            <a:spLocks noChangeArrowheads="1"/>
          </p:cNvSpPr>
          <p:nvPr/>
        </p:nvSpPr>
        <p:spPr bwMode="auto">
          <a:xfrm>
            <a:off x="6369847" y="2550319"/>
            <a:ext cx="3289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cs typeface="Times New Roman" pitchFamily="18" charset="0"/>
              </a:rPr>
              <a:t>X</a:t>
            </a:r>
            <a:r>
              <a:rPr lang="en-US" sz="1200" baseline="-25000" dirty="0">
                <a:solidFill>
                  <a:prstClr val="black"/>
                </a:solidFill>
                <a:cs typeface="Times New Roman" pitchFamily="18" charset="0"/>
              </a:rPr>
              <a:t>H</a:t>
            </a:r>
          </a:p>
        </p:txBody>
      </p:sp>
      <p:sp>
        <p:nvSpPr>
          <p:cNvPr id="56" name="Text Box 53"/>
          <p:cNvSpPr txBox="1">
            <a:spLocks noChangeArrowheads="1"/>
          </p:cNvSpPr>
          <p:nvPr/>
        </p:nvSpPr>
        <p:spPr bwMode="auto">
          <a:xfrm>
            <a:off x="7496178" y="3139678"/>
            <a:ext cx="32092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cs typeface="Times New Roman" pitchFamily="18" charset="0"/>
              </a:rPr>
              <a:t>Z</a:t>
            </a:r>
            <a:r>
              <a:rPr lang="en-US" sz="1200" baseline="-25000" dirty="0">
                <a:solidFill>
                  <a:prstClr val="black"/>
                </a:solidFill>
                <a:cs typeface="Times New Roman" pitchFamily="18" charset="0"/>
              </a:rPr>
              <a:t>H</a:t>
            </a:r>
          </a:p>
        </p:txBody>
      </p:sp>
      <p:sp>
        <p:nvSpPr>
          <p:cNvPr id="57" name="Text Box 54"/>
          <p:cNvSpPr txBox="1">
            <a:spLocks noChangeArrowheads="1"/>
          </p:cNvSpPr>
          <p:nvPr/>
        </p:nvSpPr>
        <p:spPr bwMode="auto">
          <a:xfrm>
            <a:off x="6841504" y="4185559"/>
            <a:ext cx="263214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  <a:cs typeface="Times New Roman" pitchFamily="18" charset="0"/>
              </a:rPr>
              <a:t>v</a:t>
            </a:r>
          </a:p>
        </p:txBody>
      </p:sp>
      <p:sp>
        <p:nvSpPr>
          <p:cNvPr id="58" name="Text Box 55"/>
          <p:cNvSpPr txBox="1">
            <a:spLocks noChangeArrowheads="1"/>
          </p:cNvSpPr>
          <p:nvPr/>
        </p:nvSpPr>
        <p:spPr bwMode="auto">
          <a:xfrm>
            <a:off x="6059093" y="5565493"/>
            <a:ext cx="2632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59" name="Text Box 56"/>
          <p:cNvSpPr txBox="1">
            <a:spLocks noChangeArrowheads="1"/>
          </p:cNvSpPr>
          <p:nvPr/>
        </p:nvSpPr>
        <p:spPr bwMode="auto">
          <a:xfrm>
            <a:off x="6306743" y="5565493"/>
            <a:ext cx="2632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cs typeface="Times New Roman" pitchFamily="18" charset="0"/>
              </a:rPr>
              <a:t>2</a:t>
            </a:r>
          </a:p>
        </p:txBody>
      </p:sp>
      <p:sp>
        <p:nvSpPr>
          <p:cNvPr id="60" name="Text Box 57"/>
          <p:cNvSpPr txBox="1">
            <a:spLocks noChangeArrowheads="1"/>
          </p:cNvSpPr>
          <p:nvPr/>
        </p:nvSpPr>
        <p:spPr bwMode="auto">
          <a:xfrm>
            <a:off x="6600828" y="5554778"/>
            <a:ext cx="2632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  <a:cs typeface="Times New Roman" pitchFamily="18" charset="0"/>
              </a:rPr>
              <a:t>3</a:t>
            </a:r>
          </a:p>
        </p:txBody>
      </p:sp>
      <p:sp>
        <p:nvSpPr>
          <p:cNvPr id="61" name="Text Box 58"/>
          <p:cNvSpPr txBox="1">
            <a:spLocks noChangeArrowheads="1"/>
          </p:cNvSpPr>
          <p:nvPr/>
        </p:nvSpPr>
        <p:spPr bwMode="auto">
          <a:xfrm>
            <a:off x="6875862" y="5565493"/>
            <a:ext cx="2632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  <a:cs typeface="Times New Roman" pitchFamily="18" charset="0"/>
              </a:rPr>
              <a:t>4</a:t>
            </a:r>
          </a:p>
        </p:txBody>
      </p:sp>
      <p:sp>
        <p:nvSpPr>
          <p:cNvPr id="62" name="Text Box 59"/>
          <p:cNvSpPr txBox="1">
            <a:spLocks noChangeArrowheads="1"/>
          </p:cNvSpPr>
          <p:nvPr/>
        </p:nvSpPr>
        <p:spPr bwMode="auto">
          <a:xfrm>
            <a:off x="7285437" y="5565493"/>
            <a:ext cx="2632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  <a:cs typeface="Times New Roman" pitchFamily="18" charset="0"/>
              </a:rPr>
              <a:t>5</a:t>
            </a:r>
          </a:p>
        </p:txBody>
      </p:sp>
      <p:sp>
        <p:nvSpPr>
          <p:cNvPr id="63" name="Text Box 60"/>
          <p:cNvSpPr txBox="1">
            <a:spLocks noChangeArrowheads="1"/>
          </p:cNvSpPr>
          <p:nvPr/>
        </p:nvSpPr>
        <p:spPr bwMode="auto">
          <a:xfrm>
            <a:off x="7494987" y="5555968"/>
            <a:ext cx="2632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  <a:cs typeface="Times New Roman" pitchFamily="18" charset="0"/>
              </a:rPr>
              <a:t>6</a:t>
            </a:r>
          </a:p>
        </p:txBody>
      </p:sp>
      <p:sp>
        <p:nvSpPr>
          <p:cNvPr id="64" name="Text Box 61"/>
          <p:cNvSpPr txBox="1">
            <a:spLocks noChangeArrowheads="1"/>
          </p:cNvSpPr>
          <p:nvPr/>
        </p:nvSpPr>
        <p:spPr bwMode="auto">
          <a:xfrm>
            <a:off x="7829553" y="5644075"/>
            <a:ext cx="2632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  <a:cs typeface="Times New Roman" pitchFamily="18" charset="0"/>
              </a:rPr>
              <a:t>7</a:t>
            </a:r>
          </a:p>
        </p:txBody>
      </p:sp>
      <p:sp>
        <p:nvSpPr>
          <p:cNvPr id="65" name="Text Box 62"/>
          <p:cNvSpPr txBox="1">
            <a:spLocks noChangeArrowheads="1"/>
          </p:cNvSpPr>
          <p:nvPr/>
        </p:nvSpPr>
        <p:spPr bwMode="auto">
          <a:xfrm>
            <a:off x="7617622" y="5729800"/>
            <a:ext cx="2632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  <a:cs typeface="Times New Roman" pitchFamily="18" charset="0"/>
              </a:rPr>
              <a:t>8</a:t>
            </a:r>
          </a:p>
        </p:txBody>
      </p:sp>
      <p:sp>
        <p:nvSpPr>
          <p:cNvPr id="66" name="Text Box 63"/>
          <p:cNvSpPr txBox="1">
            <a:spLocks noChangeArrowheads="1"/>
          </p:cNvSpPr>
          <p:nvPr/>
        </p:nvSpPr>
        <p:spPr bwMode="auto">
          <a:xfrm>
            <a:off x="7361637" y="5728609"/>
            <a:ext cx="2632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  <a:cs typeface="Times New Roman" pitchFamily="18" charset="0"/>
              </a:rPr>
              <a:t>9</a:t>
            </a:r>
          </a:p>
        </p:txBody>
      </p:sp>
      <p:sp>
        <p:nvSpPr>
          <p:cNvPr id="67" name="Text Box 64"/>
          <p:cNvSpPr txBox="1">
            <a:spLocks noChangeArrowheads="1"/>
          </p:cNvSpPr>
          <p:nvPr/>
        </p:nvSpPr>
        <p:spPr bwMode="auto">
          <a:xfrm>
            <a:off x="6893722" y="5717893"/>
            <a:ext cx="3417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  <a:cs typeface="Times New Roman" pitchFamily="18" charset="0"/>
              </a:rPr>
              <a:t>10</a:t>
            </a:r>
          </a:p>
        </p:txBody>
      </p:sp>
      <p:sp>
        <p:nvSpPr>
          <p:cNvPr id="68" name="Text Box 65"/>
          <p:cNvSpPr txBox="1">
            <a:spLocks noChangeArrowheads="1"/>
          </p:cNvSpPr>
          <p:nvPr/>
        </p:nvSpPr>
        <p:spPr bwMode="auto">
          <a:xfrm>
            <a:off x="6536534" y="5730991"/>
            <a:ext cx="3417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  <a:cs typeface="Times New Roman" pitchFamily="18" charset="0"/>
              </a:rPr>
              <a:t>11</a:t>
            </a:r>
          </a:p>
        </p:txBody>
      </p:sp>
      <p:sp>
        <p:nvSpPr>
          <p:cNvPr id="69" name="Text Box 66"/>
          <p:cNvSpPr txBox="1">
            <a:spLocks noChangeArrowheads="1"/>
          </p:cNvSpPr>
          <p:nvPr/>
        </p:nvSpPr>
        <p:spPr bwMode="auto">
          <a:xfrm>
            <a:off x="6199587" y="5717893"/>
            <a:ext cx="3417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  <a:cs typeface="Times New Roman" pitchFamily="18" charset="0"/>
              </a:rPr>
              <a:t>12</a:t>
            </a:r>
          </a:p>
        </p:txBody>
      </p:sp>
      <p:sp>
        <p:nvSpPr>
          <p:cNvPr id="70" name="Text Box 67"/>
          <p:cNvSpPr txBox="1">
            <a:spLocks noChangeArrowheads="1"/>
          </p:cNvSpPr>
          <p:nvPr/>
        </p:nvSpPr>
        <p:spPr bwMode="auto">
          <a:xfrm>
            <a:off x="6247212" y="5230928"/>
            <a:ext cx="2584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  <a:cs typeface="Times New Roman" pitchFamily="18" charset="0"/>
              </a:rPr>
              <a:t>a</a:t>
            </a:r>
          </a:p>
        </p:txBody>
      </p:sp>
      <p:sp>
        <p:nvSpPr>
          <p:cNvPr id="72" name="Text Box 69"/>
          <p:cNvSpPr txBox="1">
            <a:spLocks noChangeArrowheads="1"/>
          </p:cNvSpPr>
          <p:nvPr/>
        </p:nvSpPr>
        <p:spPr bwMode="auto">
          <a:xfrm>
            <a:off x="6696078" y="4711816"/>
            <a:ext cx="25039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  <a:cs typeface="Times New Roman" pitchFamily="18" charset="0"/>
              </a:rPr>
              <a:t>c</a:t>
            </a:r>
          </a:p>
        </p:txBody>
      </p:sp>
      <p:sp>
        <p:nvSpPr>
          <p:cNvPr id="73" name="Text Box 70"/>
          <p:cNvSpPr txBox="1">
            <a:spLocks noChangeArrowheads="1"/>
          </p:cNvSpPr>
          <p:nvPr/>
        </p:nvSpPr>
        <p:spPr bwMode="auto">
          <a:xfrm>
            <a:off x="6855622" y="4636806"/>
            <a:ext cx="2648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  <a:cs typeface="Times New Roman" pitchFamily="18" charset="0"/>
              </a:rPr>
              <a:t>d</a:t>
            </a:r>
          </a:p>
        </p:txBody>
      </p:sp>
      <p:sp>
        <p:nvSpPr>
          <p:cNvPr id="74" name="Text Box 71"/>
          <p:cNvSpPr txBox="1">
            <a:spLocks noChangeArrowheads="1"/>
          </p:cNvSpPr>
          <p:nvPr/>
        </p:nvSpPr>
        <p:spPr bwMode="auto">
          <a:xfrm>
            <a:off x="7009212" y="4620137"/>
            <a:ext cx="26161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  <a:cs typeface="Times New Roman" pitchFamily="18" charset="0"/>
              </a:rPr>
              <a:t>e</a:t>
            </a:r>
          </a:p>
        </p:txBody>
      </p:sp>
      <p:sp>
        <p:nvSpPr>
          <p:cNvPr id="75" name="Text Box 72"/>
          <p:cNvSpPr txBox="1">
            <a:spLocks noChangeArrowheads="1"/>
          </p:cNvSpPr>
          <p:nvPr/>
        </p:nvSpPr>
        <p:spPr bwMode="auto">
          <a:xfrm>
            <a:off x="7186615" y="4622518"/>
            <a:ext cx="2311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  <a:cs typeface="Times New Roman" pitchFamily="18" charset="0"/>
              </a:rPr>
              <a:t>f</a:t>
            </a:r>
          </a:p>
        </p:txBody>
      </p:sp>
      <p:sp>
        <p:nvSpPr>
          <p:cNvPr id="76" name="Text Box 73"/>
          <p:cNvSpPr txBox="1">
            <a:spLocks noChangeArrowheads="1"/>
          </p:cNvSpPr>
          <p:nvPr/>
        </p:nvSpPr>
        <p:spPr bwMode="auto">
          <a:xfrm>
            <a:off x="7296153" y="4715387"/>
            <a:ext cx="25680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  <a:cs typeface="Times New Roman" pitchFamily="18" charset="0"/>
              </a:rPr>
              <a:t>g</a:t>
            </a:r>
          </a:p>
        </p:txBody>
      </p:sp>
      <p:sp>
        <p:nvSpPr>
          <p:cNvPr id="77" name="Text Box 74"/>
          <p:cNvSpPr txBox="1">
            <a:spLocks noChangeArrowheads="1"/>
          </p:cNvSpPr>
          <p:nvPr/>
        </p:nvSpPr>
        <p:spPr bwMode="auto">
          <a:xfrm>
            <a:off x="7272341" y="4917793"/>
            <a:ext cx="2648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cs typeface="Times New Roman" pitchFamily="18" charset="0"/>
              </a:rPr>
              <a:t>h</a:t>
            </a:r>
          </a:p>
        </p:txBody>
      </p:sp>
      <p:sp>
        <p:nvSpPr>
          <p:cNvPr id="78" name="Text Box 75"/>
          <p:cNvSpPr txBox="1">
            <a:spLocks noChangeArrowheads="1"/>
          </p:cNvSpPr>
          <p:nvPr/>
        </p:nvSpPr>
        <p:spPr bwMode="auto">
          <a:xfrm>
            <a:off x="7097318" y="4972562"/>
            <a:ext cx="2199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  <a:cs typeface="Times New Roman" pitchFamily="18" charset="0"/>
              </a:rPr>
              <a:t>i</a:t>
            </a:r>
          </a:p>
        </p:txBody>
      </p:sp>
      <p:sp>
        <p:nvSpPr>
          <p:cNvPr id="79" name="Text Box 76"/>
          <p:cNvSpPr txBox="1">
            <a:spLocks noChangeArrowheads="1"/>
          </p:cNvSpPr>
          <p:nvPr/>
        </p:nvSpPr>
        <p:spPr bwMode="auto">
          <a:xfrm>
            <a:off x="6856812" y="5202353"/>
            <a:ext cx="2215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cs typeface="Times New Roman" pitchFamily="18" charset="0"/>
              </a:rPr>
              <a:t>j</a:t>
            </a:r>
          </a:p>
        </p:txBody>
      </p:sp>
      <p:sp>
        <p:nvSpPr>
          <p:cNvPr id="80" name="Text Box 77"/>
          <p:cNvSpPr txBox="1">
            <a:spLocks noChangeArrowheads="1"/>
          </p:cNvSpPr>
          <p:nvPr/>
        </p:nvSpPr>
        <p:spPr bwMode="auto">
          <a:xfrm>
            <a:off x="6496053" y="5371422"/>
            <a:ext cx="25519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  <a:cs typeface="Times New Roman" pitchFamily="18" charset="0"/>
              </a:rPr>
              <a:t>k</a:t>
            </a:r>
          </a:p>
        </p:txBody>
      </p:sp>
      <p:sp>
        <p:nvSpPr>
          <p:cNvPr id="81" name="Text Box 78"/>
          <p:cNvSpPr txBox="1">
            <a:spLocks noChangeArrowheads="1"/>
          </p:cNvSpPr>
          <p:nvPr/>
        </p:nvSpPr>
        <p:spPr bwMode="auto">
          <a:xfrm>
            <a:off x="6240068" y="5413093"/>
            <a:ext cx="2199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prstClr val="black"/>
                </a:solidFill>
                <a:cs typeface="Times New Roman" pitchFamily="18" charset="0"/>
              </a:rPr>
              <a:t>l</a:t>
            </a:r>
          </a:p>
        </p:txBody>
      </p:sp>
      <p:sp>
        <p:nvSpPr>
          <p:cNvPr id="82" name="Text Box 79"/>
          <p:cNvSpPr txBox="1">
            <a:spLocks noChangeArrowheads="1"/>
          </p:cNvSpPr>
          <p:nvPr/>
        </p:nvSpPr>
        <p:spPr bwMode="auto">
          <a:xfrm>
            <a:off x="6293647" y="4936843"/>
            <a:ext cx="31130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cs typeface="Times New Roman" pitchFamily="18" charset="0"/>
              </a:rPr>
              <a:t>X</a:t>
            </a:r>
            <a:r>
              <a:rPr lang="en-US" sz="1200" baseline="-25000" dirty="0">
                <a:solidFill>
                  <a:prstClr val="black"/>
                </a:solidFill>
                <a:cs typeface="Times New Roman" pitchFamily="18" charset="0"/>
              </a:rPr>
              <a:t>F</a:t>
            </a:r>
          </a:p>
        </p:txBody>
      </p:sp>
      <p:sp>
        <p:nvSpPr>
          <p:cNvPr id="83" name="Text Box 80"/>
          <p:cNvSpPr txBox="1">
            <a:spLocks noChangeArrowheads="1"/>
          </p:cNvSpPr>
          <p:nvPr/>
        </p:nvSpPr>
        <p:spPr bwMode="auto">
          <a:xfrm>
            <a:off x="7596191" y="4786825"/>
            <a:ext cx="3032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cs typeface="Times New Roman" pitchFamily="18" charset="0"/>
              </a:rPr>
              <a:t>Z</a:t>
            </a:r>
            <a:r>
              <a:rPr lang="en-US" sz="1200" baseline="-25000" dirty="0">
                <a:solidFill>
                  <a:prstClr val="black"/>
                </a:solidFill>
                <a:cs typeface="Times New Roman" pitchFamily="18" charset="0"/>
              </a:rPr>
              <a:t>F</a:t>
            </a:r>
          </a:p>
        </p:txBody>
      </p:sp>
      <p:sp>
        <p:nvSpPr>
          <p:cNvPr id="84" name="Text Box 81"/>
          <p:cNvSpPr txBox="1">
            <a:spLocks noChangeArrowheads="1"/>
          </p:cNvSpPr>
          <p:nvPr/>
        </p:nvSpPr>
        <p:spPr bwMode="auto">
          <a:xfrm>
            <a:off x="6899674" y="2050257"/>
            <a:ext cx="2632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cs typeface="Times New Roman" pitchFamily="18" charset="0"/>
              </a:rPr>
              <a:t>4</a:t>
            </a:r>
          </a:p>
        </p:txBody>
      </p:sp>
      <p:sp>
        <p:nvSpPr>
          <p:cNvPr id="85" name="Line 82"/>
          <p:cNvSpPr>
            <a:spLocks noChangeShapeType="1"/>
          </p:cNvSpPr>
          <p:nvPr/>
        </p:nvSpPr>
        <p:spPr bwMode="auto">
          <a:xfrm flipH="1" flipV="1">
            <a:off x="6304362" y="2663428"/>
            <a:ext cx="1428750" cy="8001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86" name="Oval 83"/>
          <p:cNvSpPr>
            <a:spLocks noChangeArrowheads="1"/>
          </p:cNvSpPr>
          <p:nvPr/>
        </p:nvSpPr>
        <p:spPr bwMode="auto">
          <a:xfrm>
            <a:off x="6482956" y="5053524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87" name="Oval 84"/>
          <p:cNvSpPr>
            <a:spLocks noChangeArrowheads="1"/>
          </p:cNvSpPr>
          <p:nvPr/>
        </p:nvSpPr>
        <p:spPr bwMode="auto">
          <a:xfrm>
            <a:off x="7568806" y="4882074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88" name="Oval 85"/>
          <p:cNvSpPr>
            <a:spLocks noChangeArrowheads="1"/>
          </p:cNvSpPr>
          <p:nvPr/>
        </p:nvSpPr>
        <p:spPr bwMode="auto">
          <a:xfrm>
            <a:off x="6482956" y="2742009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89" name="Oval 86"/>
          <p:cNvSpPr>
            <a:spLocks noChangeArrowheads="1"/>
          </p:cNvSpPr>
          <p:nvPr/>
        </p:nvSpPr>
        <p:spPr bwMode="auto">
          <a:xfrm>
            <a:off x="7561662" y="3349228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90" name="Line 87"/>
          <p:cNvSpPr>
            <a:spLocks noChangeShapeType="1"/>
          </p:cNvSpPr>
          <p:nvPr/>
        </p:nvSpPr>
        <p:spPr bwMode="auto">
          <a:xfrm flipV="1">
            <a:off x="6640118" y="2913459"/>
            <a:ext cx="0" cy="2197214"/>
          </a:xfrm>
          <a:prstGeom prst="line">
            <a:avLst/>
          </a:prstGeom>
          <a:noFill/>
          <a:ln w="19050">
            <a:solidFill>
              <a:srgbClr val="FF33CC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91" name="Line 88"/>
          <p:cNvSpPr>
            <a:spLocks noChangeShapeType="1"/>
          </p:cNvSpPr>
          <p:nvPr/>
        </p:nvSpPr>
        <p:spPr bwMode="auto">
          <a:xfrm flipV="1">
            <a:off x="7316393" y="3284934"/>
            <a:ext cx="0" cy="1684056"/>
          </a:xfrm>
          <a:prstGeom prst="line">
            <a:avLst/>
          </a:prstGeom>
          <a:noFill/>
          <a:ln w="19050">
            <a:solidFill>
              <a:srgbClr val="FF33CC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92" name="Oval 89"/>
          <p:cNvSpPr>
            <a:spLocks noChangeArrowheads="1"/>
          </p:cNvSpPr>
          <p:nvPr/>
        </p:nvSpPr>
        <p:spPr bwMode="auto">
          <a:xfrm>
            <a:off x="6611543" y="2824163"/>
            <a:ext cx="57150" cy="5715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93" name="Oval 90"/>
          <p:cNvSpPr>
            <a:spLocks noChangeArrowheads="1"/>
          </p:cNvSpPr>
          <p:nvPr/>
        </p:nvSpPr>
        <p:spPr bwMode="auto">
          <a:xfrm>
            <a:off x="7306868" y="3227784"/>
            <a:ext cx="57150" cy="5715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94" name="AutoShape 91"/>
          <p:cNvSpPr>
            <a:spLocks noChangeArrowheads="1"/>
          </p:cNvSpPr>
          <p:nvPr/>
        </p:nvSpPr>
        <p:spPr bwMode="auto">
          <a:xfrm rot="3123139" flipH="1" flipV="1">
            <a:off x="6649644" y="4646331"/>
            <a:ext cx="428625" cy="1150144"/>
          </a:xfrm>
          <a:prstGeom prst="flowChartConnector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95" name="Oval 92"/>
          <p:cNvSpPr>
            <a:spLocks noChangeArrowheads="1"/>
          </p:cNvSpPr>
          <p:nvPr/>
        </p:nvSpPr>
        <p:spPr bwMode="auto">
          <a:xfrm>
            <a:off x="6818712" y="2756297"/>
            <a:ext cx="57150" cy="5715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96" name="Oval 93"/>
          <p:cNvSpPr>
            <a:spLocks noChangeArrowheads="1"/>
          </p:cNvSpPr>
          <p:nvPr/>
        </p:nvSpPr>
        <p:spPr bwMode="auto">
          <a:xfrm>
            <a:off x="6983018" y="2770584"/>
            <a:ext cx="57150" cy="5715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97" name="Oval 94"/>
          <p:cNvSpPr>
            <a:spLocks noChangeArrowheads="1"/>
          </p:cNvSpPr>
          <p:nvPr/>
        </p:nvSpPr>
        <p:spPr bwMode="auto">
          <a:xfrm>
            <a:off x="7097318" y="2820590"/>
            <a:ext cx="57150" cy="5715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98" name="Oval 95"/>
          <p:cNvSpPr>
            <a:spLocks noChangeArrowheads="1"/>
          </p:cNvSpPr>
          <p:nvPr/>
        </p:nvSpPr>
        <p:spPr bwMode="auto">
          <a:xfrm>
            <a:off x="7211618" y="2913459"/>
            <a:ext cx="57150" cy="5715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99" name="Oval 96"/>
          <p:cNvSpPr>
            <a:spLocks noChangeArrowheads="1"/>
          </p:cNvSpPr>
          <p:nvPr/>
        </p:nvSpPr>
        <p:spPr bwMode="auto">
          <a:xfrm>
            <a:off x="7304487" y="3049190"/>
            <a:ext cx="57150" cy="5715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100" name="Oval 97"/>
          <p:cNvSpPr>
            <a:spLocks noChangeArrowheads="1"/>
          </p:cNvSpPr>
          <p:nvPr/>
        </p:nvSpPr>
        <p:spPr bwMode="auto">
          <a:xfrm>
            <a:off x="7240193" y="3434953"/>
            <a:ext cx="57150" cy="5715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101" name="Oval 98"/>
          <p:cNvSpPr>
            <a:spLocks noChangeArrowheads="1"/>
          </p:cNvSpPr>
          <p:nvPr/>
        </p:nvSpPr>
        <p:spPr bwMode="auto">
          <a:xfrm>
            <a:off x="6983018" y="3649265"/>
            <a:ext cx="57150" cy="5715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102" name="Oval 99"/>
          <p:cNvSpPr>
            <a:spLocks noChangeArrowheads="1"/>
          </p:cNvSpPr>
          <p:nvPr/>
        </p:nvSpPr>
        <p:spPr bwMode="auto">
          <a:xfrm>
            <a:off x="6368656" y="3399234"/>
            <a:ext cx="57150" cy="5715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103" name="Oval 100"/>
          <p:cNvSpPr>
            <a:spLocks noChangeArrowheads="1"/>
          </p:cNvSpPr>
          <p:nvPr/>
        </p:nvSpPr>
        <p:spPr bwMode="auto">
          <a:xfrm>
            <a:off x="6404375" y="3042047"/>
            <a:ext cx="57150" cy="5715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104" name="Oval 101"/>
          <p:cNvSpPr>
            <a:spLocks noChangeArrowheads="1"/>
          </p:cNvSpPr>
          <p:nvPr/>
        </p:nvSpPr>
        <p:spPr bwMode="auto">
          <a:xfrm>
            <a:off x="6640118" y="3670697"/>
            <a:ext cx="57150" cy="5715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105" name="Freeform 102"/>
          <p:cNvSpPr>
            <a:spLocks/>
          </p:cNvSpPr>
          <p:nvPr/>
        </p:nvSpPr>
        <p:spPr bwMode="auto">
          <a:xfrm>
            <a:off x="6400804" y="4327243"/>
            <a:ext cx="610790" cy="1219200"/>
          </a:xfrm>
          <a:custGeom>
            <a:avLst/>
            <a:gdLst>
              <a:gd name="T0" fmla="*/ 2147483647 w 513"/>
              <a:gd name="T1" fmla="*/ 0 h 1024"/>
              <a:gd name="T2" fmla="*/ 0 w 513"/>
              <a:gd name="T3" fmla="*/ 2147483647 h 1024"/>
              <a:gd name="T4" fmla="*/ 0 60000 65536"/>
              <a:gd name="T5" fmla="*/ 0 60000 65536"/>
              <a:gd name="T6" fmla="*/ 0 w 513"/>
              <a:gd name="T7" fmla="*/ 0 h 1024"/>
              <a:gd name="T8" fmla="*/ 513 w 513"/>
              <a:gd name="T9" fmla="*/ 1024 h 102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13" h="1024">
                <a:moveTo>
                  <a:pt x="513" y="0"/>
                </a:moveTo>
                <a:lnTo>
                  <a:pt x="0" y="1024"/>
                </a:lnTo>
              </a:path>
            </a:pathLst>
          </a:cu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106" name="AutoShape 103"/>
          <p:cNvSpPr>
            <a:spLocks noChangeArrowheads="1"/>
          </p:cNvSpPr>
          <p:nvPr/>
        </p:nvSpPr>
        <p:spPr bwMode="auto">
          <a:xfrm rot="3050664">
            <a:off x="6624640" y="4647521"/>
            <a:ext cx="483394" cy="1138238"/>
          </a:xfrm>
          <a:prstGeom prst="flowChartConnector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107" name="Oval 104"/>
          <p:cNvSpPr>
            <a:spLocks noChangeArrowheads="1"/>
          </p:cNvSpPr>
          <p:nvPr/>
        </p:nvSpPr>
        <p:spPr bwMode="auto">
          <a:xfrm>
            <a:off x="7278293" y="4934462"/>
            <a:ext cx="57150" cy="5715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108" name="Oval 105"/>
          <p:cNvSpPr>
            <a:spLocks noChangeArrowheads="1"/>
          </p:cNvSpPr>
          <p:nvPr/>
        </p:nvSpPr>
        <p:spPr bwMode="auto">
          <a:xfrm>
            <a:off x="6800853" y="4907078"/>
            <a:ext cx="57150" cy="5715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109" name="Oval 106"/>
          <p:cNvSpPr>
            <a:spLocks noChangeArrowheads="1"/>
          </p:cNvSpPr>
          <p:nvPr/>
        </p:nvSpPr>
        <p:spPr bwMode="auto">
          <a:xfrm>
            <a:off x="6993734" y="4807065"/>
            <a:ext cx="57150" cy="5715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110" name="Oval 107"/>
          <p:cNvSpPr>
            <a:spLocks noChangeArrowheads="1"/>
          </p:cNvSpPr>
          <p:nvPr/>
        </p:nvSpPr>
        <p:spPr bwMode="auto">
          <a:xfrm>
            <a:off x="7143753" y="4803493"/>
            <a:ext cx="57150" cy="5715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111" name="Oval 108"/>
          <p:cNvSpPr>
            <a:spLocks noChangeArrowheads="1"/>
          </p:cNvSpPr>
          <p:nvPr/>
        </p:nvSpPr>
        <p:spPr bwMode="auto">
          <a:xfrm>
            <a:off x="7275912" y="4817780"/>
            <a:ext cx="57150" cy="5715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112" name="Oval 109"/>
          <p:cNvSpPr>
            <a:spLocks noChangeArrowheads="1"/>
          </p:cNvSpPr>
          <p:nvPr/>
        </p:nvSpPr>
        <p:spPr bwMode="auto">
          <a:xfrm>
            <a:off x="7240193" y="5099959"/>
            <a:ext cx="57150" cy="5715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113" name="Oval 110"/>
          <p:cNvSpPr>
            <a:spLocks noChangeArrowheads="1"/>
          </p:cNvSpPr>
          <p:nvPr/>
        </p:nvSpPr>
        <p:spPr bwMode="auto">
          <a:xfrm>
            <a:off x="6993734" y="5364278"/>
            <a:ext cx="57150" cy="5715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114" name="Oval 111"/>
          <p:cNvSpPr>
            <a:spLocks noChangeArrowheads="1"/>
          </p:cNvSpPr>
          <p:nvPr/>
        </p:nvSpPr>
        <p:spPr bwMode="auto">
          <a:xfrm>
            <a:off x="6632975" y="5571446"/>
            <a:ext cx="57150" cy="5715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115" name="Oval 112"/>
          <p:cNvSpPr>
            <a:spLocks noChangeArrowheads="1"/>
          </p:cNvSpPr>
          <p:nvPr/>
        </p:nvSpPr>
        <p:spPr bwMode="auto">
          <a:xfrm>
            <a:off x="6372228" y="5503580"/>
            <a:ext cx="57150" cy="5715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116" name="Oval 113"/>
          <p:cNvSpPr>
            <a:spLocks noChangeArrowheads="1"/>
          </p:cNvSpPr>
          <p:nvPr/>
        </p:nvSpPr>
        <p:spPr bwMode="auto">
          <a:xfrm>
            <a:off x="6611543" y="5046380"/>
            <a:ext cx="57150" cy="5715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117" name="Oval 114"/>
          <p:cNvSpPr>
            <a:spLocks noChangeArrowheads="1"/>
          </p:cNvSpPr>
          <p:nvPr/>
        </p:nvSpPr>
        <p:spPr bwMode="auto">
          <a:xfrm>
            <a:off x="6397231" y="5371421"/>
            <a:ext cx="57150" cy="5715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sp>
        <p:nvSpPr>
          <p:cNvPr id="118" name="Line 24"/>
          <p:cNvSpPr>
            <a:spLocks noChangeShapeType="1"/>
          </p:cNvSpPr>
          <p:nvPr/>
        </p:nvSpPr>
        <p:spPr bwMode="auto">
          <a:xfrm flipH="1">
            <a:off x="6506768" y="4917793"/>
            <a:ext cx="1085850" cy="171450"/>
          </a:xfrm>
          <a:prstGeom prst="line">
            <a:avLst/>
          </a:prstGeom>
          <a:noFill/>
          <a:ln w="19050">
            <a:solidFill>
              <a:srgbClr val="0033CC"/>
            </a:solidFill>
            <a:prstDash val="dash"/>
            <a:round/>
            <a:headEnd/>
            <a:tailEnd/>
          </a:ln>
        </p:spPr>
        <p:txBody>
          <a:bodyPr/>
          <a:lstStyle/>
          <a:p>
            <a:pPr defTabSz="685800">
              <a:defRPr/>
            </a:pPr>
            <a:endParaRPr lang="en-US" sz="1350" kern="0">
              <a:solidFill>
                <a:prstClr val="black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477562" y="4165964"/>
            <a:ext cx="3162637" cy="0"/>
          </a:xfrm>
          <a:prstGeom prst="line">
            <a:avLst/>
          </a:prstGeom>
          <a:ln w="28575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097307" y="3907629"/>
            <a:ext cx="3850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HP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8086992" y="4142050"/>
            <a:ext cx="3786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VP</a:t>
            </a:r>
          </a:p>
        </p:txBody>
      </p:sp>
      <p:sp>
        <p:nvSpPr>
          <p:cNvPr id="71" name="Text Box 68"/>
          <p:cNvSpPr txBox="1">
            <a:spLocks noChangeArrowheads="1"/>
          </p:cNvSpPr>
          <p:nvPr/>
        </p:nvSpPr>
        <p:spPr bwMode="auto">
          <a:xfrm>
            <a:off x="6543678" y="5071384"/>
            <a:ext cx="26481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cs typeface="Times New Roman" pitchFamily="18" charset="0"/>
              </a:rPr>
              <a:t>b</a:t>
            </a:r>
          </a:p>
        </p:txBody>
      </p:sp>
      <p:sp>
        <p:nvSpPr>
          <p:cNvPr id="50" name="Text Box 47"/>
          <p:cNvSpPr txBox="1">
            <a:spLocks noChangeArrowheads="1"/>
          </p:cNvSpPr>
          <p:nvPr/>
        </p:nvSpPr>
        <p:spPr bwMode="auto">
          <a:xfrm>
            <a:off x="7285437" y="3227784"/>
            <a:ext cx="260008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prstClr val="black"/>
                </a:solidFill>
                <a:latin typeface="Arial" charset="0"/>
              </a:rPr>
              <a:t>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473BAE-4CAB-4C3A-AF68-62E813A8E0D8}"/>
                  </a:ext>
                </a:extLst>
              </p14:cNvPr>
              <p14:cNvContentPartPr/>
              <p14:nvPr/>
            </p14:nvContentPartPr>
            <p14:xfrm>
              <a:off x="8551800" y="3944880"/>
              <a:ext cx="107640" cy="599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473BAE-4CAB-4C3A-AF68-62E813A8E0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42440" y="3935520"/>
                <a:ext cx="126360" cy="617760"/>
              </a:xfrm>
              <a:prstGeom prst="rect">
                <a:avLst/>
              </a:prstGeom>
            </p:spPr>
          </p:pic>
        </mc:Fallback>
      </mc:AlternateContent>
      <p:sp>
        <p:nvSpPr>
          <p:cNvPr id="122" name="Title 1">
            <a:extLst>
              <a:ext uri="{FF2B5EF4-FFF2-40B4-BE49-F238E27FC236}">
                <a16:creationId xmlns:a16="http://schemas.microsoft.com/office/drawing/2014/main" id="{305D46D6-1733-7184-8D1B-9BF22480D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6166"/>
            <a:ext cx="7886700" cy="1059234"/>
          </a:xfrm>
          <a:noFill/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rgbClr val="C00000"/>
                </a:solidFill>
                <a:latin typeface="+mn-lt"/>
              </a:rPr>
              <a:t>Intersection of a Plane &amp; a Cone</a:t>
            </a:r>
          </a:p>
        </p:txBody>
      </p:sp>
    </p:spTree>
    <p:extLst>
      <p:ext uri="{BB962C8B-B14F-4D97-AF65-F5344CB8AC3E}">
        <p14:creationId xmlns:p14="http://schemas.microsoft.com/office/powerpoint/2010/main" val="132163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9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2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7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0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 animBg="1"/>
      <p:bldP spid="42" grpId="0"/>
      <p:bldP spid="43" grpId="0"/>
      <p:bldP spid="44" grpId="0"/>
      <p:bldP spid="44" grpId="1"/>
      <p:bldP spid="45" grpId="0"/>
      <p:bldP spid="46" grpId="0"/>
      <p:bldP spid="47" grpId="0"/>
      <p:bldP spid="48" grpId="0"/>
      <p:bldP spid="49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3" grpId="1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8" grpId="0"/>
      <p:bldP spid="119" grpId="0"/>
      <p:bldP spid="71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412" y="-76200"/>
            <a:ext cx="8713177" cy="1140350"/>
          </a:xfrm>
          <a:noFill/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rgbClr val="C00000"/>
                </a:solidFill>
                <a:latin typeface="+mn-lt"/>
              </a:rPr>
              <a:t>Importance of Solid-Solid Intersections?</a:t>
            </a:r>
          </a:p>
        </p:txBody>
      </p:sp>
      <p:pic>
        <p:nvPicPr>
          <p:cNvPr id="10" name="Picture 9" descr="IMG_023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2483" y="1160073"/>
            <a:ext cx="4640226" cy="4640226"/>
          </a:xfrm>
          <a:prstGeom prst="rect">
            <a:avLst/>
          </a:prstGeom>
        </p:spPr>
      </p:pic>
      <p:pic>
        <p:nvPicPr>
          <p:cNvPr id="11" name="Picture 10" descr="IMG_023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14498" y="1173709"/>
            <a:ext cx="3840480" cy="3840480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pic>
        <p:nvPicPr>
          <p:cNvPr id="12" name="Picture 11" descr="IMG_023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7222" y="2161792"/>
            <a:ext cx="4655265" cy="4655265"/>
          </a:xfrm>
          <a:prstGeom prst="rect">
            <a:avLst/>
          </a:prstGeom>
        </p:spPr>
      </p:pic>
      <p:sp>
        <p:nvSpPr>
          <p:cNvPr id="16" name="Freeform 15"/>
          <p:cNvSpPr/>
          <p:nvPr/>
        </p:nvSpPr>
        <p:spPr>
          <a:xfrm>
            <a:off x="2499173" y="3135887"/>
            <a:ext cx="551165" cy="1940996"/>
          </a:xfrm>
          <a:custGeom>
            <a:avLst/>
            <a:gdLst>
              <a:gd name="connsiteX0" fmla="*/ 712446 w 734886"/>
              <a:gd name="connsiteY0" fmla="*/ 0 h 1940996"/>
              <a:gd name="connsiteX1" fmla="*/ 718056 w 734886"/>
              <a:gd name="connsiteY1" fmla="*/ 162685 h 1940996"/>
              <a:gd name="connsiteX2" fmla="*/ 723666 w 734886"/>
              <a:gd name="connsiteY2" fmla="*/ 185124 h 1940996"/>
              <a:gd name="connsiteX3" fmla="*/ 734886 w 734886"/>
              <a:gd name="connsiteY3" fmla="*/ 201953 h 1940996"/>
              <a:gd name="connsiteX4" fmla="*/ 729276 w 734886"/>
              <a:gd name="connsiteY4" fmla="*/ 246832 h 1940996"/>
              <a:gd name="connsiteX5" fmla="*/ 701227 w 734886"/>
              <a:gd name="connsiteY5" fmla="*/ 280491 h 1940996"/>
              <a:gd name="connsiteX6" fmla="*/ 695617 w 734886"/>
              <a:gd name="connsiteY6" fmla="*/ 302930 h 1940996"/>
              <a:gd name="connsiteX7" fmla="*/ 678787 w 734886"/>
              <a:gd name="connsiteY7" fmla="*/ 353419 h 1940996"/>
              <a:gd name="connsiteX8" fmla="*/ 667568 w 734886"/>
              <a:gd name="connsiteY8" fmla="*/ 387077 h 1940996"/>
              <a:gd name="connsiteX9" fmla="*/ 622689 w 734886"/>
              <a:gd name="connsiteY9" fmla="*/ 437566 h 1940996"/>
              <a:gd name="connsiteX10" fmla="*/ 611470 w 734886"/>
              <a:gd name="connsiteY10" fmla="*/ 454395 h 1940996"/>
              <a:gd name="connsiteX11" fmla="*/ 589030 w 734886"/>
              <a:gd name="connsiteY11" fmla="*/ 504884 h 1940996"/>
              <a:gd name="connsiteX12" fmla="*/ 560981 w 734886"/>
              <a:gd name="connsiteY12" fmla="*/ 555372 h 1940996"/>
              <a:gd name="connsiteX13" fmla="*/ 544152 w 734886"/>
              <a:gd name="connsiteY13" fmla="*/ 572201 h 1940996"/>
              <a:gd name="connsiteX14" fmla="*/ 527322 w 734886"/>
              <a:gd name="connsiteY14" fmla="*/ 605860 h 1940996"/>
              <a:gd name="connsiteX15" fmla="*/ 510493 w 734886"/>
              <a:gd name="connsiteY15" fmla="*/ 622690 h 1940996"/>
              <a:gd name="connsiteX16" fmla="*/ 488054 w 734886"/>
              <a:gd name="connsiteY16" fmla="*/ 661958 h 1940996"/>
              <a:gd name="connsiteX17" fmla="*/ 471224 w 734886"/>
              <a:gd name="connsiteY17" fmla="*/ 678788 h 1940996"/>
              <a:gd name="connsiteX18" fmla="*/ 465614 w 734886"/>
              <a:gd name="connsiteY18" fmla="*/ 695617 h 1940996"/>
              <a:gd name="connsiteX19" fmla="*/ 437565 w 734886"/>
              <a:gd name="connsiteY19" fmla="*/ 723666 h 1940996"/>
              <a:gd name="connsiteX20" fmla="*/ 426346 w 734886"/>
              <a:gd name="connsiteY20" fmla="*/ 746106 h 1940996"/>
              <a:gd name="connsiteX21" fmla="*/ 409516 w 734886"/>
              <a:gd name="connsiteY21" fmla="*/ 785374 h 1940996"/>
              <a:gd name="connsiteX22" fmla="*/ 392687 w 734886"/>
              <a:gd name="connsiteY22" fmla="*/ 802204 h 1940996"/>
              <a:gd name="connsiteX23" fmla="*/ 381467 w 734886"/>
              <a:gd name="connsiteY23" fmla="*/ 835863 h 1940996"/>
              <a:gd name="connsiteX24" fmla="*/ 375857 w 734886"/>
              <a:gd name="connsiteY24" fmla="*/ 852692 h 1940996"/>
              <a:gd name="connsiteX25" fmla="*/ 364638 w 734886"/>
              <a:gd name="connsiteY25" fmla="*/ 869522 h 1940996"/>
              <a:gd name="connsiteX26" fmla="*/ 359028 w 734886"/>
              <a:gd name="connsiteY26" fmla="*/ 886351 h 1940996"/>
              <a:gd name="connsiteX27" fmla="*/ 342198 w 734886"/>
              <a:gd name="connsiteY27" fmla="*/ 891961 h 1940996"/>
              <a:gd name="connsiteX28" fmla="*/ 308540 w 734886"/>
              <a:gd name="connsiteY28" fmla="*/ 920010 h 1940996"/>
              <a:gd name="connsiteX29" fmla="*/ 297320 w 734886"/>
              <a:gd name="connsiteY29" fmla="*/ 936839 h 1940996"/>
              <a:gd name="connsiteX30" fmla="*/ 274881 w 734886"/>
              <a:gd name="connsiteY30" fmla="*/ 964888 h 1940996"/>
              <a:gd name="connsiteX31" fmla="*/ 263661 w 734886"/>
              <a:gd name="connsiteY31" fmla="*/ 987328 h 1940996"/>
              <a:gd name="connsiteX32" fmla="*/ 252441 w 734886"/>
              <a:gd name="connsiteY32" fmla="*/ 1004157 h 1940996"/>
              <a:gd name="connsiteX33" fmla="*/ 230002 w 734886"/>
              <a:gd name="connsiteY33" fmla="*/ 1037816 h 1940996"/>
              <a:gd name="connsiteX34" fmla="*/ 201953 w 734886"/>
              <a:gd name="connsiteY34" fmla="*/ 1065865 h 1940996"/>
              <a:gd name="connsiteX35" fmla="*/ 179514 w 734886"/>
              <a:gd name="connsiteY35" fmla="*/ 1116353 h 1940996"/>
              <a:gd name="connsiteX36" fmla="*/ 162684 w 734886"/>
              <a:gd name="connsiteY36" fmla="*/ 1127573 h 1940996"/>
              <a:gd name="connsiteX37" fmla="*/ 157075 w 734886"/>
              <a:gd name="connsiteY37" fmla="*/ 1144403 h 1940996"/>
              <a:gd name="connsiteX38" fmla="*/ 145855 w 734886"/>
              <a:gd name="connsiteY38" fmla="*/ 1161232 h 1940996"/>
              <a:gd name="connsiteX39" fmla="*/ 112196 w 734886"/>
              <a:gd name="connsiteY39" fmla="*/ 1178061 h 1940996"/>
              <a:gd name="connsiteX40" fmla="*/ 89757 w 734886"/>
              <a:gd name="connsiteY40" fmla="*/ 1211720 h 1940996"/>
              <a:gd name="connsiteX41" fmla="*/ 84147 w 734886"/>
              <a:gd name="connsiteY41" fmla="*/ 1228550 h 1940996"/>
              <a:gd name="connsiteX42" fmla="*/ 67317 w 734886"/>
              <a:gd name="connsiteY42" fmla="*/ 1239769 h 1940996"/>
              <a:gd name="connsiteX43" fmla="*/ 61708 w 734886"/>
              <a:gd name="connsiteY43" fmla="*/ 1256599 h 1940996"/>
              <a:gd name="connsiteX44" fmla="*/ 50488 w 734886"/>
              <a:gd name="connsiteY44" fmla="*/ 1273428 h 1940996"/>
              <a:gd name="connsiteX45" fmla="*/ 39268 w 734886"/>
              <a:gd name="connsiteY45" fmla="*/ 1307087 h 1940996"/>
              <a:gd name="connsiteX46" fmla="*/ 33659 w 734886"/>
              <a:gd name="connsiteY46" fmla="*/ 1323917 h 1940996"/>
              <a:gd name="connsiteX47" fmla="*/ 16829 w 734886"/>
              <a:gd name="connsiteY47" fmla="*/ 1402454 h 1940996"/>
              <a:gd name="connsiteX48" fmla="*/ 11219 w 734886"/>
              <a:gd name="connsiteY48" fmla="*/ 1419284 h 1940996"/>
              <a:gd name="connsiteX49" fmla="*/ 0 w 734886"/>
              <a:gd name="connsiteY49" fmla="*/ 1548309 h 1940996"/>
              <a:gd name="connsiteX50" fmla="*/ 5609 w 734886"/>
              <a:gd name="connsiteY50" fmla="*/ 1699774 h 1940996"/>
              <a:gd name="connsiteX51" fmla="*/ 11219 w 734886"/>
              <a:gd name="connsiteY51" fmla="*/ 1716604 h 1940996"/>
              <a:gd name="connsiteX52" fmla="*/ 28049 w 734886"/>
              <a:gd name="connsiteY52" fmla="*/ 1761482 h 1940996"/>
              <a:gd name="connsiteX53" fmla="*/ 44878 w 734886"/>
              <a:gd name="connsiteY53" fmla="*/ 1767092 h 1940996"/>
              <a:gd name="connsiteX54" fmla="*/ 56098 w 734886"/>
              <a:gd name="connsiteY54" fmla="*/ 1783922 h 1940996"/>
              <a:gd name="connsiteX55" fmla="*/ 72927 w 734886"/>
              <a:gd name="connsiteY55" fmla="*/ 1789531 h 1940996"/>
              <a:gd name="connsiteX56" fmla="*/ 89757 w 734886"/>
              <a:gd name="connsiteY56" fmla="*/ 1806361 h 1940996"/>
              <a:gd name="connsiteX57" fmla="*/ 95367 w 734886"/>
              <a:gd name="connsiteY57" fmla="*/ 1823190 h 1940996"/>
              <a:gd name="connsiteX58" fmla="*/ 157075 w 734886"/>
              <a:gd name="connsiteY58" fmla="*/ 1851239 h 1940996"/>
              <a:gd name="connsiteX59" fmla="*/ 173904 w 734886"/>
              <a:gd name="connsiteY59" fmla="*/ 1868069 h 1940996"/>
              <a:gd name="connsiteX60" fmla="*/ 218782 w 734886"/>
              <a:gd name="connsiteY60" fmla="*/ 1879288 h 1940996"/>
              <a:gd name="connsiteX61" fmla="*/ 286100 w 734886"/>
              <a:gd name="connsiteY61" fmla="*/ 1918557 h 1940996"/>
              <a:gd name="connsiteX62" fmla="*/ 392687 w 734886"/>
              <a:gd name="connsiteY62" fmla="*/ 1929777 h 1940996"/>
              <a:gd name="connsiteX63" fmla="*/ 431956 w 734886"/>
              <a:gd name="connsiteY63" fmla="*/ 1940996 h 1940996"/>
              <a:gd name="connsiteX64" fmla="*/ 628299 w 734886"/>
              <a:gd name="connsiteY64" fmla="*/ 1935387 h 1940996"/>
              <a:gd name="connsiteX65" fmla="*/ 661958 w 734886"/>
              <a:gd name="connsiteY65" fmla="*/ 1924167 h 1940996"/>
              <a:gd name="connsiteX66" fmla="*/ 695617 w 734886"/>
              <a:gd name="connsiteY66" fmla="*/ 1918557 h 1940996"/>
              <a:gd name="connsiteX67" fmla="*/ 701227 w 734886"/>
              <a:gd name="connsiteY67" fmla="*/ 1907338 h 1940996"/>
              <a:gd name="connsiteX0" fmla="*/ 712446 w 734886"/>
              <a:gd name="connsiteY0" fmla="*/ 0 h 1940996"/>
              <a:gd name="connsiteX1" fmla="*/ 718056 w 734886"/>
              <a:gd name="connsiteY1" fmla="*/ 162685 h 1940996"/>
              <a:gd name="connsiteX2" fmla="*/ 723666 w 734886"/>
              <a:gd name="connsiteY2" fmla="*/ 185124 h 1940996"/>
              <a:gd name="connsiteX3" fmla="*/ 734886 w 734886"/>
              <a:gd name="connsiteY3" fmla="*/ 201953 h 1940996"/>
              <a:gd name="connsiteX4" fmla="*/ 729276 w 734886"/>
              <a:gd name="connsiteY4" fmla="*/ 246832 h 1940996"/>
              <a:gd name="connsiteX5" fmla="*/ 701227 w 734886"/>
              <a:gd name="connsiteY5" fmla="*/ 280491 h 1940996"/>
              <a:gd name="connsiteX6" fmla="*/ 695617 w 734886"/>
              <a:gd name="connsiteY6" fmla="*/ 302930 h 1940996"/>
              <a:gd name="connsiteX7" fmla="*/ 678787 w 734886"/>
              <a:gd name="connsiteY7" fmla="*/ 353419 h 1940996"/>
              <a:gd name="connsiteX8" fmla="*/ 667568 w 734886"/>
              <a:gd name="connsiteY8" fmla="*/ 387077 h 1940996"/>
              <a:gd name="connsiteX9" fmla="*/ 622689 w 734886"/>
              <a:gd name="connsiteY9" fmla="*/ 437566 h 1940996"/>
              <a:gd name="connsiteX10" fmla="*/ 611470 w 734886"/>
              <a:gd name="connsiteY10" fmla="*/ 454395 h 1940996"/>
              <a:gd name="connsiteX11" fmla="*/ 589030 w 734886"/>
              <a:gd name="connsiteY11" fmla="*/ 504884 h 1940996"/>
              <a:gd name="connsiteX12" fmla="*/ 560981 w 734886"/>
              <a:gd name="connsiteY12" fmla="*/ 555372 h 1940996"/>
              <a:gd name="connsiteX13" fmla="*/ 544152 w 734886"/>
              <a:gd name="connsiteY13" fmla="*/ 572201 h 1940996"/>
              <a:gd name="connsiteX14" fmla="*/ 527322 w 734886"/>
              <a:gd name="connsiteY14" fmla="*/ 605860 h 1940996"/>
              <a:gd name="connsiteX15" fmla="*/ 510493 w 734886"/>
              <a:gd name="connsiteY15" fmla="*/ 622690 h 1940996"/>
              <a:gd name="connsiteX16" fmla="*/ 488054 w 734886"/>
              <a:gd name="connsiteY16" fmla="*/ 661958 h 1940996"/>
              <a:gd name="connsiteX17" fmla="*/ 471224 w 734886"/>
              <a:gd name="connsiteY17" fmla="*/ 678788 h 1940996"/>
              <a:gd name="connsiteX18" fmla="*/ 465614 w 734886"/>
              <a:gd name="connsiteY18" fmla="*/ 695617 h 1940996"/>
              <a:gd name="connsiteX19" fmla="*/ 437565 w 734886"/>
              <a:gd name="connsiteY19" fmla="*/ 723666 h 1940996"/>
              <a:gd name="connsiteX20" fmla="*/ 426346 w 734886"/>
              <a:gd name="connsiteY20" fmla="*/ 746106 h 1940996"/>
              <a:gd name="connsiteX21" fmla="*/ 409516 w 734886"/>
              <a:gd name="connsiteY21" fmla="*/ 785374 h 1940996"/>
              <a:gd name="connsiteX22" fmla="*/ 392687 w 734886"/>
              <a:gd name="connsiteY22" fmla="*/ 802204 h 1940996"/>
              <a:gd name="connsiteX23" fmla="*/ 381467 w 734886"/>
              <a:gd name="connsiteY23" fmla="*/ 835863 h 1940996"/>
              <a:gd name="connsiteX24" fmla="*/ 375857 w 734886"/>
              <a:gd name="connsiteY24" fmla="*/ 852692 h 1940996"/>
              <a:gd name="connsiteX25" fmla="*/ 364638 w 734886"/>
              <a:gd name="connsiteY25" fmla="*/ 869522 h 1940996"/>
              <a:gd name="connsiteX26" fmla="*/ 359028 w 734886"/>
              <a:gd name="connsiteY26" fmla="*/ 886351 h 1940996"/>
              <a:gd name="connsiteX27" fmla="*/ 342198 w 734886"/>
              <a:gd name="connsiteY27" fmla="*/ 891961 h 1940996"/>
              <a:gd name="connsiteX28" fmla="*/ 308540 w 734886"/>
              <a:gd name="connsiteY28" fmla="*/ 920010 h 1940996"/>
              <a:gd name="connsiteX29" fmla="*/ 274881 w 734886"/>
              <a:gd name="connsiteY29" fmla="*/ 964888 h 1940996"/>
              <a:gd name="connsiteX30" fmla="*/ 263661 w 734886"/>
              <a:gd name="connsiteY30" fmla="*/ 987328 h 1940996"/>
              <a:gd name="connsiteX31" fmla="*/ 252441 w 734886"/>
              <a:gd name="connsiteY31" fmla="*/ 1004157 h 1940996"/>
              <a:gd name="connsiteX32" fmla="*/ 230002 w 734886"/>
              <a:gd name="connsiteY32" fmla="*/ 1037816 h 1940996"/>
              <a:gd name="connsiteX33" fmla="*/ 201953 w 734886"/>
              <a:gd name="connsiteY33" fmla="*/ 1065865 h 1940996"/>
              <a:gd name="connsiteX34" fmla="*/ 179514 w 734886"/>
              <a:gd name="connsiteY34" fmla="*/ 1116353 h 1940996"/>
              <a:gd name="connsiteX35" fmla="*/ 162684 w 734886"/>
              <a:gd name="connsiteY35" fmla="*/ 1127573 h 1940996"/>
              <a:gd name="connsiteX36" fmla="*/ 157075 w 734886"/>
              <a:gd name="connsiteY36" fmla="*/ 1144403 h 1940996"/>
              <a:gd name="connsiteX37" fmla="*/ 145855 w 734886"/>
              <a:gd name="connsiteY37" fmla="*/ 1161232 h 1940996"/>
              <a:gd name="connsiteX38" fmla="*/ 112196 w 734886"/>
              <a:gd name="connsiteY38" fmla="*/ 1178061 h 1940996"/>
              <a:gd name="connsiteX39" fmla="*/ 89757 w 734886"/>
              <a:gd name="connsiteY39" fmla="*/ 1211720 h 1940996"/>
              <a:gd name="connsiteX40" fmla="*/ 84147 w 734886"/>
              <a:gd name="connsiteY40" fmla="*/ 1228550 h 1940996"/>
              <a:gd name="connsiteX41" fmla="*/ 67317 w 734886"/>
              <a:gd name="connsiteY41" fmla="*/ 1239769 h 1940996"/>
              <a:gd name="connsiteX42" fmla="*/ 61708 w 734886"/>
              <a:gd name="connsiteY42" fmla="*/ 1256599 h 1940996"/>
              <a:gd name="connsiteX43" fmla="*/ 50488 w 734886"/>
              <a:gd name="connsiteY43" fmla="*/ 1273428 h 1940996"/>
              <a:gd name="connsiteX44" fmla="*/ 39268 w 734886"/>
              <a:gd name="connsiteY44" fmla="*/ 1307087 h 1940996"/>
              <a:gd name="connsiteX45" fmla="*/ 33659 w 734886"/>
              <a:gd name="connsiteY45" fmla="*/ 1323917 h 1940996"/>
              <a:gd name="connsiteX46" fmla="*/ 16829 w 734886"/>
              <a:gd name="connsiteY46" fmla="*/ 1402454 h 1940996"/>
              <a:gd name="connsiteX47" fmla="*/ 11219 w 734886"/>
              <a:gd name="connsiteY47" fmla="*/ 1419284 h 1940996"/>
              <a:gd name="connsiteX48" fmla="*/ 0 w 734886"/>
              <a:gd name="connsiteY48" fmla="*/ 1548309 h 1940996"/>
              <a:gd name="connsiteX49" fmla="*/ 5609 w 734886"/>
              <a:gd name="connsiteY49" fmla="*/ 1699774 h 1940996"/>
              <a:gd name="connsiteX50" fmla="*/ 11219 w 734886"/>
              <a:gd name="connsiteY50" fmla="*/ 1716604 h 1940996"/>
              <a:gd name="connsiteX51" fmla="*/ 28049 w 734886"/>
              <a:gd name="connsiteY51" fmla="*/ 1761482 h 1940996"/>
              <a:gd name="connsiteX52" fmla="*/ 44878 w 734886"/>
              <a:gd name="connsiteY52" fmla="*/ 1767092 h 1940996"/>
              <a:gd name="connsiteX53" fmla="*/ 56098 w 734886"/>
              <a:gd name="connsiteY53" fmla="*/ 1783922 h 1940996"/>
              <a:gd name="connsiteX54" fmla="*/ 72927 w 734886"/>
              <a:gd name="connsiteY54" fmla="*/ 1789531 h 1940996"/>
              <a:gd name="connsiteX55" fmla="*/ 89757 w 734886"/>
              <a:gd name="connsiteY55" fmla="*/ 1806361 h 1940996"/>
              <a:gd name="connsiteX56" fmla="*/ 95367 w 734886"/>
              <a:gd name="connsiteY56" fmla="*/ 1823190 h 1940996"/>
              <a:gd name="connsiteX57" fmla="*/ 157075 w 734886"/>
              <a:gd name="connsiteY57" fmla="*/ 1851239 h 1940996"/>
              <a:gd name="connsiteX58" fmla="*/ 173904 w 734886"/>
              <a:gd name="connsiteY58" fmla="*/ 1868069 h 1940996"/>
              <a:gd name="connsiteX59" fmla="*/ 218782 w 734886"/>
              <a:gd name="connsiteY59" fmla="*/ 1879288 h 1940996"/>
              <a:gd name="connsiteX60" fmla="*/ 286100 w 734886"/>
              <a:gd name="connsiteY60" fmla="*/ 1918557 h 1940996"/>
              <a:gd name="connsiteX61" fmla="*/ 392687 w 734886"/>
              <a:gd name="connsiteY61" fmla="*/ 1929777 h 1940996"/>
              <a:gd name="connsiteX62" fmla="*/ 431956 w 734886"/>
              <a:gd name="connsiteY62" fmla="*/ 1940996 h 1940996"/>
              <a:gd name="connsiteX63" fmla="*/ 628299 w 734886"/>
              <a:gd name="connsiteY63" fmla="*/ 1935387 h 1940996"/>
              <a:gd name="connsiteX64" fmla="*/ 661958 w 734886"/>
              <a:gd name="connsiteY64" fmla="*/ 1924167 h 1940996"/>
              <a:gd name="connsiteX65" fmla="*/ 695617 w 734886"/>
              <a:gd name="connsiteY65" fmla="*/ 1918557 h 1940996"/>
              <a:gd name="connsiteX66" fmla="*/ 701227 w 734886"/>
              <a:gd name="connsiteY66" fmla="*/ 1907338 h 1940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734886" h="1940996">
                <a:moveTo>
                  <a:pt x="712446" y="0"/>
                </a:moveTo>
                <a:cubicBezTo>
                  <a:pt x="714316" y="54228"/>
                  <a:pt x="714773" y="108524"/>
                  <a:pt x="718056" y="162685"/>
                </a:cubicBezTo>
                <a:cubicBezTo>
                  <a:pt x="718522" y="170381"/>
                  <a:pt x="720629" y="178038"/>
                  <a:pt x="723666" y="185124"/>
                </a:cubicBezTo>
                <a:cubicBezTo>
                  <a:pt x="726322" y="191321"/>
                  <a:pt x="731146" y="196343"/>
                  <a:pt x="734886" y="201953"/>
                </a:cubicBezTo>
                <a:cubicBezTo>
                  <a:pt x="733016" y="216913"/>
                  <a:pt x="733243" y="232287"/>
                  <a:pt x="729276" y="246832"/>
                </a:cubicBezTo>
                <a:cubicBezTo>
                  <a:pt x="726348" y="257569"/>
                  <a:pt x="707888" y="273830"/>
                  <a:pt x="701227" y="280491"/>
                </a:cubicBezTo>
                <a:cubicBezTo>
                  <a:pt x="699357" y="287971"/>
                  <a:pt x="697832" y="295545"/>
                  <a:pt x="695617" y="302930"/>
                </a:cubicBezTo>
                <a:cubicBezTo>
                  <a:pt x="690519" y="319922"/>
                  <a:pt x="684397" y="336589"/>
                  <a:pt x="678787" y="353419"/>
                </a:cubicBezTo>
                <a:cubicBezTo>
                  <a:pt x="678786" y="353421"/>
                  <a:pt x="667570" y="387076"/>
                  <a:pt x="667568" y="387077"/>
                </a:cubicBezTo>
                <a:cubicBezTo>
                  <a:pt x="634342" y="411997"/>
                  <a:pt x="650314" y="396128"/>
                  <a:pt x="622689" y="437566"/>
                </a:cubicBezTo>
                <a:cubicBezTo>
                  <a:pt x="618949" y="443176"/>
                  <a:pt x="613602" y="447999"/>
                  <a:pt x="611470" y="454395"/>
                </a:cubicBezTo>
                <a:cubicBezTo>
                  <a:pt x="598118" y="494450"/>
                  <a:pt x="606810" y="478214"/>
                  <a:pt x="589030" y="504884"/>
                </a:cubicBezTo>
                <a:cubicBezTo>
                  <a:pt x="581976" y="526048"/>
                  <a:pt x="580273" y="536080"/>
                  <a:pt x="560981" y="555372"/>
                </a:cubicBezTo>
                <a:cubicBezTo>
                  <a:pt x="555371" y="560982"/>
                  <a:pt x="549231" y="566106"/>
                  <a:pt x="544152" y="572201"/>
                </a:cubicBezTo>
                <a:cubicBezTo>
                  <a:pt x="500019" y="625161"/>
                  <a:pt x="561053" y="555263"/>
                  <a:pt x="527322" y="605860"/>
                </a:cubicBezTo>
                <a:cubicBezTo>
                  <a:pt x="522921" y="612461"/>
                  <a:pt x="515572" y="616595"/>
                  <a:pt x="510493" y="622690"/>
                </a:cubicBezTo>
                <a:cubicBezTo>
                  <a:pt x="483983" y="654502"/>
                  <a:pt x="515499" y="623534"/>
                  <a:pt x="488054" y="661958"/>
                </a:cubicBezTo>
                <a:cubicBezTo>
                  <a:pt x="483443" y="668414"/>
                  <a:pt x="476834" y="673178"/>
                  <a:pt x="471224" y="678788"/>
                </a:cubicBezTo>
                <a:cubicBezTo>
                  <a:pt x="469354" y="684398"/>
                  <a:pt x="469308" y="691000"/>
                  <a:pt x="465614" y="695617"/>
                </a:cubicBezTo>
                <a:cubicBezTo>
                  <a:pt x="424483" y="747032"/>
                  <a:pt x="471218" y="664773"/>
                  <a:pt x="437565" y="723666"/>
                </a:cubicBezTo>
                <a:cubicBezTo>
                  <a:pt x="433416" y="730927"/>
                  <a:pt x="429640" y="738419"/>
                  <a:pt x="426346" y="746106"/>
                </a:cubicBezTo>
                <a:cubicBezTo>
                  <a:pt x="418499" y="764417"/>
                  <a:pt x="422805" y="766770"/>
                  <a:pt x="409516" y="785374"/>
                </a:cubicBezTo>
                <a:cubicBezTo>
                  <a:pt x="404905" y="791830"/>
                  <a:pt x="398297" y="796594"/>
                  <a:pt x="392687" y="802204"/>
                </a:cubicBezTo>
                <a:lnTo>
                  <a:pt x="381467" y="835863"/>
                </a:lnTo>
                <a:cubicBezTo>
                  <a:pt x="379597" y="841473"/>
                  <a:pt x="379137" y="847772"/>
                  <a:pt x="375857" y="852692"/>
                </a:cubicBezTo>
                <a:cubicBezTo>
                  <a:pt x="372117" y="858302"/>
                  <a:pt x="367653" y="863492"/>
                  <a:pt x="364638" y="869522"/>
                </a:cubicBezTo>
                <a:cubicBezTo>
                  <a:pt x="361994" y="874811"/>
                  <a:pt x="363209" y="882170"/>
                  <a:pt x="359028" y="886351"/>
                </a:cubicBezTo>
                <a:cubicBezTo>
                  <a:pt x="354846" y="890532"/>
                  <a:pt x="347487" y="889316"/>
                  <a:pt x="342198" y="891961"/>
                </a:cubicBezTo>
                <a:cubicBezTo>
                  <a:pt x="329588" y="898266"/>
                  <a:pt x="317403" y="909374"/>
                  <a:pt x="308540" y="920010"/>
                </a:cubicBezTo>
                <a:cubicBezTo>
                  <a:pt x="297321" y="932164"/>
                  <a:pt x="282361" y="953668"/>
                  <a:pt x="274881" y="964888"/>
                </a:cubicBezTo>
                <a:cubicBezTo>
                  <a:pt x="269527" y="971313"/>
                  <a:pt x="267810" y="980067"/>
                  <a:pt x="263661" y="987328"/>
                </a:cubicBezTo>
                <a:cubicBezTo>
                  <a:pt x="260316" y="993182"/>
                  <a:pt x="256181" y="998547"/>
                  <a:pt x="252441" y="1004157"/>
                </a:cubicBezTo>
                <a:cubicBezTo>
                  <a:pt x="242584" y="1033734"/>
                  <a:pt x="253348" y="1009802"/>
                  <a:pt x="230002" y="1037816"/>
                </a:cubicBezTo>
                <a:cubicBezTo>
                  <a:pt x="206626" y="1065866"/>
                  <a:pt x="232808" y="1045296"/>
                  <a:pt x="201953" y="1065865"/>
                </a:cubicBezTo>
                <a:cubicBezTo>
                  <a:pt x="196399" y="1082527"/>
                  <a:pt x="192848" y="1103019"/>
                  <a:pt x="179514" y="1116353"/>
                </a:cubicBezTo>
                <a:cubicBezTo>
                  <a:pt x="174746" y="1121121"/>
                  <a:pt x="168294" y="1123833"/>
                  <a:pt x="162684" y="1127573"/>
                </a:cubicBezTo>
                <a:cubicBezTo>
                  <a:pt x="160814" y="1133183"/>
                  <a:pt x="159719" y="1139114"/>
                  <a:pt x="157075" y="1144403"/>
                </a:cubicBezTo>
                <a:cubicBezTo>
                  <a:pt x="154060" y="1150433"/>
                  <a:pt x="150622" y="1156465"/>
                  <a:pt x="145855" y="1161232"/>
                </a:cubicBezTo>
                <a:cubicBezTo>
                  <a:pt x="134979" y="1172108"/>
                  <a:pt x="125885" y="1173498"/>
                  <a:pt x="112196" y="1178061"/>
                </a:cubicBezTo>
                <a:cubicBezTo>
                  <a:pt x="104716" y="1189281"/>
                  <a:pt x="94021" y="1198928"/>
                  <a:pt x="89757" y="1211720"/>
                </a:cubicBezTo>
                <a:cubicBezTo>
                  <a:pt x="87887" y="1217330"/>
                  <a:pt x="87841" y="1223932"/>
                  <a:pt x="84147" y="1228550"/>
                </a:cubicBezTo>
                <a:cubicBezTo>
                  <a:pt x="79935" y="1233815"/>
                  <a:pt x="72927" y="1236029"/>
                  <a:pt x="67317" y="1239769"/>
                </a:cubicBezTo>
                <a:cubicBezTo>
                  <a:pt x="65447" y="1245379"/>
                  <a:pt x="64352" y="1251310"/>
                  <a:pt x="61708" y="1256599"/>
                </a:cubicBezTo>
                <a:cubicBezTo>
                  <a:pt x="58693" y="1262629"/>
                  <a:pt x="53226" y="1267267"/>
                  <a:pt x="50488" y="1273428"/>
                </a:cubicBezTo>
                <a:cubicBezTo>
                  <a:pt x="45685" y="1284235"/>
                  <a:pt x="43008" y="1295867"/>
                  <a:pt x="39268" y="1307087"/>
                </a:cubicBezTo>
                <a:lnTo>
                  <a:pt x="33659" y="1323917"/>
                </a:lnTo>
                <a:cubicBezTo>
                  <a:pt x="26582" y="1380531"/>
                  <a:pt x="32817" y="1354492"/>
                  <a:pt x="16829" y="1402454"/>
                </a:cubicBezTo>
                <a:lnTo>
                  <a:pt x="11219" y="1419284"/>
                </a:lnTo>
                <a:cubicBezTo>
                  <a:pt x="5668" y="1463691"/>
                  <a:pt x="0" y="1502011"/>
                  <a:pt x="0" y="1548309"/>
                </a:cubicBezTo>
                <a:cubicBezTo>
                  <a:pt x="0" y="1598832"/>
                  <a:pt x="2248" y="1649363"/>
                  <a:pt x="5609" y="1699774"/>
                </a:cubicBezTo>
                <a:cubicBezTo>
                  <a:pt x="6002" y="1705674"/>
                  <a:pt x="9785" y="1710867"/>
                  <a:pt x="11219" y="1716604"/>
                </a:cubicBezTo>
                <a:cubicBezTo>
                  <a:pt x="15211" y="1732570"/>
                  <a:pt x="13619" y="1749938"/>
                  <a:pt x="28049" y="1761482"/>
                </a:cubicBezTo>
                <a:cubicBezTo>
                  <a:pt x="32666" y="1765176"/>
                  <a:pt x="39268" y="1765222"/>
                  <a:pt x="44878" y="1767092"/>
                </a:cubicBezTo>
                <a:cubicBezTo>
                  <a:pt x="48618" y="1772702"/>
                  <a:pt x="50833" y="1779710"/>
                  <a:pt x="56098" y="1783922"/>
                </a:cubicBezTo>
                <a:cubicBezTo>
                  <a:pt x="60715" y="1787616"/>
                  <a:pt x="68007" y="1786251"/>
                  <a:pt x="72927" y="1789531"/>
                </a:cubicBezTo>
                <a:cubicBezTo>
                  <a:pt x="79528" y="1793932"/>
                  <a:pt x="84147" y="1800751"/>
                  <a:pt x="89757" y="1806361"/>
                </a:cubicBezTo>
                <a:cubicBezTo>
                  <a:pt x="91627" y="1811971"/>
                  <a:pt x="91186" y="1819009"/>
                  <a:pt x="95367" y="1823190"/>
                </a:cubicBezTo>
                <a:cubicBezTo>
                  <a:pt x="119631" y="1847454"/>
                  <a:pt x="128056" y="1845436"/>
                  <a:pt x="157075" y="1851239"/>
                </a:cubicBezTo>
                <a:cubicBezTo>
                  <a:pt x="162685" y="1856849"/>
                  <a:pt x="166682" y="1864786"/>
                  <a:pt x="173904" y="1868069"/>
                </a:cubicBezTo>
                <a:cubicBezTo>
                  <a:pt x="187942" y="1874450"/>
                  <a:pt x="218782" y="1879288"/>
                  <a:pt x="218782" y="1879288"/>
                </a:cubicBezTo>
                <a:cubicBezTo>
                  <a:pt x="235945" y="1930775"/>
                  <a:pt x="218234" y="1911770"/>
                  <a:pt x="286100" y="1918557"/>
                </a:cubicBezTo>
                <a:cubicBezTo>
                  <a:pt x="334402" y="1934658"/>
                  <a:pt x="281653" y="1918673"/>
                  <a:pt x="392687" y="1929777"/>
                </a:cubicBezTo>
                <a:cubicBezTo>
                  <a:pt x="402744" y="1930783"/>
                  <a:pt x="421708" y="1937581"/>
                  <a:pt x="431956" y="1940996"/>
                </a:cubicBezTo>
                <a:cubicBezTo>
                  <a:pt x="497404" y="1939126"/>
                  <a:pt x="562999" y="1940165"/>
                  <a:pt x="628299" y="1935387"/>
                </a:cubicBezTo>
                <a:cubicBezTo>
                  <a:pt x="640094" y="1934524"/>
                  <a:pt x="650292" y="1926111"/>
                  <a:pt x="661958" y="1924167"/>
                </a:cubicBezTo>
                <a:cubicBezTo>
                  <a:pt x="673178" y="1922297"/>
                  <a:pt x="685162" y="1923037"/>
                  <a:pt x="695617" y="1918557"/>
                </a:cubicBezTo>
                <a:cubicBezTo>
                  <a:pt x="699460" y="1916910"/>
                  <a:pt x="699357" y="1911078"/>
                  <a:pt x="701227" y="1907338"/>
                </a:cubicBezTo>
              </a:path>
            </a:pathLst>
          </a:cu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527272" y="3243673"/>
            <a:ext cx="542750" cy="1772431"/>
          </a:xfrm>
          <a:custGeom>
            <a:avLst/>
            <a:gdLst>
              <a:gd name="connsiteX0" fmla="*/ 33659 w 723666"/>
              <a:gd name="connsiteY0" fmla="*/ 10021 h 1772431"/>
              <a:gd name="connsiteX1" fmla="*/ 22439 w 723666"/>
              <a:gd name="connsiteY1" fmla="*/ 49290 h 1772431"/>
              <a:gd name="connsiteX2" fmla="*/ 16830 w 723666"/>
              <a:gd name="connsiteY2" fmla="*/ 66119 h 1772431"/>
              <a:gd name="connsiteX3" fmla="*/ 11220 w 723666"/>
              <a:gd name="connsiteY3" fmla="*/ 94168 h 1772431"/>
              <a:gd name="connsiteX4" fmla="*/ 0 w 723666"/>
              <a:gd name="connsiteY4" fmla="*/ 127827 h 1772431"/>
              <a:gd name="connsiteX5" fmla="*/ 5610 w 723666"/>
              <a:gd name="connsiteY5" fmla="*/ 329781 h 1772431"/>
              <a:gd name="connsiteX6" fmla="*/ 16830 w 723666"/>
              <a:gd name="connsiteY6" fmla="*/ 346610 h 1772431"/>
              <a:gd name="connsiteX7" fmla="*/ 22439 w 723666"/>
              <a:gd name="connsiteY7" fmla="*/ 363440 h 1772431"/>
              <a:gd name="connsiteX8" fmla="*/ 28049 w 723666"/>
              <a:gd name="connsiteY8" fmla="*/ 391489 h 1772431"/>
              <a:gd name="connsiteX9" fmla="*/ 44879 w 723666"/>
              <a:gd name="connsiteY9" fmla="*/ 408318 h 1772431"/>
              <a:gd name="connsiteX10" fmla="*/ 61708 w 723666"/>
              <a:gd name="connsiteY10" fmla="*/ 430757 h 1772431"/>
              <a:gd name="connsiteX11" fmla="*/ 84147 w 723666"/>
              <a:gd name="connsiteY11" fmla="*/ 458807 h 1772431"/>
              <a:gd name="connsiteX12" fmla="*/ 89757 w 723666"/>
              <a:gd name="connsiteY12" fmla="*/ 475636 h 1772431"/>
              <a:gd name="connsiteX13" fmla="*/ 112197 w 723666"/>
              <a:gd name="connsiteY13" fmla="*/ 509295 h 1772431"/>
              <a:gd name="connsiteX14" fmla="*/ 123416 w 723666"/>
              <a:gd name="connsiteY14" fmla="*/ 526124 h 1772431"/>
              <a:gd name="connsiteX15" fmla="*/ 134636 w 723666"/>
              <a:gd name="connsiteY15" fmla="*/ 559783 h 1772431"/>
              <a:gd name="connsiteX16" fmla="*/ 168295 w 723666"/>
              <a:gd name="connsiteY16" fmla="*/ 593442 h 1772431"/>
              <a:gd name="connsiteX17" fmla="*/ 185124 w 723666"/>
              <a:gd name="connsiteY17" fmla="*/ 610272 h 1772431"/>
              <a:gd name="connsiteX18" fmla="*/ 207563 w 723666"/>
              <a:gd name="connsiteY18" fmla="*/ 643930 h 1772431"/>
              <a:gd name="connsiteX19" fmla="*/ 224393 w 723666"/>
              <a:gd name="connsiteY19" fmla="*/ 660760 h 1772431"/>
              <a:gd name="connsiteX20" fmla="*/ 246832 w 723666"/>
              <a:gd name="connsiteY20" fmla="*/ 694419 h 1772431"/>
              <a:gd name="connsiteX21" fmla="*/ 258052 w 723666"/>
              <a:gd name="connsiteY21" fmla="*/ 711248 h 1772431"/>
              <a:gd name="connsiteX22" fmla="*/ 291711 w 723666"/>
              <a:gd name="connsiteY22" fmla="*/ 728078 h 1772431"/>
              <a:gd name="connsiteX23" fmla="*/ 325370 w 723666"/>
              <a:gd name="connsiteY23" fmla="*/ 761737 h 1772431"/>
              <a:gd name="connsiteX24" fmla="*/ 336589 w 723666"/>
              <a:gd name="connsiteY24" fmla="*/ 784176 h 1772431"/>
              <a:gd name="connsiteX25" fmla="*/ 353419 w 723666"/>
              <a:gd name="connsiteY25" fmla="*/ 801005 h 1772431"/>
              <a:gd name="connsiteX26" fmla="*/ 359028 w 723666"/>
              <a:gd name="connsiteY26" fmla="*/ 817835 h 1772431"/>
              <a:gd name="connsiteX27" fmla="*/ 370248 w 723666"/>
              <a:gd name="connsiteY27" fmla="*/ 834664 h 1772431"/>
              <a:gd name="connsiteX28" fmla="*/ 392687 w 723666"/>
              <a:gd name="connsiteY28" fmla="*/ 885153 h 1772431"/>
              <a:gd name="connsiteX29" fmla="*/ 448785 w 723666"/>
              <a:gd name="connsiteY29" fmla="*/ 901982 h 1772431"/>
              <a:gd name="connsiteX30" fmla="*/ 471225 w 723666"/>
              <a:gd name="connsiteY30" fmla="*/ 941251 h 1772431"/>
              <a:gd name="connsiteX31" fmla="*/ 476835 w 723666"/>
              <a:gd name="connsiteY31" fmla="*/ 958080 h 1772431"/>
              <a:gd name="connsiteX32" fmla="*/ 482444 w 723666"/>
              <a:gd name="connsiteY32" fmla="*/ 997349 h 1772431"/>
              <a:gd name="connsiteX33" fmla="*/ 504884 w 723666"/>
              <a:gd name="connsiteY33" fmla="*/ 1031008 h 1772431"/>
              <a:gd name="connsiteX34" fmla="*/ 527323 w 723666"/>
              <a:gd name="connsiteY34" fmla="*/ 1053447 h 1772431"/>
              <a:gd name="connsiteX35" fmla="*/ 538543 w 723666"/>
              <a:gd name="connsiteY35" fmla="*/ 1070276 h 1772431"/>
              <a:gd name="connsiteX36" fmla="*/ 560982 w 723666"/>
              <a:gd name="connsiteY36" fmla="*/ 1098326 h 1772431"/>
              <a:gd name="connsiteX37" fmla="*/ 583421 w 723666"/>
              <a:gd name="connsiteY37" fmla="*/ 1131984 h 1772431"/>
              <a:gd name="connsiteX38" fmla="*/ 600250 w 723666"/>
              <a:gd name="connsiteY38" fmla="*/ 1188083 h 1772431"/>
              <a:gd name="connsiteX39" fmla="*/ 617080 w 723666"/>
              <a:gd name="connsiteY39" fmla="*/ 1204912 h 1772431"/>
              <a:gd name="connsiteX40" fmla="*/ 639519 w 723666"/>
              <a:gd name="connsiteY40" fmla="*/ 1244181 h 1772431"/>
              <a:gd name="connsiteX41" fmla="*/ 673178 w 723666"/>
              <a:gd name="connsiteY41" fmla="*/ 1255400 h 1772431"/>
              <a:gd name="connsiteX42" fmla="*/ 690008 w 723666"/>
              <a:gd name="connsiteY42" fmla="*/ 1266620 h 1772431"/>
              <a:gd name="connsiteX43" fmla="*/ 706837 w 723666"/>
              <a:gd name="connsiteY43" fmla="*/ 1401256 h 1772431"/>
              <a:gd name="connsiteX44" fmla="*/ 723666 w 723666"/>
              <a:gd name="connsiteY44" fmla="*/ 1440524 h 1772431"/>
              <a:gd name="connsiteX45" fmla="*/ 718057 w 723666"/>
              <a:gd name="connsiteY45" fmla="*/ 1519062 h 1772431"/>
              <a:gd name="connsiteX46" fmla="*/ 706837 w 723666"/>
              <a:gd name="connsiteY46" fmla="*/ 1552721 h 1772431"/>
              <a:gd name="connsiteX47" fmla="*/ 690008 w 723666"/>
              <a:gd name="connsiteY47" fmla="*/ 1563940 h 1772431"/>
              <a:gd name="connsiteX48" fmla="*/ 678788 w 723666"/>
              <a:gd name="connsiteY48" fmla="*/ 1580770 h 1772431"/>
              <a:gd name="connsiteX49" fmla="*/ 673178 w 723666"/>
              <a:gd name="connsiteY49" fmla="*/ 1631258 h 1772431"/>
              <a:gd name="connsiteX50" fmla="*/ 656349 w 723666"/>
              <a:gd name="connsiteY50" fmla="*/ 1664917 h 1772431"/>
              <a:gd name="connsiteX51" fmla="*/ 639519 w 723666"/>
              <a:gd name="connsiteY51" fmla="*/ 1676137 h 1772431"/>
              <a:gd name="connsiteX52" fmla="*/ 617080 w 723666"/>
              <a:gd name="connsiteY52" fmla="*/ 1681746 h 1772431"/>
              <a:gd name="connsiteX53" fmla="*/ 600250 w 723666"/>
              <a:gd name="connsiteY53" fmla="*/ 1687356 h 1772431"/>
              <a:gd name="connsiteX54" fmla="*/ 583421 w 723666"/>
              <a:gd name="connsiteY54" fmla="*/ 1698576 h 1772431"/>
              <a:gd name="connsiteX55" fmla="*/ 555372 w 723666"/>
              <a:gd name="connsiteY55" fmla="*/ 1704186 h 1772431"/>
              <a:gd name="connsiteX56" fmla="*/ 538543 w 723666"/>
              <a:gd name="connsiteY56" fmla="*/ 1709795 h 1772431"/>
              <a:gd name="connsiteX57" fmla="*/ 521713 w 723666"/>
              <a:gd name="connsiteY57" fmla="*/ 1726625 h 1772431"/>
              <a:gd name="connsiteX58" fmla="*/ 504884 w 723666"/>
              <a:gd name="connsiteY58" fmla="*/ 1737845 h 1772431"/>
              <a:gd name="connsiteX59" fmla="*/ 409517 w 723666"/>
              <a:gd name="connsiteY59" fmla="*/ 1749064 h 1772431"/>
              <a:gd name="connsiteX60" fmla="*/ 392687 w 723666"/>
              <a:gd name="connsiteY60" fmla="*/ 1754674 h 1772431"/>
              <a:gd name="connsiteX61" fmla="*/ 375858 w 723666"/>
              <a:gd name="connsiteY61" fmla="*/ 1765894 h 1772431"/>
              <a:gd name="connsiteX62" fmla="*/ 308540 w 723666"/>
              <a:gd name="connsiteY62" fmla="*/ 1771503 h 1772431"/>
              <a:gd name="connsiteX0" fmla="*/ 33659 w 723666"/>
              <a:gd name="connsiteY0" fmla="*/ 10021 h 1772431"/>
              <a:gd name="connsiteX1" fmla="*/ 22439 w 723666"/>
              <a:gd name="connsiteY1" fmla="*/ 49290 h 1772431"/>
              <a:gd name="connsiteX2" fmla="*/ 16830 w 723666"/>
              <a:gd name="connsiteY2" fmla="*/ 66119 h 1772431"/>
              <a:gd name="connsiteX3" fmla="*/ 11220 w 723666"/>
              <a:gd name="connsiteY3" fmla="*/ 94168 h 1772431"/>
              <a:gd name="connsiteX4" fmla="*/ 0 w 723666"/>
              <a:gd name="connsiteY4" fmla="*/ 127827 h 1772431"/>
              <a:gd name="connsiteX5" fmla="*/ 5610 w 723666"/>
              <a:gd name="connsiteY5" fmla="*/ 329781 h 1772431"/>
              <a:gd name="connsiteX6" fmla="*/ 16830 w 723666"/>
              <a:gd name="connsiteY6" fmla="*/ 346610 h 1772431"/>
              <a:gd name="connsiteX7" fmla="*/ 22439 w 723666"/>
              <a:gd name="connsiteY7" fmla="*/ 363440 h 1772431"/>
              <a:gd name="connsiteX8" fmla="*/ 28049 w 723666"/>
              <a:gd name="connsiteY8" fmla="*/ 391489 h 1772431"/>
              <a:gd name="connsiteX9" fmla="*/ 44879 w 723666"/>
              <a:gd name="connsiteY9" fmla="*/ 408318 h 1772431"/>
              <a:gd name="connsiteX10" fmla="*/ 61708 w 723666"/>
              <a:gd name="connsiteY10" fmla="*/ 430757 h 1772431"/>
              <a:gd name="connsiteX11" fmla="*/ 84147 w 723666"/>
              <a:gd name="connsiteY11" fmla="*/ 458807 h 1772431"/>
              <a:gd name="connsiteX12" fmla="*/ 89757 w 723666"/>
              <a:gd name="connsiteY12" fmla="*/ 475636 h 1772431"/>
              <a:gd name="connsiteX13" fmla="*/ 112197 w 723666"/>
              <a:gd name="connsiteY13" fmla="*/ 509295 h 1772431"/>
              <a:gd name="connsiteX14" fmla="*/ 123416 w 723666"/>
              <a:gd name="connsiteY14" fmla="*/ 526124 h 1772431"/>
              <a:gd name="connsiteX15" fmla="*/ 134636 w 723666"/>
              <a:gd name="connsiteY15" fmla="*/ 559783 h 1772431"/>
              <a:gd name="connsiteX16" fmla="*/ 168295 w 723666"/>
              <a:gd name="connsiteY16" fmla="*/ 593442 h 1772431"/>
              <a:gd name="connsiteX17" fmla="*/ 185124 w 723666"/>
              <a:gd name="connsiteY17" fmla="*/ 610272 h 1772431"/>
              <a:gd name="connsiteX18" fmla="*/ 207563 w 723666"/>
              <a:gd name="connsiteY18" fmla="*/ 643930 h 1772431"/>
              <a:gd name="connsiteX19" fmla="*/ 224393 w 723666"/>
              <a:gd name="connsiteY19" fmla="*/ 660760 h 1772431"/>
              <a:gd name="connsiteX20" fmla="*/ 246832 w 723666"/>
              <a:gd name="connsiteY20" fmla="*/ 694419 h 1772431"/>
              <a:gd name="connsiteX21" fmla="*/ 258052 w 723666"/>
              <a:gd name="connsiteY21" fmla="*/ 711248 h 1772431"/>
              <a:gd name="connsiteX22" fmla="*/ 291711 w 723666"/>
              <a:gd name="connsiteY22" fmla="*/ 728078 h 1772431"/>
              <a:gd name="connsiteX23" fmla="*/ 325370 w 723666"/>
              <a:gd name="connsiteY23" fmla="*/ 761737 h 1772431"/>
              <a:gd name="connsiteX24" fmla="*/ 336589 w 723666"/>
              <a:gd name="connsiteY24" fmla="*/ 784176 h 1772431"/>
              <a:gd name="connsiteX25" fmla="*/ 353419 w 723666"/>
              <a:gd name="connsiteY25" fmla="*/ 801005 h 1772431"/>
              <a:gd name="connsiteX26" fmla="*/ 359028 w 723666"/>
              <a:gd name="connsiteY26" fmla="*/ 817835 h 1772431"/>
              <a:gd name="connsiteX27" fmla="*/ 370248 w 723666"/>
              <a:gd name="connsiteY27" fmla="*/ 834664 h 1772431"/>
              <a:gd name="connsiteX28" fmla="*/ 392687 w 723666"/>
              <a:gd name="connsiteY28" fmla="*/ 885153 h 1772431"/>
              <a:gd name="connsiteX29" fmla="*/ 448785 w 723666"/>
              <a:gd name="connsiteY29" fmla="*/ 901982 h 1772431"/>
              <a:gd name="connsiteX30" fmla="*/ 471225 w 723666"/>
              <a:gd name="connsiteY30" fmla="*/ 941251 h 1772431"/>
              <a:gd name="connsiteX31" fmla="*/ 476835 w 723666"/>
              <a:gd name="connsiteY31" fmla="*/ 958080 h 1772431"/>
              <a:gd name="connsiteX32" fmla="*/ 482444 w 723666"/>
              <a:gd name="connsiteY32" fmla="*/ 997349 h 1772431"/>
              <a:gd name="connsiteX33" fmla="*/ 504884 w 723666"/>
              <a:gd name="connsiteY33" fmla="*/ 1031008 h 1772431"/>
              <a:gd name="connsiteX34" fmla="*/ 538543 w 723666"/>
              <a:gd name="connsiteY34" fmla="*/ 1070276 h 1772431"/>
              <a:gd name="connsiteX35" fmla="*/ 560982 w 723666"/>
              <a:gd name="connsiteY35" fmla="*/ 1098326 h 1772431"/>
              <a:gd name="connsiteX36" fmla="*/ 583421 w 723666"/>
              <a:gd name="connsiteY36" fmla="*/ 1131984 h 1772431"/>
              <a:gd name="connsiteX37" fmla="*/ 600250 w 723666"/>
              <a:gd name="connsiteY37" fmla="*/ 1188083 h 1772431"/>
              <a:gd name="connsiteX38" fmla="*/ 617080 w 723666"/>
              <a:gd name="connsiteY38" fmla="*/ 1204912 h 1772431"/>
              <a:gd name="connsiteX39" fmla="*/ 639519 w 723666"/>
              <a:gd name="connsiteY39" fmla="*/ 1244181 h 1772431"/>
              <a:gd name="connsiteX40" fmla="*/ 673178 w 723666"/>
              <a:gd name="connsiteY40" fmla="*/ 1255400 h 1772431"/>
              <a:gd name="connsiteX41" fmla="*/ 690008 w 723666"/>
              <a:gd name="connsiteY41" fmla="*/ 1266620 h 1772431"/>
              <a:gd name="connsiteX42" fmla="*/ 706837 w 723666"/>
              <a:gd name="connsiteY42" fmla="*/ 1401256 h 1772431"/>
              <a:gd name="connsiteX43" fmla="*/ 723666 w 723666"/>
              <a:gd name="connsiteY43" fmla="*/ 1440524 h 1772431"/>
              <a:gd name="connsiteX44" fmla="*/ 718057 w 723666"/>
              <a:gd name="connsiteY44" fmla="*/ 1519062 h 1772431"/>
              <a:gd name="connsiteX45" fmla="*/ 706837 w 723666"/>
              <a:gd name="connsiteY45" fmla="*/ 1552721 h 1772431"/>
              <a:gd name="connsiteX46" fmla="*/ 690008 w 723666"/>
              <a:gd name="connsiteY46" fmla="*/ 1563940 h 1772431"/>
              <a:gd name="connsiteX47" fmla="*/ 678788 w 723666"/>
              <a:gd name="connsiteY47" fmla="*/ 1580770 h 1772431"/>
              <a:gd name="connsiteX48" fmla="*/ 673178 w 723666"/>
              <a:gd name="connsiteY48" fmla="*/ 1631258 h 1772431"/>
              <a:gd name="connsiteX49" fmla="*/ 656349 w 723666"/>
              <a:gd name="connsiteY49" fmla="*/ 1664917 h 1772431"/>
              <a:gd name="connsiteX50" fmla="*/ 639519 w 723666"/>
              <a:gd name="connsiteY50" fmla="*/ 1676137 h 1772431"/>
              <a:gd name="connsiteX51" fmla="*/ 617080 w 723666"/>
              <a:gd name="connsiteY51" fmla="*/ 1681746 h 1772431"/>
              <a:gd name="connsiteX52" fmla="*/ 600250 w 723666"/>
              <a:gd name="connsiteY52" fmla="*/ 1687356 h 1772431"/>
              <a:gd name="connsiteX53" fmla="*/ 583421 w 723666"/>
              <a:gd name="connsiteY53" fmla="*/ 1698576 h 1772431"/>
              <a:gd name="connsiteX54" fmla="*/ 555372 w 723666"/>
              <a:gd name="connsiteY54" fmla="*/ 1704186 h 1772431"/>
              <a:gd name="connsiteX55" fmla="*/ 538543 w 723666"/>
              <a:gd name="connsiteY55" fmla="*/ 1709795 h 1772431"/>
              <a:gd name="connsiteX56" fmla="*/ 521713 w 723666"/>
              <a:gd name="connsiteY56" fmla="*/ 1726625 h 1772431"/>
              <a:gd name="connsiteX57" fmla="*/ 504884 w 723666"/>
              <a:gd name="connsiteY57" fmla="*/ 1737845 h 1772431"/>
              <a:gd name="connsiteX58" fmla="*/ 409517 w 723666"/>
              <a:gd name="connsiteY58" fmla="*/ 1749064 h 1772431"/>
              <a:gd name="connsiteX59" fmla="*/ 392687 w 723666"/>
              <a:gd name="connsiteY59" fmla="*/ 1754674 h 1772431"/>
              <a:gd name="connsiteX60" fmla="*/ 375858 w 723666"/>
              <a:gd name="connsiteY60" fmla="*/ 1765894 h 1772431"/>
              <a:gd name="connsiteX61" fmla="*/ 308540 w 723666"/>
              <a:gd name="connsiteY61" fmla="*/ 1771503 h 177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723666" h="1772431">
                <a:moveTo>
                  <a:pt x="33659" y="10021"/>
                </a:moveTo>
                <a:cubicBezTo>
                  <a:pt x="20213" y="50360"/>
                  <a:pt x="36521" y="0"/>
                  <a:pt x="22439" y="49290"/>
                </a:cubicBezTo>
                <a:cubicBezTo>
                  <a:pt x="20815" y="54976"/>
                  <a:pt x="18264" y="60382"/>
                  <a:pt x="16830" y="66119"/>
                </a:cubicBezTo>
                <a:cubicBezTo>
                  <a:pt x="14518" y="75369"/>
                  <a:pt x="13729" y="84969"/>
                  <a:pt x="11220" y="94168"/>
                </a:cubicBezTo>
                <a:cubicBezTo>
                  <a:pt x="8108" y="105578"/>
                  <a:pt x="0" y="127827"/>
                  <a:pt x="0" y="127827"/>
                </a:cubicBezTo>
                <a:cubicBezTo>
                  <a:pt x="1870" y="195145"/>
                  <a:pt x="445" y="262635"/>
                  <a:pt x="5610" y="329781"/>
                </a:cubicBezTo>
                <a:cubicBezTo>
                  <a:pt x="6127" y="336503"/>
                  <a:pt x="13815" y="340580"/>
                  <a:pt x="16830" y="346610"/>
                </a:cubicBezTo>
                <a:cubicBezTo>
                  <a:pt x="19474" y="351899"/>
                  <a:pt x="21005" y="357703"/>
                  <a:pt x="22439" y="363440"/>
                </a:cubicBezTo>
                <a:cubicBezTo>
                  <a:pt x="24751" y="372690"/>
                  <a:pt x="23785" y="382961"/>
                  <a:pt x="28049" y="391489"/>
                </a:cubicBezTo>
                <a:cubicBezTo>
                  <a:pt x="31597" y="398585"/>
                  <a:pt x="39716" y="402294"/>
                  <a:pt x="44879" y="408318"/>
                </a:cubicBezTo>
                <a:cubicBezTo>
                  <a:pt x="50964" y="415417"/>
                  <a:pt x="56098" y="423277"/>
                  <a:pt x="61708" y="430757"/>
                </a:cubicBezTo>
                <a:cubicBezTo>
                  <a:pt x="75808" y="473058"/>
                  <a:pt x="55148" y="422558"/>
                  <a:pt x="84147" y="458807"/>
                </a:cubicBezTo>
                <a:cubicBezTo>
                  <a:pt x="87841" y="463424"/>
                  <a:pt x="86885" y="470467"/>
                  <a:pt x="89757" y="475636"/>
                </a:cubicBezTo>
                <a:cubicBezTo>
                  <a:pt x="96306" y="487423"/>
                  <a:pt x="104717" y="498075"/>
                  <a:pt x="112197" y="509295"/>
                </a:cubicBezTo>
                <a:cubicBezTo>
                  <a:pt x="115937" y="514905"/>
                  <a:pt x="121284" y="519728"/>
                  <a:pt x="123416" y="526124"/>
                </a:cubicBezTo>
                <a:cubicBezTo>
                  <a:pt x="127156" y="537344"/>
                  <a:pt x="125175" y="552687"/>
                  <a:pt x="134636" y="559783"/>
                </a:cubicBezTo>
                <a:cubicBezTo>
                  <a:pt x="177633" y="592032"/>
                  <a:pt x="140954" y="560632"/>
                  <a:pt x="168295" y="593442"/>
                </a:cubicBezTo>
                <a:cubicBezTo>
                  <a:pt x="173374" y="599537"/>
                  <a:pt x="180253" y="604010"/>
                  <a:pt x="185124" y="610272"/>
                </a:cubicBezTo>
                <a:cubicBezTo>
                  <a:pt x="193402" y="620916"/>
                  <a:pt x="198028" y="634395"/>
                  <a:pt x="207563" y="643930"/>
                </a:cubicBezTo>
                <a:cubicBezTo>
                  <a:pt x="213173" y="649540"/>
                  <a:pt x="219522" y="654497"/>
                  <a:pt x="224393" y="660760"/>
                </a:cubicBezTo>
                <a:cubicBezTo>
                  <a:pt x="232672" y="671404"/>
                  <a:pt x="239352" y="683199"/>
                  <a:pt x="246832" y="694419"/>
                </a:cubicBezTo>
                <a:cubicBezTo>
                  <a:pt x="250572" y="700029"/>
                  <a:pt x="251656" y="709116"/>
                  <a:pt x="258052" y="711248"/>
                </a:cubicBezTo>
                <a:cubicBezTo>
                  <a:pt x="273647" y="716447"/>
                  <a:pt x="278661" y="716478"/>
                  <a:pt x="291711" y="728078"/>
                </a:cubicBezTo>
                <a:cubicBezTo>
                  <a:pt x="303570" y="738619"/>
                  <a:pt x="325370" y="761737"/>
                  <a:pt x="325370" y="761737"/>
                </a:cubicBezTo>
                <a:cubicBezTo>
                  <a:pt x="329110" y="769217"/>
                  <a:pt x="331728" y="777371"/>
                  <a:pt x="336589" y="784176"/>
                </a:cubicBezTo>
                <a:cubicBezTo>
                  <a:pt x="341200" y="790632"/>
                  <a:pt x="349018" y="794404"/>
                  <a:pt x="353419" y="801005"/>
                </a:cubicBezTo>
                <a:cubicBezTo>
                  <a:pt x="356699" y="805925"/>
                  <a:pt x="356384" y="812546"/>
                  <a:pt x="359028" y="817835"/>
                </a:cubicBezTo>
                <a:cubicBezTo>
                  <a:pt x="362043" y="823865"/>
                  <a:pt x="366508" y="829054"/>
                  <a:pt x="370248" y="834664"/>
                </a:cubicBezTo>
                <a:cubicBezTo>
                  <a:pt x="372108" y="840245"/>
                  <a:pt x="381459" y="878136"/>
                  <a:pt x="392687" y="885153"/>
                </a:cubicBezTo>
                <a:cubicBezTo>
                  <a:pt x="401789" y="890842"/>
                  <a:pt x="435650" y="898698"/>
                  <a:pt x="448785" y="901982"/>
                </a:cubicBezTo>
                <a:cubicBezTo>
                  <a:pt x="460055" y="918885"/>
                  <a:pt x="462683" y="921319"/>
                  <a:pt x="471225" y="941251"/>
                </a:cubicBezTo>
                <a:cubicBezTo>
                  <a:pt x="473554" y="946686"/>
                  <a:pt x="474965" y="952470"/>
                  <a:pt x="476835" y="958080"/>
                </a:cubicBezTo>
                <a:cubicBezTo>
                  <a:pt x="478705" y="971170"/>
                  <a:pt x="477697" y="985008"/>
                  <a:pt x="482444" y="997349"/>
                </a:cubicBezTo>
                <a:cubicBezTo>
                  <a:pt x="487285" y="1009935"/>
                  <a:pt x="504884" y="1031008"/>
                  <a:pt x="504884" y="1031008"/>
                </a:cubicBezTo>
                <a:cubicBezTo>
                  <a:pt x="514234" y="1043162"/>
                  <a:pt x="529193" y="1059056"/>
                  <a:pt x="538543" y="1070276"/>
                </a:cubicBezTo>
                <a:cubicBezTo>
                  <a:pt x="551173" y="1108174"/>
                  <a:pt x="533657" y="1067098"/>
                  <a:pt x="560982" y="1098326"/>
                </a:cubicBezTo>
                <a:cubicBezTo>
                  <a:pt x="569861" y="1108474"/>
                  <a:pt x="583421" y="1131984"/>
                  <a:pt x="583421" y="1131984"/>
                </a:cubicBezTo>
                <a:cubicBezTo>
                  <a:pt x="585963" y="1142152"/>
                  <a:pt x="595699" y="1183532"/>
                  <a:pt x="600250" y="1188083"/>
                </a:cubicBezTo>
                <a:lnTo>
                  <a:pt x="617080" y="1204912"/>
                </a:lnTo>
                <a:cubicBezTo>
                  <a:pt x="618796" y="1208344"/>
                  <a:pt x="633755" y="1240578"/>
                  <a:pt x="639519" y="1244181"/>
                </a:cubicBezTo>
                <a:cubicBezTo>
                  <a:pt x="649548" y="1250449"/>
                  <a:pt x="673178" y="1255400"/>
                  <a:pt x="673178" y="1255400"/>
                </a:cubicBezTo>
                <a:cubicBezTo>
                  <a:pt x="678788" y="1259140"/>
                  <a:pt x="685240" y="1261852"/>
                  <a:pt x="690008" y="1266620"/>
                </a:cubicBezTo>
                <a:cubicBezTo>
                  <a:pt x="722349" y="1298961"/>
                  <a:pt x="704897" y="1377004"/>
                  <a:pt x="706837" y="1401256"/>
                </a:cubicBezTo>
                <a:cubicBezTo>
                  <a:pt x="708484" y="1421837"/>
                  <a:pt x="713066" y="1424624"/>
                  <a:pt x="723666" y="1440524"/>
                </a:cubicBezTo>
                <a:cubicBezTo>
                  <a:pt x="721796" y="1466703"/>
                  <a:pt x="721950" y="1493106"/>
                  <a:pt x="718057" y="1519062"/>
                </a:cubicBezTo>
                <a:cubicBezTo>
                  <a:pt x="716303" y="1530758"/>
                  <a:pt x="716677" y="1546161"/>
                  <a:pt x="706837" y="1552721"/>
                </a:cubicBezTo>
                <a:lnTo>
                  <a:pt x="690008" y="1563940"/>
                </a:lnTo>
                <a:cubicBezTo>
                  <a:pt x="686268" y="1569550"/>
                  <a:pt x="680423" y="1574229"/>
                  <a:pt x="678788" y="1580770"/>
                </a:cubicBezTo>
                <a:cubicBezTo>
                  <a:pt x="674681" y="1597197"/>
                  <a:pt x="675962" y="1614555"/>
                  <a:pt x="673178" y="1631258"/>
                </a:cubicBezTo>
                <a:cubicBezTo>
                  <a:pt x="671353" y="1642208"/>
                  <a:pt x="664102" y="1657164"/>
                  <a:pt x="656349" y="1664917"/>
                </a:cubicBezTo>
                <a:cubicBezTo>
                  <a:pt x="651581" y="1669685"/>
                  <a:pt x="645716" y="1673481"/>
                  <a:pt x="639519" y="1676137"/>
                </a:cubicBezTo>
                <a:cubicBezTo>
                  <a:pt x="632433" y="1679174"/>
                  <a:pt x="624493" y="1679628"/>
                  <a:pt x="617080" y="1681746"/>
                </a:cubicBezTo>
                <a:cubicBezTo>
                  <a:pt x="611394" y="1683370"/>
                  <a:pt x="605860" y="1685486"/>
                  <a:pt x="600250" y="1687356"/>
                </a:cubicBezTo>
                <a:cubicBezTo>
                  <a:pt x="594640" y="1691096"/>
                  <a:pt x="589734" y="1696209"/>
                  <a:pt x="583421" y="1698576"/>
                </a:cubicBezTo>
                <a:cubicBezTo>
                  <a:pt x="574493" y="1701924"/>
                  <a:pt x="564622" y="1701874"/>
                  <a:pt x="555372" y="1704186"/>
                </a:cubicBezTo>
                <a:cubicBezTo>
                  <a:pt x="549635" y="1705620"/>
                  <a:pt x="544153" y="1707925"/>
                  <a:pt x="538543" y="1709795"/>
                </a:cubicBezTo>
                <a:cubicBezTo>
                  <a:pt x="532933" y="1715405"/>
                  <a:pt x="527808" y="1721546"/>
                  <a:pt x="521713" y="1726625"/>
                </a:cubicBezTo>
                <a:cubicBezTo>
                  <a:pt x="516534" y="1730941"/>
                  <a:pt x="510914" y="1734830"/>
                  <a:pt x="504884" y="1737845"/>
                </a:cubicBezTo>
                <a:cubicBezTo>
                  <a:pt x="479388" y="1750593"/>
                  <a:pt x="421904" y="1748179"/>
                  <a:pt x="409517" y="1749064"/>
                </a:cubicBezTo>
                <a:cubicBezTo>
                  <a:pt x="403907" y="1750934"/>
                  <a:pt x="397976" y="1752029"/>
                  <a:pt x="392687" y="1754674"/>
                </a:cubicBezTo>
                <a:cubicBezTo>
                  <a:pt x="386657" y="1757689"/>
                  <a:pt x="382363" y="1764120"/>
                  <a:pt x="375858" y="1765894"/>
                </a:cubicBezTo>
                <a:cubicBezTo>
                  <a:pt x="351890" y="1772431"/>
                  <a:pt x="331998" y="1771503"/>
                  <a:pt x="308540" y="1771503"/>
                </a:cubicBezTo>
              </a:path>
            </a:pathLst>
          </a:cu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6380684" y="2677364"/>
            <a:ext cx="658368" cy="994867"/>
          </a:xfrm>
          <a:custGeom>
            <a:avLst/>
            <a:gdLst>
              <a:gd name="connsiteX0" fmla="*/ 877824 w 877824"/>
              <a:gd name="connsiteY0" fmla="*/ 0 h 994867"/>
              <a:gd name="connsiteX1" fmla="*/ 855878 w 877824"/>
              <a:gd name="connsiteY1" fmla="*/ 212141 h 994867"/>
              <a:gd name="connsiteX2" fmla="*/ 841248 w 877824"/>
              <a:gd name="connsiteY2" fmla="*/ 358445 h 994867"/>
              <a:gd name="connsiteX3" fmla="*/ 833932 w 877824"/>
              <a:gd name="connsiteY3" fmla="*/ 475488 h 994867"/>
              <a:gd name="connsiteX4" fmla="*/ 826617 w 877824"/>
              <a:gd name="connsiteY4" fmla="*/ 497434 h 994867"/>
              <a:gd name="connsiteX5" fmla="*/ 819302 w 877824"/>
              <a:gd name="connsiteY5" fmla="*/ 526695 h 994867"/>
              <a:gd name="connsiteX6" fmla="*/ 797356 w 877824"/>
              <a:gd name="connsiteY6" fmla="*/ 592531 h 994867"/>
              <a:gd name="connsiteX7" fmla="*/ 790041 w 877824"/>
              <a:gd name="connsiteY7" fmla="*/ 614477 h 994867"/>
              <a:gd name="connsiteX8" fmla="*/ 782726 w 877824"/>
              <a:gd name="connsiteY8" fmla="*/ 636423 h 994867"/>
              <a:gd name="connsiteX9" fmla="*/ 775411 w 877824"/>
              <a:gd name="connsiteY9" fmla="*/ 775411 h 994867"/>
              <a:gd name="connsiteX10" fmla="*/ 760780 w 877824"/>
              <a:gd name="connsiteY10" fmla="*/ 819303 h 994867"/>
              <a:gd name="connsiteX11" fmla="*/ 753465 w 877824"/>
              <a:gd name="connsiteY11" fmla="*/ 841248 h 994867"/>
              <a:gd name="connsiteX12" fmla="*/ 724204 w 877824"/>
              <a:gd name="connsiteY12" fmla="*/ 870509 h 994867"/>
              <a:gd name="connsiteX13" fmla="*/ 680313 w 877824"/>
              <a:gd name="connsiteY13" fmla="*/ 943661 h 994867"/>
              <a:gd name="connsiteX14" fmla="*/ 658368 w 877824"/>
              <a:gd name="connsiteY14" fmla="*/ 965607 h 994867"/>
              <a:gd name="connsiteX15" fmla="*/ 643737 w 877824"/>
              <a:gd name="connsiteY15" fmla="*/ 980237 h 994867"/>
              <a:gd name="connsiteX16" fmla="*/ 599846 w 877824"/>
              <a:gd name="connsiteY16" fmla="*/ 994867 h 994867"/>
              <a:gd name="connsiteX17" fmla="*/ 424281 w 877824"/>
              <a:gd name="connsiteY17" fmla="*/ 987552 h 994867"/>
              <a:gd name="connsiteX18" fmla="*/ 380390 w 877824"/>
              <a:gd name="connsiteY18" fmla="*/ 972922 h 994867"/>
              <a:gd name="connsiteX19" fmla="*/ 307238 w 877824"/>
              <a:gd name="connsiteY19" fmla="*/ 950976 h 994867"/>
              <a:gd name="connsiteX20" fmla="*/ 285292 w 877824"/>
              <a:gd name="connsiteY20" fmla="*/ 936346 h 994867"/>
              <a:gd name="connsiteX21" fmla="*/ 270662 w 877824"/>
              <a:gd name="connsiteY21" fmla="*/ 914400 h 994867"/>
              <a:gd name="connsiteX22" fmla="*/ 226771 w 877824"/>
              <a:gd name="connsiteY22" fmla="*/ 892455 h 994867"/>
              <a:gd name="connsiteX23" fmla="*/ 212140 w 877824"/>
              <a:gd name="connsiteY23" fmla="*/ 877824 h 994867"/>
              <a:gd name="connsiteX24" fmla="*/ 168249 w 877824"/>
              <a:gd name="connsiteY24" fmla="*/ 863194 h 994867"/>
              <a:gd name="connsiteX25" fmla="*/ 153619 w 877824"/>
              <a:gd name="connsiteY25" fmla="*/ 848563 h 994867"/>
              <a:gd name="connsiteX26" fmla="*/ 124358 w 877824"/>
              <a:gd name="connsiteY26" fmla="*/ 811987 h 994867"/>
              <a:gd name="connsiteX27" fmla="*/ 102412 w 877824"/>
              <a:gd name="connsiteY27" fmla="*/ 775411 h 994867"/>
              <a:gd name="connsiteX28" fmla="*/ 87782 w 877824"/>
              <a:gd name="connsiteY28" fmla="*/ 753466 h 994867"/>
              <a:gd name="connsiteX29" fmla="*/ 65836 w 877824"/>
              <a:gd name="connsiteY29" fmla="*/ 746151 h 994867"/>
              <a:gd name="connsiteX30" fmla="*/ 51206 w 877824"/>
              <a:gd name="connsiteY30" fmla="*/ 731520 h 994867"/>
              <a:gd name="connsiteX31" fmla="*/ 29260 w 877824"/>
              <a:gd name="connsiteY31" fmla="*/ 724205 h 994867"/>
              <a:gd name="connsiteX32" fmla="*/ 0 w 877824"/>
              <a:gd name="connsiteY32" fmla="*/ 680314 h 994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877824" h="994867">
                <a:moveTo>
                  <a:pt x="877824" y="0"/>
                </a:moveTo>
                <a:cubicBezTo>
                  <a:pt x="863349" y="86843"/>
                  <a:pt x="863836" y="76850"/>
                  <a:pt x="855878" y="212141"/>
                </a:cubicBezTo>
                <a:cubicBezTo>
                  <a:pt x="848110" y="344197"/>
                  <a:pt x="861694" y="297105"/>
                  <a:pt x="841248" y="358445"/>
                </a:cubicBezTo>
                <a:cubicBezTo>
                  <a:pt x="838809" y="397459"/>
                  <a:pt x="838024" y="436612"/>
                  <a:pt x="833932" y="475488"/>
                </a:cubicBezTo>
                <a:cubicBezTo>
                  <a:pt x="833125" y="483157"/>
                  <a:pt x="828735" y="490020"/>
                  <a:pt x="826617" y="497434"/>
                </a:cubicBezTo>
                <a:cubicBezTo>
                  <a:pt x="823855" y="507101"/>
                  <a:pt x="822191" y="517065"/>
                  <a:pt x="819302" y="526695"/>
                </a:cubicBezTo>
                <a:cubicBezTo>
                  <a:pt x="819272" y="526797"/>
                  <a:pt x="801031" y="581508"/>
                  <a:pt x="797356" y="592531"/>
                </a:cubicBezTo>
                <a:lnTo>
                  <a:pt x="790041" y="614477"/>
                </a:lnTo>
                <a:lnTo>
                  <a:pt x="782726" y="636423"/>
                </a:lnTo>
                <a:cubicBezTo>
                  <a:pt x="780288" y="682752"/>
                  <a:pt x="780939" y="729348"/>
                  <a:pt x="775411" y="775411"/>
                </a:cubicBezTo>
                <a:cubicBezTo>
                  <a:pt x="773573" y="790723"/>
                  <a:pt x="765657" y="804672"/>
                  <a:pt x="760780" y="819303"/>
                </a:cubicBezTo>
                <a:cubicBezTo>
                  <a:pt x="758342" y="826618"/>
                  <a:pt x="758917" y="835796"/>
                  <a:pt x="753465" y="841248"/>
                </a:cubicBezTo>
                <a:lnTo>
                  <a:pt x="724204" y="870509"/>
                </a:lnTo>
                <a:cubicBezTo>
                  <a:pt x="705212" y="927487"/>
                  <a:pt x="720479" y="903494"/>
                  <a:pt x="680313" y="943661"/>
                </a:cubicBezTo>
                <a:lnTo>
                  <a:pt x="658368" y="965607"/>
                </a:lnTo>
                <a:cubicBezTo>
                  <a:pt x="653491" y="970484"/>
                  <a:pt x="650280" y="978056"/>
                  <a:pt x="643737" y="980237"/>
                </a:cubicBezTo>
                <a:lnTo>
                  <a:pt x="599846" y="994867"/>
                </a:lnTo>
                <a:cubicBezTo>
                  <a:pt x="541324" y="992429"/>
                  <a:pt x="482563" y="993380"/>
                  <a:pt x="424281" y="987552"/>
                </a:cubicBezTo>
                <a:cubicBezTo>
                  <a:pt x="408936" y="986018"/>
                  <a:pt x="380390" y="972922"/>
                  <a:pt x="380390" y="972922"/>
                </a:cubicBezTo>
                <a:cubicBezTo>
                  <a:pt x="347202" y="939732"/>
                  <a:pt x="385879" y="972423"/>
                  <a:pt x="307238" y="950976"/>
                </a:cubicBezTo>
                <a:cubicBezTo>
                  <a:pt x="298756" y="948663"/>
                  <a:pt x="292607" y="941223"/>
                  <a:pt x="285292" y="936346"/>
                </a:cubicBezTo>
                <a:cubicBezTo>
                  <a:pt x="280415" y="929031"/>
                  <a:pt x="276879" y="920617"/>
                  <a:pt x="270662" y="914400"/>
                </a:cubicBezTo>
                <a:cubicBezTo>
                  <a:pt x="256482" y="900220"/>
                  <a:pt x="244618" y="898404"/>
                  <a:pt x="226771" y="892455"/>
                </a:cubicBezTo>
                <a:cubicBezTo>
                  <a:pt x="221894" y="887578"/>
                  <a:pt x="218309" y="880908"/>
                  <a:pt x="212140" y="877824"/>
                </a:cubicBezTo>
                <a:cubicBezTo>
                  <a:pt x="198346" y="870927"/>
                  <a:pt x="168249" y="863194"/>
                  <a:pt x="168249" y="863194"/>
                </a:cubicBezTo>
                <a:cubicBezTo>
                  <a:pt x="163372" y="858317"/>
                  <a:pt x="157927" y="853949"/>
                  <a:pt x="153619" y="848563"/>
                </a:cubicBezTo>
                <a:cubicBezTo>
                  <a:pt x="116706" y="802423"/>
                  <a:pt x="159682" y="847314"/>
                  <a:pt x="124358" y="811987"/>
                </a:cubicBezTo>
                <a:cubicBezTo>
                  <a:pt x="111655" y="773877"/>
                  <a:pt x="125364" y="804101"/>
                  <a:pt x="102412" y="775411"/>
                </a:cubicBezTo>
                <a:cubicBezTo>
                  <a:pt x="96920" y="768546"/>
                  <a:pt x="94647" y="758958"/>
                  <a:pt x="87782" y="753466"/>
                </a:cubicBezTo>
                <a:cubicBezTo>
                  <a:pt x="81761" y="748649"/>
                  <a:pt x="73151" y="748589"/>
                  <a:pt x="65836" y="746151"/>
                </a:cubicBezTo>
                <a:cubicBezTo>
                  <a:pt x="60959" y="741274"/>
                  <a:pt x="57120" y="735068"/>
                  <a:pt x="51206" y="731520"/>
                </a:cubicBezTo>
                <a:cubicBezTo>
                  <a:pt x="44594" y="727553"/>
                  <a:pt x="34713" y="729658"/>
                  <a:pt x="29260" y="724205"/>
                </a:cubicBezTo>
                <a:cubicBezTo>
                  <a:pt x="16827" y="711772"/>
                  <a:pt x="0" y="680314"/>
                  <a:pt x="0" y="680314"/>
                </a:cubicBezTo>
              </a:path>
            </a:pathLst>
          </a:cu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6874460" y="3672230"/>
            <a:ext cx="499262" cy="277978"/>
          </a:xfrm>
          <a:custGeom>
            <a:avLst/>
            <a:gdLst>
              <a:gd name="connsiteX0" fmla="*/ 0 w 665683"/>
              <a:gd name="connsiteY0" fmla="*/ 277978 h 277978"/>
              <a:gd name="connsiteX1" fmla="*/ 14630 w 665683"/>
              <a:gd name="connsiteY1" fmla="*/ 212141 h 277978"/>
              <a:gd name="connsiteX2" fmla="*/ 29260 w 665683"/>
              <a:gd name="connsiteY2" fmla="*/ 190196 h 277978"/>
              <a:gd name="connsiteX3" fmla="*/ 73152 w 665683"/>
              <a:gd name="connsiteY3" fmla="*/ 182880 h 277978"/>
              <a:gd name="connsiteX4" fmla="*/ 95097 w 665683"/>
              <a:gd name="connsiteY4" fmla="*/ 168250 h 277978"/>
              <a:gd name="connsiteX5" fmla="*/ 204825 w 665683"/>
              <a:gd name="connsiteY5" fmla="*/ 146304 h 277978"/>
              <a:gd name="connsiteX6" fmla="*/ 212140 w 665683"/>
              <a:gd name="connsiteY6" fmla="*/ 124359 h 277978"/>
              <a:gd name="connsiteX7" fmla="*/ 248716 w 665683"/>
              <a:gd name="connsiteY7" fmla="*/ 102413 h 277978"/>
              <a:gd name="connsiteX8" fmla="*/ 292608 w 665683"/>
              <a:gd name="connsiteY8" fmla="*/ 95098 h 277978"/>
              <a:gd name="connsiteX9" fmla="*/ 409651 w 665683"/>
              <a:gd name="connsiteY9" fmla="*/ 87783 h 277978"/>
              <a:gd name="connsiteX10" fmla="*/ 512064 w 665683"/>
              <a:gd name="connsiteY10" fmla="*/ 73152 h 277978"/>
              <a:gd name="connsiteX11" fmla="*/ 555955 w 665683"/>
              <a:gd name="connsiteY11" fmla="*/ 58522 h 277978"/>
              <a:gd name="connsiteX12" fmla="*/ 577900 w 665683"/>
              <a:gd name="connsiteY12" fmla="*/ 43892 h 277978"/>
              <a:gd name="connsiteX13" fmla="*/ 614476 w 665683"/>
              <a:gd name="connsiteY13" fmla="*/ 36576 h 277978"/>
              <a:gd name="connsiteX14" fmla="*/ 636422 w 665683"/>
              <a:gd name="connsiteY14" fmla="*/ 29261 h 277978"/>
              <a:gd name="connsiteX15" fmla="*/ 665683 w 665683"/>
              <a:gd name="connsiteY15" fmla="*/ 0 h 277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65683" h="277978">
                <a:moveTo>
                  <a:pt x="0" y="277978"/>
                </a:moveTo>
                <a:cubicBezTo>
                  <a:pt x="2809" y="261122"/>
                  <a:pt x="5626" y="230149"/>
                  <a:pt x="14630" y="212141"/>
                </a:cubicBezTo>
                <a:cubicBezTo>
                  <a:pt x="18562" y="204278"/>
                  <a:pt x="21397" y="194128"/>
                  <a:pt x="29260" y="190196"/>
                </a:cubicBezTo>
                <a:cubicBezTo>
                  <a:pt x="42527" y="183563"/>
                  <a:pt x="58521" y="185319"/>
                  <a:pt x="73152" y="182880"/>
                </a:cubicBezTo>
                <a:cubicBezTo>
                  <a:pt x="80467" y="178003"/>
                  <a:pt x="86456" y="169870"/>
                  <a:pt x="95097" y="168250"/>
                </a:cubicBezTo>
                <a:cubicBezTo>
                  <a:pt x="210948" y="146528"/>
                  <a:pt x="164704" y="186427"/>
                  <a:pt x="204825" y="146304"/>
                </a:cubicBezTo>
                <a:cubicBezTo>
                  <a:pt x="207263" y="138989"/>
                  <a:pt x="208173" y="130971"/>
                  <a:pt x="212140" y="124359"/>
                </a:cubicBezTo>
                <a:cubicBezTo>
                  <a:pt x="220994" y="109603"/>
                  <a:pt x="232782" y="105954"/>
                  <a:pt x="248716" y="102413"/>
                </a:cubicBezTo>
                <a:cubicBezTo>
                  <a:pt x="263195" y="99195"/>
                  <a:pt x="277836" y="96441"/>
                  <a:pt x="292608" y="95098"/>
                </a:cubicBezTo>
                <a:cubicBezTo>
                  <a:pt x="331538" y="91559"/>
                  <a:pt x="370637" y="90221"/>
                  <a:pt x="409651" y="87783"/>
                </a:cubicBezTo>
                <a:cubicBezTo>
                  <a:pt x="443789" y="82906"/>
                  <a:pt x="478249" y="79915"/>
                  <a:pt x="512064" y="73152"/>
                </a:cubicBezTo>
                <a:cubicBezTo>
                  <a:pt x="527186" y="70128"/>
                  <a:pt x="555955" y="58522"/>
                  <a:pt x="555955" y="58522"/>
                </a:cubicBezTo>
                <a:cubicBezTo>
                  <a:pt x="563270" y="53645"/>
                  <a:pt x="569668" y="46979"/>
                  <a:pt x="577900" y="43892"/>
                </a:cubicBezTo>
                <a:cubicBezTo>
                  <a:pt x="589542" y="39526"/>
                  <a:pt x="602414" y="39592"/>
                  <a:pt x="614476" y="36576"/>
                </a:cubicBezTo>
                <a:cubicBezTo>
                  <a:pt x="621957" y="34706"/>
                  <a:pt x="629107" y="31699"/>
                  <a:pt x="636422" y="29261"/>
                </a:cubicBezTo>
                <a:cubicBezTo>
                  <a:pt x="654077" y="2779"/>
                  <a:pt x="643189" y="11248"/>
                  <a:pt x="665683" y="0"/>
                </a:cubicBezTo>
              </a:path>
            </a:pathLst>
          </a:cu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7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323526"/>
            <a:ext cx="7391400" cy="667074"/>
          </a:xfrm>
          <a:noFill/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4400" b="1" dirty="0">
                <a:solidFill>
                  <a:srgbClr val="C00000"/>
                </a:solidFill>
              </a:rPr>
              <a:t>Intersection of Two Solids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562600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rgbClr val="0070C0"/>
                </a:solidFill>
              </a:rPr>
              <a:t>Two Methods:</a:t>
            </a:r>
          </a:p>
          <a:p>
            <a:pPr marL="0" indent="0">
              <a:buNone/>
            </a:pPr>
            <a:endParaRPr lang="en-US" sz="2600" b="1" dirty="0">
              <a:solidFill>
                <a:srgbClr val="0070C0"/>
              </a:solidFill>
            </a:endParaRPr>
          </a:p>
          <a:p>
            <a:pPr marL="971550" lvl="1" indent="-514350">
              <a:buFont typeface="+mj-lt"/>
              <a:buAutoNum type="arabicParenR"/>
            </a:pPr>
            <a:r>
              <a:rPr lang="en-US" b="1" u="sng" dirty="0">
                <a:solidFill>
                  <a:srgbClr val="FF0000"/>
                </a:solidFill>
              </a:rPr>
              <a:t>Selected line method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0070C0"/>
                </a:solidFill>
              </a:rPr>
              <a:t>Select sufficient number of lines on a surface.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00B050"/>
                </a:solidFill>
              </a:rPr>
              <a:t>Find the points where each of these lines pierces the other surface.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0070C0"/>
                </a:solidFill>
              </a:rPr>
              <a:t>A line joining these piercing points would give the curve of intersection between the two surfaces.</a:t>
            </a:r>
          </a:p>
        </p:txBody>
      </p:sp>
    </p:spTree>
    <p:extLst>
      <p:ext uri="{BB962C8B-B14F-4D97-AF65-F5344CB8AC3E}">
        <p14:creationId xmlns:p14="http://schemas.microsoft.com/office/powerpoint/2010/main" val="415577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562600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</a:rPr>
              <a:t>Two Methods:</a:t>
            </a:r>
          </a:p>
          <a:p>
            <a:pPr marL="0" indent="0">
              <a:buNone/>
            </a:pPr>
            <a:endParaRPr lang="en-US" sz="2600" b="1" dirty="0">
              <a:solidFill>
                <a:srgbClr val="0070C0"/>
              </a:solidFill>
            </a:endParaRPr>
          </a:p>
          <a:p>
            <a:pPr marL="971550" lvl="1" indent="-514350">
              <a:buFont typeface="+mj-lt"/>
              <a:buAutoNum type="arabicParenR" startAt="2"/>
            </a:pPr>
            <a:r>
              <a:rPr lang="en-US" b="1" u="sng" dirty="0">
                <a:solidFill>
                  <a:srgbClr val="FF0000"/>
                </a:solidFill>
              </a:rPr>
              <a:t>Cutting plane method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0070C0"/>
                </a:solidFill>
              </a:rPr>
              <a:t>Pass a number of cutting planes through each of the given surfaces simultaneously.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00B050"/>
                </a:solidFill>
              </a:rPr>
              <a:t>Each plane will cut a line (straight or curved) from each given surface.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0070C0"/>
                </a:solidFill>
              </a:rPr>
              <a:t>These lines will intersect in a point (or points) common to both surfaces.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00B050"/>
                </a:solidFill>
              </a:rPr>
              <a:t>A curve connecting those points will give the curve of intersection between the two surfaces.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76300" y="323526"/>
            <a:ext cx="7391400" cy="667074"/>
          </a:xfrm>
          <a:noFill/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4400" b="1" dirty="0">
                <a:solidFill>
                  <a:srgbClr val="C00000"/>
                </a:solidFill>
              </a:rPr>
              <a:t>Intersection of Two Solids</a:t>
            </a:r>
          </a:p>
        </p:txBody>
      </p:sp>
    </p:spTree>
    <p:extLst>
      <p:ext uri="{BB962C8B-B14F-4D97-AF65-F5344CB8AC3E}">
        <p14:creationId xmlns:p14="http://schemas.microsoft.com/office/powerpoint/2010/main" val="374415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2" name="Straight Connector 431"/>
          <p:cNvCxnSpPr/>
          <p:nvPr/>
        </p:nvCxnSpPr>
        <p:spPr>
          <a:xfrm flipH="1">
            <a:off x="3828883" y="2095049"/>
            <a:ext cx="1" cy="438912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 flipH="1">
            <a:off x="1833374" y="2082139"/>
            <a:ext cx="1" cy="448056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Connector 522"/>
          <p:cNvCxnSpPr/>
          <p:nvPr/>
        </p:nvCxnSpPr>
        <p:spPr>
          <a:xfrm flipH="1">
            <a:off x="2615795" y="1283591"/>
            <a:ext cx="0" cy="466344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/>
          <p:cNvCxnSpPr/>
          <p:nvPr/>
        </p:nvCxnSpPr>
        <p:spPr>
          <a:xfrm flipH="1">
            <a:off x="3040685" y="1283591"/>
            <a:ext cx="0" cy="466344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flipH="1">
            <a:off x="846826" y="2846142"/>
            <a:ext cx="0" cy="374904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4822477" y="2885728"/>
            <a:ext cx="0" cy="365760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>
            <a:spLocks noChangeAspect="1"/>
          </p:cNvSpPr>
          <p:nvPr/>
        </p:nvSpPr>
        <p:spPr>
          <a:xfrm rot="2700000">
            <a:off x="2128037" y="1364919"/>
            <a:ext cx="1419085" cy="1419085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2" name="Group 25"/>
          <p:cNvGrpSpPr/>
          <p:nvPr/>
        </p:nvGrpSpPr>
        <p:grpSpPr>
          <a:xfrm>
            <a:off x="838200" y="4704325"/>
            <a:ext cx="990600" cy="1597755"/>
            <a:chOff x="609600" y="3625943"/>
            <a:chExt cx="990600" cy="1597755"/>
          </a:xfrm>
        </p:grpSpPr>
        <p:cxnSp>
          <p:nvCxnSpPr>
            <p:cNvPr id="249" name="Straight Connector 248"/>
            <p:cNvCxnSpPr/>
            <p:nvPr/>
          </p:nvCxnSpPr>
          <p:spPr>
            <a:xfrm>
              <a:off x="609600" y="3625943"/>
              <a:ext cx="990599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609600" y="5223698"/>
              <a:ext cx="9906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609600" y="4427952"/>
              <a:ext cx="990599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609600" y="3625943"/>
              <a:ext cx="0" cy="1597755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262"/>
          <p:cNvGrpSpPr/>
          <p:nvPr/>
        </p:nvGrpSpPr>
        <p:grpSpPr>
          <a:xfrm flipH="1">
            <a:off x="3823252" y="4704323"/>
            <a:ext cx="990600" cy="1597755"/>
            <a:chOff x="609600" y="3625943"/>
            <a:chExt cx="990600" cy="1597755"/>
          </a:xfrm>
        </p:grpSpPr>
        <p:cxnSp>
          <p:nvCxnSpPr>
            <p:cNvPr id="265" name="Straight Connector 264"/>
            <p:cNvCxnSpPr/>
            <p:nvPr/>
          </p:nvCxnSpPr>
          <p:spPr>
            <a:xfrm>
              <a:off x="609600" y="3625943"/>
              <a:ext cx="990599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>
              <a:off x="609600" y="5223698"/>
              <a:ext cx="9906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609600" y="4427952"/>
              <a:ext cx="990599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609600" y="3625943"/>
              <a:ext cx="0" cy="1597755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284"/>
          <p:cNvGrpSpPr/>
          <p:nvPr/>
        </p:nvGrpSpPr>
        <p:grpSpPr>
          <a:xfrm>
            <a:off x="843535" y="1266026"/>
            <a:ext cx="1794205" cy="1597757"/>
            <a:chOff x="609600" y="3625941"/>
            <a:chExt cx="1794205" cy="1597757"/>
          </a:xfrm>
        </p:grpSpPr>
        <p:cxnSp>
          <p:nvCxnSpPr>
            <p:cNvPr id="286" name="Straight Connector 285"/>
            <p:cNvCxnSpPr/>
            <p:nvPr/>
          </p:nvCxnSpPr>
          <p:spPr>
            <a:xfrm>
              <a:off x="609601" y="3625941"/>
              <a:ext cx="179420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 flipV="1">
              <a:off x="609600" y="5223696"/>
              <a:ext cx="1747265" cy="2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609600" y="4427952"/>
              <a:ext cx="990599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609600" y="3625943"/>
              <a:ext cx="0" cy="1597755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290"/>
          <p:cNvGrpSpPr/>
          <p:nvPr/>
        </p:nvGrpSpPr>
        <p:grpSpPr>
          <a:xfrm flipH="1">
            <a:off x="3048000" y="1266026"/>
            <a:ext cx="1771188" cy="1597755"/>
            <a:chOff x="609599" y="3625943"/>
            <a:chExt cx="1771188" cy="1597755"/>
          </a:xfrm>
        </p:grpSpPr>
        <p:cxnSp>
          <p:nvCxnSpPr>
            <p:cNvPr id="292" name="Straight Connector 291"/>
            <p:cNvCxnSpPr/>
            <p:nvPr/>
          </p:nvCxnSpPr>
          <p:spPr>
            <a:xfrm>
              <a:off x="609599" y="3625943"/>
              <a:ext cx="1771188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609600" y="5223698"/>
              <a:ext cx="1771187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627414" y="4427952"/>
              <a:ext cx="990599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609600" y="3625943"/>
              <a:ext cx="0" cy="1597755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4" name="TextBox 313"/>
          <p:cNvSpPr txBox="1"/>
          <p:nvPr/>
        </p:nvSpPr>
        <p:spPr>
          <a:xfrm>
            <a:off x="4835217" y="1733948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(</a:t>
            </a:r>
            <a:r>
              <a:rPr lang="en-US" sz="1600" b="1" dirty="0" err="1">
                <a:solidFill>
                  <a:srgbClr val="C00000"/>
                </a:solidFill>
              </a:rPr>
              <a:t>q’</a:t>
            </a:r>
            <a:r>
              <a:rPr lang="en-US" sz="1600" b="1" baseline="-25000" dirty="0" err="1">
                <a:solidFill>
                  <a:srgbClr val="C00000"/>
                </a:solidFill>
              </a:rPr>
              <a:t>H</a:t>
            </a:r>
            <a:r>
              <a:rPr lang="en-US" sz="1600" b="1" dirty="0">
                <a:solidFill>
                  <a:srgbClr val="C00000"/>
                </a:solidFill>
              </a:rPr>
              <a:t>), </a:t>
            </a:r>
            <a:r>
              <a:rPr lang="en-US" sz="1600" b="1" dirty="0" err="1">
                <a:solidFill>
                  <a:srgbClr val="C00000"/>
                </a:solidFill>
              </a:rPr>
              <a:t>s’</a:t>
            </a:r>
            <a:r>
              <a:rPr lang="en-US" sz="1600" b="1" baseline="-25000" dirty="0" err="1">
                <a:solidFill>
                  <a:srgbClr val="C00000"/>
                </a:solidFill>
              </a:rPr>
              <a:t>H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4856056" y="2679115"/>
            <a:ext cx="402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C00000"/>
                </a:solidFill>
              </a:rPr>
              <a:t>r’</a:t>
            </a:r>
            <a:r>
              <a:rPr lang="en-US" sz="1600" b="1" baseline="-25000" dirty="0" err="1">
                <a:solidFill>
                  <a:srgbClr val="C00000"/>
                </a:solidFill>
              </a:rPr>
              <a:t>H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4842697" y="1062482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C00000"/>
                </a:solidFill>
              </a:rPr>
              <a:t>p’</a:t>
            </a:r>
            <a:r>
              <a:rPr lang="en-US" sz="1600" b="1" baseline="-25000" dirty="0" err="1">
                <a:solidFill>
                  <a:srgbClr val="C00000"/>
                </a:solidFill>
              </a:rPr>
              <a:t>H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359" name="TextBox 358"/>
          <p:cNvSpPr txBox="1"/>
          <p:nvPr/>
        </p:nvSpPr>
        <p:spPr>
          <a:xfrm>
            <a:off x="2590800" y="3002437"/>
            <a:ext cx="84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0033CC"/>
                </a:solidFill>
              </a:rPr>
              <a:t>a</a:t>
            </a:r>
            <a:r>
              <a:rPr lang="en-US" sz="1600" b="1" baseline="-25000" dirty="0" err="1">
                <a:solidFill>
                  <a:srgbClr val="0033CC"/>
                </a:solidFill>
              </a:rPr>
              <a:t>H</a:t>
            </a:r>
            <a:r>
              <a:rPr lang="en-US" sz="1600" b="1" dirty="0">
                <a:solidFill>
                  <a:srgbClr val="0033CC"/>
                </a:solidFill>
              </a:rPr>
              <a:t>, (</a:t>
            </a:r>
            <a:r>
              <a:rPr lang="en-US" sz="1600" b="1" dirty="0" err="1">
                <a:solidFill>
                  <a:srgbClr val="0033CC"/>
                </a:solidFill>
              </a:rPr>
              <a:t>a’</a:t>
            </a:r>
            <a:r>
              <a:rPr lang="en-US" sz="1600" b="1" baseline="-25000" dirty="0" err="1">
                <a:solidFill>
                  <a:srgbClr val="0033CC"/>
                </a:solidFill>
              </a:rPr>
              <a:t>H</a:t>
            </a:r>
            <a:r>
              <a:rPr lang="en-US" sz="1600" b="1" dirty="0">
                <a:solidFill>
                  <a:srgbClr val="0033CC"/>
                </a:solidFill>
              </a:rPr>
              <a:t>)</a:t>
            </a:r>
          </a:p>
        </p:txBody>
      </p:sp>
      <p:sp>
        <p:nvSpPr>
          <p:cNvPr id="360" name="TextBox 359"/>
          <p:cNvSpPr txBox="1"/>
          <p:nvPr/>
        </p:nvSpPr>
        <p:spPr>
          <a:xfrm>
            <a:off x="3772637" y="1697188"/>
            <a:ext cx="85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0033CC"/>
                </a:solidFill>
              </a:rPr>
              <a:t>b</a:t>
            </a:r>
            <a:r>
              <a:rPr lang="en-US" sz="1600" b="1" baseline="-25000" dirty="0" err="1">
                <a:solidFill>
                  <a:srgbClr val="0033CC"/>
                </a:solidFill>
              </a:rPr>
              <a:t>H</a:t>
            </a:r>
            <a:r>
              <a:rPr lang="en-US" sz="1600" b="1" dirty="0">
                <a:solidFill>
                  <a:srgbClr val="0033CC"/>
                </a:solidFill>
              </a:rPr>
              <a:t>, (</a:t>
            </a:r>
            <a:r>
              <a:rPr lang="en-US" sz="1600" b="1" dirty="0" err="1">
                <a:solidFill>
                  <a:srgbClr val="0033CC"/>
                </a:solidFill>
              </a:rPr>
              <a:t>b’</a:t>
            </a:r>
            <a:r>
              <a:rPr lang="en-US" sz="1600" b="1" baseline="-25000" dirty="0" err="1">
                <a:solidFill>
                  <a:srgbClr val="0033CC"/>
                </a:solidFill>
              </a:rPr>
              <a:t>H</a:t>
            </a:r>
            <a:r>
              <a:rPr lang="en-US" sz="1600" b="1" dirty="0">
                <a:solidFill>
                  <a:srgbClr val="0033CC"/>
                </a:solidFill>
              </a:rPr>
              <a:t>)</a:t>
            </a:r>
          </a:p>
        </p:txBody>
      </p:sp>
      <p:sp>
        <p:nvSpPr>
          <p:cNvPr id="365" name="TextBox 364"/>
          <p:cNvSpPr txBox="1"/>
          <p:nvPr/>
        </p:nvSpPr>
        <p:spPr>
          <a:xfrm>
            <a:off x="1143000" y="1693851"/>
            <a:ext cx="85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0033CC"/>
                </a:solidFill>
              </a:rPr>
              <a:t>d</a:t>
            </a:r>
            <a:r>
              <a:rPr lang="en-US" sz="1600" b="1" baseline="-25000" dirty="0" err="1">
                <a:solidFill>
                  <a:srgbClr val="0033CC"/>
                </a:solidFill>
              </a:rPr>
              <a:t>H</a:t>
            </a:r>
            <a:r>
              <a:rPr lang="en-US" sz="1600" b="1" dirty="0">
                <a:solidFill>
                  <a:srgbClr val="0033CC"/>
                </a:solidFill>
              </a:rPr>
              <a:t>, (</a:t>
            </a:r>
            <a:r>
              <a:rPr lang="en-US" sz="1600" b="1" dirty="0" err="1">
                <a:solidFill>
                  <a:srgbClr val="0033CC"/>
                </a:solidFill>
              </a:rPr>
              <a:t>d’</a:t>
            </a:r>
            <a:r>
              <a:rPr lang="en-US" sz="1600" b="1" baseline="-25000" dirty="0" err="1">
                <a:solidFill>
                  <a:srgbClr val="0033CC"/>
                </a:solidFill>
              </a:rPr>
              <a:t>H</a:t>
            </a:r>
            <a:r>
              <a:rPr lang="en-US" sz="1600" b="1" dirty="0">
                <a:solidFill>
                  <a:srgbClr val="0033CC"/>
                </a:solidFill>
              </a:rPr>
              <a:t>)</a:t>
            </a:r>
          </a:p>
        </p:txBody>
      </p:sp>
      <p:sp>
        <p:nvSpPr>
          <p:cNvPr id="366" name="TextBox 365"/>
          <p:cNvSpPr txBox="1"/>
          <p:nvPr/>
        </p:nvSpPr>
        <p:spPr>
          <a:xfrm>
            <a:off x="2314777" y="6479821"/>
            <a:ext cx="885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0033CC"/>
                </a:solidFill>
              </a:rPr>
              <a:t>a’</a:t>
            </a:r>
            <a:r>
              <a:rPr lang="en-US" sz="1600" b="1" baseline="-25000" dirty="0" err="1">
                <a:solidFill>
                  <a:srgbClr val="0033CC"/>
                </a:solidFill>
              </a:rPr>
              <a:t>V</a:t>
            </a:r>
            <a:r>
              <a:rPr lang="en-US" sz="1600" b="1" dirty="0">
                <a:solidFill>
                  <a:srgbClr val="0033CC"/>
                </a:solidFill>
              </a:rPr>
              <a:t>,(</a:t>
            </a:r>
            <a:r>
              <a:rPr lang="en-US" sz="1600" b="1" dirty="0" err="1">
                <a:solidFill>
                  <a:srgbClr val="0033CC"/>
                </a:solidFill>
              </a:rPr>
              <a:t>c’</a:t>
            </a:r>
            <a:r>
              <a:rPr lang="en-US" sz="1600" b="1" baseline="-25000" dirty="0" err="1">
                <a:solidFill>
                  <a:srgbClr val="0033CC"/>
                </a:solidFill>
              </a:rPr>
              <a:t>V</a:t>
            </a:r>
            <a:r>
              <a:rPr lang="en-US" sz="1600" b="1" dirty="0">
                <a:solidFill>
                  <a:srgbClr val="0033CC"/>
                </a:solidFill>
              </a:rPr>
              <a:t>)</a:t>
            </a:r>
          </a:p>
        </p:txBody>
      </p:sp>
      <p:sp>
        <p:nvSpPr>
          <p:cNvPr id="367" name="TextBox 366"/>
          <p:cNvSpPr txBox="1"/>
          <p:nvPr/>
        </p:nvSpPr>
        <p:spPr>
          <a:xfrm>
            <a:off x="3644823" y="6482439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0033CC"/>
                </a:solidFill>
              </a:rPr>
              <a:t>b’</a:t>
            </a:r>
            <a:r>
              <a:rPr lang="en-US" sz="1600" b="1" baseline="-25000" dirty="0" err="1">
                <a:solidFill>
                  <a:srgbClr val="0033CC"/>
                </a:solidFill>
              </a:rPr>
              <a:t>V</a:t>
            </a:r>
            <a:endParaRPr lang="en-US" sz="1600" b="1" dirty="0">
              <a:solidFill>
                <a:srgbClr val="0033CC"/>
              </a:solidFill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1676400" y="6519446"/>
            <a:ext cx="420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33CC"/>
                </a:solidFill>
              </a:rPr>
              <a:t>d’</a:t>
            </a:r>
            <a:r>
              <a:rPr lang="en-US" sz="1600" baseline="-25000" dirty="0" err="1">
                <a:solidFill>
                  <a:srgbClr val="0033CC"/>
                </a:solidFill>
              </a:rPr>
              <a:t>V</a:t>
            </a:r>
            <a:endParaRPr lang="en-US" sz="1600" dirty="0">
              <a:solidFill>
                <a:srgbClr val="0033CC"/>
              </a:solidFill>
            </a:endParaRPr>
          </a:p>
        </p:txBody>
      </p:sp>
      <p:cxnSp>
        <p:nvCxnSpPr>
          <p:cNvPr id="443" name="Straight Connector 442"/>
          <p:cNvCxnSpPr/>
          <p:nvPr/>
        </p:nvCxnSpPr>
        <p:spPr>
          <a:xfrm flipH="1">
            <a:off x="2825515" y="4055138"/>
            <a:ext cx="18631" cy="2498062"/>
          </a:xfrm>
          <a:prstGeom prst="line">
            <a:avLst/>
          </a:prstGeom>
          <a:ln w="25400">
            <a:solidFill>
              <a:srgbClr val="0033C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/>
          <p:cNvCxnSpPr/>
          <p:nvPr/>
        </p:nvCxnSpPr>
        <p:spPr>
          <a:xfrm flipV="1">
            <a:off x="3048000" y="4704325"/>
            <a:ext cx="778925" cy="802009"/>
          </a:xfrm>
          <a:prstGeom prst="line">
            <a:avLst/>
          </a:prstGeom>
          <a:ln w="25400">
            <a:solidFill>
              <a:srgbClr val="0033C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/>
          <p:cNvCxnSpPr/>
          <p:nvPr/>
        </p:nvCxnSpPr>
        <p:spPr>
          <a:xfrm>
            <a:off x="1840690" y="4704325"/>
            <a:ext cx="750110" cy="798875"/>
          </a:xfrm>
          <a:prstGeom prst="line">
            <a:avLst/>
          </a:prstGeom>
          <a:ln w="25400">
            <a:solidFill>
              <a:srgbClr val="0033C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/>
          <p:cNvCxnSpPr/>
          <p:nvPr/>
        </p:nvCxnSpPr>
        <p:spPr>
          <a:xfrm>
            <a:off x="1840690" y="4056276"/>
            <a:ext cx="0" cy="656725"/>
          </a:xfrm>
          <a:prstGeom prst="line">
            <a:avLst/>
          </a:prstGeom>
          <a:ln w="25400">
            <a:solidFill>
              <a:srgbClr val="0033C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/>
          <p:cNvCxnSpPr/>
          <p:nvPr/>
        </p:nvCxnSpPr>
        <p:spPr>
          <a:xfrm flipV="1">
            <a:off x="1840690" y="4056276"/>
            <a:ext cx="2000335" cy="0"/>
          </a:xfrm>
          <a:prstGeom prst="line">
            <a:avLst/>
          </a:prstGeom>
          <a:ln w="25400">
            <a:solidFill>
              <a:srgbClr val="0033C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/>
          <p:nvPr/>
        </p:nvCxnSpPr>
        <p:spPr>
          <a:xfrm flipV="1">
            <a:off x="1822917" y="6519014"/>
            <a:ext cx="2000335" cy="0"/>
          </a:xfrm>
          <a:prstGeom prst="line">
            <a:avLst/>
          </a:prstGeom>
          <a:ln w="25400">
            <a:solidFill>
              <a:srgbClr val="0033C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/>
          <p:cNvCxnSpPr/>
          <p:nvPr/>
        </p:nvCxnSpPr>
        <p:spPr>
          <a:xfrm>
            <a:off x="3826925" y="4055138"/>
            <a:ext cx="1960" cy="649016"/>
          </a:xfrm>
          <a:prstGeom prst="line">
            <a:avLst/>
          </a:prstGeom>
          <a:ln w="25400">
            <a:solidFill>
              <a:srgbClr val="0033C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/>
          <p:cNvCxnSpPr/>
          <p:nvPr/>
        </p:nvCxnSpPr>
        <p:spPr>
          <a:xfrm flipH="1">
            <a:off x="1822917" y="6302086"/>
            <a:ext cx="1064" cy="225235"/>
          </a:xfrm>
          <a:prstGeom prst="line">
            <a:avLst/>
          </a:prstGeom>
          <a:ln w="25400">
            <a:solidFill>
              <a:srgbClr val="0033C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/>
          <p:cNvCxnSpPr/>
          <p:nvPr/>
        </p:nvCxnSpPr>
        <p:spPr>
          <a:xfrm flipH="1">
            <a:off x="3813734" y="6295785"/>
            <a:ext cx="1064" cy="217794"/>
          </a:xfrm>
          <a:prstGeom prst="line">
            <a:avLst/>
          </a:prstGeom>
          <a:ln w="25400">
            <a:solidFill>
              <a:srgbClr val="0033C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/>
          <p:cNvCxnSpPr/>
          <p:nvPr/>
        </p:nvCxnSpPr>
        <p:spPr>
          <a:xfrm>
            <a:off x="1785215" y="5508978"/>
            <a:ext cx="811503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/>
          <p:cNvCxnSpPr/>
          <p:nvPr/>
        </p:nvCxnSpPr>
        <p:spPr>
          <a:xfrm>
            <a:off x="3050959" y="5506831"/>
            <a:ext cx="811503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/>
          <p:nvPr/>
        </p:nvCxnSpPr>
        <p:spPr>
          <a:xfrm flipV="1">
            <a:off x="1811875" y="5500069"/>
            <a:ext cx="778925" cy="802009"/>
          </a:xfrm>
          <a:prstGeom prst="line">
            <a:avLst/>
          </a:prstGeom>
          <a:ln w="25400">
            <a:solidFill>
              <a:srgbClr val="0033C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/>
          <p:cNvCxnSpPr/>
          <p:nvPr/>
        </p:nvCxnSpPr>
        <p:spPr>
          <a:xfrm>
            <a:off x="3060664" y="5506342"/>
            <a:ext cx="750110" cy="798875"/>
          </a:xfrm>
          <a:prstGeom prst="line">
            <a:avLst/>
          </a:prstGeom>
          <a:ln w="25400">
            <a:solidFill>
              <a:srgbClr val="0033C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/>
          <p:cNvCxnSpPr/>
          <p:nvPr/>
        </p:nvCxnSpPr>
        <p:spPr>
          <a:xfrm>
            <a:off x="1769919" y="4704000"/>
            <a:ext cx="209946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/>
          <p:cNvCxnSpPr/>
          <p:nvPr/>
        </p:nvCxnSpPr>
        <p:spPr>
          <a:xfrm>
            <a:off x="1764232" y="6298306"/>
            <a:ext cx="209946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Connector 518"/>
          <p:cNvCxnSpPr/>
          <p:nvPr/>
        </p:nvCxnSpPr>
        <p:spPr>
          <a:xfrm>
            <a:off x="1833659" y="2078388"/>
            <a:ext cx="201168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647935" y="2864949"/>
            <a:ext cx="36000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2666985" y="1283788"/>
            <a:ext cx="36000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2638410" y="5500967"/>
            <a:ext cx="36000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  <a:noFill/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rgbClr val="C00000"/>
                </a:solidFill>
              </a:rPr>
              <a:t>Two Prisms: Selected Line Method</a:t>
            </a:r>
          </a:p>
        </p:txBody>
      </p:sp>
      <p:grpSp>
        <p:nvGrpSpPr>
          <p:cNvPr id="7" name="Group 128"/>
          <p:cNvGrpSpPr/>
          <p:nvPr/>
        </p:nvGrpSpPr>
        <p:grpSpPr>
          <a:xfrm>
            <a:off x="5937399" y="930425"/>
            <a:ext cx="2571750" cy="2350478"/>
            <a:chOff x="3905250" y="1916722"/>
            <a:chExt cx="4019550" cy="3175183"/>
          </a:xfrm>
        </p:grpSpPr>
        <p:cxnSp>
          <p:nvCxnSpPr>
            <p:cNvPr id="130" name="Straight Connector 129"/>
            <p:cNvCxnSpPr/>
            <p:nvPr/>
          </p:nvCxnSpPr>
          <p:spPr>
            <a:xfrm flipV="1">
              <a:off x="6019800" y="4238622"/>
              <a:ext cx="914400" cy="838200"/>
            </a:xfrm>
            <a:prstGeom prst="line">
              <a:avLst/>
            </a:prstGeom>
            <a:ln w="254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86"/>
            <p:cNvGrpSpPr/>
            <p:nvPr/>
          </p:nvGrpSpPr>
          <p:grpSpPr>
            <a:xfrm>
              <a:off x="3905250" y="1916722"/>
              <a:ext cx="4019550" cy="3175183"/>
              <a:chOff x="3914775" y="1916722"/>
              <a:chExt cx="4019550" cy="3175183"/>
            </a:xfrm>
          </p:grpSpPr>
          <p:cxnSp>
            <p:nvCxnSpPr>
              <p:cNvPr id="132" name="Straight Connector 131"/>
              <p:cNvCxnSpPr/>
              <p:nvPr/>
            </p:nvCxnSpPr>
            <p:spPr>
              <a:xfrm>
                <a:off x="4829175" y="2700338"/>
                <a:ext cx="1193556" cy="236293"/>
              </a:xfrm>
              <a:prstGeom prst="line">
                <a:avLst/>
              </a:prstGeom>
              <a:ln w="25400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V="1">
                <a:off x="6024563" y="2162908"/>
                <a:ext cx="886191" cy="789842"/>
              </a:xfrm>
              <a:prstGeom prst="line">
                <a:avLst/>
              </a:prstGeom>
              <a:ln w="25400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 rot="10800000">
                <a:off x="5750172" y="1925518"/>
                <a:ext cx="1160583" cy="254975"/>
              </a:xfrm>
              <a:prstGeom prst="line">
                <a:avLst/>
              </a:prstGeom>
              <a:ln w="25400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rot="10800000" flipV="1">
                <a:off x="4833939" y="1916722"/>
                <a:ext cx="916233" cy="783616"/>
              </a:xfrm>
              <a:prstGeom prst="line">
                <a:avLst/>
              </a:prstGeom>
              <a:ln w="25400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rot="5400000">
                <a:off x="4953000" y="4024311"/>
                <a:ext cx="2133600" cy="1588"/>
              </a:xfrm>
              <a:prstGeom prst="line">
                <a:avLst/>
              </a:prstGeom>
              <a:ln w="25400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rot="5400000">
                <a:off x="4553745" y="2995610"/>
                <a:ext cx="561184" cy="797"/>
              </a:xfrm>
              <a:prstGeom prst="line">
                <a:avLst/>
              </a:prstGeom>
              <a:ln w="25400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rot="5400000">
                <a:off x="4698209" y="4702969"/>
                <a:ext cx="261938" cy="1588"/>
              </a:xfrm>
              <a:prstGeom prst="line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4833938" y="4833938"/>
                <a:ext cx="1190625" cy="242887"/>
              </a:xfrm>
              <a:prstGeom prst="line">
                <a:avLst/>
              </a:prstGeom>
              <a:ln w="25400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 rot="5400000" flipH="1" flipV="1">
                <a:off x="6796883" y="4095750"/>
                <a:ext cx="270668" cy="5558"/>
              </a:xfrm>
              <a:prstGeom prst="line">
                <a:avLst/>
              </a:prstGeom>
              <a:ln w="25400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rot="16200000" flipV="1">
                <a:off x="6677026" y="2409825"/>
                <a:ext cx="504825" cy="9525"/>
              </a:xfrm>
              <a:prstGeom prst="line">
                <a:avLst/>
              </a:prstGeom>
              <a:ln w="25400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rot="10800000" flipV="1">
                <a:off x="4367213" y="3276599"/>
                <a:ext cx="476254" cy="13811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4824413" y="3267075"/>
                <a:ext cx="881062" cy="68103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V="1">
                <a:off x="4833938" y="3962400"/>
                <a:ext cx="881062" cy="2476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 rot="10800000" flipV="1">
                <a:off x="4843464" y="3962399"/>
                <a:ext cx="871539" cy="5953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rot="10800000" flipV="1">
                <a:off x="4395789" y="4552950"/>
                <a:ext cx="452437" cy="128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 rot="5400000">
                <a:off x="3905249" y="3419476"/>
                <a:ext cx="471492" cy="45243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rot="16200000" flipH="1">
                <a:off x="3759993" y="4050506"/>
                <a:ext cx="795338" cy="4667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 rot="5400000" flipH="1" flipV="1">
                <a:off x="4386263" y="4224338"/>
                <a:ext cx="447675" cy="4381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rot="16200000" flipH="1">
                <a:off x="4202906" y="3593306"/>
                <a:ext cx="804862" cy="4667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rot="5400000">
                <a:off x="6031707" y="2888457"/>
                <a:ext cx="1123950" cy="68103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6262688" y="3795713"/>
                <a:ext cx="671512" cy="1714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flipV="1">
                <a:off x="6934200" y="3814763"/>
                <a:ext cx="495300" cy="14763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V="1">
                <a:off x="6934200" y="2471738"/>
                <a:ext cx="642938" cy="19526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 rot="16200000" flipH="1">
                <a:off x="7339013" y="2714624"/>
                <a:ext cx="833437" cy="34766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rot="5400000">
                <a:off x="7431882" y="3317081"/>
                <a:ext cx="504825" cy="49053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flipV="1">
                <a:off x="6262688" y="3309938"/>
                <a:ext cx="1671637" cy="4762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8" name="TextBox 157"/>
          <p:cNvSpPr txBox="1"/>
          <p:nvPr/>
        </p:nvSpPr>
        <p:spPr>
          <a:xfrm>
            <a:off x="6518424" y="175773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6985149" y="2425165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6469429" y="2820796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3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7597446" y="1382595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5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325013" y="2292769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6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7868865" y="2424735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7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1150231" y="2074851"/>
            <a:ext cx="747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  <a:r>
              <a:rPr lang="en-US" sz="1600" b="1" baseline="-25000" dirty="0"/>
              <a:t>H</a:t>
            </a:r>
            <a:r>
              <a:rPr lang="en-US" sz="1600" b="1" dirty="0"/>
              <a:t>,(3</a:t>
            </a:r>
            <a:r>
              <a:rPr lang="en-US" sz="1600" b="1" baseline="-25000" dirty="0"/>
              <a:t>H</a:t>
            </a:r>
            <a:r>
              <a:rPr lang="en-US" sz="1600" b="1" dirty="0"/>
              <a:t>)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2248236" y="2810641"/>
            <a:ext cx="494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  <a:r>
              <a:rPr lang="en-US" sz="1600" b="1" baseline="-25000" dirty="0"/>
              <a:t>H</a:t>
            </a:r>
            <a:endParaRPr lang="en-US" sz="16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2413956" y="98934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4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3795369" y="2055790"/>
            <a:ext cx="820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5</a:t>
            </a:r>
            <a:r>
              <a:rPr lang="en-US" sz="1600" b="1" baseline="-25000" dirty="0"/>
              <a:t>H</a:t>
            </a:r>
            <a:r>
              <a:rPr lang="en-US" sz="1600" b="1" dirty="0"/>
              <a:t>, (7</a:t>
            </a:r>
            <a:r>
              <a:rPr lang="en-US" sz="1600" b="1" baseline="-25000" dirty="0"/>
              <a:t>H</a:t>
            </a:r>
            <a:r>
              <a:rPr lang="en-US" sz="1600" b="1" dirty="0"/>
              <a:t>)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3012832" y="2818034"/>
            <a:ext cx="474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6</a:t>
            </a:r>
            <a:r>
              <a:rPr lang="en-US" sz="1600" b="1" baseline="-25000" dirty="0"/>
              <a:t>H</a:t>
            </a:r>
            <a:endParaRPr lang="en-US" sz="16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2976894" y="985485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8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1424674" y="4404777"/>
            <a:ext cx="404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  <a:r>
              <a:rPr lang="en-US" sz="1600" b="1" baseline="-25000" dirty="0"/>
              <a:t>V</a:t>
            </a:r>
            <a:endParaRPr lang="en-US" sz="1600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1974111" y="5214241"/>
            <a:ext cx="388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  <a:r>
              <a:rPr lang="en-US" sz="1600" b="1" baseline="-25000" dirty="0"/>
              <a:t>V</a:t>
            </a:r>
            <a:endParaRPr lang="en-US" sz="16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1306546" y="6221262"/>
            <a:ext cx="369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3</a:t>
            </a:r>
            <a:r>
              <a:rPr lang="en-US" sz="1600" b="1" baseline="-25000" dirty="0"/>
              <a:t>V</a:t>
            </a:r>
            <a:endParaRPr lang="en-US" sz="16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1874125" y="5474591"/>
            <a:ext cx="640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(4</a:t>
            </a:r>
            <a:r>
              <a:rPr lang="en-US" sz="1600" b="1" baseline="-25000" dirty="0"/>
              <a:t>V</a:t>
            </a:r>
            <a:r>
              <a:rPr lang="en-US" sz="1600" b="1" dirty="0"/>
              <a:t>)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3791105" y="4409138"/>
            <a:ext cx="399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5</a:t>
            </a:r>
            <a:r>
              <a:rPr lang="en-US" sz="1600" b="1" baseline="-25000" dirty="0"/>
              <a:t>V</a:t>
            </a:r>
            <a:endParaRPr lang="en-US" sz="1600" b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3776475" y="6229276"/>
            <a:ext cx="441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7</a:t>
            </a:r>
            <a:r>
              <a:rPr lang="en-US" sz="1600" b="1" baseline="-25000" dirty="0"/>
              <a:t>V</a:t>
            </a:r>
            <a:endParaRPr lang="en-US" sz="1600" b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3165231" y="5216642"/>
            <a:ext cx="455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6</a:t>
            </a:r>
            <a:r>
              <a:rPr lang="en-US" sz="1600" b="1" baseline="-25000" dirty="0"/>
              <a:t>V</a:t>
            </a:r>
            <a:endParaRPr lang="en-US" sz="1600" b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3171096" y="5474591"/>
            <a:ext cx="498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(8</a:t>
            </a:r>
            <a:r>
              <a:rPr lang="en-US" sz="1600" b="1" baseline="-25000" dirty="0"/>
              <a:t>V</a:t>
            </a:r>
            <a:r>
              <a:rPr lang="en-US" sz="1600" b="1" dirty="0"/>
              <a:t>)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37549" y="1387625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</a:rPr>
              <a:t>a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805669" y="923110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</a:rPr>
              <a:t>b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985149" y="643305"/>
            <a:ext cx="271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</a:rPr>
              <a:t>c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299349" y="1235225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</a:rPr>
              <a:t>d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137549" y="3216425"/>
            <a:ext cx="333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</a:rPr>
              <a:t>a’</a:t>
            </a:r>
            <a:endParaRPr lang="en-US" sz="1600" baseline="-25000" dirty="0">
              <a:solidFill>
                <a:srgbClr val="0033CC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747149" y="2683025"/>
            <a:ext cx="343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</a:rPr>
              <a:t>b’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375549" y="3064025"/>
            <a:ext cx="343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</a:rPr>
              <a:t>d’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542146" y="3758566"/>
            <a:ext cx="691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33CC"/>
                </a:solidFill>
              </a:rPr>
              <a:t>a</a:t>
            </a:r>
            <a:r>
              <a:rPr lang="en-US" sz="1600" baseline="-25000" dirty="0" err="1">
                <a:solidFill>
                  <a:srgbClr val="0033CC"/>
                </a:solidFill>
              </a:rPr>
              <a:t>V</a:t>
            </a:r>
            <a:r>
              <a:rPr lang="en-US" sz="1600" dirty="0">
                <a:solidFill>
                  <a:srgbClr val="0033CC"/>
                </a:solidFill>
              </a:rPr>
              <a:t>,(</a:t>
            </a:r>
            <a:r>
              <a:rPr lang="en-US" sz="1600" dirty="0" err="1">
                <a:solidFill>
                  <a:srgbClr val="0033CC"/>
                </a:solidFill>
              </a:rPr>
              <a:t>c</a:t>
            </a:r>
            <a:r>
              <a:rPr lang="en-US" sz="1600" baseline="-25000" dirty="0" err="1">
                <a:solidFill>
                  <a:srgbClr val="0033CC"/>
                </a:solidFill>
              </a:rPr>
              <a:t>V</a:t>
            </a:r>
            <a:r>
              <a:rPr lang="en-US" sz="1600" dirty="0">
                <a:solidFill>
                  <a:srgbClr val="0033CC"/>
                </a:solidFill>
              </a:rPr>
              <a:t>)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3746532" y="3776246"/>
            <a:ext cx="369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33CC"/>
                </a:solidFill>
              </a:rPr>
              <a:t>b</a:t>
            </a:r>
            <a:r>
              <a:rPr lang="en-US" sz="1600" baseline="-25000" dirty="0" err="1">
                <a:solidFill>
                  <a:srgbClr val="0033CC"/>
                </a:solidFill>
              </a:rPr>
              <a:t>V</a:t>
            </a:r>
            <a:endParaRPr lang="en-US" sz="1600" dirty="0">
              <a:solidFill>
                <a:srgbClr val="0033CC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612977" y="3776246"/>
            <a:ext cx="369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33CC"/>
                </a:solidFill>
              </a:rPr>
              <a:t>d</a:t>
            </a:r>
            <a:r>
              <a:rPr lang="en-US" sz="1600" baseline="-25000" dirty="0" err="1">
                <a:solidFill>
                  <a:srgbClr val="0033CC"/>
                </a:solidFill>
              </a:rPr>
              <a:t>V</a:t>
            </a:r>
            <a:endParaRPr lang="en-US" sz="1600" dirty="0">
              <a:solidFill>
                <a:srgbClr val="0033CC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76200" y="1879190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(</a:t>
            </a:r>
            <a:r>
              <a:rPr lang="en-US" sz="1600" b="1" dirty="0" err="1">
                <a:solidFill>
                  <a:srgbClr val="C00000"/>
                </a:solidFill>
              </a:rPr>
              <a:t>q</a:t>
            </a:r>
            <a:r>
              <a:rPr lang="en-US" sz="1600" b="1" baseline="-25000" dirty="0" err="1">
                <a:solidFill>
                  <a:srgbClr val="C00000"/>
                </a:solidFill>
              </a:rPr>
              <a:t>H</a:t>
            </a:r>
            <a:r>
              <a:rPr lang="en-US" sz="1600" b="1" dirty="0">
                <a:solidFill>
                  <a:srgbClr val="C00000"/>
                </a:solidFill>
              </a:rPr>
              <a:t>), </a:t>
            </a:r>
            <a:r>
              <a:rPr lang="en-US" sz="1600" b="1" dirty="0" err="1">
                <a:solidFill>
                  <a:srgbClr val="C00000"/>
                </a:solidFill>
              </a:rPr>
              <a:t>s</a:t>
            </a:r>
            <a:r>
              <a:rPr lang="en-US" sz="1600" b="1" baseline="-25000" dirty="0" err="1">
                <a:solidFill>
                  <a:srgbClr val="C00000"/>
                </a:solidFill>
              </a:rPr>
              <a:t>H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495300" y="2645666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C00000"/>
                </a:solidFill>
              </a:rPr>
              <a:t>r</a:t>
            </a:r>
            <a:r>
              <a:rPr lang="en-US" sz="1600" b="1" baseline="-25000" dirty="0" err="1">
                <a:solidFill>
                  <a:srgbClr val="C00000"/>
                </a:solidFill>
              </a:rPr>
              <a:t>H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462891" y="1114758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p</a:t>
            </a:r>
            <a:r>
              <a:rPr lang="en-US" sz="1600" b="1" baseline="-25000" dirty="0">
                <a:solidFill>
                  <a:srgbClr val="C00000"/>
                </a:solidFill>
              </a:rPr>
              <a:t>H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76200" y="5289140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(</a:t>
            </a:r>
            <a:r>
              <a:rPr lang="en-US" sz="1600" b="1" dirty="0" err="1">
                <a:solidFill>
                  <a:srgbClr val="C00000"/>
                </a:solidFill>
              </a:rPr>
              <a:t>p</a:t>
            </a:r>
            <a:r>
              <a:rPr lang="en-US" sz="1600" b="1" baseline="-25000" dirty="0" err="1">
                <a:solidFill>
                  <a:srgbClr val="C00000"/>
                </a:solidFill>
              </a:rPr>
              <a:t>V</a:t>
            </a:r>
            <a:r>
              <a:rPr lang="en-US" sz="1600" b="1" dirty="0">
                <a:solidFill>
                  <a:srgbClr val="C00000"/>
                </a:solidFill>
              </a:rPr>
              <a:t>), </a:t>
            </a:r>
            <a:r>
              <a:rPr lang="en-US" sz="1600" b="1" dirty="0" err="1">
                <a:solidFill>
                  <a:srgbClr val="C00000"/>
                </a:solidFill>
              </a:rPr>
              <a:t>r</a:t>
            </a:r>
            <a:r>
              <a:rPr lang="en-US" sz="1600" b="1" baseline="-25000" dirty="0" err="1">
                <a:solidFill>
                  <a:srgbClr val="C00000"/>
                </a:solidFill>
              </a:rPr>
              <a:t>V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57200" y="6055616"/>
            <a:ext cx="375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C00000"/>
                </a:solidFill>
              </a:rPr>
              <a:t>q</a:t>
            </a:r>
            <a:r>
              <a:rPr lang="en-US" sz="1600" b="1" baseline="-25000" dirty="0" err="1">
                <a:solidFill>
                  <a:srgbClr val="C00000"/>
                </a:solidFill>
              </a:rPr>
              <a:t>V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24791" y="4524708"/>
            <a:ext cx="346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C00000"/>
                </a:solidFill>
              </a:rPr>
              <a:t>s</a:t>
            </a:r>
            <a:r>
              <a:rPr lang="en-US" sz="1600" b="1" baseline="-25000" dirty="0" err="1">
                <a:solidFill>
                  <a:srgbClr val="C00000"/>
                </a:solidFill>
              </a:rPr>
              <a:t>V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4855961" y="5215224"/>
            <a:ext cx="870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(</a:t>
            </a:r>
            <a:r>
              <a:rPr lang="en-US" sz="1600" b="1" dirty="0" err="1">
                <a:solidFill>
                  <a:srgbClr val="C00000"/>
                </a:solidFill>
              </a:rPr>
              <a:t>p’</a:t>
            </a:r>
            <a:r>
              <a:rPr lang="en-US" sz="1600" b="1" baseline="-25000" dirty="0" err="1">
                <a:solidFill>
                  <a:srgbClr val="C00000"/>
                </a:solidFill>
              </a:rPr>
              <a:t>V</a:t>
            </a:r>
            <a:r>
              <a:rPr lang="en-US" sz="1600" b="1" dirty="0">
                <a:solidFill>
                  <a:srgbClr val="C00000"/>
                </a:solidFill>
              </a:rPr>
              <a:t>), </a:t>
            </a:r>
            <a:r>
              <a:rPr lang="en-US" sz="1600" b="1" dirty="0" err="1">
                <a:solidFill>
                  <a:srgbClr val="C00000"/>
                </a:solidFill>
              </a:rPr>
              <a:t>r’</a:t>
            </a:r>
            <a:r>
              <a:rPr lang="en-US" sz="1600" b="1" baseline="-25000" dirty="0" err="1">
                <a:solidFill>
                  <a:srgbClr val="C00000"/>
                </a:solidFill>
              </a:rPr>
              <a:t>V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4838700" y="6093716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C00000"/>
                </a:solidFill>
              </a:rPr>
              <a:t>q’</a:t>
            </a:r>
            <a:r>
              <a:rPr lang="en-US" sz="1600" b="1" baseline="-25000" dirty="0" err="1">
                <a:solidFill>
                  <a:srgbClr val="C00000"/>
                </a:solidFill>
              </a:rPr>
              <a:t>V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4863441" y="4543758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C00000"/>
                </a:solidFill>
              </a:rPr>
              <a:t>s’</a:t>
            </a:r>
            <a:r>
              <a:rPr lang="en-US" sz="1600" b="1" baseline="-25000" dirty="0" err="1">
                <a:solidFill>
                  <a:srgbClr val="C00000"/>
                </a:solidFill>
              </a:rPr>
              <a:t>V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5689749" y="2205405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p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6013599" y="2853105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q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6023124" y="1795830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s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6461274" y="2300655"/>
            <a:ext cx="256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8147199" y="2243505"/>
            <a:ext cx="343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q’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8223399" y="1100505"/>
            <a:ext cx="316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s’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8451999" y="1786305"/>
            <a:ext cx="3172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r’</a:t>
            </a:r>
          </a:p>
        </p:txBody>
      </p:sp>
      <p:sp>
        <p:nvSpPr>
          <p:cNvPr id="364" name="TextBox 363"/>
          <p:cNvSpPr txBox="1"/>
          <p:nvPr/>
        </p:nvSpPr>
        <p:spPr>
          <a:xfrm>
            <a:off x="2667000" y="750191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0033CC"/>
                </a:solidFill>
              </a:rPr>
              <a:t>c</a:t>
            </a:r>
            <a:r>
              <a:rPr lang="en-US" sz="1600" b="1" baseline="-25000" dirty="0" err="1">
                <a:solidFill>
                  <a:srgbClr val="0033CC"/>
                </a:solidFill>
              </a:rPr>
              <a:t>H</a:t>
            </a:r>
            <a:r>
              <a:rPr lang="en-US" sz="1600" b="1" dirty="0">
                <a:solidFill>
                  <a:srgbClr val="0033CC"/>
                </a:solidFill>
              </a:rPr>
              <a:t>, (c’</a:t>
            </a:r>
            <a:r>
              <a:rPr lang="en-US" sz="1600" b="1" baseline="-25000" dirty="0">
                <a:solidFill>
                  <a:srgbClr val="0033CC"/>
                </a:solidFill>
              </a:rPr>
              <a:t> H</a:t>
            </a:r>
            <a:r>
              <a:rPr lang="en-US" sz="1600" b="1" dirty="0">
                <a:solidFill>
                  <a:srgbClr val="0033CC"/>
                </a:solidFill>
              </a:rPr>
              <a:t>)</a:t>
            </a:r>
            <a:endParaRPr lang="en-US" sz="1600" b="1" baseline="-25000" dirty="0">
              <a:solidFill>
                <a:srgbClr val="0033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5122" y="3344882"/>
            <a:ext cx="3808878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0070C0"/>
                </a:solidFill>
              </a:rPr>
              <a:t>Project 4-2 and 8-6 from HP and find the intersection with p-p’ in VP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00B050"/>
                </a:solidFill>
              </a:rPr>
              <a:t>Join the </a:t>
            </a:r>
            <a:r>
              <a:rPr lang="en-US" sz="2600" b="1" dirty="0">
                <a:solidFill>
                  <a:srgbClr val="FF0000"/>
                </a:solidFill>
              </a:rPr>
              <a:t>intersection lines</a:t>
            </a:r>
            <a:r>
              <a:rPr lang="en-US" sz="2600" b="1" dirty="0">
                <a:solidFill>
                  <a:srgbClr val="00B050"/>
                </a:solidFill>
              </a:rPr>
              <a:t> 1-2, 3-2, 5-6 and  7-6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43165" y="3505200"/>
            <a:ext cx="5014635" cy="0"/>
          </a:xfrm>
          <a:prstGeom prst="line">
            <a:avLst/>
          </a:prstGeom>
          <a:ln w="28575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6137" y="319970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HP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254803" y="349287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VP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471296" y="3402580"/>
            <a:ext cx="126150" cy="4596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2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2"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7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2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6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14" grpId="0"/>
      <p:bldP spid="316" grpId="0"/>
      <p:bldP spid="346" grpId="0"/>
      <p:bldP spid="359" grpId="0"/>
      <p:bldP spid="360" grpId="0"/>
      <p:bldP spid="365" grpId="0"/>
      <p:bldP spid="366" grpId="0"/>
      <p:bldP spid="367" grpId="0"/>
      <p:bldP spid="374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7" grpId="0"/>
      <p:bldP spid="168" grpId="0"/>
      <p:bldP spid="170" grpId="0"/>
      <p:bldP spid="171" grpId="0"/>
      <p:bldP spid="172" grpId="0"/>
      <p:bldP spid="173" grpId="0"/>
      <p:bldP spid="174" grpId="0"/>
      <p:bldP spid="175" grpId="0"/>
      <p:bldP spid="180" grpId="0"/>
      <p:bldP spid="181" grpId="0"/>
      <p:bldP spid="118" grpId="0"/>
      <p:bldP spid="119" grpId="0"/>
      <p:bldP spid="120" grpId="0"/>
      <p:bldP spid="121" grpId="0"/>
      <p:bldP spid="122" grpId="0"/>
      <p:bldP spid="123" grpId="0"/>
      <p:bldP spid="129" grpId="0"/>
      <p:bldP spid="131" grpId="0"/>
      <p:bldP spid="176" grpId="0"/>
      <p:bldP spid="177" grpId="0"/>
      <p:bldP spid="186" grpId="0"/>
      <p:bldP spid="187" grpId="0"/>
      <p:bldP spid="188" grpId="0"/>
      <p:bldP spid="189" grpId="0"/>
      <p:bldP spid="190" grpId="0"/>
      <p:bldP spid="191" grpId="0"/>
      <p:bldP spid="192" grpId="0"/>
      <p:bldP spid="193" grpId="0"/>
      <p:bldP spid="194" grpId="0"/>
      <p:bldP spid="198" grpId="0"/>
      <p:bldP spid="199" grpId="0"/>
      <p:bldP spid="200" grpId="0"/>
      <p:bldP spid="201" grpId="0"/>
      <p:bldP spid="203" grpId="0"/>
      <p:bldP spid="204" grpId="0"/>
      <p:bldP spid="205" grpId="0"/>
      <p:bldP spid="364" grpId="0"/>
      <p:bldP spid="19" grpId="0"/>
      <p:bldP spid="1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4117975" y="1455738"/>
            <a:ext cx="798513" cy="7985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00" b="1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7005638" y="4740262"/>
            <a:ext cx="1219200" cy="127158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00" b="1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870325" y="1416050"/>
            <a:ext cx="129540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000" b="1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865563" y="6003925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="1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3857625" y="4708525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="1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5153025" y="4708525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="1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3841750" y="4692650"/>
            <a:ext cx="258763" cy="1588"/>
          </a:xfrm>
          <a:custGeom>
            <a:avLst/>
            <a:gdLst>
              <a:gd name="T0" fmla="*/ 0 w 163"/>
              <a:gd name="T1" fmla="*/ 0 h 1"/>
              <a:gd name="T2" fmla="*/ 2147483647 w 163"/>
              <a:gd name="T3" fmla="*/ 0 h 1"/>
              <a:gd name="T4" fmla="*/ 0 60000 65536"/>
              <a:gd name="T5" fmla="*/ 0 60000 65536"/>
              <a:gd name="T6" fmla="*/ 0 w 163"/>
              <a:gd name="T7" fmla="*/ 0 h 1"/>
              <a:gd name="T8" fmla="*/ 163 w 16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3" h="1">
                <a:moveTo>
                  <a:pt x="0" y="0"/>
                </a:moveTo>
                <a:lnTo>
                  <a:pt x="163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="1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4924425" y="469265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="1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3581400" y="3397250"/>
            <a:ext cx="5334000" cy="0"/>
          </a:xfrm>
          <a:prstGeom prst="line">
            <a:avLst/>
          </a:prstGeom>
          <a:noFill/>
          <a:ln w="19050">
            <a:solidFill>
              <a:srgbClr val="C00000"/>
            </a:solidFill>
            <a:prstDash val="lgDashDot"/>
            <a:round/>
            <a:headEnd/>
            <a:tailEnd/>
          </a:ln>
        </p:spPr>
        <p:txBody>
          <a:bodyPr/>
          <a:lstStyle/>
          <a:p>
            <a:endParaRPr lang="en-US" b="1">
              <a:solidFill>
                <a:srgbClr val="0033CC"/>
              </a:solidFill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V="1">
            <a:off x="6235700" y="1219200"/>
            <a:ext cx="0" cy="5029200"/>
          </a:xfrm>
          <a:prstGeom prst="line">
            <a:avLst/>
          </a:prstGeom>
          <a:noFill/>
          <a:ln w="19050">
            <a:solidFill>
              <a:srgbClr val="C00000"/>
            </a:solidFill>
            <a:prstDash val="lgDashDot"/>
            <a:round/>
            <a:headEnd/>
            <a:tailEnd/>
          </a:ln>
        </p:spPr>
        <p:txBody>
          <a:bodyPr/>
          <a:lstStyle/>
          <a:p>
            <a:endParaRPr lang="en-US" sz="1000" b="1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3757613" y="1860550"/>
            <a:ext cx="1524000" cy="0"/>
          </a:xfrm>
          <a:prstGeom prst="line">
            <a:avLst/>
          </a:prstGeom>
          <a:noFill/>
          <a:ln w="12700">
            <a:solidFill>
              <a:schemeClr val="hlink"/>
            </a:solidFill>
            <a:prstDash val="lgDashDotDot"/>
            <a:round/>
            <a:headEnd/>
            <a:tailEnd/>
          </a:ln>
        </p:spPr>
        <p:txBody>
          <a:bodyPr/>
          <a:lstStyle/>
          <a:p>
            <a:endParaRPr lang="en-US" sz="1000" b="1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V="1">
            <a:off x="6227763" y="1416050"/>
            <a:ext cx="19812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="1"/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5165725" y="1409700"/>
            <a:ext cx="3033713" cy="1588"/>
          </a:xfrm>
          <a:custGeom>
            <a:avLst/>
            <a:gdLst>
              <a:gd name="T0" fmla="*/ 0 w 1911"/>
              <a:gd name="T1" fmla="*/ 2147483647 h 1"/>
              <a:gd name="T2" fmla="*/ 2147483647 w 1911"/>
              <a:gd name="T3" fmla="*/ 0 h 1"/>
              <a:gd name="T4" fmla="*/ 0 60000 65536"/>
              <a:gd name="T5" fmla="*/ 0 60000 65536"/>
              <a:gd name="T6" fmla="*/ 0 w 1911"/>
              <a:gd name="T7" fmla="*/ 0 h 1"/>
              <a:gd name="T8" fmla="*/ 1911 w 1911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11" h="1">
                <a:moveTo>
                  <a:pt x="0" y="1"/>
                </a:moveTo>
                <a:lnTo>
                  <a:pt x="1911" y="0"/>
                </a:lnTo>
              </a:path>
            </a:pathLst>
          </a:custGeom>
          <a:noFill/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sz="1000" b="1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4519613" y="1447800"/>
            <a:ext cx="3657600" cy="0"/>
          </a:xfrm>
          <a:prstGeom prst="lin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sz="1000" b="1"/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4702175" y="1508125"/>
            <a:ext cx="3406775" cy="1588"/>
          </a:xfrm>
          <a:custGeom>
            <a:avLst/>
            <a:gdLst>
              <a:gd name="T0" fmla="*/ 0 w 2146"/>
              <a:gd name="T1" fmla="*/ 0 h 1"/>
              <a:gd name="T2" fmla="*/ 2147483647 w 2146"/>
              <a:gd name="T3" fmla="*/ 0 h 1"/>
              <a:gd name="T4" fmla="*/ 0 60000 65536"/>
              <a:gd name="T5" fmla="*/ 0 60000 65536"/>
              <a:gd name="T6" fmla="*/ 0 w 2146"/>
              <a:gd name="T7" fmla="*/ 0 h 1"/>
              <a:gd name="T8" fmla="*/ 2146 w 214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46" h="1">
                <a:moveTo>
                  <a:pt x="0" y="0"/>
                </a:moveTo>
                <a:lnTo>
                  <a:pt x="2146" y="0"/>
                </a:lnTo>
              </a:path>
            </a:pathLst>
          </a:custGeom>
          <a:noFill/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sz="1000" b="1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5313363" y="1857375"/>
            <a:ext cx="2438400" cy="0"/>
          </a:xfrm>
          <a:prstGeom prst="lin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sz="1000" b="1"/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>
            <a:off x="4865688" y="2057400"/>
            <a:ext cx="2693987" cy="1588"/>
          </a:xfrm>
          <a:custGeom>
            <a:avLst/>
            <a:gdLst>
              <a:gd name="T0" fmla="*/ 0 w 1697"/>
              <a:gd name="T1" fmla="*/ 0 h 1"/>
              <a:gd name="T2" fmla="*/ 2147483647 w 1697"/>
              <a:gd name="T3" fmla="*/ 2147483647 h 1"/>
              <a:gd name="T4" fmla="*/ 0 60000 65536"/>
              <a:gd name="T5" fmla="*/ 0 60000 65536"/>
              <a:gd name="T6" fmla="*/ 0 w 1697"/>
              <a:gd name="T7" fmla="*/ 0 h 1"/>
              <a:gd name="T8" fmla="*/ 1697 w 169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97" h="1">
                <a:moveTo>
                  <a:pt x="0" y="0"/>
                </a:moveTo>
                <a:lnTo>
                  <a:pt x="1697" y="1"/>
                </a:lnTo>
              </a:path>
            </a:pathLst>
          </a:custGeom>
          <a:noFill/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sz="1000" b="1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a:endParaRPr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>
            <a:off x="4713288" y="2209800"/>
            <a:ext cx="2701925" cy="1588"/>
          </a:xfrm>
          <a:custGeom>
            <a:avLst/>
            <a:gdLst>
              <a:gd name="T0" fmla="*/ 0 w 1702"/>
              <a:gd name="T1" fmla="*/ 0 h 1"/>
              <a:gd name="T2" fmla="*/ 2147483647 w 1702"/>
              <a:gd name="T3" fmla="*/ 2147483647 h 1"/>
              <a:gd name="T4" fmla="*/ 0 60000 65536"/>
              <a:gd name="T5" fmla="*/ 0 60000 65536"/>
              <a:gd name="T6" fmla="*/ 0 w 1702"/>
              <a:gd name="T7" fmla="*/ 0 h 1"/>
              <a:gd name="T8" fmla="*/ 1702 w 1702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702" h="1">
                <a:moveTo>
                  <a:pt x="0" y="0"/>
                </a:moveTo>
                <a:lnTo>
                  <a:pt x="1702" y="1"/>
                </a:lnTo>
              </a:path>
            </a:pathLst>
          </a:custGeom>
          <a:noFill/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sz="1000" b="1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4527550" y="2262188"/>
            <a:ext cx="2819400" cy="0"/>
          </a:xfrm>
          <a:prstGeom prst="lin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sz="1000" b="1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4724400" y="1447800"/>
            <a:ext cx="0" cy="3749040"/>
          </a:xfrm>
          <a:prstGeom prst="lin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lgDashDotDot"/>
            <a:round/>
            <a:headEnd/>
            <a:tailEnd/>
          </a:ln>
        </p:spPr>
        <p:txBody>
          <a:bodyPr/>
          <a:lstStyle/>
          <a:p>
            <a:endParaRPr lang="en-US" sz="1000" b="1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4856163" y="1604841"/>
            <a:ext cx="0" cy="3383280"/>
          </a:xfrm>
          <a:prstGeom prst="lin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sz="1000" b="1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4314825" y="1470357"/>
            <a:ext cx="0" cy="3840480"/>
          </a:xfrm>
          <a:prstGeom prst="lin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sz="1000" b="1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4170376" y="1639307"/>
            <a:ext cx="0" cy="3383280"/>
          </a:xfrm>
          <a:prstGeom prst="lin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sz="1000" b="1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4106863" y="1844675"/>
            <a:ext cx="0" cy="2955925"/>
          </a:xfrm>
          <a:prstGeom prst="lin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sz="1000" b="1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4916488" y="1852613"/>
            <a:ext cx="0" cy="2947987"/>
          </a:xfrm>
          <a:prstGeom prst="lin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sz="1000" b="1"/>
          </a:p>
        </p:txBody>
      </p:sp>
      <p:sp>
        <p:nvSpPr>
          <p:cNvPr id="29" name="Freeform 27"/>
          <p:cNvSpPr>
            <a:spLocks/>
          </p:cNvSpPr>
          <p:nvPr/>
        </p:nvSpPr>
        <p:spPr bwMode="auto">
          <a:xfrm>
            <a:off x="4519613" y="1447800"/>
            <a:ext cx="3175" cy="3689350"/>
          </a:xfrm>
          <a:custGeom>
            <a:avLst/>
            <a:gdLst>
              <a:gd name="T0" fmla="*/ 0 w 2"/>
              <a:gd name="T1" fmla="*/ 0 h 2324"/>
              <a:gd name="T2" fmla="*/ 2147483647 w 2"/>
              <a:gd name="T3" fmla="*/ 2147483647 h 2324"/>
              <a:gd name="T4" fmla="*/ 0 60000 65536"/>
              <a:gd name="T5" fmla="*/ 0 60000 65536"/>
              <a:gd name="T6" fmla="*/ 0 w 2"/>
              <a:gd name="T7" fmla="*/ 0 h 2324"/>
              <a:gd name="T8" fmla="*/ 2 w 2"/>
              <a:gd name="T9" fmla="*/ 2324 h 232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" h="2324">
                <a:moveTo>
                  <a:pt x="0" y="0"/>
                </a:moveTo>
                <a:lnTo>
                  <a:pt x="2" y="2324"/>
                </a:lnTo>
              </a:path>
            </a:pathLst>
          </a:custGeom>
          <a:noFill/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sz="1000" b="1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4311650" y="5029200"/>
            <a:ext cx="3810000" cy="0"/>
          </a:xfrm>
          <a:prstGeom prst="lin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sz="1000" b="1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4519613" y="5127625"/>
            <a:ext cx="3657600" cy="0"/>
          </a:xfrm>
          <a:prstGeom prst="lin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sz="1000" b="1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4162425" y="4876800"/>
            <a:ext cx="3810000" cy="0"/>
          </a:xfrm>
          <a:prstGeom prst="lin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sz="1000" b="1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4519613" y="4816475"/>
            <a:ext cx="2819400" cy="0"/>
          </a:xfrm>
          <a:prstGeom prst="lin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sz="1000" b="1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>
            <a:off x="4122738" y="4784725"/>
            <a:ext cx="3657600" cy="0"/>
          </a:xfrm>
          <a:prstGeom prst="lin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sz="1000" b="1"/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>
            <a:off x="4162425" y="4740275"/>
            <a:ext cx="3429000" cy="0"/>
          </a:xfrm>
          <a:prstGeom prst="lin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sz="1000" b="1"/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 flipV="1">
            <a:off x="7002463" y="2614613"/>
            <a:ext cx="0" cy="3474720"/>
          </a:xfrm>
          <a:prstGeom prst="lin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sz="1000" b="1"/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 flipH="1">
            <a:off x="5173663" y="2622550"/>
            <a:ext cx="1828800" cy="0"/>
          </a:xfrm>
          <a:prstGeom prst="lin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sz="1000" b="1"/>
          </a:p>
        </p:txBody>
      </p:sp>
      <p:sp>
        <p:nvSpPr>
          <p:cNvPr id="38" name="Freeform 36"/>
          <p:cNvSpPr>
            <a:spLocks/>
          </p:cNvSpPr>
          <p:nvPr/>
        </p:nvSpPr>
        <p:spPr bwMode="auto">
          <a:xfrm>
            <a:off x="7369175" y="2254250"/>
            <a:ext cx="1588" cy="2468880"/>
          </a:xfrm>
          <a:custGeom>
            <a:avLst/>
            <a:gdLst>
              <a:gd name="T0" fmla="*/ 2147483647 w 1"/>
              <a:gd name="T1" fmla="*/ 0 h 980"/>
              <a:gd name="T2" fmla="*/ 0 w 1"/>
              <a:gd name="T3" fmla="*/ 2147483647 h 980"/>
              <a:gd name="T4" fmla="*/ 0 60000 65536"/>
              <a:gd name="T5" fmla="*/ 0 60000 65536"/>
              <a:gd name="T6" fmla="*/ 0 w 1"/>
              <a:gd name="T7" fmla="*/ 0 h 980"/>
              <a:gd name="T8" fmla="*/ 1 w 1"/>
              <a:gd name="T9" fmla="*/ 980 h 9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980">
                <a:moveTo>
                  <a:pt x="1" y="0"/>
                </a:moveTo>
                <a:lnTo>
                  <a:pt x="0" y="980"/>
                </a:lnTo>
              </a:path>
            </a:pathLst>
          </a:custGeom>
          <a:noFill/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sz="1000" b="1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a:endParaRPr>
          </a:p>
        </p:txBody>
      </p:sp>
      <p:sp>
        <p:nvSpPr>
          <p:cNvPr id="39" name="Freeform 37"/>
          <p:cNvSpPr>
            <a:spLocks/>
          </p:cNvSpPr>
          <p:nvPr/>
        </p:nvSpPr>
        <p:spPr bwMode="auto">
          <a:xfrm>
            <a:off x="7415213" y="2201863"/>
            <a:ext cx="1587" cy="2570162"/>
          </a:xfrm>
          <a:custGeom>
            <a:avLst/>
            <a:gdLst>
              <a:gd name="T0" fmla="*/ 0 w 1"/>
              <a:gd name="T1" fmla="*/ 0 h 1619"/>
              <a:gd name="T2" fmla="*/ 2147483647 w 1"/>
              <a:gd name="T3" fmla="*/ 2147483647 h 1619"/>
              <a:gd name="T4" fmla="*/ 0 60000 65536"/>
              <a:gd name="T5" fmla="*/ 0 60000 65536"/>
              <a:gd name="T6" fmla="*/ 0 w 1"/>
              <a:gd name="T7" fmla="*/ 0 h 1619"/>
              <a:gd name="T8" fmla="*/ 1 w 1"/>
              <a:gd name="T9" fmla="*/ 1619 h 161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619">
                <a:moveTo>
                  <a:pt x="0" y="0"/>
                </a:moveTo>
                <a:lnTo>
                  <a:pt x="1" y="1619"/>
                </a:lnTo>
              </a:path>
            </a:pathLst>
          </a:custGeom>
          <a:noFill/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sz="1000" b="1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V="1">
            <a:off x="7567613" y="2057400"/>
            <a:ext cx="0" cy="2667000"/>
          </a:xfrm>
          <a:prstGeom prst="lin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sz="1000" b="1"/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 flipV="1">
            <a:off x="7772400" y="1860550"/>
            <a:ext cx="0" cy="2895600"/>
          </a:xfrm>
          <a:prstGeom prst="lin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sz="1000" b="1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 flipV="1">
            <a:off x="7972425" y="1668463"/>
            <a:ext cx="0" cy="3200400"/>
          </a:xfrm>
          <a:prstGeom prst="lin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sz="1000" b="1"/>
          </a:p>
        </p:txBody>
      </p:sp>
      <p:sp>
        <p:nvSpPr>
          <p:cNvPr id="43" name="Freeform 41"/>
          <p:cNvSpPr>
            <a:spLocks/>
          </p:cNvSpPr>
          <p:nvPr/>
        </p:nvSpPr>
        <p:spPr bwMode="auto">
          <a:xfrm>
            <a:off x="4870450" y="1660525"/>
            <a:ext cx="3094038" cy="1588"/>
          </a:xfrm>
          <a:custGeom>
            <a:avLst/>
            <a:gdLst>
              <a:gd name="T0" fmla="*/ 0 w 1949"/>
              <a:gd name="T1" fmla="*/ 0 h 1"/>
              <a:gd name="T2" fmla="*/ 2147483647 w 1949"/>
              <a:gd name="T3" fmla="*/ 2147483647 h 1"/>
              <a:gd name="T4" fmla="*/ 0 60000 65536"/>
              <a:gd name="T5" fmla="*/ 0 60000 65536"/>
              <a:gd name="T6" fmla="*/ 0 w 1949"/>
              <a:gd name="T7" fmla="*/ 0 h 1"/>
              <a:gd name="T8" fmla="*/ 1949 w 1949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49" h="1">
                <a:moveTo>
                  <a:pt x="0" y="0"/>
                </a:moveTo>
                <a:lnTo>
                  <a:pt x="1949" y="1"/>
                </a:lnTo>
              </a:path>
            </a:pathLst>
          </a:custGeom>
          <a:noFill/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sz="1000" b="1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 flipV="1">
            <a:off x="8116888" y="1516063"/>
            <a:ext cx="0" cy="3505200"/>
          </a:xfrm>
          <a:prstGeom prst="lin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sz="1000" b="1"/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 flipV="1">
            <a:off x="8177213" y="1447800"/>
            <a:ext cx="0" cy="3657600"/>
          </a:xfrm>
          <a:prstGeom prst="lin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sz="1000" b="1"/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 flipV="1">
            <a:off x="8213725" y="1419225"/>
            <a:ext cx="0" cy="4663440"/>
          </a:xfrm>
          <a:prstGeom prst="lin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sz="1000" b="1"/>
          </a:p>
        </p:txBody>
      </p:sp>
      <p:sp>
        <p:nvSpPr>
          <p:cNvPr id="47" name="Freeform 45"/>
          <p:cNvSpPr>
            <a:spLocks/>
          </p:cNvSpPr>
          <p:nvPr/>
        </p:nvSpPr>
        <p:spPr bwMode="auto">
          <a:xfrm>
            <a:off x="4089400" y="4694238"/>
            <a:ext cx="827088" cy="444500"/>
          </a:xfrm>
          <a:custGeom>
            <a:avLst/>
            <a:gdLst>
              <a:gd name="T0" fmla="*/ 2147483647 w 521"/>
              <a:gd name="T1" fmla="*/ 0 h 280"/>
              <a:gd name="T2" fmla="*/ 2147483647 w 521"/>
              <a:gd name="T3" fmla="*/ 2147483647 h 280"/>
              <a:gd name="T4" fmla="*/ 2147483647 w 521"/>
              <a:gd name="T5" fmla="*/ 2147483647 h 280"/>
              <a:gd name="T6" fmla="*/ 2147483647 w 521"/>
              <a:gd name="T7" fmla="*/ 2147483647 h 280"/>
              <a:gd name="T8" fmla="*/ 2147483647 w 521"/>
              <a:gd name="T9" fmla="*/ 2147483647 h 280"/>
              <a:gd name="T10" fmla="*/ 2147483647 w 521"/>
              <a:gd name="T11" fmla="*/ 2147483647 h 280"/>
              <a:gd name="T12" fmla="*/ 2147483647 w 521"/>
              <a:gd name="T13" fmla="*/ 2147483647 h 280"/>
              <a:gd name="T14" fmla="*/ 2147483647 w 521"/>
              <a:gd name="T15" fmla="*/ 2147483647 h 280"/>
              <a:gd name="T16" fmla="*/ 2147483647 w 521"/>
              <a:gd name="T17" fmla="*/ 2147483647 h 2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21"/>
              <a:gd name="T28" fmla="*/ 0 h 280"/>
              <a:gd name="T29" fmla="*/ 521 w 521"/>
              <a:gd name="T30" fmla="*/ 280 h 2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21" h="280">
                <a:moveTo>
                  <a:pt x="7" y="0"/>
                </a:moveTo>
                <a:cubicBezTo>
                  <a:pt x="9" y="10"/>
                  <a:pt x="0" y="35"/>
                  <a:pt x="12" y="62"/>
                </a:cubicBezTo>
                <a:cubicBezTo>
                  <a:pt x="24" y="89"/>
                  <a:pt x="52" y="132"/>
                  <a:pt x="79" y="163"/>
                </a:cubicBezTo>
                <a:cubicBezTo>
                  <a:pt x="106" y="194"/>
                  <a:pt x="143" y="228"/>
                  <a:pt x="175" y="247"/>
                </a:cubicBezTo>
                <a:cubicBezTo>
                  <a:pt x="207" y="266"/>
                  <a:pt x="239" y="280"/>
                  <a:pt x="274" y="277"/>
                </a:cubicBezTo>
                <a:cubicBezTo>
                  <a:pt x="309" y="274"/>
                  <a:pt x="355" y="251"/>
                  <a:pt x="386" y="230"/>
                </a:cubicBezTo>
                <a:cubicBezTo>
                  <a:pt x="417" y="209"/>
                  <a:pt x="443" y="174"/>
                  <a:pt x="463" y="149"/>
                </a:cubicBezTo>
                <a:cubicBezTo>
                  <a:pt x="483" y="124"/>
                  <a:pt x="496" y="101"/>
                  <a:pt x="506" y="77"/>
                </a:cubicBezTo>
                <a:cubicBezTo>
                  <a:pt x="516" y="53"/>
                  <a:pt x="518" y="18"/>
                  <a:pt x="521" y="3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 sz="1000" b="1"/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 flipV="1">
            <a:off x="4106863" y="384175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="1"/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>
            <a:off x="4094163" y="3825875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="1"/>
          </a:p>
        </p:txBody>
      </p:sp>
      <p:sp>
        <p:nvSpPr>
          <p:cNvPr id="50" name="Freeform 48"/>
          <p:cNvSpPr>
            <a:spLocks/>
          </p:cNvSpPr>
          <p:nvPr/>
        </p:nvSpPr>
        <p:spPr bwMode="auto">
          <a:xfrm>
            <a:off x="4916488" y="3817938"/>
            <a:ext cx="1587" cy="874712"/>
          </a:xfrm>
          <a:custGeom>
            <a:avLst/>
            <a:gdLst>
              <a:gd name="T0" fmla="*/ 0 w 1"/>
              <a:gd name="T1" fmla="*/ 2147483647 h 551"/>
              <a:gd name="T2" fmla="*/ 2147483647 w 1"/>
              <a:gd name="T3" fmla="*/ 0 h 551"/>
              <a:gd name="T4" fmla="*/ 0 60000 65536"/>
              <a:gd name="T5" fmla="*/ 0 60000 65536"/>
              <a:gd name="T6" fmla="*/ 0 w 1"/>
              <a:gd name="T7" fmla="*/ 0 h 551"/>
              <a:gd name="T8" fmla="*/ 1 w 1"/>
              <a:gd name="T9" fmla="*/ 551 h 55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51">
                <a:moveTo>
                  <a:pt x="0" y="551"/>
                </a:moveTo>
                <a:lnTo>
                  <a:pt x="1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="1"/>
          </a:p>
        </p:txBody>
      </p:sp>
      <p:sp>
        <p:nvSpPr>
          <p:cNvPr id="51" name="Freeform 49"/>
          <p:cNvSpPr>
            <a:spLocks/>
          </p:cNvSpPr>
          <p:nvPr/>
        </p:nvSpPr>
        <p:spPr bwMode="auto">
          <a:xfrm>
            <a:off x="4164013" y="1660525"/>
            <a:ext cx="704850" cy="390525"/>
          </a:xfrm>
          <a:custGeom>
            <a:avLst/>
            <a:gdLst>
              <a:gd name="T0" fmla="*/ 0 w 444"/>
              <a:gd name="T1" fmla="*/ 2147483647 h 246"/>
              <a:gd name="T2" fmla="*/ 2147483647 w 444"/>
              <a:gd name="T3" fmla="*/ 0 h 246"/>
              <a:gd name="T4" fmla="*/ 0 60000 65536"/>
              <a:gd name="T5" fmla="*/ 0 60000 65536"/>
              <a:gd name="T6" fmla="*/ 0 w 444"/>
              <a:gd name="T7" fmla="*/ 0 h 246"/>
              <a:gd name="T8" fmla="*/ 444 w 444"/>
              <a:gd name="T9" fmla="*/ 246 h 24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4" h="246">
                <a:moveTo>
                  <a:pt x="0" y="246"/>
                </a:moveTo>
                <a:lnTo>
                  <a:pt x="44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="1"/>
          </a:p>
        </p:txBody>
      </p:sp>
      <p:sp>
        <p:nvSpPr>
          <p:cNvPr id="52" name="Freeform 50"/>
          <p:cNvSpPr>
            <a:spLocks/>
          </p:cNvSpPr>
          <p:nvPr/>
        </p:nvSpPr>
        <p:spPr bwMode="auto">
          <a:xfrm>
            <a:off x="4313238" y="1517650"/>
            <a:ext cx="412750" cy="688975"/>
          </a:xfrm>
          <a:custGeom>
            <a:avLst/>
            <a:gdLst>
              <a:gd name="T0" fmla="*/ 0 w 260"/>
              <a:gd name="T1" fmla="*/ 2147483647 h 434"/>
              <a:gd name="T2" fmla="*/ 2147483647 w 260"/>
              <a:gd name="T3" fmla="*/ 0 h 434"/>
              <a:gd name="T4" fmla="*/ 0 60000 65536"/>
              <a:gd name="T5" fmla="*/ 0 60000 65536"/>
              <a:gd name="T6" fmla="*/ 0 w 260"/>
              <a:gd name="T7" fmla="*/ 0 h 434"/>
              <a:gd name="T8" fmla="*/ 260 w 260"/>
              <a:gd name="T9" fmla="*/ 434 h 43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0" h="434">
                <a:moveTo>
                  <a:pt x="0" y="434"/>
                </a:moveTo>
                <a:lnTo>
                  <a:pt x="26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="1"/>
          </a:p>
        </p:txBody>
      </p:sp>
      <p:sp>
        <p:nvSpPr>
          <p:cNvPr id="53" name="Line 51"/>
          <p:cNvSpPr>
            <a:spLocks noChangeShapeType="1"/>
          </p:cNvSpPr>
          <p:nvPr/>
        </p:nvSpPr>
        <p:spPr bwMode="auto">
          <a:xfrm>
            <a:off x="4748213" y="22098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="1"/>
          </a:p>
        </p:txBody>
      </p:sp>
      <p:sp>
        <p:nvSpPr>
          <p:cNvPr id="54" name="Line 52"/>
          <p:cNvSpPr>
            <a:spLocks noChangeShapeType="1"/>
          </p:cNvSpPr>
          <p:nvPr/>
        </p:nvSpPr>
        <p:spPr bwMode="auto">
          <a:xfrm flipH="1" flipV="1">
            <a:off x="4170363" y="1666875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="1"/>
          </a:p>
        </p:txBody>
      </p:sp>
      <p:sp>
        <p:nvSpPr>
          <p:cNvPr id="55" name="Line 53"/>
          <p:cNvSpPr>
            <a:spLocks noChangeShapeType="1"/>
          </p:cNvSpPr>
          <p:nvPr/>
        </p:nvSpPr>
        <p:spPr bwMode="auto">
          <a:xfrm flipH="1" flipV="1">
            <a:off x="4332288" y="1508125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="1"/>
          </a:p>
        </p:txBody>
      </p:sp>
      <p:sp>
        <p:nvSpPr>
          <p:cNvPr id="56" name="Line 54"/>
          <p:cNvSpPr>
            <a:spLocks noChangeShapeType="1"/>
          </p:cNvSpPr>
          <p:nvPr/>
        </p:nvSpPr>
        <p:spPr bwMode="auto">
          <a:xfrm flipV="1">
            <a:off x="4519613" y="1066800"/>
            <a:ext cx="0" cy="1752600"/>
          </a:xfrm>
          <a:prstGeom prst="line">
            <a:avLst/>
          </a:prstGeom>
          <a:noFill/>
          <a:ln w="12700">
            <a:solidFill>
              <a:schemeClr val="hlink"/>
            </a:solidFill>
            <a:prstDash val="lgDashDotDot"/>
            <a:round/>
            <a:headEnd/>
            <a:tailEnd/>
          </a:ln>
        </p:spPr>
        <p:txBody>
          <a:bodyPr/>
          <a:lstStyle/>
          <a:p>
            <a:endParaRPr lang="en-US" sz="1000" b="1"/>
          </a:p>
        </p:txBody>
      </p:sp>
      <p:sp>
        <p:nvSpPr>
          <p:cNvPr id="57" name="Freeform 55"/>
          <p:cNvSpPr>
            <a:spLocks/>
          </p:cNvSpPr>
          <p:nvPr/>
        </p:nvSpPr>
        <p:spPr bwMode="auto">
          <a:xfrm>
            <a:off x="7369175" y="3802049"/>
            <a:ext cx="800100" cy="1588"/>
          </a:xfrm>
          <a:custGeom>
            <a:avLst/>
            <a:gdLst>
              <a:gd name="T0" fmla="*/ 0 w 504"/>
              <a:gd name="T1" fmla="*/ 0 h 1"/>
              <a:gd name="T2" fmla="*/ 2147483647 w 504"/>
              <a:gd name="T3" fmla="*/ 2147483647 h 1"/>
              <a:gd name="T4" fmla="*/ 0 60000 65536"/>
              <a:gd name="T5" fmla="*/ 0 60000 65536"/>
              <a:gd name="T6" fmla="*/ 0 w 504"/>
              <a:gd name="T7" fmla="*/ 0 h 1"/>
              <a:gd name="T8" fmla="*/ 504 w 504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04" h="1">
                <a:moveTo>
                  <a:pt x="0" y="0"/>
                </a:moveTo>
                <a:lnTo>
                  <a:pt x="504" y="1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="1"/>
          </a:p>
        </p:txBody>
      </p:sp>
      <p:sp>
        <p:nvSpPr>
          <p:cNvPr id="58" name="Line 56"/>
          <p:cNvSpPr>
            <a:spLocks noChangeShapeType="1"/>
          </p:cNvSpPr>
          <p:nvPr/>
        </p:nvSpPr>
        <p:spPr bwMode="auto">
          <a:xfrm>
            <a:off x="7362825" y="3802049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="1"/>
          </a:p>
        </p:txBody>
      </p:sp>
      <p:sp>
        <p:nvSpPr>
          <p:cNvPr id="59" name="Line 57"/>
          <p:cNvSpPr>
            <a:spLocks noChangeShapeType="1"/>
          </p:cNvSpPr>
          <p:nvPr/>
        </p:nvSpPr>
        <p:spPr bwMode="auto">
          <a:xfrm>
            <a:off x="8177213" y="3802048"/>
            <a:ext cx="0" cy="13329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="1"/>
          </a:p>
        </p:txBody>
      </p:sp>
      <p:sp>
        <p:nvSpPr>
          <p:cNvPr id="60" name="Freeform 58"/>
          <p:cNvSpPr>
            <a:spLocks/>
          </p:cNvSpPr>
          <p:nvPr/>
        </p:nvSpPr>
        <p:spPr bwMode="auto">
          <a:xfrm>
            <a:off x="4110038" y="4692650"/>
            <a:ext cx="796925" cy="125413"/>
          </a:xfrm>
          <a:custGeom>
            <a:avLst/>
            <a:gdLst>
              <a:gd name="T0" fmla="*/ 0 w 502"/>
              <a:gd name="T1" fmla="*/ 2147483647 h 79"/>
              <a:gd name="T2" fmla="*/ 2147483647 w 502"/>
              <a:gd name="T3" fmla="*/ 2147483647 h 79"/>
              <a:gd name="T4" fmla="*/ 2147483647 w 502"/>
              <a:gd name="T5" fmla="*/ 2147483647 h 79"/>
              <a:gd name="T6" fmla="*/ 2147483647 w 502"/>
              <a:gd name="T7" fmla="*/ 2147483647 h 79"/>
              <a:gd name="T8" fmla="*/ 2147483647 w 502"/>
              <a:gd name="T9" fmla="*/ 0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02"/>
              <a:gd name="T16" fmla="*/ 0 h 79"/>
              <a:gd name="T17" fmla="*/ 502 w 502"/>
              <a:gd name="T18" fmla="*/ 79 h 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02" h="79">
                <a:moveTo>
                  <a:pt x="0" y="4"/>
                </a:moveTo>
                <a:cubicBezTo>
                  <a:pt x="27" y="15"/>
                  <a:pt x="111" y="57"/>
                  <a:pt x="162" y="68"/>
                </a:cubicBezTo>
                <a:cubicBezTo>
                  <a:pt x="213" y="79"/>
                  <a:pt x="258" y="76"/>
                  <a:pt x="306" y="68"/>
                </a:cubicBezTo>
                <a:cubicBezTo>
                  <a:pt x="354" y="60"/>
                  <a:pt x="417" y="31"/>
                  <a:pt x="450" y="20"/>
                </a:cubicBezTo>
                <a:cubicBezTo>
                  <a:pt x="483" y="9"/>
                  <a:pt x="491" y="4"/>
                  <a:pt x="502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="1"/>
          </a:p>
        </p:txBody>
      </p:sp>
      <p:sp>
        <p:nvSpPr>
          <p:cNvPr id="61" name="Text Box 59"/>
          <p:cNvSpPr txBox="1">
            <a:spLocks noChangeArrowheads="1"/>
          </p:cNvSpPr>
          <p:nvPr/>
        </p:nvSpPr>
        <p:spPr bwMode="auto">
          <a:xfrm>
            <a:off x="3833813" y="1695450"/>
            <a:ext cx="3048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000" b="1">
                <a:cs typeface="Arial" charset="0"/>
              </a:rPr>
              <a:t>1</a:t>
            </a:r>
            <a:r>
              <a:rPr lang="en-US" sz="1000" b="1" baseline="-25000">
                <a:cs typeface="Arial" charset="0"/>
              </a:rPr>
              <a:t>H</a:t>
            </a:r>
          </a:p>
        </p:txBody>
      </p:sp>
      <p:sp>
        <p:nvSpPr>
          <p:cNvPr id="62" name="Text Box 60"/>
          <p:cNvSpPr txBox="1">
            <a:spLocks noChangeArrowheads="1"/>
          </p:cNvSpPr>
          <p:nvPr/>
        </p:nvSpPr>
        <p:spPr bwMode="auto">
          <a:xfrm>
            <a:off x="3884613" y="1447800"/>
            <a:ext cx="3048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000" b="1">
                <a:cs typeface="Arial" charset="0"/>
              </a:rPr>
              <a:t>2</a:t>
            </a:r>
            <a:r>
              <a:rPr lang="en-US" sz="1000" b="1" baseline="-25000">
                <a:cs typeface="Arial" charset="0"/>
              </a:rPr>
              <a:t>H</a:t>
            </a:r>
          </a:p>
        </p:txBody>
      </p:sp>
      <p:sp>
        <p:nvSpPr>
          <p:cNvPr id="63" name="Text Box 61"/>
          <p:cNvSpPr txBox="1">
            <a:spLocks noChangeArrowheads="1"/>
          </p:cNvSpPr>
          <p:nvPr/>
        </p:nvSpPr>
        <p:spPr bwMode="auto">
          <a:xfrm>
            <a:off x="4114800" y="1143000"/>
            <a:ext cx="3048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000" b="1" dirty="0">
                <a:cs typeface="Arial" charset="0"/>
              </a:rPr>
              <a:t>3</a:t>
            </a:r>
            <a:r>
              <a:rPr lang="en-US" sz="1000" b="1" baseline="-25000" dirty="0">
                <a:cs typeface="Arial" charset="0"/>
              </a:rPr>
              <a:t>H</a:t>
            </a:r>
          </a:p>
        </p:txBody>
      </p:sp>
      <p:sp>
        <p:nvSpPr>
          <p:cNvPr id="64" name="Text Box 62"/>
          <p:cNvSpPr txBox="1">
            <a:spLocks noChangeArrowheads="1"/>
          </p:cNvSpPr>
          <p:nvPr/>
        </p:nvSpPr>
        <p:spPr bwMode="auto">
          <a:xfrm>
            <a:off x="4348976" y="1109246"/>
            <a:ext cx="3048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000" b="1" dirty="0">
                <a:cs typeface="Arial" charset="0"/>
              </a:rPr>
              <a:t>4</a:t>
            </a:r>
            <a:r>
              <a:rPr lang="en-US" sz="1000" b="1" baseline="-25000" dirty="0">
                <a:cs typeface="Arial" charset="0"/>
              </a:rPr>
              <a:t>H</a:t>
            </a:r>
          </a:p>
        </p:txBody>
      </p:sp>
      <p:sp>
        <p:nvSpPr>
          <p:cNvPr id="65" name="Text Box 63"/>
          <p:cNvSpPr txBox="1">
            <a:spLocks noChangeArrowheads="1"/>
          </p:cNvSpPr>
          <p:nvPr/>
        </p:nvSpPr>
        <p:spPr bwMode="auto">
          <a:xfrm>
            <a:off x="4864168" y="1676400"/>
            <a:ext cx="3048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000" b="1" dirty="0" err="1">
                <a:cs typeface="Arial" charset="0"/>
              </a:rPr>
              <a:t>7</a:t>
            </a:r>
            <a:r>
              <a:rPr lang="en-US" sz="1000" b="1" baseline="-25000" dirty="0" err="1">
                <a:cs typeface="Arial" charset="0"/>
              </a:rPr>
              <a:t>H</a:t>
            </a:r>
            <a:endParaRPr lang="en-US" sz="1000" b="1" baseline="-25000" dirty="0">
              <a:cs typeface="Arial" charset="0"/>
            </a:endParaRPr>
          </a:p>
        </p:txBody>
      </p:sp>
      <p:sp>
        <p:nvSpPr>
          <p:cNvPr id="66" name="Text Box 64"/>
          <p:cNvSpPr txBox="1">
            <a:spLocks noChangeArrowheads="1"/>
          </p:cNvSpPr>
          <p:nvPr/>
        </p:nvSpPr>
        <p:spPr bwMode="auto">
          <a:xfrm>
            <a:off x="4329113" y="2209800"/>
            <a:ext cx="3706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000" b="1">
                <a:cs typeface="Arial" charset="0"/>
              </a:rPr>
              <a:t>10</a:t>
            </a:r>
            <a:r>
              <a:rPr lang="en-US" sz="1000" b="1" baseline="-25000">
                <a:cs typeface="Arial" charset="0"/>
              </a:rPr>
              <a:t>H</a:t>
            </a:r>
          </a:p>
        </p:txBody>
      </p:sp>
      <p:sp>
        <p:nvSpPr>
          <p:cNvPr id="67" name="Text Box 65"/>
          <p:cNvSpPr txBox="1">
            <a:spLocks noChangeArrowheads="1"/>
          </p:cNvSpPr>
          <p:nvPr/>
        </p:nvSpPr>
        <p:spPr bwMode="auto">
          <a:xfrm>
            <a:off x="4767176" y="1447800"/>
            <a:ext cx="3048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000" b="1" dirty="0">
                <a:cs typeface="Arial" charset="0"/>
              </a:rPr>
              <a:t>6</a:t>
            </a:r>
            <a:r>
              <a:rPr lang="en-US" sz="1000" b="1" baseline="-25000" dirty="0">
                <a:cs typeface="Arial" charset="0"/>
              </a:rPr>
              <a:t>H</a:t>
            </a:r>
          </a:p>
        </p:txBody>
      </p:sp>
      <p:sp>
        <p:nvSpPr>
          <p:cNvPr id="68" name="Text Box 66"/>
          <p:cNvSpPr txBox="1">
            <a:spLocks noChangeArrowheads="1"/>
          </p:cNvSpPr>
          <p:nvPr/>
        </p:nvSpPr>
        <p:spPr bwMode="auto">
          <a:xfrm>
            <a:off x="4572000" y="1143000"/>
            <a:ext cx="3048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000" b="1" dirty="0" err="1">
                <a:cs typeface="Arial" charset="0"/>
              </a:rPr>
              <a:t>5</a:t>
            </a:r>
            <a:r>
              <a:rPr lang="en-US" sz="1000" b="1" baseline="-25000" dirty="0" err="1">
                <a:cs typeface="Arial" charset="0"/>
              </a:rPr>
              <a:t>H</a:t>
            </a:r>
            <a:endParaRPr lang="en-US" sz="1000" b="1" baseline="-25000" dirty="0">
              <a:cs typeface="Arial" charset="0"/>
            </a:endParaRPr>
          </a:p>
        </p:txBody>
      </p:sp>
      <p:sp>
        <p:nvSpPr>
          <p:cNvPr id="69" name="Text Box 67"/>
          <p:cNvSpPr txBox="1">
            <a:spLocks noChangeArrowheads="1"/>
          </p:cNvSpPr>
          <p:nvPr/>
        </p:nvSpPr>
        <p:spPr bwMode="auto">
          <a:xfrm>
            <a:off x="4043363" y="2162175"/>
            <a:ext cx="3706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000" b="1">
                <a:cs typeface="Arial" charset="0"/>
              </a:rPr>
              <a:t>11</a:t>
            </a:r>
            <a:r>
              <a:rPr lang="en-US" sz="1000" b="1" baseline="-25000">
                <a:cs typeface="Arial" charset="0"/>
              </a:rPr>
              <a:t>H</a:t>
            </a:r>
          </a:p>
        </p:txBody>
      </p:sp>
      <p:sp>
        <p:nvSpPr>
          <p:cNvPr id="70" name="Text Box 68"/>
          <p:cNvSpPr txBox="1">
            <a:spLocks noChangeArrowheads="1"/>
          </p:cNvSpPr>
          <p:nvPr/>
        </p:nvSpPr>
        <p:spPr bwMode="auto">
          <a:xfrm>
            <a:off x="3795713" y="1971675"/>
            <a:ext cx="3706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000" b="1">
                <a:cs typeface="Arial" charset="0"/>
              </a:rPr>
              <a:t>12</a:t>
            </a:r>
            <a:r>
              <a:rPr lang="en-US" sz="1000" b="1" baseline="-25000">
                <a:cs typeface="Arial" charset="0"/>
              </a:rPr>
              <a:t>H</a:t>
            </a:r>
          </a:p>
        </p:txBody>
      </p:sp>
      <p:sp>
        <p:nvSpPr>
          <p:cNvPr id="71" name="Text Box 69"/>
          <p:cNvSpPr txBox="1">
            <a:spLocks noChangeArrowheads="1"/>
          </p:cNvSpPr>
          <p:nvPr/>
        </p:nvSpPr>
        <p:spPr bwMode="auto">
          <a:xfrm>
            <a:off x="4848266" y="1905000"/>
            <a:ext cx="3048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000" b="1" dirty="0" err="1">
                <a:cs typeface="Arial" charset="0"/>
              </a:rPr>
              <a:t>8</a:t>
            </a:r>
            <a:r>
              <a:rPr lang="en-US" sz="1000" b="1" baseline="-25000" dirty="0" err="1">
                <a:cs typeface="Arial" charset="0"/>
              </a:rPr>
              <a:t>H</a:t>
            </a:r>
            <a:endParaRPr lang="en-US" sz="1000" b="1" baseline="-25000" dirty="0">
              <a:cs typeface="Arial" charset="0"/>
            </a:endParaRPr>
          </a:p>
        </p:txBody>
      </p:sp>
      <p:sp>
        <p:nvSpPr>
          <p:cNvPr id="72" name="Text Box 70"/>
          <p:cNvSpPr txBox="1">
            <a:spLocks noChangeArrowheads="1"/>
          </p:cNvSpPr>
          <p:nvPr/>
        </p:nvSpPr>
        <p:spPr bwMode="auto">
          <a:xfrm>
            <a:off x="4686341" y="2114550"/>
            <a:ext cx="3048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000" b="1" dirty="0" err="1">
                <a:cs typeface="Arial" charset="0"/>
              </a:rPr>
              <a:t>9</a:t>
            </a:r>
            <a:r>
              <a:rPr lang="en-US" sz="1000" b="1" baseline="-25000" dirty="0" err="1">
                <a:cs typeface="Arial" charset="0"/>
              </a:rPr>
              <a:t>H</a:t>
            </a:r>
            <a:endParaRPr lang="en-US" sz="1000" b="1" baseline="-25000" dirty="0">
              <a:cs typeface="Arial" charset="0"/>
            </a:endParaRPr>
          </a:p>
        </p:txBody>
      </p:sp>
      <p:sp>
        <p:nvSpPr>
          <p:cNvPr id="73" name="Text Box 71"/>
          <p:cNvSpPr txBox="1">
            <a:spLocks noChangeArrowheads="1"/>
          </p:cNvSpPr>
          <p:nvPr/>
        </p:nvSpPr>
        <p:spPr bwMode="auto">
          <a:xfrm>
            <a:off x="3824288" y="4654550"/>
            <a:ext cx="2888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000" b="1" dirty="0">
                <a:cs typeface="Arial" charset="0"/>
              </a:rPr>
              <a:t>1</a:t>
            </a:r>
            <a:r>
              <a:rPr lang="en-US" sz="1000" b="1" baseline="-25000" dirty="0">
                <a:cs typeface="Arial" charset="0"/>
              </a:rPr>
              <a:t>F</a:t>
            </a:r>
          </a:p>
        </p:txBody>
      </p:sp>
      <p:sp>
        <p:nvSpPr>
          <p:cNvPr id="74" name="Text Box 72"/>
          <p:cNvSpPr txBox="1">
            <a:spLocks noChangeArrowheads="1"/>
          </p:cNvSpPr>
          <p:nvPr/>
        </p:nvSpPr>
        <p:spPr bwMode="auto">
          <a:xfrm>
            <a:off x="4081463" y="4953000"/>
            <a:ext cx="2888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000" b="1">
                <a:cs typeface="Arial" charset="0"/>
              </a:rPr>
              <a:t>3</a:t>
            </a:r>
            <a:r>
              <a:rPr lang="en-US" sz="1000" b="1" baseline="-25000">
                <a:cs typeface="Arial" charset="0"/>
              </a:rPr>
              <a:t>F</a:t>
            </a:r>
          </a:p>
        </p:txBody>
      </p:sp>
      <p:sp>
        <p:nvSpPr>
          <p:cNvPr id="75" name="Text Box 73"/>
          <p:cNvSpPr txBox="1">
            <a:spLocks noChangeArrowheads="1"/>
          </p:cNvSpPr>
          <p:nvPr/>
        </p:nvSpPr>
        <p:spPr bwMode="auto">
          <a:xfrm>
            <a:off x="4358735" y="5134988"/>
            <a:ext cx="2888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000" b="1" dirty="0" err="1">
                <a:cs typeface="Arial" charset="0"/>
              </a:rPr>
              <a:t>4</a:t>
            </a:r>
            <a:r>
              <a:rPr lang="en-US" sz="1000" b="1" baseline="-25000" dirty="0" err="1">
                <a:cs typeface="Arial" charset="0"/>
              </a:rPr>
              <a:t>F</a:t>
            </a:r>
            <a:endParaRPr lang="en-US" sz="1000" b="1" baseline="-25000" dirty="0">
              <a:cs typeface="Arial" charset="0"/>
            </a:endParaRPr>
          </a:p>
        </p:txBody>
      </p:sp>
      <p:sp>
        <p:nvSpPr>
          <p:cNvPr id="76" name="Text Box 74"/>
          <p:cNvSpPr txBox="1">
            <a:spLocks noChangeArrowheads="1"/>
          </p:cNvSpPr>
          <p:nvPr/>
        </p:nvSpPr>
        <p:spPr bwMode="auto">
          <a:xfrm>
            <a:off x="4688853" y="4961000"/>
            <a:ext cx="2888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000" b="1" dirty="0" err="1">
                <a:cs typeface="Arial" charset="0"/>
              </a:rPr>
              <a:t>5</a:t>
            </a:r>
            <a:r>
              <a:rPr lang="en-US" sz="1000" b="1" baseline="-25000" dirty="0" err="1">
                <a:cs typeface="Arial" charset="0"/>
              </a:rPr>
              <a:t>F</a:t>
            </a:r>
            <a:endParaRPr lang="en-US" sz="1000" b="1" baseline="-25000" dirty="0">
              <a:cs typeface="Arial" charset="0"/>
            </a:endParaRPr>
          </a:p>
        </p:txBody>
      </p:sp>
      <p:sp>
        <p:nvSpPr>
          <p:cNvPr id="77" name="Text Box 75"/>
          <p:cNvSpPr txBox="1">
            <a:spLocks noChangeArrowheads="1"/>
          </p:cNvSpPr>
          <p:nvPr/>
        </p:nvSpPr>
        <p:spPr bwMode="auto">
          <a:xfrm>
            <a:off x="3948113" y="4816475"/>
            <a:ext cx="2888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000" b="1" dirty="0">
                <a:cs typeface="Arial" charset="0"/>
              </a:rPr>
              <a:t>2</a:t>
            </a:r>
            <a:r>
              <a:rPr lang="en-US" sz="1000" b="1" baseline="-25000" dirty="0">
                <a:cs typeface="Arial" charset="0"/>
              </a:rPr>
              <a:t>F</a:t>
            </a:r>
          </a:p>
        </p:txBody>
      </p:sp>
      <p:sp>
        <p:nvSpPr>
          <p:cNvPr id="78" name="Text Box 76"/>
          <p:cNvSpPr txBox="1">
            <a:spLocks noChangeArrowheads="1"/>
          </p:cNvSpPr>
          <p:nvPr/>
        </p:nvSpPr>
        <p:spPr bwMode="auto">
          <a:xfrm>
            <a:off x="4841938" y="4811495"/>
            <a:ext cx="2888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000" b="1" dirty="0" err="1">
                <a:cs typeface="Arial" charset="0"/>
              </a:rPr>
              <a:t>6</a:t>
            </a:r>
            <a:r>
              <a:rPr lang="en-US" sz="1000" b="1" baseline="-25000" dirty="0" err="1">
                <a:cs typeface="Arial" charset="0"/>
              </a:rPr>
              <a:t>F</a:t>
            </a:r>
            <a:endParaRPr lang="en-US" sz="1000" b="1" baseline="-25000" dirty="0">
              <a:cs typeface="Arial" charset="0"/>
            </a:endParaRPr>
          </a:p>
        </p:txBody>
      </p:sp>
      <p:sp>
        <p:nvSpPr>
          <p:cNvPr id="79" name="Text Box 77"/>
          <p:cNvSpPr txBox="1">
            <a:spLocks noChangeArrowheads="1"/>
          </p:cNvSpPr>
          <p:nvPr/>
        </p:nvSpPr>
        <p:spPr bwMode="auto">
          <a:xfrm>
            <a:off x="4877180" y="4630752"/>
            <a:ext cx="2888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000" b="1" dirty="0" err="1">
                <a:cs typeface="Arial" charset="0"/>
              </a:rPr>
              <a:t>7</a:t>
            </a:r>
            <a:r>
              <a:rPr lang="en-US" sz="1000" b="1" baseline="-25000" dirty="0" err="1">
                <a:cs typeface="Arial" charset="0"/>
              </a:rPr>
              <a:t>F</a:t>
            </a:r>
            <a:endParaRPr lang="en-US" sz="1000" b="1" baseline="-25000" dirty="0">
              <a:cs typeface="Arial" charset="0"/>
            </a:endParaRPr>
          </a:p>
        </p:txBody>
      </p:sp>
      <p:sp>
        <p:nvSpPr>
          <p:cNvPr id="80" name="Text Box 78"/>
          <p:cNvSpPr txBox="1">
            <a:spLocks noChangeArrowheads="1"/>
          </p:cNvSpPr>
          <p:nvPr/>
        </p:nvSpPr>
        <p:spPr bwMode="auto">
          <a:xfrm>
            <a:off x="3810000" y="4478179"/>
            <a:ext cx="3545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000" b="1" dirty="0">
                <a:cs typeface="Arial" charset="0"/>
              </a:rPr>
              <a:t>12</a:t>
            </a:r>
            <a:r>
              <a:rPr lang="en-US" sz="1000" b="1" baseline="-25000" dirty="0">
                <a:cs typeface="Arial" charset="0"/>
              </a:rPr>
              <a:t>F</a:t>
            </a:r>
          </a:p>
        </p:txBody>
      </p:sp>
      <p:sp>
        <p:nvSpPr>
          <p:cNvPr id="81" name="Text Box 79"/>
          <p:cNvSpPr txBox="1">
            <a:spLocks noChangeArrowheads="1"/>
          </p:cNvSpPr>
          <p:nvPr/>
        </p:nvSpPr>
        <p:spPr bwMode="auto">
          <a:xfrm>
            <a:off x="4037258" y="4472840"/>
            <a:ext cx="3545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000" b="1" dirty="0">
                <a:cs typeface="Arial" charset="0"/>
              </a:rPr>
              <a:t>11</a:t>
            </a:r>
            <a:r>
              <a:rPr lang="en-US" sz="1000" b="1" baseline="-25000" dirty="0">
                <a:cs typeface="Arial" charset="0"/>
              </a:rPr>
              <a:t>F</a:t>
            </a:r>
          </a:p>
        </p:txBody>
      </p:sp>
      <p:sp>
        <p:nvSpPr>
          <p:cNvPr id="82" name="Text Box 80"/>
          <p:cNvSpPr txBox="1">
            <a:spLocks noChangeArrowheads="1"/>
          </p:cNvSpPr>
          <p:nvPr/>
        </p:nvSpPr>
        <p:spPr bwMode="auto">
          <a:xfrm>
            <a:off x="4303543" y="4482781"/>
            <a:ext cx="35458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000" b="1" dirty="0" err="1">
                <a:cs typeface="Arial" charset="0"/>
              </a:rPr>
              <a:t>10</a:t>
            </a:r>
            <a:r>
              <a:rPr lang="en-US" sz="1000" b="1" baseline="-25000" dirty="0" err="1">
                <a:cs typeface="Arial" charset="0"/>
              </a:rPr>
              <a:t>F</a:t>
            </a:r>
            <a:endParaRPr lang="en-US" sz="1000" b="1" baseline="-25000" dirty="0">
              <a:cs typeface="Arial" charset="0"/>
            </a:endParaRPr>
          </a:p>
        </p:txBody>
      </p:sp>
      <p:sp>
        <p:nvSpPr>
          <p:cNvPr id="83" name="Text Box 81"/>
          <p:cNvSpPr txBox="1">
            <a:spLocks noChangeArrowheads="1"/>
          </p:cNvSpPr>
          <p:nvPr/>
        </p:nvSpPr>
        <p:spPr bwMode="auto">
          <a:xfrm>
            <a:off x="4576787" y="4482789"/>
            <a:ext cx="2888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000" b="1" dirty="0">
                <a:cs typeface="Arial" charset="0"/>
              </a:rPr>
              <a:t>9</a:t>
            </a:r>
            <a:r>
              <a:rPr lang="en-US" sz="1000" b="1" baseline="-25000" dirty="0">
                <a:cs typeface="Arial" charset="0"/>
              </a:rPr>
              <a:t>F</a:t>
            </a:r>
          </a:p>
        </p:txBody>
      </p:sp>
      <p:sp>
        <p:nvSpPr>
          <p:cNvPr id="84" name="Text Box 82"/>
          <p:cNvSpPr txBox="1">
            <a:spLocks noChangeArrowheads="1"/>
          </p:cNvSpPr>
          <p:nvPr/>
        </p:nvSpPr>
        <p:spPr bwMode="auto">
          <a:xfrm>
            <a:off x="3497263" y="3159057"/>
            <a:ext cx="3337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000" dirty="0">
                <a:cs typeface="Arial" charset="0"/>
              </a:rPr>
              <a:t>HP</a:t>
            </a:r>
          </a:p>
        </p:txBody>
      </p:sp>
      <p:sp>
        <p:nvSpPr>
          <p:cNvPr id="85" name="Text Box 83"/>
          <p:cNvSpPr txBox="1">
            <a:spLocks noChangeArrowheads="1"/>
          </p:cNvSpPr>
          <p:nvPr/>
        </p:nvSpPr>
        <p:spPr bwMode="auto">
          <a:xfrm>
            <a:off x="3492500" y="3378200"/>
            <a:ext cx="32893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000" dirty="0">
                <a:cs typeface="Arial" charset="0"/>
              </a:rPr>
              <a:t>VP</a:t>
            </a:r>
          </a:p>
        </p:txBody>
      </p:sp>
      <p:sp>
        <p:nvSpPr>
          <p:cNvPr id="86" name="Text Box 84"/>
          <p:cNvSpPr txBox="1">
            <a:spLocks noChangeArrowheads="1"/>
          </p:cNvSpPr>
          <p:nvPr/>
        </p:nvSpPr>
        <p:spPr bwMode="auto">
          <a:xfrm>
            <a:off x="6221440" y="3392555"/>
            <a:ext cx="25359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000" b="1" dirty="0">
                <a:cs typeface="Arial" charset="0"/>
              </a:rPr>
              <a:t>P</a:t>
            </a:r>
          </a:p>
        </p:txBody>
      </p:sp>
      <p:sp>
        <p:nvSpPr>
          <p:cNvPr id="87" name="Text Box 85"/>
          <p:cNvSpPr txBox="1">
            <a:spLocks noChangeArrowheads="1"/>
          </p:cNvSpPr>
          <p:nvPr/>
        </p:nvSpPr>
        <p:spPr bwMode="auto">
          <a:xfrm>
            <a:off x="7753977" y="4839401"/>
            <a:ext cx="42832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000" b="1" dirty="0" err="1">
                <a:cs typeface="Arial" charset="0"/>
              </a:rPr>
              <a:t>5</a:t>
            </a:r>
            <a:r>
              <a:rPr lang="en-US" sz="1000" b="1" baseline="-25000" dirty="0" err="1">
                <a:cs typeface="Arial" charset="0"/>
              </a:rPr>
              <a:t>P,</a:t>
            </a:r>
            <a:r>
              <a:rPr lang="en-US" sz="1000" b="1" dirty="0" err="1">
                <a:cs typeface="Arial" charset="0"/>
              </a:rPr>
              <a:t>3</a:t>
            </a:r>
            <a:r>
              <a:rPr lang="en-US" sz="1000" b="1" baseline="-25000" dirty="0" err="1">
                <a:cs typeface="Arial" charset="0"/>
              </a:rPr>
              <a:t>P</a:t>
            </a:r>
            <a:endParaRPr lang="en-US" sz="1000" b="1" baseline="-25000" dirty="0">
              <a:cs typeface="Arial" charset="0"/>
            </a:endParaRPr>
          </a:p>
        </p:txBody>
      </p:sp>
      <p:sp>
        <p:nvSpPr>
          <p:cNvPr id="88" name="Text Box 86"/>
          <p:cNvSpPr txBox="1">
            <a:spLocks noChangeArrowheads="1"/>
          </p:cNvSpPr>
          <p:nvPr/>
        </p:nvSpPr>
        <p:spPr bwMode="auto">
          <a:xfrm>
            <a:off x="7764614" y="4622800"/>
            <a:ext cx="42832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000" b="1" dirty="0">
                <a:cs typeface="Arial" charset="0"/>
              </a:rPr>
              <a:t>6</a:t>
            </a:r>
            <a:r>
              <a:rPr lang="en-US" sz="1000" b="1" baseline="-25000" dirty="0">
                <a:cs typeface="Arial" charset="0"/>
              </a:rPr>
              <a:t>P,</a:t>
            </a:r>
            <a:r>
              <a:rPr lang="en-US" sz="1000" b="1" dirty="0">
                <a:cs typeface="Arial" charset="0"/>
              </a:rPr>
              <a:t>2</a:t>
            </a:r>
            <a:r>
              <a:rPr lang="en-US" sz="1000" b="1" baseline="-25000" dirty="0">
                <a:cs typeface="Arial" charset="0"/>
              </a:rPr>
              <a:t>P</a:t>
            </a:r>
          </a:p>
        </p:txBody>
      </p:sp>
      <p:sp>
        <p:nvSpPr>
          <p:cNvPr id="89" name="Text Box 87"/>
          <p:cNvSpPr txBox="1">
            <a:spLocks noChangeArrowheads="1"/>
          </p:cNvSpPr>
          <p:nvPr/>
        </p:nvSpPr>
        <p:spPr bwMode="auto">
          <a:xfrm>
            <a:off x="7544436" y="4499770"/>
            <a:ext cx="42832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000" b="1" dirty="0">
                <a:cs typeface="Arial" charset="0"/>
              </a:rPr>
              <a:t>7</a:t>
            </a:r>
            <a:r>
              <a:rPr lang="en-US" sz="1000" b="1" baseline="-25000" dirty="0">
                <a:cs typeface="Arial" charset="0"/>
              </a:rPr>
              <a:t>P,</a:t>
            </a:r>
            <a:r>
              <a:rPr lang="en-US" sz="1000" b="1" dirty="0">
                <a:cs typeface="Arial" charset="0"/>
              </a:rPr>
              <a:t>1</a:t>
            </a:r>
            <a:r>
              <a:rPr lang="en-US" sz="1000" b="1" baseline="-25000" dirty="0">
                <a:cs typeface="Arial" charset="0"/>
              </a:rPr>
              <a:t>P</a:t>
            </a:r>
          </a:p>
        </p:txBody>
      </p:sp>
      <p:sp>
        <p:nvSpPr>
          <p:cNvPr id="90" name="Text Box 88"/>
          <p:cNvSpPr txBox="1">
            <a:spLocks noChangeArrowheads="1"/>
          </p:cNvSpPr>
          <p:nvPr/>
        </p:nvSpPr>
        <p:spPr bwMode="auto">
          <a:xfrm>
            <a:off x="7216063" y="4733925"/>
            <a:ext cx="36099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000" b="1" dirty="0" err="1">
                <a:cs typeface="Arial" charset="0"/>
              </a:rPr>
              <a:t>10</a:t>
            </a:r>
            <a:r>
              <a:rPr lang="en-US" sz="1000" b="1" baseline="-25000" dirty="0" err="1">
                <a:cs typeface="Arial" charset="0"/>
              </a:rPr>
              <a:t>P</a:t>
            </a:r>
            <a:endParaRPr lang="en-US" sz="1000" b="1" baseline="-25000" dirty="0">
              <a:cs typeface="Arial" charset="0"/>
            </a:endParaRPr>
          </a:p>
        </p:txBody>
      </p:sp>
      <p:sp>
        <p:nvSpPr>
          <p:cNvPr id="91" name="Text Box 89"/>
          <p:cNvSpPr txBox="1">
            <a:spLocks noChangeArrowheads="1"/>
          </p:cNvSpPr>
          <p:nvPr/>
        </p:nvSpPr>
        <p:spPr bwMode="auto">
          <a:xfrm>
            <a:off x="7389813" y="4683681"/>
            <a:ext cx="4940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000" b="1" dirty="0" err="1">
                <a:cs typeface="Arial" charset="0"/>
              </a:rPr>
              <a:t>8</a:t>
            </a:r>
            <a:r>
              <a:rPr lang="en-US" sz="1000" b="1" baseline="-25000" dirty="0" err="1">
                <a:cs typeface="Arial" charset="0"/>
              </a:rPr>
              <a:t>P,</a:t>
            </a:r>
            <a:r>
              <a:rPr lang="en-US" sz="1000" b="1" dirty="0" err="1">
                <a:cs typeface="Arial" charset="0"/>
              </a:rPr>
              <a:t>12</a:t>
            </a:r>
            <a:r>
              <a:rPr lang="en-US" sz="1000" b="1" baseline="-25000" dirty="0" err="1">
                <a:cs typeface="Arial" charset="0"/>
              </a:rPr>
              <a:t>P</a:t>
            </a:r>
            <a:endParaRPr lang="en-US" sz="1000" b="1" baseline="-25000" dirty="0">
              <a:cs typeface="Arial" charset="0"/>
            </a:endParaRPr>
          </a:p>
        </p:txBody>
      </p:sp>
      <p:sp>
        <p:nvSpPr>
          <p:cNvPr id="92" name="Line 90"/>
          <p:cNvSpPr>
            <a:spLocks noChangeShapeType="1"/>
          </p:cNvSpPr>
          <p:nvPr/>
        </p:nvSpPr>
        <p:spPr bwMode="auto">
          <a:xfrm>
            <a:off x="3859213" y="2667000"/>
            <a:ext cx="0" cy="1981200"/>
          </a:xfrm>
          <a:prstGeom prst="lin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sz="1000" b="1"/>
          </a:p>
        </p:txBody>
      </p:sp>
      <p:sp>
        <p:nvSpPr>
          <p:cNvPr id="93" name="Line 91"/>
          <p:cNvSpPr>
            <a:spLocks noChangeShapeType="1"/>
          </p:cNvSpPr>
          <p:nvPr/>
        </p:nvSpPr>
        <p:spPr bwMode="auto">
          <a:xfrm>
            <a:off x="5167313" y="26797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000" b="1"/>
          </a:p>
        </p:txBody>
      </p:sp>
      <p:sp>
        <p:nvSpPr>
          <p:cNvPr id="94" name="Line 92"/>
          <p:cNvSpPr>
            <a:spLocks noChangeShapeType="1"/>
          </p:cNvSpPr>
          <p:nvPr/>
        </p:nvSpPr>
        <p:spPr bwMode="auto">
          <a:xfrm flipH="1">
            <a:off x="5167933" y="6019800"/>
            <a:ext cx="3200400" cy="0"/>
          </a:xfrm>
          <a:prstGeom prst="lin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sz="1000" b="1"/>
          </a:p>
        </p:txBody>
      </p:sp>
      <p:sp>
        <p:nvSpPr>
          <p:cNvPr id="95" name="Oval 93"/>
          <p:cNvSpPr>
            <a:spLocks noChangeArrowheads="1"/>
          </p:cNvSpPr>
          <p:nvPr/>
        </p:nvSpPr>
        <p:spPr bwMode="auto">
          <a:xfrm>
            <a:off x="4071938" y="474345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00" b="1"/>
          </a:p>
        </p:txBody>
      </p:sp>
      <p:sp>
        <p:nvSpPr>
          <p:cNvPr id="96" name="Oval 94"/>
          <p:cNvSpPr>
            <a:spLocks noChangeArrowheads="1"/>
          </p:cNvSpPr>
          <p:nvPr/>
        </p:nvSpPr>
        <p:spPr bwMode="auto">
          <a:xfrm>
            <a:off x="4125913" y="48387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00" b="1"/>
          </a:p>
        </p:txBody>
      </p:sp>
      <p:sp>
        <p:nvSpPr>
          <p:cNvPr id="97" name="Oval 95"/>
          <p:cNvSpPr>
            <a:spLocks noChangeArrowheads="1"/>
          </p:cNvSpPr>
          <p:nvPr/>
        </p:nvSpPr>
        <p:spPr bwMode="auto">
          <a:xfrm>
            <a:off x="4275138" y="499745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00" b="1"/>
          </a:p>
        </p:txBody>
      </p:sp>
      <p:sp>
        <p:nvSpPr>
          <p:cNvPr id="98" name="Oval 96"/>
          <p:cNvSpPr>
            <a:spLocks noChangeArrowheads="1"/>
          </p:cNvSpPr>
          <p:nvPr/>
        </p:nvSpPr>
        <p:spPr bwMode="auto">
          <a:xfrm>
            <a:off x="4481513" y="509905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00" b="1"/>
          </a:p>
        </p:txBody>
      </p:sp>
      <p:sp>
        <p:nvSpPr>
          <p:cNvPr id="99" name="Oval 97"/>
          <p:cNvSpPr>
            <a:spLocks noChangeArrowheads="1"/>
          </p:cNvSpPr>
          <p:nvPr/>
        </p:nvSpPr>
        <p:spPr bwMode="auto">
          <a:xfrm>
            <a:off x="4694238" y="49911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00" b="1"/>
          </a:p>
        </p:txBody>
      </p:sp>
      <p:sp>
        <p:nvSpPr>
          <p:cNvPr id="100" name="Oval 98"/>
          <p:cNvSpPr>
            <a:spLocks noChangeArrowheads="1"/>
          </p:cNvSpPr>
          <p:nvPr/>
        </p:nvSpPr>
        <p:spPr bwMode="auto">
          <a:xfrm>
            <a:off x="4824413" y="48387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00" b="1"/>
          </a:p>
        </p:txBody>
      </p:sp>
      <p:sp>
        <p:nvSpPr>
          <p:cNvPr id="101" name="Oval 99"/>
          <p:cNvSpPr>
            <a:spLocks noChangeArrowheads="1"/>
          </p:cNvSpPr>
          <p:nvPr/>
        </p:nvSpPr>
        <p:spPr bwMode="auto">
          <a:xfrm>
            <a:off x="4881563" y="4749800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00" b="1"/>
          </a:p>
        </p:txBody>
      </p:sp>
      <p:sp>
        <p:nvSpPr>
          <p:cNvPr id="102" name="Line 100"/>
          <p:cNvSpPr>
            <a:spLocks noChangeShapeType="1"/>
          </p:cNvSpPr>
          <p:nvPr/>
        </p:nvSpPr>
        <p:spPr bwMode="auto">
          <a:xfrm flipH="1">
            <a:off x="4930471" y="3810000"/>
            <a:ext cx="3255884" cy="0"/>
          </a:xfrm>
          <a:prstGeom prst="lin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sz="1000" b="1"/>
          </a:p>
        </p:txBody>
      </p:sp>
      <p:sp>
        <p:nvSpPr>
          <p:cNvPr id="103" name="Oval 101"/>
          <p:cNvSpPr>
            <a:spLocks noChangeArrowheads="1"/>
          </p:cNvSpPr>
          <p:nvPr/>
        </p:nvSpPr>
        <p:spPr bwMode="auto">
          <a:xfrm>
            <a:off x="4135438" y="4695825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00" b="1"/>
          </a:p>
        </p:txBody>
      </p:sp>
      <p:sp>
        <p:nvSpPr>
          <p:cNvPr id="104" name="Oval 102"/>
          <p:cNvSpPr>
            <a:spLocks noChangeArrowheads="1"/>
          </p:cNvSpPr>
          <p:nvPr/>
        </p:nvSpPr>
        <p:spPr bwMode="auto">
          <a:xfrm>
            <a:off x="4284663" y="4746625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00" b="1"/>
          </a:p>
        </p:txBody>
      </p:sp>
      <p:sp>
        <p:nvSpPr>
          <p:cNvPr id="105" name="Oval 103"/>
          <p:cNvSpPr>
            <a:spLocks noChangeArrowheads="1"/>
          </p:cNvSpPr>
          <p:nvPr/>
        </p:nvSpPr>
        <p:spPr bwMode="auto">
          <a:xfrm>
            <a:off x="4487863" y="4765675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00" b="1"/>
          </a:p>
        </p:txBody>
      </p:sp>
      <p:sp>
        <p:nvSpPr>
          <p:cNvPr id="106" name="Oval 104"/>
          <p:cNvSpPr>
            <a:spLocks noChangeArrowheads="1"/>
          </p:cNvSpPr>
          <p:nvPr/>
        </p:nvSpPr>
        <p:spPr bwMode="auto">
          <a:xfrm>
            <a:off x="4684713" y="4721225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00" b="1"/>
          </a:p>
        </p:txBody>
      </p:sp>
      <p:sp>
        <p:nvSpPr>
          <p:cNvPr id="107" name="Oval 105"/>
          <p:cNvSpPr>
            <a:spLocks noChangeArrowheads="1"/>
          </p:cNvSpPr>
          <p:nvPr/>
        </p:nvSpPr>
        <p:spPr bwMode="auto">
          <a:xfrm>
            <a:off x="4875213" y="4638675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00" b="1"/>
          </a:p>
        </p:txBody>
      </p:sp>
      <p:pic>
        <p:nvPicPr>
          <p:cNvPr id="108" name="Picture 114"/>
          <p:cNvPicPr>
            <a:picLocks noChangeAspect="1" noChangeArrowheads="1"/>
          </p:cNvPicPr>
          <p:nvPr/>
        </p:nvPicPr>
        <p:blipFill>
          <a:blip r:embed="rId2"/>
          <a:srcRect l="39844" t="26042" r="28906" b="17708"/>
          <a:stretch>
            <a:fillRect/>
          </a:stretch>
        </p:blipFill>
        <p:spPr bwMode="auto">
          <a:xfrm>
            <a:off x="533400" y="1219200"/>
            <a:ext cx="19748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" name="Title 1"/>
          <p:cNvSpPr txBox="1">
            <a:spLocks/>
          </p:cNvSpPr>
          <p:nvPr/>
        </p:nvSpPr>
        <p:spPr>
          <a:xfrm>
            <a:off x="152400" y="36581"/>
            <a:ext cx="8839200" cy="7764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000" b="1" i="0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Two Cylinders: Selected Line Method</a:t>
            </a:r>
          </a:p>
        </p:txBody>
      </p:sp>
      <p:sp>
        <p:nvSpPr>
          <p:cNvPr id="110" name="Text Box 88"/>
          <p:cNvSpPr txBox="1">
            <a:spLocks noChangeArrowheads="1"/>
          </p:cNvSpPr>
          <p:nvPr/>
        </p:nvSpPr>
        <p:spPr bwMode="auto">
          <a:xfrm>
            <a:off x="7172464" y="4523712"/>
            <a:ext cx="50476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1000" b="1" dirty="0" err="1">
                <a:cs typeface="Arial" charset="0"/>
              </a:rPr>
              <a:t>9</a:t>
            </a:r>
            <a:r>
              <a:rPr lang="en-US" sz="1000" b="1" baseline="-25000" dirty="0" err="1">
                <a:cs typeface="Arial" charset="0"/>
              </a:rPr>
              <a:t>P</a:t>
            </a:r>
            <a:r>
              <a:rPr lang="en-US" sz="1000" b="1" dirty="0" err="1">
                <a:cs typeface="Arial" charset="0"/>
              </a:rPr>
              <a:t>,11</a:t>
            </a:r>
            <a:r>
              <a:rPr lang="en-US" sz="1000" b="1" baseline="-25000" dirty="0" err="1">
                <a:cs typeface="Arial" charset="0"/>
              </a:rPr>
              <a:t>P</a:t>
            </a:r>
            <a:endParaRPr lang="en-US" sz="1000" b="1" baseline="-25000" dirty="0">
              <a:cs typeface="Arial" charset="0"/>
            </a:endParaRPr>
          </a:p>
        </p:txBody>
      </p:sp>
      <p:sp>
        <p:nvSpPr>
          <p:cNvPr id="111" name="Text Box 88"/>
          <p:cNvSpPr txBox="1">
            <a:spLocks noChangeArrowheads="1"/>
          </p:cNvSpPr>
          <p:nvPr/>
        </p:nvSpPr>
        <p:spPr bwMode="auto">
          <a:xfrm>
            <a:off x="7973131" y="5004514"/>
            <a:ext cx="381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1000" b="1" dirty="0" err="1">
                <a:cs typeface="Arial" charset="0"/>
              </a:rPr>
              <a:t>4</a:t>
            </a:r>
            <a:r>
              <a:rPr lang="en-US" sz="1000" b="1" baseline="-25000" dirty="0" err="1">
                <a:cs typeface="Arial" charset="0"/>
              </a:rPr>
              <a:t>P</a:t>
            </a:r>
            <a:endParaRPr lang="en-US" sz="1000" b="1" baseline="-25000" dirty="0">
              <a:cs typeface="Arial" charset="0"/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>
            <a:off x="3841750" y="4694679"/>
            <a:ext cx="1311275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Line 92"/>
          <p:cNvSpPr>
            <a:spLocks noChangeShapeType="1"/>
          </p:cNvSpPr>
          <p:nvPr/>
        </p:nvSpPr>
        <p:spPr bwMode="auto">
          <a:xfrm flipH="1">
            <a:off x="5181600" y="4716449"/>
            <a:ext cx="3291840" cy="0"/>
          </a:xfrm>
          <a:prstGeom prst="lin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sz="1000" b="1"/>
          </a:p>
        </p:txBody>
      </p:sp>
      <p:sp>
        <p:nvSpPr>
          <p:cNvPr id="117" name="Right Arrow 116"/>
          <p:cNvSpPr/>
          <p:nvPr/>
        </p:nvSpPr>
        <p:spPr>
          <a:xfrm rot="14231460">
            <a:off x="1947815" y="3662831"/>
            <a:ext cx="386494" cy="276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 Box 77"/>
          <p:cNvSpPr txBox="1">
            <a:spLocks noChangeArrowheads="1"/>
          </p:cNvSpPr>
          <p:nvPr/>
        </p:nvSpPr>
        <p:spPr bwMode="auto">
          <a:xfrm>
            <a:off x="4855598" y="4419600"/>
            <a:ext cx="2888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000" b="1" dirty="0">
                <a:cs typeface="Arial" charset="0"/>
              </a:rPr>
              <a:t>8</a:t>
            </a:r>
            <a:r>
              <a:rPr lang="en-US" sz="1000" b="1" baseline="-25000" dirty="0">
                <a:cs typeface="Arial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97738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500"/>
                            </p:stCondLst>
                            <p:childTnLst>
                              <p:par>
                                <p:cTn id="3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500"/>
                            </p:stCondLst>
                            <p:childTnLst>
                              <p:par>
                                <p:cTn id="3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500"/>
                            </p:stCondLst>
                            <p:childTnLst>
                              <p:par>
                                <p:cTn id="3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500"/>
                            </p:stCondLst>
                            <p:childTnLst>
                              <p:par>
                                <p:cTn id="3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500"/>
                            </p:stCondLst>
                            <p:childTnLst>
                              <p:par>
                                <p:cTn id="3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500"/>
                            </p:stCondLst>
                            <p:childTnLst>
                              <p:par>
                                <p:cTn id="3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500"/>
                            </p:stCondLst>
                            <p:childTnLst>
                              <p:par>
                                <p:cTn id="40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2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8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500"/>
                            </p:stCondLst>
                            <p:childTnLst>
                              <p:par>
                                <p:cTn id="5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9" grpId="0" animBg="1"/>
      <p:bldP spid="60" grpId="0" animBg="1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 animBg="1"/>
      <p:bldP spid="93" grpId="0" animBg="1"/>
      <p:bldP spid="94" grpId="0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10" grpId="0"/>
      <p:bldP spid="111" grpId="0"/>
      <p:bldP spid="116" grpId="0" animBg="1"/>
      <p:bldP spid="117" grpId="0" animBg="1"/>
      <p:bldP spid="1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7643</TotalTime>
  <Words>1095</Words>
  <Application>Microsoft Office PowerPoint</Application>
  <PresentationFormat>On-screen Show (4:3)</PresentationFormat>
  <Paragraphs>406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Verdana</vt:lpstr>
      <vt:lpstr>Wingdings</vt:lpstr>
      <vt:lpstr>Office Theme</vt:lpstr>
      <vt:lpstr>Technical Arts (TA 101AA) Engineering Graphics</vt:lpstr>
      <vt:lpstr>PowerPoint Presentation</vt:lpstr>
      <vt:lpstr>Intersection of a Plane &amp; a Cone</vt:lpstr>
      <vt:lpstr>Intersection of a Plane &amp; a Cone</vt:lpstr>
      <vt:lpstr>Importance of Solid-Solid Intersections?</vt:lpstr>
      <vt:lpstr>Intersection of Two Solids</vt:lpstr>
      <vt:lpstr>Intersection of Two Solids</vt:lpstr>
      <vt:lpstr>Two Prisms: Selected Line Method</vt:lpstr>
      <vt:lpstr>PowerPoint Presentation</vt:lpstr>
      <vt:lpstr>Intersection of Two Cylinders</vt:lpstr>
      <vt:lpstr>PowerPoint Presentation</vt:lpstr>
      <vt:lpstr>Two Cylinders</vt:lpstr>
      <vt:lpstr>PowerPoint Presentation</vt:lpstr>
      <vt:lpstr>Cylinder &amp; Prism: Selected Line Method</vt:lpstr>
      <vt:lpstr>Cylinder &amp; Prism: Selected Line Method</vt:lpstr>
      <vt:lpstr>Cylinder &amp; Cone: Selected Line Method</vt:lpstr>
      <vt:lpstr>Intersection of Cone and Cylinder</vt:lpstr>
      <vt:lpstr>Intersection of Cone and Cylinder</vt:lpstr>
      <vt:lpstr>Cone-Cylinder: Selected Line Method</vt:lpstr>
      <vt:lpstr>Thank You</vt:lpstr>
    </vt:vector>
  </TitlesOfParts>
  <Company>iitk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Nachiketa Tiwari</cp:lastModifiedBy>
  <cp:revision>802</cp:revision>
  <cp:lastPrinted>2022-04-18T11:21:17Z</cp:lastPrinted>
  <dcterms:created xsi:type="dcterms:W3CDTF">2012-10-01T07:00:07Z</dcterms:created>
  <dcterms:modified xsi:type="dcterms:W3CDTF">2022-06-16T08:07:46Z</dcterms:modified>
</cp:coreProperties>
</file>