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1"/>
  </p:notesMasterIdLst>
  <p:sldIdLst>
    <p:sldId id="428" r:id="rId2"/>
    <p:sldId id="649" r:id="rId3"/>
    <p:sldId id="598" r:id="rId4"/>
    <p:sldId id="599" r:id="rId5"/>
    <p:sldId id="600" r:id="rId6"/>
    <p:sldId id="591" r:id="rId7"/>
    <p:sldId id="661" r:id="rId8"/>
    <p:sldId id="655" r:id="rId9"/>
    <p:sldId id="650" r:id="rId10"/>
    <p:sldId id="643" r:id="rId11"/>
    <p:sldId id="642" r:id="rId12"/>
    <p:sldId id="640" r:id="rId13"/>
    <p:sldId id="641" r:id="rId14"/>
    <p:sldId id="666" r:id="rId15"/>
    <p:sldId id="572" r:id="rId16"/>
    <p:sldId id="573" r:id="rId17"/>
    <p:sldId id="671" r:id="rId18"/>
    <p:sldId id="678" r:id="rId19"/>
    <p:sldId id="682" r:id="rId20"/>
    <p:sldId id="726" r:id="rId21"/>
    <p:sldId id="574" r:id="rId22"/>
    <p:sldId id="575" r:id="rId23"/>
    <p:sldId id="672" r:id="rId24"/>
    <p:sldId id="673" r:id="rId25"/>
    <p:sldId id="676" r:id="rId26"/>
    <p:sldId id="582" r:id="rId27"/>
    <p:sldId id="659" r:id="rId28"/>
    <p:sldId id="629" r:id="rId29"/>
    <p:sldId id="631" r:id="rId30"/>
    <p:sldId id="656" r:id="rId31"/>
    <p:sldId id="658" r:id="rId32"/>
    <p:sldId id="662" r:id="rId33"/>
    <p:sldId id="632" r:id="rId34"/>
    <p:sldId id="560" r:id="rId35"/>
    <p:sldId id="551" r:id="rId36"/>
    <p:sldId id="552" r:id="rId37"/>
    <p:sldId id="553" r:id="rId38"/>
    <p:sldId id="554" r:id="rId39"/>
    <p:sldId id="555" r:id="rId40"/>
    <p:sldId id="556" r:id="rId41"/>
    <p:sldId id="557" r:id="rId42"/>
    <p:sldId id="721" r:id="rId43"/>
    <p:sldId id="559" r:id="rId44"/>
    <p:sldId id="509" r:id="rId45"/>
    <p:sldId id="478" r:id="rId46"/>
    <p:sldId id="480" r:id="rId47"/>
    <p:sldId id="531" r:id="rId48"/>
    <p:sldId id="568" r:id="rId49"/>
    <p:sldId id="519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9" autoAdjust="0"/>
    <p:restoredTop sz="94620" autoAdjust="0"/>
  </p:normalViewPr>
  <p:slideViewPr>
    <p:cSldViewPr>
      <p:cViewPr varScale="1">
        <p:scale>
          <a:sx n="106" d="100"/>
          <a:sy n="106" d="100"/>
        </p:scale>
        <p:origin x="18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81.png"/><Relationship Id="rId51" Type="http://schemas.openxmlformats.org/officeDocument/2006/relationships/image" Target="../media/image401.png"/><Relationship Id="rId34" Type="http://schemas.openxmlformats.org/officeDocument/2006/relationships/image" Target="../media/image350.png"/><Relationship Id="rId42" Type="http://schemas.openxmlformats.org/officeDocument/2006/relationships/image" Target="../media/image210.png"/><Relationship Id="rId47" Type="http://schemas.openxmlformats.org/officeDocument/2006/relationships/image" Target="../media/image261.png"/><Relationship Id="rId50" Type="http://schemas.openxmlformats.org/officeDocument/2006/relationships/image" Target="../media/image391.png"/><Relationship Id="rId55" Type="http://schemas.openxmlformats.org/officeDocument/2006/relationships/image" Target="../media/image441.png"/><Relationship Id="rId33" Type="http://schemas.openxmlformats.org/officeDocument/2006/relationships/image" Target="../media/image340.png"/><Relationship Id="rId38" Type="http://schemas.openxmlformats.org/officeDocument/2006/relationships/image" Target="../media/image171.png"/><Relationship Id="rId46" Type="http://schemas.openxmlformats.org/officeDocument/2006/relationships/image" Target="../media/image250.png"/><Relationship Id="rId29" Type="http://schemas.openxmlformats.org/officeDocument/2006/relationships/image" Target="../media/image300.png"/><Relationship Id="rId41" Type="http://schemas.openxmlformats.org/officeDocument/2006/relationships/image" Target="../media/image201.png"/><Relationship Id="rId54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30.png"/><Relationship Id="rId37" Type="http://schemas.openxmlformats.org/officeDocument/2006/relationships/image" Target="../media/image380.png"/><Relationship Id="rId40" Type="http://schemas.openxmlformats.org/officeDocument/2006/relationships/image" Target="../media/image191.png"/><Relationship Id="rId45" Type="http://schemas.openxmlformats.org/officeDocument/2006/relationships/image" Target="../media/image241.png"/><Relationship Id="rId53" Type="http://schemas.openxmlformats.org/officeDocument/2006/relationships/image" Target="../media/image421.png"/><Relationship Id="rId58" Type="http://schemas.openxmlformats.org/officeDocument/2006/relationships/image" Target="../media/image47.png"/><Relationship Id="rId28" Type="http://schemas.openxmlformats.org/officeDocument/2006/relationships/image" Target="../media/image290.png"/><Relationship Id="rId36" Type="http://schemas.openxmlformats.org/officeDocument/2006/relationships/image" Target="../media/image370.png"/><Relationship Id="rId49" Type="http://schemas.openxmlformats.org/officeDocument/2006/relationships/image" Target="../media/image281.png"/><Relationship Id="rId57" Type="http://schemas.openxmlformats.org/officeDocument/2006/relationships/image" Target="../media/image461.png"/><Relationship Id="rId31" Type="http://schemas.openxmlformats.org/officeDocument/2006/relationships/image" Target="../media/image320.png"/><Relationship Id="rId44" Type="http://schemas.openxmlformats.org/officeDocument/2006/relationships/image" Target="../media/image231.png"/><Relationship Id="rId52" Type="http://schemas.openxmlformats.org/officeDocument/2006/relationships/image" Target="../media/image413.png"/><Relationship Id="rId30" Type="http://schemas.openxmlformats.org/officeDocument/2006/relationships/image" Target="../media/image311.png"/><Relationship Id="rId35" Type="http://schemas.openxmlformats.org/officeDocument/2006/relationships/image" Target="../media/image360.png"/><Relationship Id="rId43" Type="http://schemas.openxmlformats.org/officeDocument/2006/relationships/image" Target="../media/image22.png"/><Relationship Id="rId48" Type="http://schemas.openxmlformats.org/officeDocument/2006/relationships/image" Target="../media/image271.png"/><Relationship Id="rId56" Type="http://schemas.openxmlformats.org/officeDocument/2006/relationships/image" Target="../media/image451.png"/></Relationships>
</file>

<file path=ppt/slides/_rels/slide1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81.png"/><Relationship Id="rId51" Type="http://schemas.openxmlformats.org/officeDocument/2006/relationships/image" Target="../media/image401.png"/><Relationship Id="rId34" Type="http://schemas.openxmlformats.org/officeDocument/2006/relationships/image" Target="../media/image350.png"/><Relationship Id="rId42" Type="http://schemas.openxmlformats.org/officeDocument/2006/relationships/image" Target="../media/image210.png"/><Relationship Id="rId47" Type="http://schemas.openxmlformats.org/officeDocument/2006/relationships/image" Target="../media/image261.png"/><Relationship Id="rId50" Type="http://schemas.openxmlformats.org/officeDocument/2006/relationships/image" Target="../media/image391.png"/><Relationship Id="rId55" Type="http://schemas.openxmlformats.org/officeDocument/2006/relationships/image" Target="../media/image441.png"/><Relationship Id="rId33" Type="http://schemas.openxmlformats.org/officeDocument/2006/relationships/image" Target="../media/image340.png"/><Relationship Id="rId38" Type="http://schemas.openxmlformats.org/officeDocument/2006/relationships/image" Target="../media/image171.png"/><Relationship Id="rId46" Type="http://schemas.openxmlformats.org/officeDocument/2006/relationships/image" Target="../media/image250.png"/><Relationship Id="rId29" Type="http://schemas.openxmlformats.org/officeDocument/2006/relationships/image" Target="../media/image300.png"/><Relationship Id="rId41" Type="http://schemas.openxmlformats.org/officeDocument/2006/relationships/image" Target="../media/image201.png"/><Relationship Id="rId54" Type="http://schemas.openxmlformats.org/officeDocument/2006/relationships/image" Target="../media/image43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30.png"/><Relationship Id="rId37" Type="http://schemas.openxmlformats.org/officeDocument/2006/relationships/image" Target="../media/image380.png"/><Relationship Id="rId40" Type="http://schemas.openxmlformats.org/officeDocument/2006/relationships/image" Target="../media/image191.png"/><Relationship Id="rId45" Type="http://schemas.openxmlformats.org/officeDocument/2006/relationships/image" Target="../media/image241.png"/><Relationship Id="rId53" Type="http://schemas.openxmlformats.org/officeDocument/2006/relationships/image" Target="../media/image421.png"/><Relationship Id="rId58" Type="http://schemas.openxmlformats.org/officeDocument/2006/relationships/image" Target="../media/image47.png"/><Relationship Id="rId28" Type="http://schemas.openxmlformats.org/officeDocument/2006/relationships/image" Target="../media/image290.png"/><Relationship Id="rId36" Type="http://schemas.openxmlformats.org/officeDocument/2006/relationships/image" Target="../media/image370.png"/><Relationship Id="rId49" Type="http://schemas.openxmlformats.org/officeDocument/2006/relationships/image" Target="../media/image281.png"/><Relationship Id="rId57" Type="http://schemas.openxmlformats.org/officeDocument/2006/relationships/image" Target="../media/image461.png"/><Relationship Id="rId31" Type="http://schemas.openxmlformats.org/officeDocument/2006/relationships/image" Target="../media/image320.png"/><Relationship Id="rId44" Type="http://schemas.openxmlformats.org/officeDocument/2006/relationships/image" Target="../media/image231.png"/><Relationship Id="rId52" Type="http://schemas.openxmlformats.org/officeDocument/2006/relationships/image" Target="../media/image413.png"/><Relationship Id="rId30" Type="http://schemas.openxmlformats.org/officeDocument/2006/relationships/image" Target="../media/image311.png"/><Relationship Id="rId35" Type="http://schemas.openxmlformats.org/officeDocument/2006/relationships/image" Target="../media/image360.png"/><Relationship Id="rId43" Type="http://schemas.openxmlformats.org/officeDocument/2006/relationships/image" Target="../media/image22.png"/><Relationship Id="rId48" Type="http://schemas.openxmlformats.org/officeDocument/2006/relationships/image" Target="../media/image271.png"/><Relationship Id="rId56" Type="http://schemas.openxmlformats.org/officeDocument/2006/relationships/image" Target="../media/image4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190.png"/><Relationship Id="rId26" Type="http://schemas.openxmlformats.org/officeDocument/2006/relationships/image" Target="../media/image270.png"/><Relationship Id="rId39" Type="http://schemas.openxmlformats.org/officeDocument/2006/relationships/image" Target="../media/image400.png"/><Relationship Id="rId21" Type="http://schemas.openxmlformats.org/officeDocument/2006/relationships/image" Target="../media/image220.png"/><Relationship Id="rId34" Type="http://schemas.openxmlformats.org/officeDocument/2006/relationships/image" Target="../media/image350.png"/><Relationship Id="rId42" Type="http://schemas.openxmlformats.org/officeDocument/2006/relationships/image" Target="../media/image430.png"/><Relationship Id="rId47" Type="http://schemas.openxmlformats.org/officeDocument/2006/relationships/image" Target="../media/image480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" Type="http://schemas.openxmlformats.org/officeDocument/2006/relationships/image" Target="../media/image86.png"/><Relationship Id="rId2" Type="http://schemas.openxmlformats.org/officeDocument/2006/relationships/image" Target="../media/image310.png"/><Relationship Id="rId16" Type="http://schemas.openxmlformats.org/officeDocument/2006/relationships/image" Target="../media/image170.png"/><Relationship Id="rId29" Type="http://schemas.openxmlformats.org/officeDocument/2006/relationships/image" Target="../media/image300.png"/><Relationship Id="rId11" Type="http://schemas.openxmlformats.org/officeDocument/2006/relationships/image" Target="../media/image120.png"/><Relationship Id="rId24" Type="http://schemas.openxmlformats.org/officeDocument/2006/relationships/image" Target="../media/image251.png"/><Relationship Id="rId32" Type="http://schemas.openxmlformats.org/officeDocument/2006/relationships/image" Target="../media/image330.png"/><Relationship Id="rId37" Type="http://schemas.openxmlformats.org/officeDocument/2006/relationships/image" Target="../media/image380.png"/><Relationship Id="rId40" Type="http://schemas.openxmlformats.org/officeDocument/2006/relationships/image" Target="../media/image412.png"/><Relationship Id="rId45" Type="http://schemas.openxmlformats.org/officeDocument/2006/relationships/image" Target="../media/image460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5" Type="http://schemas.openxmlformats.org/officeDocument/2006/relationships/image" Target="../media/image610.png"/><Relationship Id="rId61" Type="http://schemas.openxmlformats.org/officeDocument/2006/relationships/image" Target="../media/image69.png"/><Relationship Id="rId19" Type="http://schemas.openxmlformats.org/officeDocument/2006/relationships/image" Target="../media/image200.png"/><Relationship Id="rId14" Type="http://schemas.openxmlformats.org/officeDocument/2006/relationships/image" Target="../media/image150.png"/><Relationship Id="rId22" Type="http://schemas.openxmlformats.org/officeDocument/2006/relationships/image" Target="../media/image230.png"/><Relationship Id="rId27" Type="http://schemas.openxmlformats.org/officeDocument/2006/relationships/image" Target="../media/image280.png"/><Relationship Id="rId30" Type="http://schemas.openxmlformats.org/officeDocument/2006/relationships/image" Target="../media/image311.png"/><Relationship Id="rId35" Type="http://schemas.openxmlformats.org/officeDocument/2006/relationships/image" Target="../media/image360.png"/><Relationship Id="rId43" Type="http://schemas.openxmlformats.org/officeDocument/2006/relationships/image" Target="../media/image440.png"/><Relationship Id="rId48" Type="http://schemas.openxmlformats.org/officeDocument/2006/relationships/image" Target="../media/image490.png"/><Relationship Id="rId56" Type="http://schemas.openxmlformats.org/officeDocument/2006/relationships/image" Target="../media/image57.png"/><Relationship Id="rId8" Type="http://schemas.openxmlformats.org/officeDocument/2006/relationships/image" Target="../media/image90.png"/><Relationship Id="rId51" Type="http://schemas.openxmlformats.org/officeDocument/2006/relationships/image" Target="../media/image52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17" Type="http://schemas.openxmlformats.org/officeDocument/2006/relationships/image" Target="../media/image180.png"/><Relationship Id="rId25" Type="http://schemas.openxmlformats.org/officeDocument/2006/relationships/image" Target="../media/image260.png"/><Relationship Id="rId33" Type="http://schemas.openxmlformats.org/officeDocument/2006/relationships/image" Target="../media/image340.png"/><Relationship Id="rId38" Type="http://schemas.openxmlformats.org/officeDocument/2006/relationships/image" Target="../media/image390.png"/><Relationship Id="rId46" Type="http://schemas.openxmlformats.org/officeDocument/2006/relationships/image" Target="../media/image470.png"/><Relationship Id="rId59" Type="http://schemas.openxmlformats.org/officeDocument/2006/relationships/image" Target="../media/image62.png"/><Relationship Id="rId20" Type="http://schemas.openxmlformats.org/officeDocument/2006/relationships/image" Target="../media/image211.png"/><Relationship Id="rId41" Type="http://schemas.openxmlformats.org/officeDocument/2006/relationships/image" Target="../media/image420.png"/><Relationship Id="rId54" Type="http://schemas.openxmlformats.org/officeDocument/2006/relationships/image" Target="../media/image55.png"/><Relationship Id="rId6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5" Type="http://schemas.openxmlformats.org/officeDocument/2006/relationships/image" Target="../media/image160.png"/><Relationship Id="rId23" Type="http://schemas.openxmlformats.org/officeDocument/2006/relationships/image" Target="../media/image240.png"/><Relationship Id="rId28" Type="http://schemas.openxmlformats.org/officeDocument/2006/relationships/image" Target="../media/image290.png"/><Relationship Id="rId36" Type="http://schemas.openxmlformats.org/officeDocument/2006/relationships/image" Target="../media/image370.png"/><Relationship Id="rId49" Type="http://schemas.openxmlformats.org/officeDocument/2006/relationships/image" Target="../media/image500.png"/><Relationship Id="rId57" Type="http://schemas.openxmlformats.org/officeDocument/2006/relationships/image" Target="../media/image58.png"/><Relationship Id="rId10" Type="http://schemas.openxmlformats.org/officeDocument/2006/relationships/image" Target="../media/image110.png"/><Relationship Id="rId31" Type="http://schemas.openxmlformats.org/officeDocument/2006/relationships/image" Target="../media/image320.png"/><Relationship Id="rId44" Type="http://schemas.openxmlformats.org/officeDocument/2006/relationships/image" Target="../media/image450.png"/><Relationship Id="rId52" Type="http://schemas.openxmlformats.org/officeDocument/2006/relationships/image" Target="../media/image53.png"/><Relationship Id="rId60" Type="http://schemas.openxmlformats.org/officeDocument/2006/relationships/image" Target="../media/image63.png"/><Relationship Id="rId4" Type="http://schemas.openxmlformats.org/officeDocument/2006/relationships/image" Target="../media/image510.png"/><Relationship Id="rId9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1.png"/><Relationship Id="rId26" Type="http://schemas.openxmlformats.org/officeDocument/2006/relationships/image" Target="../media/image311.png"/><Relationship Id="rId39" Type="http://schemas.openxmlformats.org/officeDocument/2006/relationships/image" Target="../media/image440.png"/><Relationship Id="rId21" Type="http://schemas.openxmlformats.org/officeDocument/2006/relationships/image" Target="../media/image251.png"/><Relationship Id="rId34" Type="http://schemas.openxmlformats.org/officeDocument/2006/relationships/image" Target="../media/image390.png"/><Relationship Id="rId42" Type="http://schemas.openxmlformats.org/officeDocument/2006/relationships/image" Target="../media/image700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77.png"/><Relationship Id="rId63" Type="http://schemas.openxmlformats.org/officeDocument/2006/relationships/image" Target="../media/image85.png"/><Relationship Id="rId7" Type="http://schemas.openxmlformats.org/officeDocument/2006/relationships/image" Target="../media/image86.png"/><Relationship Id="rId2" Type="http://schemas.openxmlformats.org/officeDocument/2006/relationships/image" Target="../media/image310.png"/><Relationship Id="rId29" Type="http://schemas.openxmlformats.org/officeDocument/2006/relationships/image" Target="../media/image340.png"/><Relationship Id="rId11" Type="http://schemas.openxmlformats.org/officeDocument/2006/relationships/image" Target="../media/image120.png"/><Relationship Id="rId24" Type="http://schemas.openxmlformats.org/officeDocument/2006/relationships/image" Target="../media/image290.png"/><Relationship Id="rId32" Type="http://schemas.openxmlformats.org/officeDocument/2006/relationships/image" Target="../media/image370.png"/><Relationship Id="rId40" Type="http://schemas.openxmlformats.org/officeDocument/2006/relationships/image" Target="../media/image460.png"/><Relationship Id="rId45" Type="http://schemas.openxmlformats.org/officeDocument/2006/relationships/image" Target="../media/image52.png"/><Relationship Id="rId53" Type="http://schemas.openxmlformats.org/officeDocument/2006/relationships/image" Target="../media/image75.png"/><Relationship Id="rId58" Type="http://schemas.openxmlformats.org/officeDocument/2006/relationships/image" Target="../media/image80.png"/><Relationship Id="rId61" Type="http://schemas.openxmlformats.org/officeDocument/2006/relationships/image" Target="../media/image83.png"/><Relationship Id="rId10" Type="http://schemas.openxmlformats.org/officeDocument/2006/relationships/image" Target="../media/image110.png"/><Relationship Id="rId19" Type="http://schemas.openxmlformats.org/officeDocument/2006/relationships/image" Target="../media/image220.png"/><Relationship Id="rId31" Type="http://schemas.openxmlformats.org/officeDocument/2006/relationships/image" Target="../media/image360.png"/><Relationship Id="rId44" Type="http://schemas.openxmlformats.org/officeDocument/2006/relationships/image" Target="../media/image72.png"/><Relationship Id="rId52" Type="http://schemas.openxmlformats.org/officeDocument/2006/relationships/image" Target="../media/image74.png"/><Relationship Id="rId60" Type="http://schemas.openxmlformats.org/officeDocument/2006/relationships/image" Target="../media/image82.png"/><Relationship Id="rId65" Type="http://schemas.openxmlformats.org/officeDocument/2006/relationships/image" Target="../media/image63.png"/><Relationship Id="rId14" Type="http://schemas.openxmlformats.org/officeDocument/2006/relationships/image" Target="../media/image150.png"/><Relationship Id="rId27" Type="http://schemas.openxmlformats.org/officeDocument/2006/relationships/image" Target="../media/image320.png"/><Relationship Id="rId30" Type="http://schemas.openxmlformats.org/officeDocument/2006/relationships/image" Target="../media/image350.png"/><Relationship Id="rId35" Type="http://schemas.openxmlformats.org/officeDocument/2006/relationships/image" Target="../media/image400.png"/><Relationship Id="rId43" Type="http://schemas.openxmlformats.org/officeDocument/2006/relationships/image" Target="../media/image71.png"/><Relationship Id="rId56" Type="http://schemas.openxmlformats.org/officeDocument/2006/relationships/image" Target="../media/image78.png"/><Relationship Id="rId64" Type="http://schemas.openxmlformats.org/officeDocument/2006/relationships/image" Target="../media/image58.png"/><Relationship Id="rId8" Type="http://schemas.openxmlformats.org/officeDocument/2006/relationships/image" Target="../media/image90.png"/><Relationship Id="rId51" Type="http://schemas.openxmlformats.org/officeDocument/2006/relationships/image" Target="../media/image73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25" Type="http://schemas.openxmlformats.org/officeDocument/2006/relationships/image" Target="../media/image300.png"/><Relationship Id="rId33" Type="http://schemas.openxmlformats.org/officeDocument/2006/relationships/image" Target="../media/image380.png"/><Relationship Id="rId38" Type="http://schemas.openxmlformats.org/officeDocument/2006/relationships/image" Target="../media/image430.png"/><Relationship Id="rId46" Type="http://schemas.openxmlformats.org/officeDocument/2006/relationships/image" Target="../media/image53.png"/><Relationship Id="rId59" Type="http://schemas.openxmlformats.org/officeDocument/2006/relationships/image" Target="../media/image81.png"/><Relationship Id="rId20" Type="http://schemas.openxmlformats.org/officeDocument/2006/relationships/image" Target="../media/image230.png"/><Relationship Id="rId41" Type="http://schemas.openxmlformats.org/officeDocument/2006/relationships/image" Target="../media/image470.png"/><Relationship Id="rId54" Type="http://schemas.openxmlformats.org/officeDocument/2006/relationships/image" Target="../media/image76.png"/><Relationship Id="rId6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70.png"/><Relationship Id="rId28" Type="http://schemas.openxmlformats.org/officeDocument/2006/relationships/image" Target="../media/image330.png"/><Relationship Id="rId36" Type="http://schemas.openxmlformats.org/officeDocument/2006/relationships/image" Target="../media/image412.png"/><Relationship Id="rId49" Type="http://schemas.openxmlformats.org/officeDocument/2006/relationships/image" Target="../media/image56.png"/><Relationship Id="rId57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1.png"/><Relationship Id="rId26" Type="http://schemas.openxmlformats.org/officeDocument/2006/relationships/image" Target="../media/image311.png"/><Relationship Id="rId39" Type="http://schemas.openxmlformats.org/officeDocument/2006/relationships/image" Target="../media/image440.png"/><Relationship Id="rId21" Type="http://schemas.openxmlformats.org/officeDocument/2006/relationships/image" Target="../media/image251.png"/><Relationship Id="rId34" Type="http://schemas.openxmlformats.org/officeDocument/2006/relationships/image" Target="../media/image390.png"/><Relationship Id="rId42" Type="http://schemas.openxmlformats.org/officeDocument/2006/relationships/image" Target="../media/image700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77.png"/><Relationship Id="rId63" Type="http://schemas.openxmlformats.org/officeDocument/2006/relationships/image" Target="../media/image85.png"/><Relationship Id="rId7" Type="http://schemas.openxmlformats.org/officeDocument/2006/relationships/image" Target="../media/image86.png"/><Relationship Id="rId2" Type="http://schemas.openxmlformats.org/officeDocument/2006/relationships/image" Target="../media/image310.png"/><Relationship Id="rId29" Type="http://schemas.openxmlformats.org/officeDocument/2006/relationships/image" Target="../media/image340.png"/><Relationship Id="rId11" Type="http://schemas.openxmlformats.org/officeDocument/2006/relationships/image" Target="../media/image120.png"/><Relationship Id="rId24" Type="http://schemas.openxmlformats.org/officeDocument/2006/relationships/image" Target="../media/image290.png"/><Relationship Id="rId32" Type="http://schemas.openxmlformats.org/officeDocument/2006/relationships/image" Target="../media/image370.png"/><Relationship Id="rId40" Type="http://schemas.openxmlformats.org/officeDocument/2006/relationships/image" Target="../media/image460.png"/><Relationship Id="rId45" Type="http://schemas.openxmlformats.org/officeDocument/2006/relationships/image" Target="../media/image52.png"/><Relationship Id="rId53" Type="http://schemas.openxmlformats.org/officeDocument/2006/relationships/image" Target="../media/image75.png"/><Relationship Id="rId58" Type="http://schemas.openxmlformats.org/officeDocument/2006/relationships/image" Target="../media/image80.png"/><Relationship Id="rId61" Type="http://schemas.openxmlformats.org/officeDocument/2006/relationships/image" Target="../media/image83.png"/><Relationship Id="rId10" Type="http://schemas.openxmlformats.org/officeDocument/2006/relationships/image" Target="../media/image110.png"/><Relationship Id="rId19" Type="http://schemas.openxmlformats.org/officeDocument/2006/relationships/image" Target="../media/image220.png"/><Relationship Id="rId31" Type="http://schemas.openxmlformats.org/officeDocument/2006/relationships/image" Target="../media/image360.png"/><Relationship Id="rId44" Type="http://schemas.openxmlformats.org/officeDocument/2006/relationships/image" Target="../media/image72.png"/><Relationship Id="rId65" Type="http://schemas.openxmlformats.org/officeDocument/2006/relationships/image" Target="../media/image63.png"/><Relationship Id="rId52" Type="http://schemas.openxmlformats.org/officeDocument/2006/relationships/image" Target="../media/image74.png"/><Relationship Id="rId60" Type="http://schemas.openxmlformats.org/officeDocument/2006/relationships/image" Target="../media/image82.png"/><Relationship Id="rId14" Type="http://schemas.openxmlformats.org/officeDocument/2006/relationships/image" Target="../media/image150.png"/><Relationship Id="rId27" Type="http://schemas.openxmlformats.org/officeDocument/2006/relationships/image" Target="../media/image320.png"/><Relationship Id="rId30" Type="http://schemas.openxmlformats.org/officeDocument/2006/relationships/image" Target="../media/image350.png"/><Relationship Id="rId35" Type="http://schemas.openxmlformats.org/officeDocument/2006/relationships/image" Target="../media/image400.png"/><Relationship Id="rId43" Type="http://schemas.openxmlformats.org/officeDocument/2006/relationships/image" Target="../media/image71.png"/><Relationship Id="rId64" Type="http://schemas.openxmlformats.org/officeDocument/2006/relationships/image" Target="../media/image58.png"/><Relationship Id="rId56" Type="http://schemas.openxmlformats.org/officeDocument/2006/relationships/image" Target="../media/image78.png"/><Relationship Id="rId8" Type="http://schemas.openxmlformats.org/officeDocument/2006/relationships/image" Target="../media/image90.png"/><Relationship Id="rId51" Type="http://schemas.openxmlformats.org/officeDocument/2006/relationships/image" Target="../media/image73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25" Type="http://schemas.openxmlformats.org/officeDocument/2006/relationships/image" Target="../media/image300.png"/><Relationship Id="rId33" Type="http://schemas.openxmlformats.org/officeDocument/2006/relationships/image" Target="../media/image380.png"/><Relationship Id="rId38" Type="http://schemas.openxmlformats.org/officeDocument/2006/relationships/image" Target="../media/image430.png"/><Relationship Id="rId46" Type="http://schemas.openxmlformats.org/officeDocument/2006/relationships/image" Target="../media/image53.png"/><Relationship Id="rId59" Type="http://schemas.openxmlformats.org/officeDocument/2006/relationships/image" Target="../media/image81.png"/><Relationship Id="rId20" Type="http://schemas.openxmlformats.org/officeDocument/2006/relationships/image" Target="../media/image230.png"/><Relationship Id="rId41" Type="http://schemas.openxmlformats.org/officeDocument/2006/relationships/image" Target="../media/image470.png"/><Relationship Id="rId54" Type="http://schemas.openxmlformats.org/officeDocument/2006/relationships/image" Target="../media/image76.png"/><Relationship Id="rId6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70.png"/><Relationship Id="rId28" Type="http://schemas.openxmlformats.org/officeDocument/2006/relationships/image" Target="../media/image330.png"/><Relationship Id="rId36" Type="http://schemas.openxmlformats.org/officeDocument/2006/relationships/image" Target="../media/image412.png"/><Relationship Id="rId49" Type="http://schemas.openxmlformats.org/officeDocument/2006/relationships/image" Target="../media/image56.png"/><Relationship Id="rId57" Type="http://schemas.openxmlformats.org/officeDocument/2006/relationships/image" Target="../media/image7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7" Type="http://schemas.openxmlformats.org/officeDocument/2006/relationships/image" Target="../media/image25.png"/><Relationship Id="rId50" Type="http://schemas.openxmlformats.org/officeDocument/2006/relationships/image" Target="../media/image28.png"/><Relationship Id="rId55" Type="http://schemas.openxmlformats.org/officeDocument/2006/relationships/image" Target="../media/image33.png"/><Relationship Id="rId63" Type="http://schemas.openxmlformats.org/officeDocument/2006/relationships/image" Target="../media/image2.png"/><Relationship Id="rId68" Type="http://schemas.openxmlformats.org/officeDocument/2006/relationships/image" Target="../media/image6.png"/><Relationship Id="rId46" Type="http://schemas.openxmlformats.org/officeDocument/2006/relationships/image" Target="../media/image24.png"/><Relationship Id="rId59" Type="http://schemas.openxmlformats.org/officeDocument/2006/relationships/image" Target="../media/image37.png"/><Relationship Id="rId67" Type="http://schemas.openxmlformats.org/officeDocument/2006/relationships/image" Target="../media/image172.png"/><Relationship Id="rId71" Type="http://schemas.openxmlformats.org/officeDocument/2006/relationships/image" Target="../media/image8.png"/><Relationship Id="rId2" Type="http://schemas.openxmlformats.org/officeDocument/2006/relationships/image" Target="../media/image1.png"/><Relationship Id="rId54" Type="http://schemas.openxmlformats.org/officeDocument/2006/relationships/image" Target="../media/image32.png"/><Relationship Id="rId62" Type="http://schemas.openxmlformats.org/officeDocument/2006/relationships/image" Target="../media/image40.png"/><Relationship Id="rId7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image" Target="../media/image36.png"/><Relationship Id="rId66" Type="http://schemas.openxmlformats.org/officeDocument/2006/relationships/image" Target="../media/image5.png"/><Relationship Id="rId49" Type="http://schemas.openxmlformats.org/officeDocument/2006/relationships/image" Target="../media/image27.png"/><Relationship Id="rId57" Type="http://schemas.openxmlformats.org/officeDocument/2006/relationships/image" Target="../media/image35.png"/><Relationship Id="rId61" Type="http://schemas.openxmlformats.org/officeDocument/2006/relationships/image" Target="../media/image39.png"/><Relationship Id="rId44" Type="http://schemas.openxmlformats.org/officeDocument/2006/relationships/image" Target="../media/image21.png"/><Relationship Id="rId52" Type="http://schemas.openxmlformats.org/officeDocument/2006/relationships/image" Target="../media/image30.png"/><Relationship Id="rId60" Type="http://schemas.openxmlformats.org/officeDocument/2006/relationships/image" Target="../media/image38.png"/><Relationship Id="rId65" Type="http://schemas.openxmlformats.org/officeDocument/2006/relationships/image" Target="../media/image4.png"/><Relationship Id="rId4" Type="http://schemas.openxmlformats.org/officeDocument/2006/relationships/image" Target="../media/image20.png"/><Relationship Id="rId43" Type="http://schemas.openxmlformats.org/officeDocument/2006/relationships/image" Target="../media/image22.png"/><Relationship Id="rId48" Type="http://schemas.openxmlformats.org/officeDocument/2006/relationships/image" Target="../media/image26.png"/><Relationship Id="rId56" Type="http://schemas.openxmlformats.org/officeDocument/2006/relationships/image" Target="../media/image34.png"/><Relationship Id="rId64" Type="http://schemas.openxmlformats.org/officeDocument/2006/relationships/image" Target="../media/image3.png"/><Relationship Id="rId69" Type="http://schemas.openxmlformats.org/officeDocument/2006/relationships/image" Target="../media/image7.png"/><Relationship Id="rId51" Type="http://schemas.openxmlformats.org/officeDocument/2006/relationships/image" Target="../media/image29.png"/><Relationship Id="rId7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7" Type="http://schemas.openxmlformats.org/officeDocument/2006/relationships/image" Target="../media/image25.png"/><Relationship Id="rId50" Type="http://schemas.openxmlformats.org/officeDocument/2006/relationships/image" Target="../media/image28.png"/><Relationship Id="rId55" Type="http://schemas.openxmlformats.org/officeDocument/2006/relationships/image" Target="../media/image33.png"/><Relationship Id="rId63" Type="http://schemas.openxmlformats.org/officeDocument/2006/relationships/image" Target="../media/image3.png"/><Relationship Id="rId68" Type="http://schemas.openxmlformats.org/officeDocument/2006/relationships/image" Target="../media/image10.png"/><Relationship Id="rId76" Type="http://schemas.openxmlformats.org/officeDocument/2006/relationships/image" Target="../media/image18.png"/><Relationship Id="rId46" Type="http://schemas.openxmlformats.org/officeDocument/2006/relationships/image" Target="../media/image24.png"/><Relationship Id="rId59" Type="http://schemas.openxmlformats.org/officeDocument/2006/relationships/image" Target="../media/image37.png"/><Relationship Id="rId67" Type="http://schemas.openxmlformats.org/officeDocument/2006/relationships/image" Target="../media/image7.png"/><Relationship Id="rId71" Type="http://schemas.openxmlformats.org/officeDocument/2006/relationships/image" Target="../media/image11.png"/><Relationship Id="rId2" Type="http://schemas.openxmlformats.org/officeDocument/2006/relationships/image" Target="../media/image1.png"/><Relationship Id="rId54" Type="http://schemas.openxmlformats.org/officeDocument/2006/relationships/image" Target="../media/image32.png"/><Relationship Id="rId62" Type="http://schemas.openxmlformats.org/officeDocument/2006/relationships/image" Target="../media/image2.png"/><Relationship Id="rId70" Type="http://schemas.openxmlformats.org/officeDocument/2006/relationships/image" Target="../media/image9.png"/><Relationship Id="rId7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image" Target="../media/image36.png"/><Relationship Id="rId66" Type="http://schemas.openxmlformats.org/officeDocument/2006/relationships/image" Target="../media/image6.png"/><Relationship Id="rId74" Type="http://schemas.openxmlformats.org/officeDocument/2006/relationships/image" Target="../media/image14.png"/><Relationship Id="rId49" Type="http://schemas.openxmlformats.org/officeDocument/2006/relationships/image" Target="../media/image27.png"/><Relationship Id="rId57" Type="http://schemas.openxmlformats.org/officeDocument/2006/relationships/image" Target="../media/image35.png"/><Relationship Id="rId61" Type="http://schemas.openxmlformats.org/officeDocument/2006/relationships/image" Target="../media/image39.png"/><Relationship Id="rId44" Type="http://schemas.openxmlformats.org/officeDocument/2006/relationships/image" Target="../media/image21.png"/><Relationship Id="rId52" Type="http://schemas.openxmlformats.org/officeDocument/2006/relationships/image" Target="../media/image30.png"/><Relationship Id="rId60" Type="http://schemas.openxmlformats.org/officeDocument/2006/relationships/image" Target="../media/image38.png"/><Relationship Id="rId65" Type="http://schemas.openxmlformats.org/officeDocument/2006/relationships/image" Target="../media/image5.png"/><Relationship Id="rId73" Type="http://schemas.openxmlformats.org/officeDocument/2006/relationships/image" Target="../media/image13.png"/><Relationship Id="rId4" Type="http://schemas.openxmlformats.org/officeDocument/2006/relationships/image" Target="../media/image20.png"/><Relationship Id="rId43" Type="http://schemas.openxmlformats.org/officeDocument/2006/relationships/image" Target="../media/image22.png"/><Relationship Id="rId48" Type="http://schemas.openxmlformats.org/officeDocument/2006/relationships/image" Target="../media/image26.png"/><Relationship Id="rId56" Type="http://schemas.openxmlformats.org/officeDocument/2006/relationships/image" Target="../media/image34.png"/><Relationship Id="rId64" Type="http://schemas.openxmlformats.org/officeDocument/2006/relationships/image" Target="../media/image4.png"/><Relationship Id="rId69" Type="http://schemas.openxmlformats.org/officeDocument/2006/relationships/image" Target="../media/image8.png"/><Relationship Id="rId51" Type="http://schemas.openxmlformats.org/officeDocument/2006/relationships/image" Target="../media/image29.png"/><Relationship Id="rId72" Type="http://schemas.openxmlformats.org/officeDocument/2006/relationships/image" Target="../media/image12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1.png"/><Relationship Id="rId26" Type="http://schemas.openxmlformats.org/officeDocument/2006/relationships/image" Target="../media/image311.png"/><Relationship Id="rId39" Type="http://schemas.openxmlformats.org/officeDocument/2006/relationships/image" Target="../media/image440.png"/><Relationship Id="rId21" Type="http://schemas.openxmlformats.org/officeDocument/2006/relationships/image" Target="../media/image251.png"/><Relationship Id="rId34" Type="http://schemas.openxmlformats.org/officeDocument/2006/relationships/image" Target="../media/image390.png"/><Relationship Id="rId42" Type="http://schemas.openxmlformats.org/officeDocument/2006/relationships/image" Target="../media/image700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77.png"/><Relationship Id="rId63" Type="http://schemas.openxmlformats.org/officeDocument/2006/relationships/image" Target="../media/image85.png"/><Relationship Id="rId7" Type="http://schemas.openxmlformats.org/officeDocument/2006/relationships/image" Target="../media/image86.png"/><Relationship Id="rId2" Type="http://schemas.openxmlformats.org/officeDocument/2006/relationships/image" Target="../media/image310.png"/><Relationship Id="rId29" Type="http://schemas.openxmlformats.org/officeDocument/2006/relationships/image" Target="../media/image340.png"/><Relationship Id="rId11" Type="http://schemas.openxmlformats.org/officeDocument/2006/relationships/image" Target="../media/image120.png"/><Relationship Id="rId24" Type="http://schemas.openxmlformats.org/officeDocument/2006/relationships/image" Target="../media/image290.png"/><Relationship Id="rId32" Type="http://schemas.openxmlformats.org/officeDocument/2006/relationships/image" Target="../media/image370.png"/><Relationship Id="rId40" Type="http://schemas.openxmlformats.org/officeDocument/2006/relationships/image" Target="../media/image460.png"/><Relationship Id="rId45" Type="http://schemas.openxmlformats.org/officeDocument/2006/relationships/image" Target="../media/image52.png"/><Relationship Id="rId53" Type="http://schemas.openxmlformats.org/officeDocument/2006/relationships/image" Target="../media/image75.png"/><Relationship Id="rId58" Type="http://schemas.openxmlformats.org/officeDocument/2006/relationships/image" Target="../media/image80.png"/><Relationship Id="rId66" Type="http://schemas.openxmlformats.org/officeDocument/2006/relationships/image" Target="../media/image92.png"/><Relationship Id="rId61" Type="http://schemas.openxmlformats.org/officeDocument/2006/relationships/image" Target="../media/image83.png"/><Relationship Id="rId10" Type="http://schemas.openxmlformats.org/officeDocument/2006/relationships/image" Target="../media/image110.png"/><Relationship Id="rId19" Type="http://schemas.openxmlformats.org/officeDocument/2006/relationships/image" Target="../media/image220.png"/><Relationship Id="rId31" Type="http://schemas.openxmlformats.org/officeDocument/2006/relationships/image" Target="../media/image360.png"/><Relationship Id="rId44" Type="http://schemas.openxmlformats.org/officeDocument/2006/relationships/image" Target="../media/image72.png"/><Relationship Id="rId65" Type="http://schemas.openxmlformats.org/officeDocument/2006/relationships/image" Target="../media/image63.png"/><Relationship Id="rId52" Type="http://schemas.openxmlformats.org/officeDocument/2006/relationships/image" Target="../media/image74.png"/><Relationship Id="rId60" Type="http://schemas.openxmlformats.org/officeDocument/2006/relationships/image" Target="../media/image82.png"/><Relationship Id="rId14" Type="http://schemas.openxmlformats.org/officeDocument/2006/relationships/image" Target="../media/image150.png"/><Relationship Id="rId27" Type="http://schemas.openxmlformats.org/officeDocument/2006/relationships/image" Target="../media/image320.png"/><Relationship Id="rId30" Type="http://schemas.openxmlformats.org/officeDocument/2006/relationships/image" Target="../media/image350.png"/><Relationship Id="rId35" Type="http://schemas.openxmlformats.org/officeDocument/2006/relationships/image" Target="../media/image400.png"/><Relationship Id="rId43" Type="http://schemas.openxmlformats.org/officeDocument/2006/relationships/image" Target="../media/image71.png"/><Relationship Id="rId64" Type="http://schemas.openxmlformats.org/officeDocument/2006/relationships/image" Target="../media/image58.png"/><Relationship Id="rId56" Type="http://schemas.openxmlformats.org/officeDocument/2006/relationships/image" Target="../media/image78.png"/><Relationship Id="rId8" Type="http://schemas.openxmlformats.org/officeDocument/2006/relationships/image" Target="../media/image90.png"/><Relationship Id="rId51" Type="http://schemas.openxmlformats.org/officeDocument/2006/relationships/image" Target="../media/image73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25" Type="http://schemas.openxmlformats.org/officeDocument/2006/relationships/image" Target="../media/image300.png"/><Relationship Id="rId33" Type="http://schemas.openxmlformats.org/officeDocument/2006/relationships/image" Target="../media/image380.png"/><Relationship Id="rId38" Type="http://schemas.openxmlformats.org/officeDocument/2006/relationships/image" Target="../media/image430.png"/><Relationship Id="rId46" Type="http://schemas.openxmlformats.org/officeDocument/2006/relationships/image" Target="../media/image53.png"/><Relationship Id="rId59" Type="http://schemas.openxmlformats.org/officeDocument/2006/relationships/image" Target="../media/image81.png"/><Relationship Id="rId67" Type="http://schemas.openxmlformats.org/officeDocument/2006/relationships/image" Target="../media/image93.png"/><Relationship Id="rId20" Type="http://schemas.openxmlformats.org/officeDocument/2006/relationships/image" Target="../media/image230.png"/><Relationship Id="rId41" Type="http://schemas.openxmlformats.org/officeDocument/2006/relationships/image" Target="../media/image470.png"/><Relationship Id="rId54" Type="http://schemas.openxmlformats.org/officeDocument/2006/relationships/image" Target="../media/image76.png"/><Relationship Id="rId6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70.png"/><Relationship Id="rId28" Type="http://schemas.openxmlformats.org/officeDocument/2006/relationships/image" Target="../media/image330.png"/><Relationship Id="rId36" Type="http://schemas.openxmlformats.org/officeDocument/2006/relationships/image" Target="../media/image412.png"/><Relationship Id="rId49" Type="http://schemas.openxmlformats.org/officeDocument/2006/relationships/image" Target="../media/image56.png"/><Relationship Id="rId57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1.png"/><Relationship Id="rId26" Type="http://schemas.openxmlformats.org/officeDocument/2006/relationships/image" Target="../media/image311.png"/><Relationship Id="rId39" Type="http://schemas.openxmlformats.org/officeDocument/2006/relationships/image" Target="../media/image440.png"/><Relationship Id="rId21" Type="http://schemas.openxmlformats.org/officeDocument/2006/relationships/image" Target="../media/image251.png"/><Relationship Id="rId34" Type="http://schemas.openxmlformats.org/officeDocument/2006/relationships/image" Target="../media/image390.png"/><Relationship Id="rId42" Type="http://schemas.openxmlformats.org/officeDocument/2006/relationships/image" Target="../media/image700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77.png"/><Relationship Id="rId63" Type="http://schemas.openxmlformats.org/officeDocument/2006/relationships/image" Target="../media/image85.png"/><Relationship Id="rId68" Type="http://schemas.openxmlformats.org/officeDocument/2006/relationships/image" Target="../media/image95.png"/><Relationship Id="rId7" Type="http://schemas.openxmlformats.org/officeDocument/2006/relationships/image" Target="../media/image86.png"/><Relationship Id="rId2" Type="http://schemas.openxmlformats.org/officeDocument/2006/relationships/image" Target="../media/image310.png"/><Relationship Id="rId29" Type="http://schemas.openxmlformats.org/officeDocument/2006/relationships/image" Target="../media/image340.png"/><Relationship Id="rId11" Type="http://schemas.openxmlformats.org/officeDocument/2006/relationships/image" Target="../media/image120.png"/><Relationship Id="rId24" Type="http://schemas.openxmlformats.org/officeDocument/2006/relationships/image" Target="../media/image290.png"/><Relationship Id="rId32" Type="http://schemas.openxmlformats.org/officeDocument/2006/relationships/image" Target="../media/image370.png"/><Relationship Id="rId40" Type="http://schemas.openxmlformats.org/officeDocument/2006/relationships/image" Target="../media/image460.png"/><Relationship Id="rId45" Type="http://schemas.openxmlformats.org/officeDocument/2006/relationships/image" Target="../media/image52.png"/><Relationship Id="rId53" Type="http://schemas.openxmlformats.org/officeDocument/2006/relationships/image" Target="../media/image75.png"/><Relationship Id="rId58" Type="http://schemas.openxmlformats.org/officeDocument/2006/relationships/image" Target="../media/image80.png"/><Relationship Id="rId66" Type="http://schemas.openxmlformats.org/officeDocument/2006/relationships/image" Target="../media/image94.png"/><Relationship Id="rId61" Type="http://schemas.openxmlformats.org/officeDocument/2006/relationships/image" Target="../media/image83.png"/><Relationship Id="rId19" Type="http://schemas.openxmlformats.org/officeDocument/2006/relationships/image" Target="../media/image220.png"/><Relationship Id="rId14" Type="http://schemas.openxmlformats.org/officeDocument/2006/relationships/image" Target="../media/image150.png"/><Relationship Id="rId27" Type="http://schemas.openxmlformats.org/officeDocument/2006/relationships/image" Target="../media/image320.png"/><Relationship Id="rId30" Type="http://schemas.openxmlformats.org/officeDocument/2006/relationships/image" Target="../media/image350.png"/><Relationship Id="rId35" Type="http://schemas.openxmlformats.org/officeDocument/2006/relationships/image" Target="../media/image400.png"/><Relationship Id="rId43" Type="http://schemas.openxmlformats.org/officeDocument/2006/relationships/image" Target="../media/image71.png"/><Relationship Id="rId64" Type="http://schemas.openxmlformats.org/officeDocument/2006/relationships/image" Target="../media/image58.png"/><Relationship Id="rId56" Type="http://schemas.openxmlformats.org/officeDocument/2006/relationships/image" Target="../media/image78.png"/><Relationship Id="rId69" Type="http://schemas.openxmlformats.org/officeDocument/2006/relationships/image" Target="../media/image96.png"/><Relationship Id="rId8" Type="http://schemas.openxmlformats.org/officeDocument/2006/relationships/image" Target="../media/image90.png"/><Relationship Id="rId51" Type="http://schemas.openxmlformats.org/officeDocument/2006/relationships/image" Target="../media/image73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25" Type="http://schemas.openxmlformats.org/officeDocument/2006/relationships/image" Target="../media/image300.png"/><Relationship Id="rId33" Type="http://schemas.openxmlformats.org/officeDocument/2006/relationships/image" Target="../media/image380.png"/><Relationship Id="rId38" Type="http://schemas.openxmlformats.org/officeDocument/2006/relationships/image" Target="../media/image430.png"/><Relationship Id="rId46" Type="http://schemas.openxmlformats.org/officeDocument/2006/relationships/image" Target="../media/image53.png"/><Relationship Id="rId59" Type="http://schemas.openxmlformats.org/officeDocument/2006/relationships/image" Target="../media/image81.png"/><Relationship Id="rId67" Type="http://schemas.openxmlformats.org/officeDocument/2006/relationships/image" Target="../media/image93.png"/><Relationship Id="rId20" Type="http://schemas.openxmlformats.org/officeDocument/2006/relationships/image" Target="../media/image230.png"/><Relationship Id="rId41" Type="http://schemas.openxmlformats.org/officeDocument/2006/relationships/image" Target="../media/image470.png"/><Relationship Id="rId54" Type="http://schemas.openxmlformats.org/officeDocument/2006/relationships/image" Target="../media/image76.png"/><Relationship Id="rId62" Type="http://schemas.openxmlformats.org/officeDocument/2006/relationships/image" Target="../media/image84.png"/><Relationship Id="rId7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70.png"/><Relationship Id="rId28" Type="http://schemas.openxmlformats.org/officeDocument/2006/relationships/image" Target="../media/image330.png"/><Relationship Id="rId36" Type="http://schemas.openxmlformats.org/officeDocument/2006/relationships/image" Target="../media/image412.png"/><Relationship Id="rId49" Type="http://schemas.openxmlformats.org/officeDocument/2006/relationships/image" Target="../media/image56.png"/><Relationship Id="rId57" Type="http://schemas.openxmlformats.org/officeDocument/2006/relationships/image" Target="../media/image79.png"/><Relationship Id="rId10" Type="http://schemas.openxmlformats.org/officeDocument/2006/relationships/image" Target="../media/image110.png"/><Relationship Id="rId31" Type="http://schemas.openxmlformats.org/officeDocument/2006/relationships/image" Target="../media/image360.png"/><Relationship Id="rId44" Type="http://schemas.openxmlformats.org/officeDocument/2006/relationships/image" Target="../media/image72.png"/><Relationship Id="rId65" Type="http://schemas.openxmlformats.org/officeDocument/2006/relationships/image" Target="../media/image63.png"/><Relationship Id="rId52" Type="http://schemas.openxmlformats.org/officeDocument/2006/relationships/image" Target="../media/image74.png"/><Relationship Id="rId60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1.png"/><Relationship Id="rId26" Type="http://schemas.openxmlformats.org/officeDocument/2006/relationships/image" Target="../media/image311.png"/><Relationship Id="rId39" Type="http://schemas.openxmlformats.org/officeDocument/2006/relationships/image" Target="../media/image440.png"/><Relationship Id="rId21" Type="http://schemas.openxmlformats.org/officeDocument/2006/relationships/image" Target="../media/image251.png"/><Relationship Id="rId34" Type="http://schemas.openxmlformats.org/officeDocument/2006/relationships/image" Target="../media/image390.png"/><Relationship Id="rId42" Type="http://schemas.openxmlformats.org/officeDocument/2006/relationships/image" Target="../media/image700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77.png"/><Relationship Id="rId63" Type="http://schemas.openxmlformats.org/officeDocument/2006/relationships/image" Target="../media/image85.png"/><Relationship Id="rId68" Type="http://schemas.openxmlformats.org/officeDocument/2006/relationships/image" Target="../media/image95.png"/><Relationship Id="rId7" Type="http://schemas.openxmlformats.org/officeDocument/2006/relationships/image" Target="../media/image86.png"/><Relationship Id="rId2" Type="http://schemas.openxmlformats.org/officeDocument/2006/relationships/image" Target="../media/image310.png"/><Relationship Id="rId29" Type="http://schemas.openxmlformats.org/officeDocument/2006/relationships/image" Target="../media/image340.png"/><Relationship Id="rId11" Type="http://schemas.openxmlformats.org/officeDocument/2006/relationships/image" Target="../media/image120.png"/><Relationship Id="rId24" Type="http://schemas.openxmlformats.org/officeDocument/2006/relationships/image" Target="../media/image290.png"/><Relationship Id="rId32" Type="http://schemas.openxmlformats.org/officeDocument/2006/relationships/image" Target="../media/image370.png"/><Relationship Id="rId40" Type="http://schemas.openxmlformats.org/officeDocument/2006/relationships/image" Target="../media/image460.png"/><Relationship Id="rId45" Type="http://schemas.openxmlformats.org/officeDocument/2006/relationships/image" Target="../media/image52.png"/><Relationship Id="rId53" Type="http://schemas.openxmlformats.org/officeDocument/2006/relationships/image" Target="../media/image75.png"/><Relationship Id="rId58" Type="http://schemas.openxmlformats.org/officeDocument/2006/relationships/image" Target="../media/image80.png"/><Relationship Id="rId66" Type="http://schemas.openxmlformats.org/officeDocument/2006/relationships/image" Target="../media/image94.png"/><Relationship Id="rId61" Type="http://schemas.openxmlformats.org/officeDocument/2006/relationships/image" Target="../media/image83.png"/><Relationship Id="rId19" Type="http://schemas.openxmlformats.org/officeDocument/2006/relationships/image" Target="../media/image220.png"/><Relationship Id="rId14" Type="http://schemas.openxmlformats.org/officeDocument/2006/relationships/image" Target="../media/image150.png"/><Relationship Id="rId27" Type="http://schemas.openxmlformats.org/officeDocument/2006/relationships/image" Target="../media/image320.png"/><Relationship Id="rId30" Type="http://schemas.openxmlformats.org/officeDocument/2006/relationships/image" Target="../media/image350.png"/><Relationship Id="rId35" Type="http://schemas.openxmlformats.org/officeDocument/2006/relationships/image" Target="../media/image400.png"/><Relationship Id="rId43" Type="http://schemas.openxmlformats.org/officeDocument/2006/relationships/image" Target="../media/image71.png"/><Relationship Id="rId64" Type="http://schemas.openxmlformats.org/officeDocument/2006/relationships/image" Target="../media/image58.png"/><Relationship Id="rId56" Type="http://schemas.openxmlformats.org/officeDocument/2006/relationships/image" Target="../media/image78.png"/><Relationship Id="rId69" Type="http://schemas.openxmlformats.org/officeDocument/2006/relationships/image" Target="../media/image98.png"/><Relationship Id="rId8" Type="http://schemas.openxmlformats.org/officeDocument/2006/relationships/image" Target="../media/image90.png"/><Relationship Id="rId51" Type="http://schemas.openxmlformats.org/officeDocument/2006/relationships/image" Target="../media/image73.png"/><Relationship Id="rId3" Type="http://schemas.openxmlformats.org/officeDocument/2006/relationships/image" Target="../media/image410.png"/><Relationship Id="rId12" Type="http://schemas.openxmlformats.org/officeDocument/2006/relationships/image" Target="../media/image130.png"/><Relationship Id="rId25" Type="http://schemas.openxmlformats.org/officeDocument/2006/relationships/image" Target="../media/image300.png"/><Relationship Id="rId33" Type="http://schemas.openxmlformats.org/officeDocument/2006/relationships/image" Target="../media/image380.png"/><Relationship Id="rId38" Type="http://schemas.openxmlformats.org/officeDocument/2006/relationships/image" Target="../media/image430.png"/><Relationship Id="rId46" Type="http://schemas.openxmlformats.org/officeDocument/2006/relationships/image" Target="../media/image53.png"/><Relationship Id="rId59" Type="http://schemas.openxmlformats.org/officeDocument/2006/relationships/image" Target="../media/image81.png"/><Relationship Id="rId67" Type="http://schemas.openxmlformats.org/officeDocument/2006/relationships/image" Target="../media/image93.png"/><Relationship Id="rId20" Type="http://schemas.openxmlformats.org/officeDocument/2006/relationships/image" Target="../media/image230.png"/><Relationship Id="rId41" Type="http://schemas.openxmlformats.org/officeDocument/2006/relationships/image" Target="../media/image470.png"/><Relationship Id="rId54" Type="http://schemas.openxmlformats.org/officeDocument/2006/relationships/image" Target="../media/image76.png"/><Relationship Id="rId6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70.png"/><Relationship Id="rId28" Type="http://schemas.openxmlformats.org/officeDocument/2006/relationships/image" Target="../media/image330.png"/><Relationship Id="rId36" Type="http://schemas.openxmlformats.org/officeDocument/2006/relationships/image" Target="../media/image412.png"/><Relationship Id="rId49" Type="http://schemas.openxmlformats.org/officeDocument/2006/relationships/image" Target="../media/image56.png"/><Relationship Id="rId57" Type="http://schemas.openxmlformats.org/officeDocument/2006/relationships/image" Target="../media/image79.png"/><Relationship Id="rId10" Type="http://schemas.openxmlformats.org/officeDocument/2006/relationships/image" Target="../media/image110.png"/><Relationship Id="rId31" Type="http://schemas.openxmlformats.org/officeDocument/2006/relationships/image" Target="../media/image360.png"/><Relationship Id="rId44" Type="http://schemas.openxmlformats.org/officeDocument/2006/relationships/image" Target="../media/image72.png"/><Relationship Id="rId65" Type="http://schemas.openxmlformats.org/officeDocument/2006/relationships/image" Target="../media/image63.png"/><Relationship Id="rId52" Type="http://schemas.openxmlformats.org/officeDocument/2006/relationships/image" Target="../media/image74.png"/><Relationship Id="rId60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1.png"/><Relationship Id="rId2" Type="http://schemas.openxmlformats.org/officeDocument/2006/relationships/image" Target="../media/image7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811.png"/><Relationship Id="rId4" Type="http://schemas.openxmlformats.org/officeDocument/2006/relationships/image" Target="../media/image7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2.png"/><Relationship Id="rId3" Type="http://schemas.openxmlformats.org/officeDocument/2006/relationships/image" Target="../media/image2100.png"/><Relationship Id="rId7" Type="http://schemas.openxmlformats.org/officeDocument/2006/relationships/image" Target="../media/image602.png"/><Relationship Id="rId12" Type="http://schemas.openxmlformats.org/officeDocument/2006/relationships/image" Target="../media/image301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2.png"/><Relationship Id="rId11" Type="http://schemas.openxmlformats.org/officeDocument/2006/relationships/image" Target="../media/image292.png"/><Relationship Id="rId5" Type="http://schemas.openxmlformats.org/officeDocument/2006/relationships/image" Target="../media/image4110.png"/><Relationship Id="rId10" Type="http://schemas.openxmlformats.org/officeDocument/2006/relationships/image" Target="../media/image282.png"/><Relationship Id="rId4" Type="http://schemas.openxmlformats.org/officeDocument/2006/relationships/image" Target="../media/image3100.png"/><Relationship Id="rId9" Type="http://schemas.openxmlformats.org/officeDocument/2006/relationships/image" Target="../media/image80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2.png"/><Relationship Id="rId3" Type="http://schemas.openxmlformats.org/officeDocument/2006/relationships/image" Target="../media/image2100.png"/><Relationship Id="rId7" Type="http://schemas.openxmlformats.org/officeDocument/2006/relationships/image" Target="../media/image6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2.png"/><Relationship Id="rId11" Type="http://schemas.openxmlformats.org/officeDocument/2006/relationships/image" Target="../media/image2400.png"/><Relationship Id="rId5" Type="http://schemas.openxmlformats.org/officeDocument/2006/relationships/image" Target="../media/image4110.png"/><Relationship Id="rId10" Type="http://schemas.openxmlformats.org/officeDocument/2006/relationships/image" Target="../media/image2300.png"/><Relationship Id="rId4" Type="http://schemas.openxmlformats.org/officeDocument/2006/relationships/image" Target="../media/image3100.png"/><Relationship Id="rId9" Type="http://schemas.openxmlformats.org/officeDocument/2006/relationships/image" Target="../media/image80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2.png"/><Relationship Id="rId13" Type="http://schemas.openxmlformats.org/officeDocument/2006/relationships/image" Target="../media/image1610.png"/><Relationship Id="rId3" Type="http://schemas.openxmlformats.org/officeDocument/2006/relationships/image" Target="../media/image2100.png"/><Relationship Id="rId7" Type="http://schemas.openxmlformats.org/officeDocument/2006/relationships/image" Target="../media/image602.png"/><Relationship Id="rId12" Type="http://schemas.openxmlformats.org/officeDocument/2006/relationships/image" Target="../media/image1500.png"/><Relationship Id="rId17" Type="http://schemas.openxmlformats.org/officeDocument/2006/relationships/image" Target="../media/image2000.png"/><Relationship Id="rId2" Type="http://schemas.openxmlformats.org/officeDocument/2006/relationships/image" Target="../media/image313.png"/><Relationship Id="rId16" Type="http://schemas.openxmlformats.org/officeDocument/2006/relationships/image" Target="../media/image1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2.png"/><Relationship Id="rId11" Type="http://schemas.openxmlformats.org/officeDocument/2006/relationships/image" Target="../media/image1400.png"/><Relationship Id="rId5" Type="http://schemas.openxmlformats.org/officeDocument/2006/relationships/image" Target="../media/image4110.png"/><Relationship Id="rId15" Type="http://schemas.openxmlformats.org/officeDocument/2006/relationships/image" Target="../media/image1800.png"/><Relationship Id="rId10" Type="http://schemas.openxmlformats.org/officeDocument/2006/relationships/image" Target="../media/image1300.png"/><Relationship Id="rId4" Type="http://schemas.openxmlformats.org/officeDocument/2006/relationships/image" Target="../media/image3100.png"/><Relationship Id="rId9" Type="http://schemas.openxmlformats.org/officeDocument/2006/relationships/image" Target="../media/image800.png"/><Relationship Id="rId14" Type="http://schemas.openxmlformats.org/officeDocument/2006/relationships/image" Target="../media/image17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2.png"/><Relationship Id="rId3" Type="http://schemas.openxmlformats.org/officeDocument/2006/relationships/image" Target="../media/image2100.png"/><Relationship Id="rId7" Type="http://schemas.openxmlformats.org/officeDocument/2006/relationships/image" Target="../media/image602.png"/><Relationship Id="rId2" Type="http://schemas.openxmlformats.org/officeDocument/2006/relationships/image" Target="../media/image3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2.png"/><Relationship Id="rId5" Type="http://schemas.openxmlformats.org/officeDocument/2006/relationships/image" Target="../media/image4110.png"/><Relationship Id="rId10" Type="http://schemas.openxmlformats.org/officeDocument/2006/relationships/image" Target="../media/image332.png"/><Relationship Id="rId4" Type="http://schemas.openxmlformats.org/officeDocument/2006/relationships/image" Target="../media/image3100.png"/><Relationship Id="rId9" Type="http://schemas.openxmlformats.org/officeDocument/2006/relationships/image" Target="../media/image8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0.png"/><Relationship Id="rId3" Type="http://schemas.openxmlformats.org/officeDocument/2006/relationships/image" Target="../media/image2600.png"/><Relationship Id="rId7" Type="http://schemas.openxmlformats.org/officeDocument/2006/relationships/image" Target="../media/image3000.png"/><Relationship Id="rId12" Type="http://schemas.openxmlformats.org/officeDocument/2006/relationships/image" Target="../media/image3510.png"/><Relationship Id="rId2" Type="http://schemas.openxmlformats.org/officeDocument/2006/relationships/image" Target="../media/image2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0.png"/><Relationship Id="rId11" Type="http://schemas.openxmlformats.org/officeDocument/2006/relationships/image" Target="../media/image3410.png"/><Relationship Id="rId5" Type="http://schemas.openxmlformats.org/officeDocument/2006/relationships/image" Target="../media/image2800.png"/><Relationship Id="rId10" Type="http://schemas.openxmlformats.org/officeDocument/2006/relationships/image" Target="../media/image3300.png"/><Relationship Id="rId4" Type="http://schemas.openxmlformats.org/officeDocument/2006/relationships/image" Target="../media/image2700.png"/><Relationship Id="rId9" Type="http://schemas.openxmlformats.org/officeDocument/2006/relationships/image" Target="../media/image320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0.png"/><Relationship Id="rId3" Type="http://schemas.openxmlformats.org/officeDocument/2006/relationships/image" Target="../media/image2600.png"/><Relationship Id="rId7" Type="http://schemas.openxmlformats.org/officeDocument/2006/relationships/image" Target="../media/image3000.png"/><Relationship Id="rId12" Type="http://schemas.openxmlformats.org/officeDocument/2006/relationships/image" Target="../media/image3510.png"/><Relationship Id="rId2" Type="http://schemas.openxmlformats.org/officeDocument/2006/relationships/image" Target="../media/image1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0.png"/><Relationship Id="rId11" Type="http://schemas.openxmlformats.org/officeDocument/2006/relationships/image" Target="../media/image3410.png"/><Relationship Id="rId5" Type="http://schemas.openxmlformats.org/officeDocument/2006/relationships/image" Target="../media/image2800.png"/><Relationship Id="rId10" Type="http://schemas.openxmlformats.org/officeDocument/2006/relationships/image" Target="../media/image3300.png"/><Relationship Id="rId4" Type="http://schemas.openxmlformats.org/officeDocument/2006/relationships/image" Target="../media/image2700.png"/><Relationship Id="rId9" Type="http://schemas.openxmlformats.org/officeDocument/2006/relationships/image" Target="../media/image320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0.png"/><Relationship Id="rId13" Type="http://schemas.openxmlformats.org/officeDocument/2006/relationships/image" Target="../media/image382.png"/><Relationship Id="rId3" Type="http://schemas.openxmlformats.org/officeDocument/2006/relationships/image" Target="../media/image2600.png"/><Relationship Id="rId7" Type="http://schemas.openxmlformats.org/officeDocument/2006/relationships/image" Target="../media/image3000.png"/><Relationship Id="rId12" Type="http://schemas.openxmlformats.org/officeDocument/2006/relationships/image" Target="../media/image3510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0.png"/><Relationship Id="rId11" Type="http://schemas.openxmlformats.org/officeDocument/2006/relationships/image" Target="../media/image3410.png"/><Relationship Id="rId5" Type="http://schemas.openxmlformats.org/officeDocument/2006/relationships/image" Target="../media/image2800.png"/><Relationship Id="rId10" Type="http://schemas.openxmlformats.org/officeDocument/2006/relationships/image" Target="../media/image3300.png"/><Relationship Id="rId4" Type="http://schemas.openxmlformats.org/officeDocument/2006/relationships/image" Target="../media/image2700.png"/><Relationship Id="rId9" Type="http://schemas.openxmlformats.org/officeDocument/2006/relationships/image" Target="../media/image320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0.png"/><Relationship Id="rId3" Type="http://schemas.openxmlformats.org/officeDocument/2006/relationships/image" Target="../media/image2600.png"/><Relationship Id="rId7" Type="http://schemas.openxmlformats.org/officeDocument/2006/relationships/image" Target="../media/image3000.png"/><Relationship Id="rId12" Type="http://schemas.openxmlformats.org/officeDocument/2006/relationships/image" Target="../media/image3510.png"/><Relationship Id="rId2" Type="http://schemas.openxmlformats.org/officeDocument/2006/relationships/image" Target="../media/image1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0.png"/><Relationship Id="rId11" Type="http://schemas.openxmlformats.org/officeDocument/2006/relationships/image" Target="../media/image3410.png"/><Relationship Id="rId5" Type="http://schemas.openxmlformats.org/officeDocument/2006/relationships/image" Target="../media/image2800.png"/><Relationship Id="rId10" Type="http://schemas.openxmlformats.org/officeDocument/2006/relationships/image" Target="../media/image3300.png"/><Relationship Id="rId4" Type="http://schemas.openxmlformats.org/officeDocument/2006/relationships/image" Target="../media/image2700.png"/><Relationship Id="rId9" Type="http://schemas.openxmlformats.org/officeDocument/2006/relationships/image" Target="../media/image320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dblp.uni-trier.de/db/conf/stoc/stoc89.html#ChandraRRST89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://dblp.uni-trier.de/pers/hd/t/Tiwari:Praso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blp.uni-trier.de/pers/hd/s/Smolensky:Roman" TargetMode="External"/><Relationship Id="rId5" Type="http://schemas.openxmlformats.org/officeDocument/2006/relationships/hyperlink" Target="http://dblp.uni-trier.de/pers/hd/r/Ruzzo:Walter_L=" TargetMode="External"/><Relationship Id="rId4" Type="http://schemas.openxmlformats.org/officeDocument/2006/relationships/hyperlink" Target="http://dblp.uni-trier.de/pers/hd/c/Chandra:Ashok_K=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1.png"/><Relationship Id="rId13" Type="http://schemas.openxmlformats.org/officeDocument/2006/relationships/image" Target="../media/image4700.png"/><Relationship Id="rId3" Type="http://schemas.openxmlformats.org/officeDocument/2006/relationships/image" Target="../media/image2601.png"/><Relationship Id="rId7" Type="http://schemas.openxmlformats.org/officeDocument/2006/relationships/image" Target="../media/image3010.png"/><Relationship Id="rId12" Type="http://schemas.openxmlformats.org/officeDocument/2006/relationships/image" Target="../media/image3500.png"/><Relationship Id="rId2" Type="http://schemas.openxmlformats.org/officeDocument/2006/relationships/image" Target="../media/image8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1.png"/><Relationship Id="rId11" Type="http://schemas.openxmlformats.org/officeDocument/2006/relationships/image" Target="../media/image3411.png"/><Relationship Id="rId5" Type="http://schemas.openxmlformats.org/officeDocument/2006/relationships/image" Target="../media/image2810.png"/><Relationship Id="rId10" Type="http://schemas.openxmlformats.org/officeDocument/2006/relationships/image" Target="../media/image3310.png"/><Relationship Id="rId4" Type="http://schemas.openxmlformats.org/officeDocument/2006/relationships/image" Target="../media/image2701.png"/><Relationship Id="rId9" Type="http://schemas.openxmlformats.org/officeDocument/2006/relationships/image" Target="../media/image321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0.png"/><Relationship Id="rId13" Type="http://schemas.openxmlformats.org/officeDocument/2006/relationships/image" Target="../media/image3500.png"/><Relationship Id="rId3" Type="http://schemas.openxmlformats.org/officeDocument/2006/relationships/image" Target="../media/image630.png"/><Relationship Id="rId7" Type="http://schemas.openxmlformats.org/officeDocument/2006/relationships/image" Target="../media/image2901.png"/><Relationship Id="rId12" Type="http://schemas.openxmlformats.org/officeDocument/2006/relationships/image" Target="../media/image3411.png"/><Relationship Id="rId2" Type="http://schemas.openxmlformats.org/officeDocument/2006/relationships/image" Target="../media/image6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0.png"/><Relationship Id="rId11" Type="http://schemas.openxmlformats.org/officeDocument/2006/relationships/image" Target="../media/image3310.png"/><Relationship Id="rId5" Type="http://schemas.openxmlformats.org/officeDocument/2006/relationships/image" Target="../media/image2701.png"/><Relationship Id="rId10" Type="http://schemas.openxmlformats.org/officeDocument/2006/relationships/image" Target="../media/image3210.png"/><Relationship Id="rId4" Type="http://schemas.openxmlformats.org/officeDocument/2006/relationships/image" Target="../media/image2601.png"/><Relationship Id="rId9" Type="http://schemas.openxmlformats.org/officeDocument/2006/relationships/image" Target="../media/image3101.png"/><Relationship Id="rId14" Type="http://schemas.openxmlformats.org/officeDocument/2006/relationships/image" Target="../media/image86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0.png"/><Relationship Id="rId13" Type="http://schemas.openxmlformats.org/officeDocument/2006/relationships/image" Target="../media/image3500.png"/><Relationship Id="rId3" Type="http://schemas.openxmlformats.org/officeDocument/2006/relationships/image" Target="../media/image871.png"/><Relationship Id="rId7" Type="http://schemas.openxmlformats.org/officeDocument/2006/relationships/image" Target="../media/image2901.png"/><Relationship Id="rId12" Type="http://schemas.openxmlformats.org/officeDocument/2006/relationships/image" Target="../media/image3411.png"/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0.png"/><Relationship Id="rId11" Type="http://schemas.openxmlformats.org/officeDocument/2006/relationships/image" Target="../media/image3310.png"/><Relationship Id="rId5" Type="http://schemas.openxmlformats.org/officeDocument/2006/relationships/image" Target="../media/image2701.png"/><Relationship Id="rId10" Type="http://schemas.openxmlformats.org/officeDocument/2006/relationships/image" Target="../media/image3210.png"/><Relationship Id="rId4" Type="http://schemas.openxmlformats.org/officeDocument/2006/relationships/image" Target="../media/image2601.png"/><Relationship Id="rId9" Type="http://schemas.openxmlformats.org/officeDocument/2006/relationships/image" Target="../media/image3101.png"/><Relationship Id="rId14" Type="http://schemas.openxmlformats.org/officeDocument/2006/relationships/image" Target="../media/image610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0.png"/><Relationship Id="rId13" Type="http://schemas.openxmlformats.org/officeDocument/2006/relationships/image" Target="../media/image3500.png"/><Relationship Id="rId3" Type="http://schemas.openxmlformats.org/officeDocument/2006/relationships/image" Target="../media/image513.png"/><Relationship Id="rId7" Type="http://schemas.openxmlformats.org/officeDocument/2006/relationships/image" Target="../media/image2901.png"/><Relationship Id="rId12" Type="http://schemas.openxmlformats.org/officeDocument/2006/relationships/image" Target="../media/image3411.png"/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0.png"/><Relationship Id="rId11" Type="http://schemas.openxmlformats.org/officeDocument/2006/relationships/image" Target="../media/image3310.png"/><Relationship Id="rId5" Type="http://schemas.openxmlformats.org/officeDocument/2006/relationships/image" Target="../media/image2701.png"/><Relationship Id="rId15" Type="http://schemas.openxmlformats.org/officeDocument/2006/relationships/image" Target="../media/image920.png"/><Relationship Id="rId10" Type="http://schemas.openxmlformats.org/officeDocument/2006/relationships/image" Target="../media/image3210.png"/><Relationship Id="rId4" Type="http://schemas.openxmlformats.org/officeDocument/2006/relationships/image" Target="../media/image2601.png"/><Relationship Id="rId9" Type="http://schemas.openxmlformats.org/officeDocument/2006/relationships/image" Target="../media/image3101.png"/><Relationship Id="rId14" Type="http://schemas.openxmlformats.org/officeDocument/2006/relationships/image" Target="../media/image90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6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29.png"/><Relationship Id="rId3" Type="http://schemas.openxmlformats.org/officeDocument/2006/relationships/image" Target="../media/image19.png"/><Relationship Id="rId47" Type="http://schemas.openxmlformats.org/officeDocument/2006/relationships/image" Target="../media/image25.png"/><Relationship Id="rId50" Type="http://schemas.openxmlformats.org/officeDocument/2006/relationships/image" Target="../media/image28.png"/><Relationship Id="rId55" Type="http://schemas.openxmlformats.org/officeDocument/2006/relationships/image" Target="../media/image33.png"/><Relationship Id="rId63" Type="http://schemas.openxmlformats.org/officeDocument/2006/relationships/image" Target="../media/image2.png"/><Relationship Id="rId68" Type="http://schemas.openxmlformats.org/officeDocument/2006/relationships/image" Target="../media/image6.png"/><Relationship Id="rId46" Type="http://schemas.openxmlformats.org/officeDocument/2006/relationships/image" Target="../media/image24.png"/><Relationship Id="rId59" Type="http://schemas.openxmlformats.org/officeDocument/2006/relationships/image" Target="../media/image37.png"/><Relationship Id="rId67" Type="http://schemas.openxmlformats.org/officeDocument/2006/relationships/image" Target="../media/image172.png"/><Relationship Id="rId2" Type="http://schemas.openxmlformats.org/officeDocument/2006/relationships/image" Target="../media/image1.png"/><Relationship Id="rId54" Type="http://schemas.openxmlformats.org/officeDocument/2006/relationships/image" Target="../media/image32.png"/><Relationship Id="rId62" Type="http://schemas.openxmlformats.org/officeDocument/2006/relationships/image" Target="../media/image40.png"/><Relationship Id="rId7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23.png"/><Relationship Id="rId53" Type="http://schemas.openxmlformats.org/officeDocument/2006/relationships/image" Target="../media/image31.png"/><Relationship Id="rId58" Type="http://schemas.openxmlformats.org/officeDocument/2006/relationships/image" Target="../media/image36.png"/><Relationship Id="rId66" Type="http://schemas.openxmlformats.org/officeDocument/2006/relationships/image" Target="../media/image5.png"/><Relationship Id="rId49" Type="http://schemas.openxmlformats.org/officeDocument/2006/relationships/image" Target="../media/image27.png"/><Relationship Id="rId57" Type="http://schemas.openxmlformats.org/officeDocument/2006/relationships/image" Target="../media/image35.png"/><Relationship Id="rId61" Type="http://schemas.openxmlformats.org/officeDocument/2006/relationships/image" Target="../media/image39.png"/><Relationship Id="rId44" Type="http://schemas.openxmlformats.org/officeDocument/2006/relationships/image" Target="../media/image21.png"/><Relationship Id="rId52" Type="http://schemas.openxmlformats.org/officeDocument/2006/relationships/image" Target="../media/image30.png"/><Relationship Id="rId60" Type="http://schemas.openxmlformats.org/officeDocument/2006/relationships/image" Target="../media/image38.png"/><Relationship Id="rId65" Type="http://schemas.openxmlformats.org/officeDocument/2006/relationships/image" Target="../media/image4.png"/><Relationship Id="rId4" Type="http://schemas.openxmlformats.org/officeDocument/2006/relationships/image" Target="../media/image20.png"/><Relationship Id="rId43" Type="http://schemas.openxmlformats.org/officeDocument/2006/relationships/image" Target="../media/image22.png"/><Relationship Id="rId48" Type="http://schemas.openxmlformats.org/officeDocument/2006/relationships/image" Target="../media/image26.png"/><Relationship Id="rId56" Type="http://schemas.openxmlformats.org/officeDocument/2006/relationships/image" Target="../media/image34.png"/><Relationship Id="rId64" Type="http://schemas.openxmlformats.org/officeDocument/2006/relationships/image" Target="../media/image3.png"/><Relationship Id="rId6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14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Delay sequences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Random walk and Electric networks</a:t>
            </a:r>
          </a:p>
          <a:p>
            <a:pPr fontAlgn="auto">
              <a:spcAft>
                <a:spcPts val="0"/>
              </a:spcAft>
              <a:defRPr/>
            </a:pPr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5800" y="2309813"/>
            <a:ext cx="7772400" cy="1500187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7030A0"/>
                </a:solidFill>
              </a:rPr>
              <a:t>Warm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be any two events defined over a probability space.</a:t>
                </a:r>
              </a:p>
              <a:p>
                <a:pPr marL="0" indent="0">
                  <a:buNone/>
                </a:pPr>
                <a:r>
                  <a:rPr lang="en-US" sz="2400" dirty="0"/>
                  <a:t>Whenever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happens,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also happens.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itchFamily="2" charset="2"/>
                  </a:rPr>
                  <a:t></a:t>
                </a:r>
                <a:r>
                  <a:rPr lang="en-US" sz="2400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400" dirty="0"/>
                  <a:t>: What is the relation between </a:t>
                </a:r>
                <a:r>
                  <a:rPr lang="en-US" sz="2400" b="1" dirty="0"/>
                  <a:t>P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 and </a:t>
                </a:r>
                <a:r>
                  <a:rPr lang="en-US" sz="2400" b="1" dirty="0"/>
                  <a:t>P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1219200"/>
            <a:ext cx="6400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1219200"/>
            <a:ext cx="64008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20574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20574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33528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33528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56878" y="4343400"/>
                <a:ext cx="1796902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ea typeface="Cambria Math"/>
                  </a:rPr>
                  <a:t>P</a:t>
                </a:r>
                <a:r>
                  <a:rPr lang="en-US" sz="2400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sym typeface="Wingdings" pitchFamily="2" charset="2"/>
                      </a:rPr>
                      <m:t>≤ </m:t>
                    </m:r>
                  </m:oMath>
                </a14:m>
                <a:r>
                  <a:rPr lang="en-US" sz="2400" b="1" dirty="0">
                    <a:ea typeface="Cambria Math"/>
                  </a:rPr>
                  <a:t>P</a:t>
                </a:r>
                <a:r>
                  <a:rPr lang="en-US" sz="2400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78" y="4343400"/>
                <a:ext cx="1796902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714" t="-9091" r="-7744" b="-272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7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381000" y="366379"/>
          <a:ext cx="39657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2532" y="468868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toss </a:t>
            </a:r>
          </a:p>
          <a:p>
            <a:r>
              <a:rPr lang="en-US" b="1" dirty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1759" y="6457890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59" y="6457890"/>
                <a:ext cx="385041" cy="400110"/>
              </a:xfrm>
              <a:prstGeom prst="rect">
                <a:avLst/>
              </a:prstGeom>
              <a:blipFill rotWithShape="1">
                <a:blip r:embed="rId39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5800" y="60960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96000"/>
                <a:ext cx="385042" cy="400110"/>
              </a:xfrm>
              <a:prstGeom prst="rect">
                <a:avLst/>
              </a:prstGeom>
              <a:blipFill rotWithShape="1">
                <a:blip r:embed="rId41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5800" y="57150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715000"/>
                <a:ext cx="385042" cy="400110"/>
              </a:xfrm>
              <a:prstGeom prst="rect">
                <a:avLst/>
              </a:prstGeom>
              <a:blipFill rotWithShape="1">
                <a:blip r:embed="rId42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2930180" y="987647"/>
            <a:ext cx="460324" cy="5921728"/>
            <a:chOff x="2930180" y="987647"/>
            <a:chExt cx="460324" cy="592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374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17379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374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2435447"/>
                  <a:ext cx="418704" cy="36933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t="-8333" r="-159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9751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2" y="987647"/>
                  <a:ext cx="388248" cy="369332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9678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1368647"/>
                  <a:ext cx="388248" cy="369332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t="-8333" r="-1875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9678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2054447"/>
                  <a:ext cx="388248" cy="36933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9374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2816447"/>
                  <a:ext cx="418704" cy="369332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9751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2" y="3197447"/>
                  <a:ext cx="388248" cy="369332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9678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3894915"/>
                  <a:ext cx="388248" cy="369332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9301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180" y="4264247"/>
                  <a:ext cx="418704" cy="369332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t="-8333" r="-1764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18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5805821"/>
                  <a:ext cx="418704" cy="369332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946920" y="47244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920" y="4724400"/>
                  <a:ext cx="405880" cy="584775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t="-12500" r="-49254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9645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552" y="5345668"/>
                  <a:ext cx="388248" cy="369332"/>
                </a:xfrm>
                <a:prstGeom prst="rect">
                  <a:avLst/>
                </a:prstGeom>
                <a:blipFill rotWithShape="1">
                  <a:blip r:embed="rId5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97180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6324600"/>
                  <a:ext cx="405880" cy="584775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 t="-12632" r="-50000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1447800" y="987647"/>
            <a:ext cx="569387" cy="5794153"/>
            <a:chOff x="1447800" y="987647"/>
            <a:chExt cx="569387" cy="5794153"/>
          </a:xfrm>
        </p:grpSpPr>
        <p:sp>
          <p:nvSpPr>
            <p:cNvPr id="40" name="TextBox 39"/>
            <p:cNvSpPr txBox="1"/>
            <p:nvPr/>
          </p:nvSpPr>
          <p:spPr>
            <a:xfrm>
              <a:off x="1447800" y="98764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47800" y="13716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7800" y="17526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47800" y="641246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524000" y="2158425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158425"/>
                  <a:ext cx="405880" cy="584775"/>
                </a:xfrm>
                <a:prstGeom prst="rect">
                  <a:avLst/>
                </a:prstGeom>
                <a:blipFill rotWithShape="1">
                  <a:blip r:embed="rId56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24000" y="58674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867400"/>
                  <a:ext cx="405880" cy="58477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24000" y="3733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733800"/>
                  <a:ext cx="405880" cy="58477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6045" y="3008709"/>
                <a:ext cx="800155" cy="7468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45" y="3008709"/>
                <a:ext cx="800155" cy="746808"/>
              </a:xfrm>
              <a:prstGeom prst="rect">
                <a:avLst/>
              </a:prstGeom>
              <a:blipFill rotWithShape="1">
                <a:blip r:embed="rId58"/>
                <a:stretch>
                  <a:fillRect r="-82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2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4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4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20" grpId="0"/>
      <p:bldP spid="21" grpId="0"/>
      <p:bldP spid="22" grpId="0"/>
      <p:bldP spid="23" grpId="0"/>
      <p:bldP spid="24" grpId="0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/>
        </p:nvGraphicFramePr>
        <p:xfrm>
          <a:off x="381000" y="366379"/>
          <a:ext cx="3965732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22532" y="468868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toss </a:t>
            </a:r>
          </a:p>
          <a:p>
            <a:r>
              <a:rPr lang="en-US" b="1" dirty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1759" y="6457890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59" y="6457890"/>
                <a:ext cx="385041" cy="400110"/>
              </a:xfrm>
              <a:prstGeom prst="rect">
                <a:avLst/>
              </a:prstGeom>
              <a:blipFill rotWithShape="1">
                <a:blip r:embed="rId39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5800" y="60960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096000"/>
                <a:ext cx="385042" cy="400110"/>
              </a:xfrm>
              <a:prstGeom prst="rect">
                <a:avLst/>
              </a:prstGeom>
              <a:blipFill rotWithShape="1">
                <a:blip r:embed="rId41"/>
                <a:stretch>
                  <a:fillRect t="-7576" r="-23810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5800" y="5715000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715000"/>
                <a:ext cx="385042" cy="400110"/>
              </a:xfrm>
              <a:prstGeom prst="rect">
                <a:avLst/>
              </a:prstGeom>
              <a:blipFill rotWithShape="1">
                <a:blip r:embed="rId42"/>
                <a:stretch>
                  <a:fillRect t="-7692" r="-2381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2930180" y="987647"/>
            <a:ext cx="460324" cy="5921728"/>
            <a:chOff x="2930180" y="987647"/>
            <a:chExt cx="460324" cy="5921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374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17379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9374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2435447"/>
                  <a:ext cx="418704" cy="36933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t="-8333" r="-159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9751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2" y="987647"/>
                  <a:ext cx="388248" cy="369332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9678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1368647"/>
                  <a:ext cx="388248" cy="369332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t="-8333" r="-1875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9678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2054447"/>
                  <a:ext cx="388248" cy="36933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9374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2816447"/>
                  <a:ext cx="418704" cy="369332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9751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132" y="3197447"/>
                  <a:ext cx="388248" cy="369332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9678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84" y="3894915"/>
                  <a:ext cx="388248" cy="369332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 t="-8197" r="-187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9301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180" y="4264247"/>
                  <a:ext cx="418704" cy="369332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t="-8333" r="-1764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18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5805821"/>
                  <a:ext cx="418704" cy="369332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946920" y="47244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920" y="4724400"/>
                  <a:ext cx="405880" cy="584775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t="-12500" r="-49254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9645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552" y="5345668"/>
                  <a:ext cx="388248" cy="369332"/>
                </a:xfrm>
                <a:prstGeom prst="rect">
                  <a:avLst/>
                </a:prstGeom>
                <a:blipFill rotWithShape="1">
                  <a:blip r:embed="rId5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97180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6324600"/>
                  <a:ext cx="405880" cy="584775"/>
                </a:xfrm>
                <a:prstGeom prst="rect">
                  <a:avLst/>
                </a:prstGeom>
                <a:blipFill rotWithShape="1">
                  <a:blip r:embed="rId55"/>
                  <a:stretch>
                    <a:fillRect t="-12632" r="-50000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1447800" y="987647"/>
            <a:ext cx="569387" cy="5794153"/>
            <a:chOff x="1447800" y="987647"/>
            <a:chExt cx="569387" cy="5794153"/>
          </a:xfrm>
        </p:grpSpPr>
        <p:sp>
          <p:nvSpPr>
            <p:cNvPr id="40" name="TextBox 39"/>
            <p:cNvSpPr txBox="1"/>
            <p:nvPr/>
          </p:nvSpPr>
          <p:spPr>
            <a:xfrm>
              <a:off x="1447800" y="98764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447800" y="13716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47800" y="1752600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47800" y="641246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Shiv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524000" y="2158425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158425"/>
                  <a:ext cx="405880" cy="584775"/>
                </a:xfrm>
                <a:prstGeom prst="rect">
                  <a:avLst/>
                </a:prstGeom>
                <a:blipFill rotWithShape="1">
                  <a:blip r:embed="rId56"/>
                  <a:stretch>
                    <a:fillRect t="-12500" r="-47761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524000" y="58674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867400"/>
                  <a:ext cx="405880" cy="58477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524000" y="3733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3733800"/>
                  <a:ext cx="405880" cy="584775"/>
                </a:xfrm>
                <a:prstGeom prst="rect">
                  <a:avLst/>
                </a:prstGeom>
                <a:blipFill rotWithShape="1">
                  <a:blip r:embed="rId57"/>
                  <a:stretch>
                    <a:fillRect t="-12632" r="-47761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1143000" y="987647"/>
            <a:ext cx="1164094" cy="5794153"/>
            <a:chOff x="2264906" y="987647"/>
            <a:chExt cx="1164094" cy="5794153"/>
          </a:xfrm>
        </p:grpSpPr>
        <p:sp>
          <p:nvSpPr>
            <p:cNvPr id="67" name="TextBox 66"/>
            <p:cNvSpPr txBox="1"/>
            <p:nvPr/>
          </p:nvSpPr>
          <p:spPr>
            <a:xfrm>
              <a:off x="2353233" y="2069068"/>
              <a:ext cx="618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Jatin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264906" y="987647"/>
              <a:ext cx="1164094" cy="5794153"/>
              <a:chOff x="2227658" y="987647"/>
              <a:chExt cx="1164094" cy="5794153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2227658" y="987647"/>
                <a:ext cx="1048942" cy="5794153"/>
                <a:chOff x="5602813" y="990600"/>
                <a:chExt cx="1048942" cy="5794153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5602813" y="990600"/>
                  <a:ext cx="1048942" cy="5794153"/>
                  <a:chOff x="1447800" y="987647"/>
                  <a:chExt cx="1048942" cy="5794153"/>
                </a:xfrm>
              </p:grpSpPr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543039" y="987647"/>
                    <a:ext cx="76405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Ritesh</a:t>
                    </a:r>
                    <a:endParaRPr lang="en-US" dirty="0"/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536127" y="1371600"/>
                    <a:ext cx="6185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Jatin</a:t>
                    </a:r>
                    <a:endParaRPr lang="en-US" dirty="0"/>
                  </a:p>
                </p:txBody>
              </p:sp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1498155" y="1752600"/>
                    <a:ext cx="8089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Saiteja</a:t>
                    </a:r>
                    <a:endParaRPr lang="en-US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447800" y="6412468"/>
                    <a:ext cx="104894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Raghukul</a:t>
                    </a:r>
                    <a:endParaRPr lang="en-US" dirty="0"/>
                  </a:p>
                </p:txBody>
              </p: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5638800" y="2453021"/>
                  <a:ext cx="9973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Waseem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5638800" y="2822353"/>
                  <a:ext cx="663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Parul</a:t>
                  </a:r>
                  <a:endParaRPr lang="en-US" dirty="0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2286000" y="3135868"/>
                <a:ext cx="8163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Akarsh</a:t>
                </a:r>
                <a:endParaRPr lang="en-US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86000" y="3505200"/>
                <a:ext cx="603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Yash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86000" y="3886200"/>
                <a:ext cx="11057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Paramansh</a:t>
                </a:r>
                <a:endParaRPr lang="en-US" sz="16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286000" y="4267200"/>
                <a:ext cx="723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Rohin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86000" y="4648200"/>
                <a:ext cx="82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Pranay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286000" y="4964668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Nikhil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286000" y="5345668"/>
                <a:ext cx="786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Prafull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79211" y="5715000"/>
                <a:ext cx="997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Waseem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86000" y="6031468"/>
                <a:ext cx="723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Rohin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896045" y="3008709"/>
                <a:ext cx="800155" cy="7468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045" y="3008709"/>
                <a:ext cx="800155" cy="746808"/>
              </a:xfrm>
              <a:prstGeom prst="rect">
                <a:avLst/>
              </a:prstGeom>
              <a:blipFill rotWithShape="1">
                <a:blip r:embed="rId58"/>
                <a:stretch>
                  <a:fillRect r="-82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0ED039-2083-B843-9463-BC4805FA9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470025"/>
          </a:xfrm>
        </p:spPr>
        <p:txBody>
          <a:bodyPr/>
          <a:lstStyle/>
          <a:p>
            <a:r>
              <a:rPr lang="en-US" b="1" dirty="0"/>
              <a:t>Let us start the </a:t>
            </a:r>
            <a:r>
              <a:rPr lang="en-US" b="1" dirty="0">
                <a:solidFill>
                  <a:srgbClr val="7030A0"/>
                </a:solidFill>
              </a:rPr>
              <a:t>investigation </a:t>
            </a:r>
            <a:r>
              <a:rPr lang="en-US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FC2046DB-A977-5244-B32D-98F62DED748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3886200"/>
                <a:ext cx="7467600" cy="17526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What actually would have gone wrong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when at least one counter did not reach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FC2046DB-A977-5244-B32D-98F62DED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3886200"/>
                <a:ext cx="7467600" cy="1752600"/>
              </a:xfrm>
              <a:blipFill>
                <a:blip r:embed="rId2"/>
                <a:stretch>
                  <a:fillRect t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B4760-DA9A-6F47-B00B-6F8EC1F4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164274"/>
              </p:ext>
            </p:extLst>
          </p:nvPr>
        </p:nvGraphicFramePr>
        <p:xfrm>
          <a:off x="4242816" y="363072"/>
          <a:ext cx="220980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62305EB-2A40-727D-ECC9-91BCDAFF9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363123"/>
              </p:ext>
            </p:extLst>
          </p:nvPr>
        </p:nvGraphicFramePr>
        <p:xfrm>
          <a:off x="1244610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0F8D160-1D20-73D7-5AB3-69531EACF9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029158"/>
              </p:ext>
            </p:extLst>
          </p:nvPr>
        </p:nvGraphicFramePr>
        <p:xfrm>
          <a:off x="2130561" y="363072"/>
          <a:ext cx="213360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1BE894E8-E5BD-0845-07D5-012B513423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571984"/>
              </p:ext>
            </p:extLst>
          </p:nvPr>
        </p:nvGraphicFramePr>
        <p:xfrm>
          <a:off x="357361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79743" y="366379"/>
            <a:ext cx="2252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Outcome of coin toss </a:t>
            </a:r>
          </a:p>
          <a:p>
            <a:r>
              <a:rPr lang="en-US" b="1" dirty="0">
                <a:solidFill>
                  <a:srgbClr val="FFFF00"/>
                </a:solidFill>
              </a:rPr>
              <a:t>during the round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value at the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47228" y="17379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1737979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147228" y="24354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2435447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7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84932" y="9876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32" y="987647"/>
                <a:ext cx="38824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77684" y="13686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1368647"/>
                <a:ext cx="38824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3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77684" y="20544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2054447"/>
                <a:ext cx="38824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530626" y="2804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626" y="2804779"/>
                <a:ext cx="45390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895600" y="2804779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04779"/>
                <a:ext cx="792205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5147228" y="28164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2816447"/>
                <a:ext cx="41870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184932" y="319744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32" y="3197447"/>
                <a:ext cx="388248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333" r="-20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147228" y="356677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28" y="3566779"/>
                <a:ext cx="418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739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374932" y="3883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883247"/>
                <a:ext cx="6767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898932" y="38832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883247"/>
                <a:ext cx="792205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177684" y="389491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684" y="3894915"/>
                <a:ext cx="388248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139980" y="426424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980" y="4264247"/>
                <a:ext cx="418704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333" r="-173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9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40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181600" y="580582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805821"/>
                <a:ext cx="418704" cy="369332"/>
              </a:xfrm>
              <a:prstGeom prst="rect">
                <a:avLst/>
              </a:prstGeom>
              <a:blipFill rotWithShape="1">
                <a:blip r:embed="rId41"/>
                <a:stretch>
                  <a:fillRect t="-8197" r="-159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43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524000" y="6096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096000"/>
                <a:ext cx="457113" cy="395621"/>
              </a:xfrm>
              <a:prstGeom prst="rect">
                <a:avLst/>
              </a:prstGeom>
              <a:blipFill rotWithShape="1">
                <a:blip r:embed="rId44"/>
                <a:stretch>
                  <a:fillRect t="-6154" r="-1733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1567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720" y="4876800"/>
                <a:ext cx="405880" cy="584775"/>
              </a:xfrm>
              <a:prstGeom prst="rect">
                <a:avLst/>
              </a:prstGeom>
              <a:blipFill rotWithShape="1">
                <a:blip r:embed="rId4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6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/>
          <p:cNvGrpSpPr/>
          <p:nvPr/>
        </p:nvGrpSpPr>
        <p:grpSpPr>
          <a:xfrm>
            <a:off x="7144230" y="1524000"/>
            <a:ext cx="853657" cy="819662"/>
            <a:chOff x="7144230" y="1524000"/>
            <a:chExt cx="853657" cy="819662"/>
          </a:xfrm>
        </p:grpSpPr>
        <p:sp>
          <p:nvSpPr>
            <p:cNvPr id="94" name="Oval 93"/>
            <p:cNvSpPr/>
            <p:nvPr/>
          </p:nvSpPr>
          <p:spPr>
            <a:xfrm>
              <a:off x="7456694" y="1524000"/>
              <a:ext cx="499942" cy="4981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7394201" y="1998770"/>
                  <a:ext cx="603686" cy="3448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201" y="1998770"/>
                  <a:ext cx="603686" cy="344892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t="-8929" r="-29293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9"/>
            <p:cNvCxnSpPr/>
            <p:nvPr/>
          </p:nvCxnSpPr>
          <p:spPr>
            <a:xfrm>
              <a:off x="7144230" y="1737472"/>
              <a:ext cx="31246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895600" y="2819400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792205" cy="369332"/>
              </a:xfrm>
              <a:prstGeom prst="rect">
                <a:avLst/>
              </a:prstGeom>
              <a:blipFill rotWithShape="1">
                <a:blip r:embed="rId48"/>
                <a:stretch>
                  <a:fillRect t="-8333" r="-923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371600" y="2819400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19400"/>
                <a:ext cx="676724" cy="369332"/>
              </a:xfrm>
              <a:prstGeom prst="rect">
                <a:avLst/>
              </a:prstGeom>
              <a:blipFill rotWithShape="1">
                <a:blip r:embed="rId49"/>
                <a:stretch>
                  <a:fillRect t="-8333" r="-108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880640" y="3886200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86200"/>
                <a:ext cx="792205" cy="369332"/>
              </a:xfrm>
              <a:prstGeom prst="rect">
                <a:avLst/>
              </a:prstGeom>
              <a:blipFill rotWithShape="1">
                <a:blip r:embed="rId50"/>
                <a:stretch>
                  <a:fillRect t="-8333" r="-923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371600" y="3891776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1776"/>
                <a:ext cx="676724" cy="369332"/>
              </a:xfrm>
              <a:prstGeom prst="rect">
                <a:avLst/>
              </a:prstGeom>
              <a:blipFill rotWithShape="1">
                <a:blip r:embed="rId51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52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40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53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174352" y="534566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352" y="5345668"/>
                <a:ext cx="388248" cy="369332"/>
              </a:xfrm>
              <a:prstGeom prst="rect">
                <a:avLst/>
              </a:prstGeom>
              <a:blipFill rotWithShape="1">
                <a:blip r:embed="rId54"/>
                <a:stretch>
                  <a:fillRect t="-8197" r="-187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55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6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3091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20" y="6324600"/>
                <a:ext cx="405880" cy="584775"/>
              </a:xfrm>
              <a:prstGeom prst="rect">
                <a:avLst/>
              </a:prstGeom>
              <a:blipFill rotWithShape="1">
                <a:blip r:embed="rId56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57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/>
          <p:cNvGrpSpPr/>
          <p:nvPr/>
        </p:nvGrpSpPr>
        <p:grpSpPr>
          <a:xfrm>
            <a:off x="7956636" y="1524000"/>
            <a:ext cx="1187364" cy="782733"/>
            <a:chOff x="7956636" y="1524000"/>
            <a:chExt cx="1187364" cy="782733"/>
          </a:xfrm>
        </p:grpSpPr>
        <p:sp>
          <p:nvSpPr>
            <p:cNvPr id="96" name="Oval 95"/>
            <p:cNvSpPr/>
            <p:nvPr/>
          </p:nvSpPr>
          <p:spPr>
            <a:xfrm>
              <a:off x="8331593" y="1524000"/>
              <a:ext cx="499942" cy="4981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8456579" y="1961841"/>
                  <a:ext cx="264507" cy="3448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579" y="1961841"/>
                  <a:ext cx="264507" cy="344892"/>
                </a:xfrm>
                <a:prstGeom prst="rect">
                  <a:avLst/>
                </a:prstGeom>
                <a:blipFill rotWithShape="1">
                  <a:blip r:embed="rId58"/>
                  <a:stretch>
                    <a:fillRect t="-8929" r="-40909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>
              <a:stCxn id="94" idx="6"/>
              <a:endCxn id="96" idx="2"/>
            </p:cNvCxnSpPr>
            <p:nvPr/>
          </p:nvCxnSpPr>
          <p:spPr>
            <a:xfrm>
              <a:off x="7956636" y="1773052"/>
              <a:ext cx="3749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6" idx="6"/>
            </p:cNvCxnSpPr>
            <p:nvPr/>
          </p:nvCxnSpPr>
          <p:spPr>
            <a:xfrm>
              <a:off x="8831536" y="1773051"/>
              <a:ext cx="3124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8384370" y="1611868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370" y="1611868"/>
                <a:ext cx="378630" cy="369332"/>
              </a:xfrm>
              <a:prstGeom prst="rect">
                <a:avLst/>
              </a:prstGeom>
              <a:blipFill rotWithShape="1">
                <a:blip r:embed="rId59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Down Arrow 118"/>
          <p:cNvSpPr/>
          <p:nvPr/>
        </p:nvSpPr>
        <p:spPr>
          <a:xfrm>
            <a:off x="8384370" y="987647"/>
            <a:ext cx="378630" cy="5363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6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/>
          <p:cNvGrpSpPr/>
          <p:nvPr/>
        </p:nvGrpSpPr>
        <p:grpSpPr>
          <a:xfrm>
            <a:off x="6324600" y="1524000"/>
            <a:ext cx="986070" cy="844102"/>
            <a:chOff x="7144230" y="1524000"/>
            <a:chExt cx="986070" cy="844102"/>
          </a:xfrm>
        </p:grpSpPr>
        <p:sp>
          <p:nvSpPr>
            <p:cNvPr id="123" name="Oval 122"/>
            <p:cNvSpPr/>
            <p:nvPr/>
          </p:nvSpPr>
          <p:spPr>
            <a:xfrm>
              <a:off x="7456694" y="1524000"/>
              <a:ext cx="499942" cy="4981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394201" y="199877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201" y="1998770"/>
                  <a:ext cx="736099" cy="369332"/>
                </a:xfrm>
                <a:prstGeom prst="rect">
                  <a:avLst/>
                </a:prstGeom>
                <a:blipFill rotWithShape="1">
                  <a:blip r:embed="rId61"/>
                  <a:stretch>
                    <a:fillRect t="-8333" r="-108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Connector 124"/>
            <p:cNvCxnSpPr/>
            <p:nvPr/>
          </p:nvCxnSpPr>
          <p:spPr>
            <a:xfrm>
              <a:off x="7144230" y="1737472"/>
              <a:ext cx="312464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Down Arrow 125"/>
          <p:cNvSpPr/>
          <p:nvPr/>
        </p:nvSpPr>
        <p:spPr>
          <a:xfrm>
            <a:off x="7543800" y="990600"/>
            <a:ext cx="378630" cy="5363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26"/>
          <p:cNvSpPr/>
          <p:nvPr/>
        </p:nvSpPr>
        <p:spPr>
          <a:xfrm>
            <a:off x="6705600" y="990600"/>
            <a:ext cx="378630" cy="5363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1752600" y="0"/>
            <a:ext cx="365305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Table formed to investigate the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EC3BA4-391E-224C-5789-18812C7DE010}"/>
                  </a:ext>
                </a:extLst>
              </p:cNvPr>
              <p:cNvSpPr txBox="1"/>
              <p:nvPr/>
            </p:nvSpPr>
            <p:spPr>
              <a:xfrm>
                <a:off x="8581564" y="1584659"/>
                <a:ext cx="623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EC3BA4-391E-224C-5789-18812C7DE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564" y="1584659"/>
                <a:ext cx="623889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97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3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2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8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2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4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3" grpId="0"/>
      <p:bldP spid="42" grpId="0"/>
      <p:bldP spid="43" grpId="0"/>
      <p:bldP spid="44" grpId="0"/>
      <p:bldP spid="45" grpId="0"/>
      <p:bldP spid="47" grpId="0"/>
      <p:bldP spid="48" grpId="0"/>
      <p:bldP spid="49" grpId="0"/>
      <p:bldP spid="52" grpId="0"/>
      <p:bldP spid="53" grpId="0"/>
      <p:bldP spid="54" grpId="0"/>
      <p:bldP spid="55" grpId="0"/>
      <p:bldP spid="56" grpId="0"/>
      <p:bldP spid="58" grpId="0"/>
      <p:bldP spid="59" grpId="0"/>
      <p:bldP spid="61" grpId="0"/>
      <p:bldP spid="61" grpId="1"/>
      <p:bldP spid="62" grpId="0"/>
      <p:bldP spid="63" grpId="0"/>
      <p:bldP spid="63" grpId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3" grpId="1"/>
      <p:bldP spid="74" grpId="0"/>
      <p:bldP spid="75" grpId="0"/>
      <p:bldP spid="75" grpId="1"/>
      <p:bldP spid="76" grpId="0"/>
      <p:bldP spid="77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6" grpId="1"/>
      <p:bldP spid="88" grpId="0"/>
      <p:bldP spid="89" grpId="0"/>
      <p:bldP spid="90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8" grpId="0"/>
      <p:bldP spid="118" grpId="1"/>
      <p:bldP spid="119" grpId="0" animBg="1"/>
      <p:bldP spid="119" grpId="1" animBg="1"/>
      <p:bldP spid="121" grpId="0"/>
      <p:bldP spid="126" grpId="0" animBg="1"/>
      <p:bldP spid="126" grpId="1" animBg="1"/>
      <p:bldP spid="127" grpId="0" animBg="1"/>
      <p:bldP spid="93" grpId="0" animBg="1"/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1D1EEA0-FF79-8C9A-9F76-43BFE4DDC7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005146"/>
              </p:ext>
            </p:extLst>
          </p:nvPr>
        </p:nvGraphicFramePr>
        <p:xfrm>
          <a:off x="1244610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80144BBD-A690-0FCE-985B-DDA114B03B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719964"/>
              </p:ext>
            </p:extLst>
          </p:nvPr>
        </p:nvGraphicFramePr>
        <p:xfrm>
          <a:off x="2130561" y="363072"/>
          <a:ext cx="213360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D97AD9CF-D243-7A18-2A03-F96154B0D3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541116"/>
              </p:ext>
            </p:extLst>
          </p:nvPr>
        </p:nvGraphicFramePr>
        <p:xfrm>
          <a:off x="357361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value at the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/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39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1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blipFill rotWithShape="1">
                <a:blip r:embed="rId4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blipFill rotWithShape="1">
                <a:blip r:embed="rId4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blipFill rotWithShape="1">
                <a:blip r:embed="rId45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46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/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47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49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A9A77-1556-849D-2E81-7DA68DF8A8D0}"/>
              </a:ext>
            </a:extLst>
          </p:cNvPr>
          <p:cNvGrpSpPr/>
          <p:nvPr/>
        </p:nvGrpSpPr>
        <p:grpSpPr>
          <a:xfrm>
            <a:off x="4242816" y="363072"/>
            <a:ext cx="2389916" cy="6546303"/>
            <a:chOff x="4242816" y="363072"/>
            <a:chExt cx="2389916" cy="654630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D602B7EF-14F4-479A-3425-15EA8EEE75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58913765"/>
                    </p:ext>
                  </p:extLst>
                </p:nvPr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D602B7EF-14F4-479A-3425-15EA8EEE75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58913765"/>
                    </p:ext>
                  </p:extLst>
                </p:nvPr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379743" y="366379"/>
              <a:ext cx="22529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Outcome of coin toss </a:t>
              </a:r>
            </a:p>
            <a:p>
              <a:r>
                <a:rPr lang="en-US" b="1" dirty="0">
                  <a:solidFill>
                    <a:srgbClr val="FFFF00"/>
                  </a:solidFill>
                </a:rPr>
                <a:t>during the round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64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6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A179B4-8E40-9CE5-EF5D-794AE8EA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3" name="TextBox 92"/>
          <p:cNvSpPr txBox="1"/>
          <p:nvPr/>
        </p:nvSpPr>
        <p:spPr>
          <a:xfrm>
            <a:off x="1752600" y="0"/>
            <a:ext cx="365305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Table formed to investigate the delay</a:t>
            </a:r>
          </a:p>
        </p:txBody>
      </p:sp>
    </p:spTree>
    <p:extLst>
      <p:ext uri="{BB962C8B-B14F-4D97-AF65-F5344CB8AC3E}">
        <p14:creationId xmlns:p14="http://schemas.microsoft.com/office/powerpoint/2010/main" val="22327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AB23E-E476-F2B4-50E8-DD6D5ECED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546492-1FF5-C268-33A4-8B430384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06517A8C-5B1E-724A-AC5C-8F7F683E3D51}"/>
              </a:ext>
            </a:extLst>
          </p:cNvPr>
          <p:cNvGraphicFramePr>
            <a:graphicFrameLocks/>
          </p:cNvGraphicFramePr>
          <p:nvPr/>
        </p:nvGraphicFramePr>
        <p:xfrm>
          <a:off x="1244610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30D840AA-2B32-EA7B-2523-61EACDDBBF10}"/>
              </a:ext>
            </a:extLst>
          </p:cNvPr>
          <p:cNvGraphicFramePr>
            <a:graphicFrameLocks/>
          </p:cNvGraphicFramePr>
          <p:nvPr/>
        </p:nvGraphicFramePr>
        <p:xfrm>
          <a:off x="2130561" y="363072"/>
          <a:ext cx="213360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46C0F406-3170-E8C6-EDD2-9A89D64C608E}"/>
              </a:ext>
            </a:extLst>
          </p:cNvPr>
          <p:cNvGraphicFramePr>
            <a:graphicFrameLocks/>
          </p:cNvGraphicFramePr>
          <p:nvPr/>
        </p:nvGraphicFramePr>
        <p:xfrm>
          <a:off x="357361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FE8B35-E6AA-8649-6A7A-44C749B8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656CA-257A-094D-974B-51CDB94D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CBFBA2-20FE-999C-283D-FA8A89393180}"/>
              </a:ext>
            </a:extLst>
          </p:cNvPr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6D47D3-DF45-694B-E56A-87D113DC822E}"/>
              </a:ext>
            </a:extLst>
          </p:cNvPr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52EC93-A11B-8F6E-85F2-23FBF8A4FDAD}"/>
              </a:ext>
            </a:extLst>
          </p:cNvPr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value at the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A6154-F664-A85D-3760-9CE454AB65EF}"/>
                  </a:ext>
                </a:extLst>
              </p:cNvPr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DDE67EE-9EFE-0B1C-5C74-0026C212F1EB}"/>
                  </a:ext>
                </a:extLst>
              </p:cNvPr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1C1814B-2827-6009-DC0F-C0DC35EAC476}"/>
                  </a:ext>
                </a:extLst>
              </p:cNvPr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D6B53B-E211-6E8A-9213-04FAB1C4EB7D}"/>
                  </a:ext>
                </a:extLst>
              </p:cNvPr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A04A71-EAEA-2EB9-309C-7C61718EA102}"/>
                  </a:ext>
                </a:extLst>
              </p:cNvPr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07069C-E47F-C6DB-B557-1E75DDC889B6}"/>
                  </a:ext>
                </a:extLst>
              </p:cNvPr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0402357-345E-AB7C-9A33-AA155FAE875D}"/>
                  </a:ext>
                </a:extLst>
              </p:cNvPr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772898E-BA77-60F0-A0AA-EC522E7EBB61}"/>
                  </a:ext>
                </a:extLst>
              </p:cNvPr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727899-A713-2FEC-C332-A049F9B09042}"/>
                  </a:ext>
                </a:extLst>
              </p:cNvPr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0AB558F-3CB4-AC55-A4ED-FD9A849A68C2}"/>
                  </a:ext>
                </a:extLst>
              </p:cNvPr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2C99C31-86A5-CBDA-D1F3-CD26586A727E}"/>
                  </a:ext>
                </a:extLst>
              </p:cNvPr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8A13F2A-1BBC-CFD9-4EBF-A52D1CEE67A9}"/>
                  </a:ext>
                </a:extLst>
              </p:cNvPr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23D3001-FC83-F0D1-6B51-1E72380803AD}"/>
                  </a:ext>
                </a:extLst>
              </p:cNvPr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702C138-BF66-1154-5C85-012A6B39A90A}"/>
                  </a:ext>
                </a:extLst>
              </p:cNvPr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9DB89E-E85B-0279-C849-649F159D058A}"/>
                  </a:ext>
                </a:extLst>
              </p:cNvPr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6E4DB07-4EE6-3175-E686-7E562CED4AA4}"/>
              </a:ext>
            </a:extLst>
          </p:cNvPr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9DAA4A0-5956-F819-C678-130007DCDA0E}"/>
                    </a:ext>
                  </a:extLst>
                </p:cNvPr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01F790D-6E7E-2578-9EA7-AA5D1E733613}"/>
                    </a:ext>
                  </a:extLst>
                </p:cNvPr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CD05C5D-F3B8-9A42-115F-8C51961CE430}"/>
                    </a:ext>
                  </a:extLst>
                </p:cNvPr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2233124-81B1-4B47-D70A-946D114F89C8}"/>
                    </a:ext>
                  </a:extLst>
                </p:cNvPr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35CD156-ABFE-2638-E525-0CF86FE93D14}"/>
                    </a:ext>
                  </a:extLst>
                </p:cNvPr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39F7DB0-A82A-D056-AB87-FD500C7438BD}"/>
                    </a:ext>
                  </a:extLst>
                </p:cNvPr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D4AD4DF-0AC2-64E3-1B44-93BA5DB033DF}"/>
                    </a:ext>
                  </a:extLst>
                </p:cNvPr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6F3E140-4760-1754-B3FB-7AC3F82125F0}"/>
                    </a:ext>
                  </a:extLst>
                </p:cNvPr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D0BE5D7-CAF9-5A87-B492-F0E2817D6F44}"/>
                    </a:ext>
                  </a:extLst>
                </p:cNvPr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247A85A-EB9B-3883-99C2-9B412EC3E99E}"/>
                    </a:ext>
                  </a:extLst>
                </p:cNvPr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F4184F0-A96B-943A-D147-E78F68AF9432}"/>
                  </a:ext>
                </a:extLst>
              </p:cNvPr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57508ED-C3CE-5BC9-0A4A-B0B9C889CB63}"/>
                  </a:ext>
                </a:extLst>
              </p:cNvPr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CD85869-FD0D-575D-2298-9F08CEE2B4DB}"/>
                  </a:ext>
                </a:extLst>
              </p:cNvPr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CFD64CF-347B-0EE9-C028-18150ED59074}"/>
                  </a:ext>
                </a:extLst>
              </p:cNvPr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6187C51-112C-105D-7376-CF05638DBB9B}"/>
                  </a:ext>
                </a:extLst>
              </p:cNvPr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39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6B55C81F-08CD-C274-0266-685570D81A88}"/>
                  </a:ext>
                </a:extLst>
              </p:cNvPr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C1969AD-6FD3-E296-D0AA-F4FB4E351DED}"/>
                  </a:ext>
                </a:extLst>
              </p:cNvPr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1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1ADE7C4-35D4-94EE-2B89-5364AE5995FD}"/>
                  </a:ext>
                </a:extLst>
              </p:cNvPr>
              <p:cNvSpPr txBox="1"/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16F9FAC-805C-0ABB-696C-DB836941B844}"/>
                  </a:ext>
                </a:extLst>
              </p:cNvPr>
              <p:cNvSpPr txBox="1"/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blipFill rotWithShape="1">
                <a:blip r:embed="rId4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153ED0E-FF1F-777C-ED0B-271A5A37C9D8}"/>
                  </a:ext>
                </a:extLst>
              </p:cNvPr>
              <p:cNvSpPr txBox="1"/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blipFill rotWithShape="1">
                <a:blip r:embed="rId4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AF5F7F0-A145-A83C-4DFD-A153B25EA8F9}"/>
                  </a:ext>
                </a:extLst>
              </p:cNvPr>
              <p:cNvSpPr txBox="1"/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blipFill rotWithShape="1">
                <a:blip r:embed="rId45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C81A18C-8D71-CEE3-16EC-67B49A9F5D4C}"/>
                  </a:ext>
                </a:extLst>
              </p:cNvPr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46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2CA48880-AE8B-2CE8-FB68-F889E9B21F02}"/>
              </a:ext>
            </a:extLst>
          </p:cNvPr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AF5A77-B952-7EF1-95CF-1D7CD48A4307}"/>
              </a:ext>
            </a:extLst>
          </p:cNvPr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DDD54B7-DB99-F1D9-7A87-057929884D23}"/>
                  </a:ext>
                </a:extLst>
              </p:cNvPr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C1538B3-6D8D-23E0-99C1-37EFF335869E}"/>
                  </a:ext>
                </a:extLst>
              </p:cNvPr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47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434EAB5-1610-ACDA-F8D5-249450BA8327}"/>
                  </a:ext>
                </a:extLst>
              </p:cNvPr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49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55056E2-351A-3674-C5FD-84879F45DDB3}"/>
                  </a:ext>
                </a:extLst>
              </p:cNvPr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8DBE557-33D8-5EAC-3F2B-58FF80A79D97}"/>
                  </a:ext>
                </a:extLst>
              </p:cNvPr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64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9D34B02-F7A3-0B01-D847-4E899733C291}"/>
                  </a:ext>
                </a:extLst>
              </p:cNvPr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6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2D1292EC-C681-C23B-65FB-7E97E1F2E624}"/>
              </a:ext>
            </a:extLst>
          </p:cNvPr>
          <p:cNvSpPr/>
          <p:nvPr/>
        </p:nvSpPr>
        <p:spPr>
          <a:xfrm>
            <a:off x="4376672" y="363072"/>
            <a:ext cx="652244" cy="641872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5252E-B235-0170-CAD9-855DBFCD4851}"/>
              </a:ext>
            </a:extLst>
          </p:cNvPr>
          <p:cNvSpPr txBox="1"/>
          <p:nvPr/>
        </p:nvSpPr>
        <p:spPr>
          <a:xfrm>
            <a:off x="5025868" y="3276600"/>
            <a:ext cx="278307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delay</a:t>
            </a:r>
            <a:r>
              <a:rPr lang="en-US" sz="2800" b="1" dirty="0"/>
              <a:t> sequence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A35F2F-BCDB-1130-81F5-07841E58E63C}"/>
              </a:ext>
            </a:extLst>
          </p:cNvPr>
          <p:cNvSpPr txBox="1"/>
          <p:nvPr/>
        </p:nvSpPr>
        <p:spPr>
          <a:xfrm>
            <a:off x="1752600" y="0"/>
            <a:ext cx="365305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Table formed to investigate the delay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3E1175-0F76-3C60-0960-4F2DAE75B0AD}"/>
              </a:ext>
            </a:extLst>
          </p:cNvPr>
          <p:cNvGrpSpPr/>
          <p:nvPr/>
        </p:nvGrpSpPr>
        <p:grpSpPr>
          <a:xfrm>
            <a:off x="2133600" y="363072"/>
            <a:ext cx="2389916" cy="6546303"/>
            <a:chOff x="4242816" y="363072"/>
            <a:chExt cx="2389916" cy="654630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5F4812F9-5BBD-241B-D66C-BD4C14778A60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D602B7EF-14F4-479A-3425-15EA8EEE75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58913765"/>
                    </p:ext>
                  </p:extLst>
                </p:nvPr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AA3708-9D01-2CCA-861B-126A75A66F5D}"/>
                </a:ext>
              </a:extLst>
            </p:cNvPr>
            <p:cNvSpPr txBox="1"/>
            <p:nvPr/>
          </p:nvSpPr>
          <p:spPr>
            <a:xfrm>
              <a:off x="4379743" y="366379"/>
              <a:ext cx="22529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Outcome of coin toss </a:t>
              </a:r>
            </a:p>
            <a:p>
              <a:r>
                <a:rPr lang="en-US" b="1" dirty="0">
                  <a:solidFill>
                    <a:srgbClr val="FFFF00"/>
                  </a:solidFill>
                </a:rPr>
                <a:t>during the round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4B31BD8-F50E-F4F9-86A2-07561368F3E6}"/>
                    </a:ext>
                  </a:extLst>
                </p:cNvPr>
                <p:cNvSpPr txBox="1"/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F07CAD-6050-9EE0-9658-C120B6853668}"/>
                    </a:ext>
                  </a:extLst>
                </p:cNvPr>
                <p:cNvSpPr txBox="1"/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1A2D009-2DD7-CE34-F1C7-2BE68CE21BE0}"/>
                    </a:ext>
                  </a:extLst>
                </p:cNvPr>
                <p:cNvSpPr txBox="1"/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58FFD50-CFFF-58A5-3C4A-F82FDD5B3142}"/>
                    </a:ext>
                  </a:extLst>
                </p:cNvPr>
                <p:cNvSpPr txBox="1"/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F4620E4-4CCD-E8B3-5887-2F95D9058D40}"/>
                    </a:ext>
                  </a:extLst>
                </p:cNvPr>
                <p:cNvSpPr txBox="1"/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CF529D0-DC02-3C8A-1A92-DDC82BC52C1C}"/>
                    </a:ext>
                  </a:extLst>
                </p:cNvPr>
                <p:cNvSpPr txBox="1"/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9779DD8-814E-2F2F-B928-A8FFA9FD4AFE}"/>
                    </a:ext>
                  </a:extLst>
                </p:cNvPr>
                <p:cNvSpPr txBox="1"/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C0AE6D3-2D45-68B1-3FE8-370C6E7D5905}"/>
                    </a:ext>
                  </a:extLst>
                </p:cNvPr>
                <p:cNvSpPr txBox="1"/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EEED7BE-1DC4-D0E6-BCF0-F83C7FF5BFF5}"/>
                    </a:ext>
                  </a:extLst>
                </p:cNvPr>
                <p:cNvSpPr txBox="1"/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1E3A26E-E6AF-8CFE-E960-0B366EE817D7}"/>
                    </a:ext>
                  </a:extLst>
                </p:cNvPr>
                <p:cNvSpPr txBox="1"/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E801E5B-E100-EE76-DB28-E4DAFCEFB494}"/>
                    </a:ext>
                  </a:extLst>
                </p:cNvPr>
                <p:cNvSpPr txBox="1"/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5CBD299-23F4-8865-5E97-EABED9AB9A83}"/>
                    </a:ext>
                  </a:extLst>
                </p:cNvPr>
                <p:cNvSpPr txBox="1"/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F465932-7EC1-05F7-0DB6-1DCB180143B1}"/>
                    </a:ext>
                  </a:extLst>
                </p:cNvPr>
                <p:cNvSpPr txBox="1"/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BB20A8F-A9AC-22F5-331B-FF53293353DC}"/>
                    </a:ext>
                  </a:extLst>
                </p:cNvPr>
                <p:cNvSpPr txBox="1"/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800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FFA5-5F54-086A-C3DE-D8DD69C7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D5941-FC01-88A9-A55E-41D511477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/>
                  <a:t>A sequence of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0" dirty="0"/>
                  <a:t>ordered pairs: 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18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</m:d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IN" sz="2000" dirty="0"/>
                  <a:t> such that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r>
                  <a:rPr lang="en-IN" sz="2000" dirty="0"/>
                  <a:t>The counter of the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IN" sz="2000" dirty="0" err="1"/>
                  <a:t>th</a:t>
                </a:r>
                <a:r>
                  <a:rPr lang="en-IN" sz="2000" dirty="0"/>
                  <a:t> round has value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.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The counter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IN" sz="2000" dirty="0" err="1"/>
                  <a:t>th</a:t>
                </a:r>
                <a:r>
                  <a:rPr lang="en-IN" sz="2000" dirty="0"/>
                  <a:t> round is determined based on</a:t>
                </a:r>
              </a:p>
              <a:p>
                <a:pPr marL="0" indent="0">
                  <a:buNone/>
                </a:pPr>
                <a:r>
                  <a:rPr lang="en-IN" sz="1600" dirty="0"/>
                  <a:t>       </a:t>
                </a:r>
              </a:p>
              <a:p>
                <a:pPr marL="0" indent="0">
                  <a:buNone/>
                </a:pPr>
                <a:r>
                  <a:rPr lang="en-IN" sz="1600" dirty="0"/>
                  <a:t>         </a:t>
                </a:r>
                <a:r>
                  <a:rPr lang="en-IN" sz="2000" dirty="0"/>
                  <a:t>The counter of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 err="1"/>
                  <a:t>th</a:t>
                </a:r>
                <a:r>
                  <a:rPr lang="en-IN" sz="2000" dirty="0"/>
                  <a:t> round </a:t>
                </a:r>
              </a:p>
              <a:p>
                <a:pPr lvl="2"/>
                <a:r>
                  <a:rPr lang="en-IN" sz="1600" dirty="0"/>
                  <a:t>Its </a:t>
                </a:r>
                <a:r>
                  <a:rPr lang="en-IN" sz="1600" u="sng" dirty="0"/>
                  <a:t>value</a:t>
                </a:r>
                <a:r>
                  <a:rPr lang="en-IN" sz="1600" dirty="0"/>
                  <a:t> at the end of during 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sz="1600" dirty="0"/>
                  <a:t>)</a:t>
                </a:r>
                <a:r>
                  <a:rPr lang="en-IN" sz="1600" dirty="0" err="1"/>
                  <a:t>th</a:t>
                </a:r>
                <a:r>
                  <a:rPr lang="en-IN" sz="1600" dirty="0"/>
                  <a:t> round, and</a:t>
                </a:r>
              </a:p>
              <a:p>
                <a:pPr lvl="2"/>
                <a:r>
                  <a:rPr lang="en-IN" sz="1600" dirty="0"/>
                  <a:t>its </a:t>
                </a:r>
                <a:r>
                  <a:rPr lang="en-IN" sz="1600" u="sng" dirty="0"/>
                  <a:t>coin toss</a:t>
                </a:r>
                <a:r>
                  <a:rPr lang="en-IN" sz="1600" dirty="0"/>
                  <a:t> during 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sz="1600" dirty="0"/>
                  <a:t>)</a:t>
                </a:r>
                <a:r>
                  <a:rPr lang="en-IN" sz="1600" dirty="0" err="1"/>
                  <a:t>th</a:t>
                </a:r>
                <a:r>
                  <a:rPr lang="en-IN" sz="1600" dirty="0"/>
                  <a:t> round.</a:t>
                </a:r>
                <a:endParaRPr lang="en-IN" sz="1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D5941-FC01-88A9-A55E-41D511477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7E192-F626-691C-FF9A-54FAD797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44B92-7916-7BED-85C7-AB0173D68B1F}"/>
              </a:ext>
            </a:extLst>
          </p:cNvPr>
          <p:cNvSpPr txBox="1"/>
          <p:nvPr/>
        </p:nvSpPr>
        <p:spPr>
          <a:xfrm>
            <a:off x="2971800" y="609600"/>
            <a:ext cx="278307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C00000"/>
                </a:solidFill>
              </a:rPr>
              <a:t>delay</a:t>
            </a:r>
            <a:r>
              <a:rPr lang="en-US" sz="2800" b="1" dirty="0"/>
              <a:t> sequence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AEE07-F169-2F73-2D4B-68433937E579}"/>
              </a:ext>
            </a:extLst>
          </p:cNvPr>
          <p:cNvSpPr/>
          <p:nvPr/>
        </p:nvSpPr>
        <p:spPr>
          <a:xfrm>
            <a:off x="3505200" y="22098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3C2F2-1FBA-47CB-C083-2EFDD897671B}"/>
              </a:ext>
            </a:extLst>
          </p:cNvPr>
          <p:cNvSpPr/>
          <p:nvPr/>
        </p:nvSpPr>
        <p:spPr>
          <a:xfrm>
            <a:off x="4038600" y="2941637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D18B31E-20C0-91F8-FD05-B39C23C26576}"/>
              </a:ext>
            </a:extLst>
          </p:cNvPr>
          <p:cNvSpPr/>
          <p:nvPr/>
        </p:nvSpPr>
        <p:spPr>
          <a:xfrm>
            <a:off x="3733800" y="1751051"/>
            <a:ext cx="127306" cy="5989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FACE9C5-A860-534F-B4CA-99BC7049A28E}"/>
              </a:ext>
            </a:extLst>
          </p:cNvPr>
          <p:cNvSpPr/>
          <p:nvPr/>
        </p:nvSpPr>
        <p:spPr>
          <a:xfrm>
            <a:off x="4063694" y="1943100"/>
            <a:ext cx="127306" cy="3982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1F54E-F102-FB25-CCF5-6953ABCB37C1}"/>
              </a:ext>
            </a:extLst>
          </p:cNvPr>
          <p:cNvSpPr txBox="1"/>
          <p:nvPr/>
        </p:nvSpPr>
        <p:spPr>
          <a:xfrm>
            <a:off x="3183873" y="1297163"/>
            <a:ext cx="109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counter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A7909-43F3-9B03-4B2B-E19B834510D6}"/>
              </a:ext>
            </a:extLst>
          </p:cNvPr>
          <p:cNvSpPr txBox="1"/>
          <p:nvPr/>
        </p:nvSpPr>
        <p:spPr>
          <a:xfrm>
            <a:off x="3901461" y="1616176"/>
            <a:ext cx="396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 of its coin toss during a round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816E6-A10E-91E8-CF52-AE56EA11D94E}"/>
              </a:ext>
            </a:extLst>
          </p:cNvPr>
          <p:cNvSpPr/>
          <p:nvPr/>
        </p:nvSpPr>
        <p:spPr>
          <a:xfrm>
            <a:off x="4419600" y="22098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69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  <p:bldP spid="11" grpId="0" animBg="1"/>
      <p:bldP spid="12" grpId="0" animBg="1"/>
      <p:bldP spid="5" grpId="0"/>
      <p:bldP spid="8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BA920-6A5A-B4A5-476F-94F2A4FE8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016C-3BD1-BD85-093F-9EE79496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D079-0075-100C-1208-7C4DE21E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D217A-0475-DE3F-D48F-B1AB09A0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6923A23-53DA-D09F-D557-D132E27E599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806665" y="198120"/>
              <a:ext cx="2594135" cy="573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2967">
                      <a:extLst>
                        <a:ext uri="{9D8B030D-6E8A-4147-A177-3AD203B41FA5}">
                          <a16:colId xmlns:a16="http://schemas.microsoft.com/office/drawing/2014/main" val="1551702128"/>
                        </a:ext>
                      </a:extLst>
                    </a:gridCol>
                    <a:gridCol w="8429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82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Round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6923A23-53DA-D09F-D557-D132E27E599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806665" y="198120"/>
              <a:ext cx="2594135" cy="573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2967">
                      <a:extLst>
                        <a:ext uri="{9D8B030D-6E8A-4147-A177-3AD203B41FA5}">
                          <a16:colId xmlns:a16="http://schemas.microsoft.com/office/drawing/2014/main" val="1551702128"/>
                        </a:ext>
                      </a:extLst>
                    </a:gridCol>
                    <a:gridCol w="8429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82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Round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75000" r="-212319" b="-1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" t="-475000" r="-212319" b="-10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276667" r="-212319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376667" r="-21231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476667" r="-21231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F6563EA-7D51-CD0F-EEE4-E289261A69D1}"/>
              </a:ext>
            </a:extLst>
          </p:cNvPr>
          <p:cNvGrpSpPr/>
          <p:nvPr/>
        </p:nvGrpSpPr>
        <p:grpSpPr>
          <a:xfrm>
            <a:off x="4810089" y="3377698"/>
            <a:ext cx="433932" cy="2141157"/>
            <a:chOff x="2936980" y="3566779"/>
            <a:chExt cx="433932" cy="2141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7518022-EEB1-3DDB-046B-CA8FE4C0B890}"/>
                    </a:ext>
                  </a:extLst>
                </p:cNvPr>
                <p:cNvSpPr txBox="1"/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044092-8536-2E4C-A42B-3666C1A05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7C220C7-71CD-C804-4414-6C47C054F90B}"/>
                    </a:ext>
                  </a:extLst>
                </p:cNvPr>
                <p:cNvSpPr txBox="1"/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82E410D-8140-E14A-AE5F-4DAD857B2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91CF4D4-F285-2AF4-2118-786E6A41BE34}"/>
                    </a:ext>
                  </a:extLst>
                </p:cNvPr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60E040-9E8A-9B82-9EC1-FD5BC48B1F22}"/>
                    </a:ext>
                  </a:extLst>
                </p:cNvPr>
                <p:cNvSpPr txBox="1"/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AD2218E-306C-D94B-9D63-1E5242BCA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EB25EB7-0CD3-FEC4-8FAA-AAB52D7266CD}"/>
                    </a:ext>
                  </a:extLst>
                </p:cNvPr>
                <p:cNvSpPr txBox="1"/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C4B721-2BC8-4048-A41D-6CCA784E5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2A7DED9-9A48-EF8A-EE4B-88BD91EE27D4}"/>
              </a:ext>
            </a:extLst>
          </p:cNvPr>
          <p:cNvGrpSpPr/>
          <p:nvPr/>
        </p:nvGrpSpPr>
        <p:grpSpPr>
          <a:xfrm>
            <a:off x="5657725" y="3365851"/>
            <a:ext cx="413128" cy="2206903"/>
            <a:chOff x="4379542" y="814670"/>
            <a:chExt cx="413128" cy="2206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28D15F7-3AE9-E407-5387-BA2FE9895F60}"/>
                    </a:ext>
                  </a:extLst>
                </p:cNvPr>
                <p:cNvSpPr txBox="1"/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DAD550-F49F-3041-9BB6-087626154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2185B2A-5BC3-42E7-D03D-2882302D9862}"/>
                    </a:ext>
                  </a:extLst>
                </p:cNvPr>
                <p:cNvSpPr txBox="1"/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656355-F3F4-5F4F-9B62-43FE13086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BC2ADED-895D-E882-E135-8697525F9C89}"/>
                    </a:ext>
                  </a:extLst>
                </p:cNvPr>
                <p:cNvSpPr txBox="1"/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7956606-5978-6C4A-92C0-4EE4C16FE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F16EE30-4962-330C-CA8B-BCC0782CFA65}"/>
                    </a:ext>
                  </a:extLst>
                </p:cNvPr>
                <p:cNvSpPr txBox="1"/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1BAD4D0-FF07-0F4F-AAA7-B353548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E2D040-D1DD-6A06-E961-3ACFD99B0A98}"/>
                    </a:ext>
                  </a:extLst>
                </p:cNvPr>
                <p:cNvSpPr txBox="1"/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B7340CF-81E3-B940-A7F9-4C0B16EF12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8EC1BE-AFE5-E1A2-EC0C-4C3EED237A47}"/>
              </a:ext>
            </a:extLst>
          </p:cNvPr>
          <p:cNvGrpSpPr/>
          <p:nvPr/>
        </p:nvGrpSpPr>
        <p:grpSpPr>
          <a:xfrm>
            <a:off x="4830815" y="803491"/>
            <a:ext cx="413128" cy="2206903"/>
            <a:chOff x="4379542" y="814670"/>
            <a:chExt cx="413128" cy="2206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73F419D-4E5D-40E2-3D43-DE50A02BE47F}"/>
                    </a:ext>
                  </a:extLst>
                </p:cNvPr>
                <p:cNvSpPr txBox="1"/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5361E2-8D1D-B44D-A973-D447FA3E1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F2A76E1-01B4-584B-9E78-4F2BBBDC1F64}"/>
                    </a:ext>
                  </a:extLst>
                </p:cNvPr>
                <p:cNvSpPr txBox="1"/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03CC906-3E5B-CD46-9484-535C4112D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DDC4C64-8B7E-1113-7359-EB618E2ED4F2}"/>
                    </a:ext>
                  </a:extLst>
                </p:cNvPr>
                <p:cNvSpPr txBox="1"/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5ABCF12-86E7-A04C-9997-3B99B1190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95C4902-D58D-315F-7F99-EB7DD98D959B}"/>
                    </a:ext>
                  </a:extLst>
                </p:cNvPr>
                <p:cNvSpPr txBox="1"/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66E37C9-22E9-D84B-B85A-DA17E50C2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EAF67-B53F-36C7-D57E-88236F13E291}"/>
                    </a:ext>
                  </a:extLst>
                </p:cNvPr>
                <p:cNvSpPr txBox="1"/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E72021F-AF7F-1843-8D28-080544229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3E06B2-41B7-C921-931D-D09EACCF1C25}"/>
              </a:ext>
            </a:extLst>
          </p:cNvPr>
          <p:cNvGrpSpPr/>
          <p:nvPr/>
        </p:nvGrpSpPr>
        <p:grpSpPr>
          <a:xfrm>
            <a:off x="5658733" y="838200"/>
            <a:ext cx="433932" cy="2141157"/>
            <a:chOff x="2936980" y="3566779"/>
            <a:chExt cx="433932" cy="2141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82E247D-8F1A-1E37-4BDF-7ABAE02250F7}"/>
                    </a:ext>
                  </a:extLst>
                </p:cNvPr>
                <p:cNvSpPr txBox="1"/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AB2DD2-D9BD-9E4A-904B-281CB646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2B383EC-8C9F-AD1D-A993-AE47ACFFB3C2}"/>
                    </a:ext>
                  </a:extLst>
                </p:cNvPr>
                <p:cNvSpPr txBox="1"/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0D86422-75E8-084D-B318-EDBAC0BD2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E3183B9-AFE6-3CB5-9978-95C2F1B56E2A}"/>
                    </a:ext>
                  </a:extLst>
                </p:cNvPr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66467DB-D96A-A765-D4EA-CDD3EC26D7EB}"/>
                    </a:ext>
                  </a:extLst>
                </p:cNvPr>
                <p:cNvSpPr txBox="1"/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D4E0B42-EF1C-5545-8917-238559961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127DA47-D49B-A692-594B-B9CDDB0B5EF8}"/>
                    </a:ext>
                  </a:extLst>
                </p:cNvPr>
                <p:cNvSpPr txBox="1"/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5BD0ACB-7F9F-7D45-9CA1-2AAAD11F65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5F8F15-96DD-27F7-D167-B9B254C783C4}"/>
              </a:ext>
            </a:extLst>
          </p:cNvPr>
          <p:cNvGrpSpPr/>
          <p:nvPr/>
        </p:nvGrpSpPr>
        <p:grpSpPr>
          <a:xfrm>
            <a:off x="6633084" y="2016550"/>
            <a:ext cx="2399248" cy="1170251"/>
            <a:chOff x="6633084" y="2016550"/>
            <a:chExt cx="2399248" cy="117025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5FB62F4-6DBB-0920-EAF1-BC46B52407D5}"/>
                </a:ext>
              </a:extLst>
            </p:cNvPr>
            <p:cNvGrpSpPr/>
            <p:nvPr/>
          </p:nvGrpSpPr>
          <p:grpSpPr>
            <a:xfrm>
              <a:off x="6633084" y="2304393"/>
              <a:ext cx="2374728" cy="882408"/>
              <a:chOff x="6633084" y="2304393"/>
              <a:chExt cx="2374728" cy="88240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9DB0A94-097C-303A-DB1D-A5048A165055}"/>
                  </a:ext>
                </a:extLst>
              </p:cNvPr>
              <p:cNvGrpSpPr/>
              <p:nvPr/>
            </p:nvGrpSpPr>
            <p:grpSpPr>
              <a:xfrm>
                <a:off x="6633084" y="2304393"/>
                <a:ext cx="1187364" cy="865331"/>
                <a:chOff x="7956636" y="1524000"/>
                <a:chExt cx="1187364" cy="865331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748015E-C7B2-1622-2FF8-A190560FACC3}"/>
                    </a:ext>
                  </a:extLst>
                </p:cNvPr>
                <p:cNvSpPr/>
                <p:nvPr/>
              </p:nvSpPr>
              <p:spPr>
                <a:xfrm>
                  <a:off x="8331593" y="1524000"/>
                  <a:ext cx="499942" cy="49810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F00570DC-7776-73A9-76BF-D92A0E6468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0044" y="2019999"/>
                      <a:ext cx="492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F85BCA99-8CD8-2A4C-847F-36E0E6D871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0044" y="2019999"/>
                      <a:ext cx="492378" cy="369332"/>
                    </a:xfrm>
                    <a:prstGeom prst="rect">
                      <a:avLst/>
                    </a:prstGeom>
                    <a:blipFill>
                      <a:blip r:embed="rId5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4D8FA9A-998B-6E9D-6D4C-8C50FDBE0D17}"/>
                    </a:ext>
                  </a:extLst>
                </p:cNvPr>
                <p:cNvCxnSpPr>
                  <a:endCxn id="43" idx="2"/>
                </p:cNvCxnSpPr>
                <p:nvPr/>
              </p:nvCxnSpPr>
              <p:spPr>
                <a:xfrm>
                  <a:off x="7956636" y="1773052"/>
                  <a:ext cx="37495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8EF9C9B-03E4-1C22-2498-D67127385F6E}"/>
                    </a:ext>
                  </a:extLst>
                </p:cNvPr>
                <p:cNvCxnSpPr>
                  <a:stCxn id="43" idx="6"/>
                </p:cNvCxnSpPr>
                <p:nvPr/>
              </p:nvCxnSpPr>
              <p:spPr>
                <a:xfrm>
                  <a:off x="8831536" y="1773051"/>
                  <a:ext cx="3124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4DCCC6A-C9F8-D90A-BC97-3E35B7F160C7}"/>
                  </a:ext>
                </a:extLst>
              </p:cNvPr>
              <p:cNvGrpSpPr/>
              <p:nvPr/>
            </p:nvGrpSpPr>
            <p:grpSpPr>
              <a:xfrm>
                <a:off x="7820448" y="2304393"/>
                <a:ext cx="1187364" cy="882408"/>
                <a:chOff x="7956636" y="1524000"/>
                <a:chExt cx="1187364" cy="882408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8A70770-8CD6-8E72-A623-3E131DFC07A5}"/>
                    </a:ext>
                  </a:extLst>
                </p:cNvPr>
                <p:cNvSpPr/>
                <p:nvPr/>
              </p:nvSpPr>
              <p:spPr>
                <a:xfrm>
                  <a:off x="8331593" y="1524000"/>
                  <a:ext cx="499942" cy="49810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F124FF07-954F-7F0D-7E72-66438DF882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39157" y="2037076"/>
                      <a:ext cx="492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853072A7-0663-7E44-AD64-BA98FCC3B9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9157" y="2037076"/>
                      <a:ext cx="492378" cy="369332"/>
                    </a:xfrm>
                    <a:prstGeom prst="rect">
                      <a:avLst/>
                    </a:prstGeom>
                    <a:blipFill>
                      <a:blip r:embed="rId6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8134BE8-712F-1C72-6657-E44D85D5236E}"/>
                    </a:ext>
                  </a:extLst>
                </p:cNvPr>
                <p:cNvCxnSpPr>
                  <a:endCxn id="48" idx="2"/>
                </p:cNvCxnSpPr>
                <p:nvPr/>
              </p:nvCxnSpPr>
              <p:spPr>
                <a:xfrm>
                  <a:off x="7956636" y="1773052"/>
                  <a:ext cx="37495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96D4599-4DE4-908C-CE59-80DC0302863E}"/>
                    </a:ext>
                  </a:extLst>
                </p:cNvPr>
                <p:cNvCxnSpPr>
                  <a:stCxn id="48" idx="6"/>
                </p:cNvCxnSpPr>
                <p:nvPr/>
              </p:nvCxnSpPr>
              <p:spPr>
                <a:xfrm>
                  <a:off x="8831536" y="1773051"/>
                  <a:ext cx="3124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D6F3362-05ED-1BDA-0F07-826CAE831162}"/>
                </a:ext>
              </a:extLst>
            </p:cNvPr>
            <p:cNvCxnSpPr>
              <a:cxnSpLocks/>
            </p:cNvCxnSpPr>
            <p:nvPr/>
          </p:nvCxnSpPr>
          <p:spPr>
            <a:xfrm>
              <a:off x="6633084" y="2016550"/>
              <a:ext cx="0" cy="5368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B888AC-3783-D636-0819-A8323C3974F9}"/>
                </a:ext>
              </a:extLst>
            </p:cNvPr>
            <p:cNvCxnSpPr>
              <a:cxnSpLocks/>
            </p:cNvCxnSpPr>
            <p:nvPr/>
          </p:nvCxnSpPr>
          <p:spPr>
            <a:xfrm>
              <a:off x="9007812" y="2016550"/>
              <a:ext cx="0" cy="5368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C35F9EA-4548-C0AD-13F1-81732B698B16}"/>
                </a:ext>
              </a:extLst>
            </p:cNvPr>
            <p:cNvCxnSpPr>
              <a:cxnSpLocks/>
            </p:cNvCxnSpPr>
            <p:nvPr/>
          </p:nvCxnSpPr>
          <p:spPr>
            <a:xfrm>
              <a:off x="6633084" y="2016550"/>
              <a:ext cx="23992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D1D7AF-1AFD-E31F-E498-35371B01BBB8}"/>
                  </a:ext>
                </a:extLst>
              </p:cNvPr>
              <p:cNvSpPr txBox="1"/>
              <p:nvPr/>
            </p:nvSpPr>
            <p:spPr>
              <a:xfrm>
                <a:off x="7077666" y="2363592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38295EA-C31A-E043-946D-B3AD6E765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666" y="2363592"/>
                <a:ext cx="375424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539CF40-3608-85B8-FCB9-D2A8F5904291}"/>
                  </a:ext>
                </a:extLst>
              </p:cNvPr>
              <p:cNvSpPr txBox="1"/>
              <p:nvPr/>
            </p:nvSpPr>
            <p:spPr>
              <a:xfrm>
                <a:off x="8250299" y="2363592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CE514B-BEE2-9A45-ADC8-EDCCAA8D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299" y="2363592"/>
                <a:ext cx="375423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AEB7620-0564-A5B0-6E45-85B5AF7DFF7D}"/>
                  </a:ext>
                </a:extLst>
              </p:cNvPr>
              <p:cNvSpPr txBox="1"/>
              <p:nvPr/>
            </p:nvSpPr>
            <p:spPr>
              <a:xfrm>
                <a:off x="4797265" y="555902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AEB7620-0564-A5B0-6E45-85B5AF7DF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265" y="5559028"/>
                <a:ext cx="418704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D19F576-2BF2-9ED8-ADE5-D3EE7D4018DA}"/>
                  </a:ext>
                </a:extLst>
              </p:cNvPr>
              <p:cNvSpPr txBox="1"/>
              <p:nvPr/>
            </p:nvSpPr>
            <p:spPr>
              <a:xfrm>
                <a:off x="5657277" y="555657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D19F576-2BF2-9ED8-ADE5-D3EE7D401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77" y="5556570"/>
                <a:ext cx="388248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65AF62-5AF6-94A8-E324-CB88F4F24F58}"/>
                  </a:ext>
                </a:extLst>
              </p:cNvPr>
              <p:cNvSpPr txBox="1"/>
              <p:nvPr/>
            </p:nvSpPr>
            <p:spPr>
              <a:xfrm>
                <a:off x="4830367" y="299421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D65AF62-5AF6-94A8-E324-CB88F4F24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67" y="2994210"/>
                <a:ext cx="388248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FCE7539-ADF2-1447-D2DB-E24AC4DBE717}"/>
                  </a:ext>
                </a:extLst>
              </p:cNvPr>
              <p:cNvSpPr txBox="1"/>
              <p:nvPr/>
            </p:nvSpPr>
            <p:spPr>
              <a:xfrm>
                <a:off x="5643731" y="301083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FCE7539-ADF2-1447-D2DB-E24AC4DBE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31" y="3010830"/>
                <a:ext cx="418704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DD44C-C571-0545-8BC7-D0BFB8A3C7F2}"/>
                  </a:ext>
                </a:extLst>
              </p:cNvPr>
              <p:cNvSpPr txBox="1"/>
              <p:nvPr/>
            </p:nvSpPr>
            <p:spPr>
              <a:xfrm>
                <a:off x="8241752" y="234769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7116E0C-39EB-7F4F-B29C-7EA665B23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752" y="2347695"/>
                <a:ext cx="375424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6303991-19BE-F4BB-3A46-F3604D337EC4}"/>
                  </a:ext>
                </a:extLst>
              </p:cNvPr>
              <p:cNvSpPr txBox="1"/>
              <p:nvPr/>
            </p:nvSpPr>
            <p:spPr>
              <a:xfrm>
                <a:off x="4857543" y="279401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6303991-19BE-F4BB-3A46-F3604D33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543" y="279401"/>
                <a:ext cx="492378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580698A-E400-CE99-F227-FAB811DD554F}"/>
                  </a:ext>
                </a:extLst>
              </p:cNvPr>
              <p:cNvSpPr txBox="1"/>
              <p:nvPr/>
            </p:nvSpPr>
            <p:spPr>
              <a:xfrm>
                <a:off x="5671783" y="269636"/>
                <a:ext cx="492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580698A-E400-CE99-F227-FAB811DD5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83" y="269636"/>
                <a:ext cx="492379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CDBEC3C-1BFB-02A1-38C0-04991FFCEF7E}"/>
                  </a:ext>
                </a:extLst>
              </p:cNvPr>
              <p:cNvSpPr txBox="1"/>
              <p:nvPr/>
            </p:nvSpPr>
            <p:spPr>
              <a:xfrm>
                <a:off x="8250298" y="2362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63FA7C-AE54-9D49-9979-39A96A89D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298" y="2362200"/>
                <a:ext cx="375423" cy="369332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118">
            <a:extLst>
              <a:ext uri="{FF2B5EF4-FFF2-40B4-BE49-F238E27FC236}">
                <a16:creationId xmlns:a16="http://schemas.microsoft.com/office/drawing/2014/main" id="{5C049000-0114-2BF1-AACD-B4ABCC19E190}"/>
              </a:ext>
            </a:extLst>
          </p:cNvPr>
          <p:cNvSpPr/>
          <p:nvPr/>
        </p:nvSpPr>
        <p:spPr>
          <a:xfrm>
            <a:off x="8256061" y="1748644"/>
            <a:ext cx="378630" cy="5363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7275E31-D067-F3FC-8BAC-DEF26D7EB5DD}"/>
                  </a:ext>
                </a:extLst>
              </p:cNvPr>
              <p:cNvSpPr txBox="1"/>
              <p:nvPr/>
            </p:nvSpPr>
            <p:spPr>
              <a:xfrm>
                <a:off x="720118" y="842906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7275E31-D067-F3FC-8BAC-DEF26D7EB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18" y="842906"/>
                <a:ext cx="492378" cy="369332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B58B32B-28C8-F917-51E4-6A7F879670B9}"/>
                  </a:ext>
                </a:extLst>
              </p:cNvPr>
              <p:cNvSpPr txBox="1"/>
              <p:nvPr/>
            </p:nvSpPr>
            <p:spPr>
              <a:xfrm>
                <a:off x="1381036" y="84613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B58B32B-28C8-F917-51E4-6A7F87967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36" y="846138"/>
                <a:ext cx="418704" cy="369332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11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4" grpId="1"/>
      <p:bldP spid="65" grpId="0"/>
      <p:bldP spid="66" grpId="0"/>
      <p:bldP spid="67" grpId="0"/>
      <p:bldP spid="68" grpId="0"/>
      <p:bldP spid="69" grpId="0"/>
      <p:bldP spid="69" grpId="1"/>
      <p:bldP spid="70" grpId="0"/>
      <p:bldP spid="71" grpId="0"/>
      <p:bldP spid="54" grpId="0" animBg="1"/>
      <p:bldP spid="7" grpId="0" animBg="1"/>
      <p:bldP spid="57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9600" y="685800"/>
            <a:ext cx="7772400" cy="1500187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Delay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ABA8D-9F85-26D1-9831-841D2E70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82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4EE86-5FD1-6B3D-C908-03C2230CB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07B1-13FC-925D-3DE6-A7B32F40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BAAB-25E2-4598-CDCF-863A1E98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85378-8A4A-E4ED-953E-475F7E70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0AD682A-802D-593E-5462-4DDBA86532E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806665" y="198120"/>
              <a:ext cx="2594135" cy="573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2967">
                      <a:extLst>
                        <a:ext uri="{9D8B030D-6E8A-4147-A177-3AD203B41FA5}">
                          <a16:colId xmlns:a16="http://schemas.microsoft.com/office/drawing/2014/main" val="1551702128"/>
                        </a:ext>
                      </a:extLst>
                    </a:gridCol>
                    <a:gridCol w="8429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82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Round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0AD682A-802D-593E-5462-4DDBA86532E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806665" y="198120"/>
              <a:ext cx="2594135" cy="573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2967">
                      <a:extLst>
                        <a:ext uri="{9D8B030D-6E8A-4147-A177-3AD203B41FA5}">
                          <a16:colId xmlns:a16="http://schemas.microsoft.com/office/drawing/2014/main" val="1551702128"/>
                        </a:ext>
                      </a:extLst>
                    </a:gridCol>
                    <a:gridCol w="8429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82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Round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75000" r="-212319" b="-1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" t="-475000" r="-212319" b="-10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276667" r="-212319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376667" r="-21231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476667" r="-21231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17E4AB3-1BC4-47E8-3075-A7CEB29536A5}"/>
              </a:ext>
            </a:extLst>
          </p:cNvPr>
          <p:cNvGrpSpPr/>
          <p:nvPr/>
        </p:nvGrpSpPr>
        <p:grpSpPr>
          <a:xfrm>
            <a:off x="4810089" y="3377698"/>
            <a:ext cx="433932" cy="2141157"/>
            <a:chOff x="2936980" y="3566779"/>
            <a:chExt cx="433932" cy="2141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A73CF9E-55C4-CA44-169E-E07FD119C4B2}"/>
                    </a:ext>
                  </a:extLst>
                </p:cNvPr>
                <p:cNvSpPr txBox="1"/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044092-8536-2E4C-A42B-3666C1A05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F6AB8D7-3FEF-C170-55FD-A9FF623C6361}"/>
                    </a:ext>
                  </a:extLst>
                </p:cNvPr>
                <p:cNvSpPr txBox="1"/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82E410D-8140-E14A-AE5F-4DAD857B2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23BBB47-50C9-C7DC-E198-8479AD397CF0}"/>
                    </a:ext>
                  </a:extLst>
                </p:cNvPr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7B013E7-0BF6-5008-ACFE-A33957A6E124}"/>
                    </a:ext>
                  </a:extLst>
                </p:cNvPr>
                <p:cNvSpPr txBox="1"/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AD2218E-306C-D94B-9D63-1E5242BCA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4725062-5D3D-F8F6-089D-C602EB64168B}"/>
                    </a:ext>
                  </a:extLst>
                </p:cNvPr>
                <p:cNvSpPr txBox="1"/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C4B721-2BC8-4048-A41D-6CCA784E5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B0B495-73B8-C80D-E938-892A275A3F91}"/>
              </a:ext>
            </a:extLst>
          </p:cNvPr>
          <p:cNvGrpSpPr/>
          <p:nvPr/>
        </p:nvGrpSpPr>
        <p:grpSpPr>
          <a:xfrm>
            <a:off x="5657725" y="3365851"/>
            <a:ext cx="413128" cy="2206903"/>
            <a:chOff x="4379542" y="814670"/>
            <a:chExt cx="413128" cy="2206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38995C6-25A6-1F8E-E91F-E5E2E2E7F4F7}"/>
                    </a:ext>
                  </a:extLst>
                </p:cNvPr>
                <p:cNvSpPr txBox="1"/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DAD550-F49F-3041-9BB6-087626154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046046B-A425-065A-6563-88DBB8543615}"/>
                    </a:ext>
                  </a:extLst>
                </p:cNvPr>
                <p:cNvSpPr txBox="1"/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656355-F3F4-5F4F-9B62-43FE13086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2E26E79-D69D-E929-F17E-1CBA7A2BA1AC}"/>
                    </a:ext>
                  </a:extLst>
                </p:cNvPr>
                <p:cNvSpPr txBox="1"/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7956606-5978-6C4A-92C0-4EE4C16FE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8CEBF7-C77B-B0E4-8690-FEEC2925A295}"/>
                    </a:ext>
                  </a:extLst>
                </p:cNvPr>
                <p:cNvSpPr txBox="1"/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1BAD4D0-FF07-0F4F-AAA7-B353548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E477FC4-EE06-8DE5-7F12-ADF4D7C9C49E}"/>
                    </a:ext>
                  </a:extLst>
                </p:cNvPr>
                <p:cNvSpPr txBox="1"/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B7340CF-81E3-B940-A7F9-4C0B16EF12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58B51B-FE3B-2A5B-350B-7FE7371F001A}"/>
              </a:ext>
            </a:extLst>
          </p:cNvPr>
          <p:cNvGrpSpPr/>
          <p:nvPr/>
        </p:nvGrpSpPr>
        <p:grpSpPr>
          <a:xfrm>
            <a:off x="4830815" y="803491"/>
            <a:ext cx="413128" cy="2206903"/>
            <a:chOff x="4379542" y="814670"/>
            <a:chExt cx="413128" cy="2206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52A31B0-5834-60C4-365D-A6B91BADFDFE}"/>
                    </a:ext>
                  </a:extLst>
                </p:cNvPr>
                <p:cNvSpPr txBox="1"/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5361E2-8D1D-B44D-A973-D447FA3E1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7D9DA4C-5B94-979A-244B-4A904E8B5CA3}"/>
                    </a:ext>
                  </a:extLst>
                </p:cNvPr>
                <p:cNvSpPr txBox="1"/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03CC906-3E5B-CD46-9484-535C4112D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395E6DA-288E-780A-F749-5AFEBC6FF985}"/>
                    </a:ext>
                  </a:extLst>
                </p:cNvPr>
                <p:cNvSpPr txBox="1"/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5ABCF12-86E7-A04C-9997-3B99B1190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5CB22D2-A44C-991A-91CF-5710387BC3C7}"/>
                    </a:ext>
                  </a:extLst>
                </p:cNvPr>
                <p:cNvSpPr txBox="1"/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66E37C9-22E9-D84B-B85A-DA17E50C2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9409FF2-F4A1-4FAD-2F4C-C622990AF9D4}"/>
                    </a:ext>
                  </a:extLst>
                </p:cNvPr>
                <p:cNvSpPr txBox="1"/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E72021F-AF7F-1843-8D28-080544229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021207-8071-3926-95D7-66B15F161FAA}"/>
              </a:ext>
            </a:extLst>
          </p:cNvPr>
          <p:cNvGrpSpPr/>
          <p:nvPr/>
        </p:nvGrpSpPr>
        <p:grpSpPr>
          <a:xfrm>
            <a:off x="5658733" y="838200"/>
            <a:ext cx="433932" cy="2141157"/>
            <a:chOff x="2936980" y="3566779"/>
            <a:chExt cx="433932" cy="2141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45D78B0-55C4-85AE-6E8E-B89D15F4B323}"/>
                    </a:ext>
                  </a:extLst>
                </p:cNvPr>
                <p:cNvSpPr txBox="1"/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AB2DD2-D9BD-9E4A-904B-281CB646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55F0F16-DB46-3E68-CA95-F6CC4E2C8D85}"/>
                    </a:ext>
                  </a:extLst>
                </p:cNvPr>
                <p:cNvSpPr txBox="1"/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0D86422-75E8-084D-B318-EDBAC0BD2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2A77AB8-54F5-672D-15DD-116CC899DBC9}"/>
                    </a:ext>
                  </a:extLst>
                </p:cNvPr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1A854E5-736D-BAC0-3A09-7261192DE969}"/>
                    </a:ext>
                  </a:extLst>
                </p:cNvPr>
                <p:cNvSpPr txBox="1"/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D4E0B42-EF1C-5545-8917-238559961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9F5117F-07EE-289D-3EE7-449F8ED9C14A}"/>
                    </a:ext>
                  </a:extLst>
                </p:cNvPr>
                <p:cNvSpPr txBox="1"/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5BD0ACB-7F9F-7D45-9CA1-2AAAD11F65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A89F02F-04D3-8FAB-E397-9D07B487482B}"/>
              </a:ext>
            </a:extLst>
          </p:cNvPr>
          <p:cNvGrpSpPr/>
          <p:nvPr/>
        </p:nvGrpSpPr>
        <p:grpSpPr>
          <a:xfrm>
            <a:off x="6633084" y="2016550"/>
            <a:ext cx="2399248" cy="1170251"/>
            <a:chOff x="6633084" y="2016550"/>
            <a:chExt cx="2399248" cy="117025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06A5E05-7D05-1DDB-F4D8-B54B5074C65C}"/>
                </a:ext>
              </a:extLst>
            </p:cNvPr>
            <p:cNvGrpSpPr/>
            <p:nvPr/>
          </p:nvGrpSpPr>
          <p:grpSpPr>
            <a:xfrm>
              <a:off x="6633084" y="2304393"/>
              <a:ext cx="2374728" cy="882408"/>
              <a:chOff x="6633084" y="2304393"/>
              <a:chExt cx="2374728" cy="88240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191A189-FA9D-A735-1C12-32A3C2906134}"/>
                  </a:ext>
                </a:extLst>
              </p:cNvPr>
              <p:cNvGrpSpPr/>
              <p:nvPr/>
            </p:nvGrpSpPr>
            <p:grpSpPr>
              <a:xfrm>
                <a:off x="6633084" y="2304393"/>
                <a:ext cx="1187364" cy="865331"/>
                <a:chOff x="7956636" y="1524000"/>
                <a:chExt cx="1187364" cy="865331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9BE697F-3F02-241D-BE85-77B34CB1BE7F}"/>
                    </a:ext>
                  </a:extLst>
                </p:cNvPr>
                <p:cNvSpPr/>
                <p:nvPr/>
              </p:nvSpPr>
              <p:spPr>
                <a:xfrm>
                  <a:off x="8331593" y="1524000"/>
                  <a:ext cx="499942" cy="49810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23CAC790-5745-3AD1-206C-5A449E6095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0044" y="2019999"/>
                      <a:ext cx="492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F85BCA99-8CD8-2A4C-847F-36E0E6D871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0044" y="2019999"/>
                      <a:ext cx="492378" cy="369332"/>
                    </a:xfrm>
                    <a:prstGeom prst="rect">
                      <a:avLst/>
                    </a:prstGeom>
                    <a:blipFill>
                      <a:blip r:embed="rId5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38DD74E-E8C8-1ACF-9CB6-C40B0BDAAEC6}"/>
                    </a:ext>
                  </a:extLst>
                </p:cNvPr>
                <p:cNvCxnSpPr>
                  <a:endCxn id="43" idx="2"/>
                </p:cNvCxnSpPr>
                <p:nvPr/>
              </p:nvCxnSpPr>
              <p:spPr>
                <a:xfrm>
                  <a:off x="7956636" y="1773052"/>
                  <a:ext cx="37495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AA31C6E-1664-0B44-AD10-E4E48382857F}"/>
                    </a:ext>
                  </a:extLst>
                </p:cNvPr>
                <p:cNvCxnSpPr>
                  <a:stCxn id="43" idx="6"/>
                </p:cNvCxnSpPr>
                <p:nvPr/>
              </p:nvCxnSpPr>
              <p:spPr>
                <a:xfrm>
                  <a:off x="8831536" y="1773051"/>
                  <a:ext cx="3124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6C8E216-21AA-81C2-C5AB-45D90B89E6EA}"/>
                  </a:ext>
                </a:extLst>
              </p:cNvPr>
              <p:cNvGrpSpPr/>
              <p:nvPr/>
            </p:nvGrpSpPr>
            <p:grpSpPr>
              <a:xfrm>
                <a:off x="7820448" y="2304393"/>
                <a:ext cx="1187364" cy="882408"/>
                <a:chOff x="7956636" y="1524000"/>
                <a:chExt cx="1187364" cy="882408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B5BA3BFA-3A26-C449-E641-3F8EC9325138}"/>
                    </a:ext>
                  </a:extLst>
                </p:cNvPr>
                <p:cNvSpPr/>
                <p:nvPr/>
              </p:nvSpPr>
              <p:spPr>
                <a:xfrm>
                  <a:off x="8331593" y="1524000"/>
                  <a:ext cx="499942" cy="49810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68A9564A-2B5E-0C19-3E35-1FF986AF6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39157" y="2037076"/>
                      <a:ext cx="492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853072A7-0663-7E44-AD64-BA98FCC3B9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9157" y="2037076"/>
                      <a:ext cx="492378" cy="369332"/>
                    </a:xfrm>
                    <a:prstGeom prst="rect">
                      <a:avLst/>
                    </a:prstGeom>
                    <a:blipFill>
                      <a:blip r:embed="rId6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6BD9B70-44DD-3FA2-69C4-F150C19E4199}"/>
                    </a:ext>
                  </a:extLst>
                </p:cNvPr>
                <p:cNvCxnSpPr>
                  <a:endCxn id="48" idx="2"/>
                </p:cNvCxnSpPr>
                <p:nvPr/>
              </p:nvCxnSpPr>
              <p:spPr>
                <a:xfrm>
                  <a:off x="7956636" y="1773052"/>
                  <a:ext cx="37495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920EB1F-715C-5E1A-306E-95C8887EDC01}"/>
                    </a:ext>
                  </a:extLst>
                </p:cNvPr>
                <p:cNvCxnSpPr>
                  <a:stCxn id="48" idx="6"/>
                </p:cNvCxnSpPr>
                <p:nvPr/>
              </p:nvCxnSpPr>
              <p:spPr>
                <a:xfrm>
                  <a:off x="8831536" y="1773051"/>
                  <a:ext cx="3124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845402A-6960-9034-170D-6347C0C7B697}"/>
                </a:ext>
              </a:extLst>
            </p:cNvPr>
            <p:cNvCxnSpPr>
              <a:cxnSpLocks/>
            </p:cNvCxnSpPr>
            <p:nvPr/>
          </p:nvCxnSpPr>
          <p:spPr>
            <a:xfrm>
              <a:off x="6633084" y="2016550"/>
              <a:ext cx="0" cy="5368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14B39C-F79E-5990-D2B2-85B8C50CC11D}"/>
                </a:ext>
              </a:extLst>
            </p:cNvPr>
            <p:cNvCxnSpPr>
              <a:cxnSpLocks/>
            </p:cNvCxnSpPr>
            <p:nvPr/>
          </p:nvCxnSpPr>
          <p:spPr>
            <a:xfrm>
              <a:off x="9007812" y="2016550"/>
              <a:ext cx="0" cy="5368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16F9229-8032-19F7-B0E6-0599AEBB9195}"/>
                </a:ext>
              </a:extLst>
            </p:cNvPr>
            <p:cNvCxnSpPr>
              <a:cxnSpLocks/>
            </p:cNvCxnSpPr>
            <p:nvPr/>
          </p:nvCxnSpPr>
          <p:spPr>
            <a:xfrm>
              <a:off x="6633084" y="2016550"/>
              <a:ext cx="23992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7A8977F-60AC-9218-0B53-FC7251FBDCD3}"/>
                  </a:ext>
                </a:extLst>
              </p:cNvPr>
              <p:cNvSpPr txBox="1"/>
              <p:nvPr/>
            </p:nvSpPr>
            <p:spPr>
              <a:xfrm>
                <a:off x="7077666" y="2363592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38295EA-C31A-E043-946D-B3AD6E765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666" y="2363592"/>
                <a:ext cx="375424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E7F4F22-D550-CD67-FAAE-FF8D53AB6355}"/>
                  </a:ext>
                </a:extLst>
              </p:cNvPr>
              <p:cNvSpPr txBox="1"/>
              <p:nvPr/>
            </p:nvSpPr>
            <p:spPr>
              <a:xfrm>
                <a:off x="4797265" y="555902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E7F4F22-D550-CD67-FAAE-FF8D53AB6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265" y="5559028"/>
                <a:ext cx="418704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D57D7D-C2A2-A6DE-4B4E-560676B13094}"/>
                  </a:ext>
                </a:extLst>
              </p:cNvPr>
              <p:cNvSpPr txBox="1"/>
              <p:nvPr/>
            </p:nvSpPr>
            <p:spPr>
              <a:xfrm>
                <a:off x="5657277" y="555657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D57D7D-C2A2-A6DE-4B4E-560676B13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77" y="5556570"/>
                <a:ext cx="388248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53531B-0D37-BDF4-CEDD-FB064AF0A373}"/>
                  </a:ext>
                </a:extLst>
              </p:cNvPr>
              <p:cNvSpPr txBox="1"/>
              <p:nvPr/>
            </p:nvSpPr>
            <p:spPr>
              <a:xfrm>
                <a:off x="4830367" y="299421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53531B-0D37-BDF4-CEDD-FB064AF0A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67" y="2994210"/>
                <a:ext cx="388248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8BFC21-0B93-F4B2-5230-645010097AFC}"/>
                  </a:ext>
                </a:extLst>
              </p:cNvPr>
              <p:cNvSpPr txBox="1"/>
              <p:nvPr/>
            </p:nvSpPr>
            <p:spPr>
              <a:xfrm>
                <a:off x="5643731" y="301083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8BFC21-0B93-F4B2-5230-645010097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31" y="3010830"/>
                <a:ext cx="418704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777240-3163-0B89-8F44-622228BAA28E}"/>
                  </a:ext>
                </a:extLst>
              </p:cNvPr>
              <p:cNvSpPr txBox="1"/>
              <p:nvPr/>
            </p:nvSpPr>
            <p:spPr>
              <a:xfrm>
                <a:off x="4857543" y="279401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777240-3163-0B89-8F44-622228BAA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543" y="279401"/>
                <a:ext cx="492378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40A2C1F-531A-1C86-4E24-28291AA9797A}"/>
                  </a:ext>
                </a:extLst>
              </p:cNvPr>
              <p:cNvSpPr txBox="1"/>
              <p:nvPr/>
            </p:nvSpPr>
            <p:spPr>
              <a:xfrm>
                <a:off x="5671783" y="269636"/>
                <a:ext cx="492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40A2C1F-531A-1C86-4E24-28291AA97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83" y="269636"/>
                <a:ext cx="492379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5B5D30D-B2EE-2E74-168A-745E0BDD44BB}"/>
                  </a:ext>
                </a:extLst>
              </p:cNvPr>
              <p:cNvSpPr txBox="1"/>
              <p:nvPr/>
            </p:nvSpPr>
            <p:spPr>
              <a:xfrm>
                <a:off x="8257664" y="2353881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5B5D30D-B2EE-2E74-168A-745E0BDD4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64" y="2353881"/>
                <a:ext cx="375423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118">
            <a:extLst>
              <a:ext uri="{FF2B5EF4-FFF2-40B4-BE49-F238E27FC236}">
                <a16:creationId xmlns:a16="http://schemas.microsoft.com/office/drawing/2014/main" id="{923700E6-A440-D996-AB5B-5FA7816B60F3}"/>
              </a:ext>
            </a:extLst>
          </p:cNvPr>
          <p:cNvSpPr/>
          <p:nvPr/>
        </p:nvSpPr>
        <p:spPr>
          <a:xfrm>
            <a:off x="7068697" y="1747991"/>
            <a:ext cx="378630" cy="53635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352A61-72E5-15CC-41C4-8F8A4B93639E}"/>
              </a:ext>
            </a:extLst>
          </p:cNvPr>
          <p:cNvSpPr txBox="1"/>
          <p:nvPr/>
        </p:nvSpPr>
        <p:spPr>
          <a:xfrm>
            <a:off x="533400" y="6214030"/>
            <a:ext cx="135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Homework: </a:t>
            </a:r>
            <a:endParaRPr lang="en-IN" b="1" dirty="0">
              <a:solidFill>
                <a:srgbClr val="006C3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FA4468-DFEE-08C1-714A-10BB40722D5A}"/>
              </a:ext>
            </a:extLst>
          </p:cNvPr>
          <p:cNvSpPr txBox="1"/>
          <p:nvPr/>
        </p:nvSpPr>
        <p:spPr>
          <a:xfrm>
            <a:off x="1847429" y="6214030"/>
            <a:ext cx="407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a delay sequence for this event.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B7FDB5-6EE0-4A95-0E8D-68553F0EB30A}"/>
                  </a:ext>
                </a:extLst>
              </p:cNvPr>
              <p:cNvSpPr txBox="1"/>
              <p:nvPr/>
            </p:nvSpPr>
            <p:spPr>
              <a:xfrm>
                <a:off x="720118" y="842906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B7FDB5-6EE0-4A95-0E8D-68553F0EB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18" y="842906"/>
                <a:ext cx="492378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5F1039-CE3D-0F2E-2610-AAC4FF1A2C25}"/>
                  </a:ext>
                </a:extLst>
              </p:cNvPr>
              <p:cNvSpPr txBox="1"/>
              <p:nvPr/>
            </p:nvSpPr>
            <p:spPr>
              <a:xfrm>
                <a:off x="1381036" y="84613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5F1039-CE3D-0F2E-2610-AAC4FF1A2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36" y="846138"/>
                <a:ext cx="418704" cy="369332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EB0538-E97C-12E9-6E9D-05E4FE030140}"/>
                  </a:ext>
                </a:extLst>
              </p:cNvPr>
              <p:cNvSpPr txBox="1"/>
              <p:nvPr/>
            </p:nvSpPr>
            <p:spPr>
              <a:xfrm>
                <a:off x="719450" y="1239990"/>
                <a:ext cx="492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EB0538-E97C-12E9-6E9D-05E4FE03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50" y="1239990"/>
                <a:ext cx="492379" cy="369332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67368C-9B72-8E8F-3143-AC2A2FE2EB15}"/>
                  </a:ext>
                </a:extLst>
              </p:cNvPr>
              <p:cNvSpPr txBox="1"/>
              <p:nvPr/>
            </p:nvSpPr>
            <p:spPr>
              <a:xfrm>
                <a:off x="1411492" y="1264113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67368C-9B72-8E8F-3143-AC2A2FE2E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492" y="1264113"/>
                <a:ext cx="388248" cy="369332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84DCA-2364-FEC9-EC82-86B1EC804058}"/>
                  </a:ext>
                </a:extLst>
              </p:cNvPr>
              <p:cNvSpPr txBox="1"/>
              <p:nvPr/>
            </p:nvSpPr>
            <p:spPr>
              <a:xfrm>
                <a:off x="726821" y="1611868"/>
                <a:ext cx="492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E84DCA-2364-FEC9-EC82-86B1EC804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21" y="1611868"/>
                <a:ext cx="492379" cy="369332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AFADB5-16D0-F026-F078-C675117F134E}"/>
                  </a:ext>
                </a:extLst>
              </p:cNvPr>
              <p:cNvSpPr txBox="1"/>
              <p:nvPr/>
            </p:nvSpPr>
            <p:spPr>
              <a:xfrm>
                <a:off x="1410209" y="1614636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AFADB5-16D0-F026-F078-C675117F1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09" y="1614636"/>
                <a:ext cx="388248" cy="369332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B1AA3E-C52D-11B0-AABF-62F3FBB5C71B}"/>
                  </a:ext>
                </a:extLst>
              </p:cNvPr>
              <p:cNvSpPr txBox="1"/>
              <p:nvPr/>
            </p:nvSpPr>
            <p:spPr>
              <a:xfrm>
                <a:off x="757164" y="1990100"/>
                <a:ext cx="492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B1AA3E-C52D-11B0-AABF-62F3FBB5C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64" y="1990100"/>
                <a:ext cx="492379" cy="369332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2626CE-C471-8F2D-1534-1119CE18DD7A}"/>
                  </a:ext>
                </a:extLst>
              </p:cNvPr>
              <p:cNvSpPr txBox="1"/>
              <p:nvPr/>
            </p:nvSpPr>
            <p:spPr>
              <a:xfrm>
                <a:off x="1440552" y="1992868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2626CE-C471-8F2D-1534-1119CE18D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52" y="1992868"/>
                <a:ext cx="388248" cy="369332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182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15" grpId="0"/>
      <p:bldP spid="17" grpId="0"/>
      <p:bldP spid="19" grpId="0"/>
      <p:bldP spid="20" grpId="0"/>
      <p:bldP spid="25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Why </a:t>
            </a:r>
            <a:r>
              <a:rPr lang="en-US" sz="3200" b="1" dirty="0">
                <a:solidFill>
                  <a:srgbClr val="7030A0"/>
                </a:solidFill>
              </a:rPr>
              <a:t>delay sequences </a:t>
            </a:r>
            <a:r>
              <a:rPr lang="en-US" sz="3200" b="1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sz="2000" dirty="0"/>
                  <a:t>“there is at least one counter that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 occurs  </a:t>
                </a:r>
                <a:r>
                  <a:rPr lang="en-US" sz="2000" dirty="0">
                    <a:sym typeface="Wingdings" pitchFamily="2" charset="2"/>
                  </a:rPr>
                  <a:t>     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]     </a:t>
                </a:r>
                <a:r>
                  <a:rPr lang="en-US" sz="2000" dirty="0">
                    <a:solidFill>
                      <a:srgbClr val="7030A0"/>
                    </a:solidFill>
                  </a:rPr>
                  <a:t>?</a:t>
                </a:r>
                <a:r>
                  <a:rPr lang="en-US" sz="2000" dirty="0"/>
                  <a:t>    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latin typeface="Cambria Math"/>
                      </a:rPr>
                      <m:t>a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ny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rgbClr val="7030A0"/>
                        </a:solidFill>
                      </a:rPr>
                      <m:t>delay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7030A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rgbClr val="7030A0"/>
                        </a:solidFill>
                      </a:rPr>
                      <m:t>sequence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7030A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2000" dirty="0"/>
                      <m:t>occurs</m:t>
                    </m:r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How to find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any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delay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sequence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2000" dirty="0"/>
                      <m:t>occurs</m:t>
                    </m:r>
                  </m:oMath>
                </a14:m>
                <a:r>
                  <a:rPr lang="en-US" sz="2000" dirty="0"/>
                  <a:t>] ?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Challenge: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delay sequences are not mutually exclusive </a:t>
                </a:r>
                <a:r>
                  <a:rPr lang="en-US" sz="2000" dirty="0">
                    <a:sym typeface="Wingdings" panose="05000000000000000000" pitchFamily="2" charset="2"/>
                  </a:rPr>
                  <a:t></a:t>
                </a:r>
                <a:r>
                  <a:rPr lang="en-US" sz="2000" dirty="0"/>
                  <a:t>.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66154" y="1752600"/>
                <a:ext cx="41740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did not attain value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rounds”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54" y="1752600"/>
                <a:ext cx="4174091" cy="400110"/>
              </a:xfrm>
              <a:prstGeom prst="rect">
                <a:avLst/>
              </a:prstGeom>
              <a:blipFill>
                <a:blip r:embed="rId3"/>
                <a:stretch>
                  <a:fillRect l="-1608" t="-9231" r="-877" b="-26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33600" y="3288268"/>
            <a:ext cx="360015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At least one </a:t>
            </a:r>
            <a:r>
              <a:rPr lang="en-US" b="1" dirty="0">
                <a:solidFill>
                  <a:srgbClr val="7030A0"/>
                </a:solidFill>
              </a:rPr>
              <a:t>delay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sequence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occurs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71800" y="3974068"/>
                <a:ext cx="41069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974068"/>
                <a:ext cx="4106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CBA227D-AE2B-E061-F70D-EFD79D2CD885}"/>
              </a:ext>
            </a:extLst>
          </p:cNvPr>
          <p:cNvSpPr/>
          <p:nvPr/>
        </p:nvSpPr>
        <p:spPr>
          <a:xfrm>
            <a:off x="914400" y="1600199"/>
            <a:ext cx="3551754" cy="6553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3BF99F-9D27-5672-1413-B80B9C5EA7D8}"/>
              </a:ext>
            </a:extLst>
          </p:cNvPr>
          <p:cNvSpPr/>
          <p:nvPr/>
        </p:nvSpPr>
        <p:spPr>
          <a:xfrm>
            <a:off x="2895600" y="4625181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064426-93EE-0629-7396-1E3F8D37B570}"/>
              </a:ext>
            </a:extLst>
          </p:cNvPr>
          <p:cNvSpPr/>
          <p:nvPr/>
        </p:nvSpPr>
        <p:spPr>
          <a:xfrm>
            <a:off x="1600200" y="46482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Why </a:t>
            </a:r>
            <a:r>
              <a:rPr lang="en-US" sz="3200" b="1" dirty="0">
                <a:solidFill>
                  <a:srgbClr val="7030A0"/>
                </a:solidFill>
              </a:rPr>
              <a:t>delay sequences </a:t>
            </a:r>
            <a:r>
              <a:rPr lang="en-US" sz="3200" b="1" dirty="0"/>
              <a:t>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any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delay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sequence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2000" dirty="0"/>
                      <m:t>occurs</m:t>
                    </m:r>
                  </m:oMath>
                </a14:m>
                <a:r>
                  <a:rPr lang="en-US" sz="2000" dirty="0"/>
                  <a:t>]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Question 1</a:t>
                </a:r>
                <a:r>
                  <a:rPr lang="en-US" sz="2000" dirty="0">
                    <a:sym typeface="Wingdings" pitchFamily="2" charset="2"/>
                  </a:rPr>
                  <a:t>: How many delay sequences are there ?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Question 2</a:t>
                </a:r>
                <a:r>
                  <a:rPr lang="en-US" sz="2000" dirty="0">
                    <a:sym typeface="Wingdings" pitchFamily="2" charset="2"/>
                  </a:rPr>
                  <a:t>: What can be the probability of a delay sequence ?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1828800"/>
                <a:ext cx="1697644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1" dirty="0">
                              <a:latin typeface="Cambria Math"/>
                            </a:rPr>
                            <m:t>𝐏</m:t>
                          </m:r>
                          <m:r>
                            <a:rPr lang="en-US" i="1" dirty="0">
                              <a:latin typeface="Cambria Math"/>
                            </a:rPr>
                            <m:t>[</m:t>
                          </m:r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occurs</m:t>
                          </m:r>
                          <m:r>
                            <a:rPr lang="en-US" i="1" dirty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828800"/>
                <a:ext cx="1697644" cy="764505"/>
              </a:xfrm>
              <a:prstGeom prst="rect">
                <a:avLst/>
              </a:prstGeom>
              <a:blipFill rotWithShape="1">
                <a:blip r:embed="rId3"/>
                <a:stretch>
                  <a:fillRect r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95800" y="1752600"/>
            <a:ext cx="1240444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33528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400" y="44196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4495800"/>
            <a:ext cx="4267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9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AC7F2-7BF4-784E-3618-D79A705EA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4073ED-189C-AF25-5189-CA78B14E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AD286455-625F-0E92-3832-737DE3B60657}"/>
              </a:ext>
            </a:extLst>
          </p:cNvPr>
          <p:cNvGraphicFramePr>
            <a:graphicFrameLocks/>
          </p:cNvGraphicFramePr>
          <p:nvPr/>
        </p:nvGraphicFramePr>
        <p:xfrm>
          <a:off x="1244610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91766FB-F3EA-6FD8-9A56-78C299A31949}"/>
              </a:ext>
            </a:extLst>
          </p:cNvPr>
          <p:cNvGraphicFramePr>
            <a:graphicFrameLocks/>
          </p:cNvGraphicFramePr>
          <p:nvPr/>
        </p:nvGraphicFramePr>
        <p:xfrm>
          <a:off x="2130561" y="363072"/>
          <a:ext cx="213360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1BD012D1-549B-5CB5-27A2-54D0DB1BEAB9}"/>
              </a:ext>
            </a:extLst>
          </p:cNvPr>
          <p:cNvGraphicFramePr>
            <a:graphicFrameLocks/>
          </p:cNvGraphicFramePr>
          <p:nvPr/>
        </p:nvGraphicFramePr>
        <p:xfrm>
          <a:off x="357361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2B6259-A79C-9ABE-04A9-57E5554F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148CE-112C-D452-E572-782A32E4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A5C0B5-FE63-4EF4-ACC5-CBF918DFC0CB}"/>
              </a:ext>
            </a:extLst>
          </p:cNvPr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693D44-3BF2-5726-2110-1988FC0BD375}"/>
              </a:ext>
            </a:extLst>
          </p:cNvPr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2204C1-BF95-7071-E2F6-3402CF041A34}"/>
              </a:ext>
            </a:extLst>
          </p:cNvPr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value at the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DA8F5-1F57-5999-FED1-52AC58C4BCE5}"/>
                  </a:ext>
                </a:extLst>
              </p:cNvPr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4F38A71-9F30-4430-5F00-647CC48ACDDD}"/>
                  </a:ext>
                </a:extLst>
              </p:cNvPr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FA8C8A-F4C8-9C53-B89F-FD7FA0BA5A2E}"/>
                  </a:ext>
                </a:extLst>
              </p:cNvPr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26730AB-24C8-BA48-9F1E-AFE4C2B3DDD6}"/>
                  </a:ext>
                </a:extLst>
              </p:cNvPr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46E3C60-B3FF-7388-A5F7-86A62E184277}"/>
                  </a:ext>
                </a:extLst>
              </p:cNvPr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A4175AB-E418-92CC-4B47-06BAAF85A0C3}"/>
                  </a:ext>
                </a:extLst>
              </p:cNvPr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AFE9F0C-C49F-A6ED-9216-C2761FE7BBA5}"/>
                  </a:ext>
                </a:extLst>
              </p:cNvPr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52920BB-C543-732D-043A-B46D4E163FA4}"/>
                  </a:ext>
                </a:extLst>
              </p:cNvPr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8F95B41-1C6E-6FB4-1F62-A215B5C512A6}"/>
                  </a:ext>
                </a:extLst>
              </p:cNvPr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BF35BD-1CA8-22A0-CEFA-FE2D0BB1E05F}"/>
                  </a:ext>
                </a:extLst>
              </p:cNvPr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E06BD66-6E9A-8461-E3CE-06CD4B2450C2}"/>
                  </a:ext>
                </a:extLst>
              </p:cNvPr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10F1F3E-0609-BA73-FB99-FA0DFA77AF2E}"/>
                  </a:ext>
                </a:extLst>
              </p:cNvPr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EF2BBD3-C419-F77F-6293-DA9AC6A6A77D}"/>
                  </a:ext>
                </a:extLst>
              </p:cNvPr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05F24BD-A9EC-52E7-5CD7-8C3669826EE5}"/>
                  </a:ext>
                </a:extLst>
              </p:cNvPr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9C5C41-B65F-31CD-5327-D4333EA753E2}"/>
                  </a:ext>
                </a:extLst>
              </p:cNvPr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01EB9B2-29DC-FEE9-CB33-75F362919486}"/>
              </a:ext>
            </a:extLst>
          </p:cNvPr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33D0824-E819-166B-7E51-147267D05FB7}"/>
                    </a:ext>
                  </a:extLst>
                </p:cNvPr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56F2563-B9F1-E838-414E-6F1728A6A5A4}"/>
                    </a:ext>
                  </a:extLst>
                </p:cNvPr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7138DA2-815A-9FB6-DA8E-2B9E4A50C1BC}"/>
                    </a:ext>
                  </a:extLst>
                </p:cNvPr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694C1A4-2725-29E2-9DD0-972AEC9699E2}"/>
                    </a:ext>
                  </a:extLst>
                </p:cNvPr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3B83D9C-531D-749D-EE60-DAE364713B9F}"/>
                    </a:ext>
                  </a:extLst>
                </p:cNvPr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5266F74-BC73-85F7-12DB-3E7DFC4718D3}"/>
                    </a:ext>
                  </a:extLst>
                </p:cNvPr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D6C9265-B170-F739-62A7-4A7D4EB4FFDA}"/>
                    </a:ext>
                  </a:extLst>
                </p:cNvPr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A4AC98A-B92A-4CDE-AFFB-03B903881938}"/>
                    </a:ext>
                  </a:extLst>
                </p:cNvPr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3281C00-FC23-231E-C69B-7D197715B272}"/>
                    </a:ext>
                  </a:extLst>
                </p:cNvPr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FEF5497-9DFB-FCB3-57EB-F8F4BFA8D6ED}"/>
                    </a:ext>
                  </a:extLst>
                </p:cNvPr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F5E039C-863F-FF00-40B4-BB0C3B679E01}"/>
                  </a:ext>
                </a:extLst>
              </p:cNvPr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8B67E0C-6451-BF02-F64E-BC71DC6F6FD1}"/>
                  </a:ext>
                </a:extLst>
              </p:cNvPr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89F170A-4FCF-3B78-5F63-9FB472FA48B8}"/>
                  </a:ext>
                </a:extLst>
              </p:cNvPr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CAB5A7E-D7F0-45B0-A79C-78A90C7F95F3}"/>
                  </a:ext>
                </a:extLst>
              </p:cNvPr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1E7ACC8-B664-67F7-5D97-EF310D596D14}"/>
                  </a:ext>
                </a:extLst>
              </p:cNvPr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39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458535C-BD7D-6535-616A-5C95F58B052D}"/>
                  </a:ext>
                </a:extLst>
              </p:cNvPr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A050BDE-E6E2-C2BC-C102-7BD4D2E9AE1E}"/>
                  </a:ext>
                </a:extLst>
              </p:cNvPr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1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0FA1EC-98F9-F35F-6029-35FDC8698A3B}"/>
                  </a:ext>
                </a:extLst>
              </p:cNvPr>
              <p:cNvSpPr txBox="1"/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FF21628-08B0-0BF7-91BC-1E7363D919E6}"/>
                  </a:ext>
                </a:extLst>
              </p:cNvPr>
              <p:cNvSpPr txBox="1"/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blipFill rotWithShape="1">
                <a:blip r:embed="rId4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48E932-D8BD-39AC-4E70-7F82A5E156DE}"/>
                  </a:ext>
                </a:extLst>
              </p:cNvPr>
              <p:cNvSpPr txBox="1"/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blipFill rotWithShape="1">
                <a:blip r:embed="rId4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306126F-F936-5AFD-AEFD-301D073B7865}"/>
                  </a:ext>
                </a:extLst>
              </p:cNvPr>
              <p:cNvSpPr txBox="1"/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blipFill rotWithShape="1">
                <a:blip r:embed="rId45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56F4E86-50FA-4499-C3CD-714E387FE164}"/>
                  </a:ext>
                </a:extLst>
              </p:cNvPr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46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F2DF5653-3207-DC99-E996-1071176DAFA7}"/>
              </a:ext>
            </a:extLst>
          </p:cNvPr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40FA165-E321-61D5-E2E1-1E2BB8EC2EEA}"/>
              </a:ext>
            </a:extLst>
          </p:cNvPr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B1A6FE9-6A64-B13F-E0DD-C44003818920}"/>
                  </a:ext>
                </a:extLst>
              </p:cNvPr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897B408-36DF-BFCA-CD4E-502C886B2965}"/>
                  </a:ext>
                </a:extLst>
              </p:cNvPr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47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F6A7B9D-8CDD-E308-BE8C-9406F582221D}"/>
                  </a:ext>
                </a:extLst>
              </p:cNvPr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49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1F8504B-7A61-0BAC-5D67-29E0A2714327}"/>
                  </a:ext>
                </a:extLst>
              </p:cNvPr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EB2D821-85E2-7C53-2EF4-6FD76C7B4D9C}"/>
                  </a:ext>
                </a:extLst>
              </p:cNvPr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64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A3930B0-5D10-1522-BE09-63D3E4AED4F1}"/>
                  </a:ext>
                </a:extLst>
              </p:cNvPr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6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451B564A-0A16-D3E5-5B41-666668D2D612}"/>
              </a:ext>
            </a:extLst>
          </p:cNvPr>
          <p:cNvSpPr txBox="1"/>
          <p:nvPr/>
        </p:nvSpPr>
        <p:spPr>
          <a:xfrm>
            <a:off x="1752600" y="0"/>
            <a:ext cx="365305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Table formed to investigate the delay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5140D6-4F1D-5A24-A7A1-6B860D65D796}"/>
              </a:ext>
            </a:extLst>
          </p:cNvPr>
          <p:cNvGrpSpPr/>
          <p:nvPr/>
        </p:nvGrpSpPr>
        <p:grpSpPr>
          <a:xfrm>
            <a:off x="2133600" y="363072"/>
            <a:ext cx="2389916" cy="6546303"/>
            <a:chOff x="4242816" y="363072"/>
            <a:chExt cx="2389916" cy="654630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9C747EDB-1EB8-116A-7749-C314D9318BCC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D602B7EF-14F4-479A-3425-15EA8EEE75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58913765"/>
                    </p:ext>
                  </p:extLst>
                </p:nvPr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8EC0B2-6531-5DA1-8E52-990094DA0345}"/>
                </a:ext>
              </a:extLst>
            </p:cNvPr>
            <p:cNvSpPr txBox="1"/>
            <p:nvPr/>
          </p:nvSpPr>
          <p:spPr>
            <a:xfrm>
              <a:off x="4379743" y="366379"/>
              <a:ext cx="22529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Outcome of coin toss </a:t>
              </a:r>
            </a:p>
            <a:p>
              <a:r>
                <a:rPr lang="en-US" b="1" dirty="0">
                  <a:solidFill>
                    <a:srgbClr val="FFFF00"/>
                  </a:solidFill>
                </a:rPr>
                <a:t>during the round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954CF92-1B5E-EB1F-3851-B5E40615C290}"/>
                    </a:ext>
                  </a:extLst>
                </p:cNvPr>
                <p:cNvSpPr txBox="1"/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BED1C88-4541-790F-BE80-FA8F8ABCE597}"/>
                    </a:ext>
                  </a:extLst>
                </p:cNvPr>
                <p:cNvSpPr txBox="1"/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DAC622D-EA91-C840-C700-E437237CE9EB}"/>
                    </a:ext>
                  </a:extLst>
                </p:cNvPr>
                <p:cNvSpPr txBox="1"/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7FF4AA7-FBD3-9440-46EE-2C84C9E5556F}"/>
                    </a:ext>
                  </a:extLst>
                </p:cNvPr>
                <p:cNvSpPr txBox="1"/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5F3B228-08AD-F1EC-D526-7CD79508EDA4}"/>
                    </a:ext>
                  </a:extLst>
                </p:cNvPr>
                <p:cNvSpPr txBox="1"/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7E24E12-8BEB-6EBC-8FED-6020C58CB132}"/>
                    </a:ext>
                  </a:extLst>
                </p:cNvPr>
                <p:cNvSpPr txBox="1"/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E2DF3C3-0982-2AA4-C6BB-2E442F2C5C7C}"/>
                    </a:ext>
                  </a:extLst>
                </p:cNvPr>
                <p:cNvSpPr txBox="1"/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52E8B95-FC5A-94B5-A1E1-4CF13272E5F5}"/>
                    </a:ext>
                  </a:extLst>
                </p:cNvPr>
                <p:cNvSpPr txBox="1"/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0E75F6D-5851-B30D-2A3A-7C4634136360}"/>
                    </a:ext>
                  </a:extLst>
                </p:cNvPr>
                <p:cNvSpPr txBox="1"/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AAE9289-74CF-E4B3-4EC2-49512CBF5B23}"/>
                    </a:ext>
                  </a:extLst>
                </p:cNvPr>
                <p:cNvSpPr txBox="1"/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24F9B31-F0FB-77F3-8B49-3E4B84D3DEB0}"/>
                    </a:ext>
                  </a:extLst>
                </p:cNvPr>
                <p:cNvSpPr txBox="1"/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0423E15-EB94-010F-7DA2-4C40C14F368F}"/>
                    </a:ext>
                  </a:extLst>
                </p:cNvPr>
                <p:cNvSpPr txBox="1"/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A157C6F-A040-140D-4E1E-4A9BC2C03B8D}"/>
                    </a:ext>
                  </a:extLst>
                </p:cNvPr>
                <p:cNvSpPr txBox="1"/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D0AB10E-9E21-BB66-673E-39119F5DA9C4}"/>
                    </a:ext>
                  </a:extLst>
                </p:cNvPr>
                <p:cNvSpPr txBox="1"/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Down Ribbon 8">
            <a:extLst>
              <a:ext uri="{FF2B5EF4-FFF2-40B4-BE49-F238E27FC236}">
                <a16:creationId xmlns:a16="http://schemas.microsoft.com/office/drawing/2014/main" id="{A64847AE-E489-36F0-47C5-807344EAF41C}"/>
              </a:ext>
            </a:extLst>
          </p:cNvPr>
          <p:cNvSpPr/>
          <p:nvPr/>
        </p:nvSpPr>
        <p:spPr>
          <a:xfrm>
            <a:off x="6553200" y="2461641"/>
            <a:ext cx="2590800" cy="157695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Question 1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What is the probability of a delay sequence ?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57FEDE-9A2A-76E2-E252-117AD549B7D3}"/>
                  </a:ext>
                </a:extLst>
              </p:cNvPr>
              <p:cNvSpPr txBox="1"/>
              <p:nvPr/>
            </p:nvSpPr>
            <p:spPr>
              <a:xfrm>
                <a:off x="7696200" y="4282392"/>
                <a:ext cx="1000722" cy="6507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57FEDE-9A2A-76E2-E252-117AD549B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4282392"/>
                <a:ext cx="1000722" cy="650756"/>
              </a:xfrm>
              <a:prstGeom prst="rect">
                <a:avLst/>
              </a:prstGeom>
              <a:blipFill>
                <a:blip r:embed="rId66"/>
                <a:stretch>
                  <a:fillRect b="-64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Ribbon 8">
            <a:extLst>
              <a:ext uri="{FF2B5EF4-FFF2-40B4-BE49-F238E27FC236}">
                <a16:creationId xmlns:a16="http://schemas.microsoft.com/office/drawing/2014/main" id="{41481FE7-C249-EEE6-069B-74FB1E9FEAE2}"/>
              </a:ext>
            </a:extLst>
          </p:cNvPr>
          <p:cNvSpPr/>
          <p:nvPr/>
        </p:nvSpPr>
        <p:spPr>
          <a:xfrm>
            <a:off x="6553200" y="1431540"/>
            <a:ext cx="2667000" cy="104510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Question 2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How many delay sequences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C07484-9020-50DE-C413-FEAD51EFD144}"/>
                  </a:ext>
                </a:extLst>
              </p:cNvPr>
              <p:cNvSpPr txBox="1"/>
              <p:nvPr/>
            </p:nvSpPr>
            <p:spPr>
              <a:xfrm>
                <a:off x="6705600" y="4800600"/>
                <a:ext cx="3745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C07484-9020-50DE-C413-FEAD51E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800600"/>
                <a:ext cx="374590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798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5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FDA81-B14C-EE3A-FE70-F01CD424F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37283B-A926-213A-89E7-F0E4340F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6CDD4116-7514-BB3F-34F5-25736FF82A77}"/>
              </a:ext>
            </a:extLst>
          </p:cNvPr>
          <p:cNvGraphicFramePr>
            <a:graphicFrameLocks/>
          </p:cNvGraphicFramePr>
          <p:nvPr/>
        </p:nvGraphicFramePr>
        <p:xfrm>
          <a:off x="1244610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998F8E73-7A0B-BDC2-3D00-C9EAB9491A30}"/>
              </a:ext>
            </a:extLst>
          </p:cNvPr>
          <p:cNvGraphicFramePr>
            <a:graphicFrameLocks/>
          </p:cNvGraphicFramePr>
          <p:nvPr/>
        </p:nvGraphicFramePr>
        <p:xfrm>
          <a:off x="2130561" y="363072"/>
          <a:ext cx="213360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7691C977-00D2-B05C-5652-5D7DA262CA2E}"/>
              </a:ext>
            </a:extLst>
          </p:cNvPr>
          <p:cNvGraphicFramePr>
            <a:graphicFrameLocks/>
          </p:cNvGraphicFramePr>
          <p:nvPr/>
        </p:nvGraphicFramePr>
        <p:xfrm>
          <a:off x="357361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3845303-D81E-BCC6-AD49-7B626D9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D6B76-638A-111A-6592-B46DB1A1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D4E271-3F19-A630-92C7-8ADB68600739}"/>
              </a:ext>
            </a:extLst>
          </p:cNvPr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B254B2-1C4D-1697-35B8-4109FA1460A9}"/>
              </a:ext>
            </a:extLst>
          </p:cNvPr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1C80F4-782C-9DE0-DE75-5D2BA50E60E9}"/>
              </a:ext>
            </a:extLst>
          </p:cNvPr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value at the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7C08CF-B534-6F12-32FF-9AAFE51353FF}"/>
                  </a:ext>
                </a:extLst>
              </p:cNvPr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22DE09-4DAB-B1E9-8BD7-7A1D46C17E27}"/>
                  </a:ext>
                </a:extLst>
              </p:cNvPr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472FD5E-894F-E4CA-ECEC-4B3B0CDDD90E}"/>
                  </a:ext>
                </a:extLst>
              </p:cNvPr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4CAA8E-ED40-C785-23E9-513758CE81B1}"/>
                  </a:ext>
                </a:extLst>
              </p:cNvPr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20904ED-E5AF-25D1-6DE1-005964394427}"/>
                  </a:ext>
                </a:extLst>
              </p:cNvPr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881CD9-5E36-3AAF-18A2-EFB32CAC2649}"/>
                  </a:ext>
                </a:extLst>
              </p:cNvPr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5A4B377-76EA-5EBD-C94D-4C5FCFC2E0FE}"/>
                  </a:ext>
                </a:extLst>
              </p:cNvPr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5667579-6FB4-EDAF-8765-306325D7B1D4}"/>
                  </a:ext>
                </a:extLst>
              </p:cNvPr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8F734A-05E7-85DB-B83E-F925DD00E249}"/>
                  </a:ext>
                </a:extLst>
              </p:cNvPr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6D9741-18F2-B313-3A74-89F40141A839}"/>
                  </a:ext>
                </a:extLst>
              </p:cNvPr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BFEF6B-813E-698D-7A44-9051C5B6E03D}"/>
                  </a:ext>
                </a:extLst>
              </p:cNvPr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9DA4EC6-0BC8-0473-4112-993AFE7BAFED}"/>
                  </a:ext>
                </a:extLst>
              </p:cNvPr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9DA1CC-929D-C4A6-6C3D-00DD0926CBE2}"/>
                  </a:ext>
                </a:extLst>
              </p:cNvPr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0B08AE-F031-72A8-0E68-4EDD133CC4E6}"/>
                  </a:ext>
                </a:extLst>
              </p:cNvPr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38388B6-754D-B05C-E0E5-808789BD068F}"/>
                  </a:ext>
                </a:extLst>
              </p:cNvPr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04DD133-C2D1-2D80-6D57-84F9C34941AD}"/>
              </a:ext>
            </a:extLst>
          </p:cNvPr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68DB891-E185-9A2B-EA01-6992A808E4E5}"/>
                    </a:ext>
                  </a:extLst>
                </p:cNvPr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6BA3276-2C31-16E5-0889-79FA55FAA2F1}"/>
                    </a:ext>
                  </a:extLst>
                </p:cNvPr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430D94C-9301-4D30-EF17-23413B5A0F1B}"/>
                    </a:ext>
                  </a:extLst>
                </p:cNvPr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A12CAAF-4B96-D759-709B-B9084CA6D9C9}"/>
                    </a:ext>
                  </a:extLst>
                </p:cNvPr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AF74311-3810-EF90-107C-91F29B85C004}"/>
                    </a:ext>
                  </a:extLst>
                </p:cNvPr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F5DCEF5-3C9D-E078-5E00-2390565AF63B}"/>
                    </a:ext>
                  </a:extLst>
                </p:cNvPr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34B58EC-7802-D5BC-B488-D56CC7958813}"/>
                    </a:ext>
                  </a:extLst>
                </p:cNvPr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F5ECBD1-85F8-EE91-22FE-23DF78F20113}"/>
                    </a:ext>
                  </a:extLst>
                </p:cNvPr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06FA9CA-F929-95E2-0AB7-C5C0BA8773B2}"/>
                    </a:ext>
                  </a:extLst>
                </p:cNvPr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707F48C-3924-0A93-CF69-1D2F3591DE27}"/>
                    </a:ext>
                  </a:extLst>
                </p:cNvPr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19573C9-D6E0-FC50-7D2E-FC48219CCAEB}"/>
                  </a:ext>
                </a:extLst>
              </p:cNvPr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4071227-8287-667C-38EE-7C1C26D6E6AA}"/>
                  </a:ext>
                </a:extLst>
              </p:cNvPr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CBCEABF-2D7F-3537-3E46-39A64415FCB2}"/>
                  </a:ext>
                </a:extLst>
              </p:cNvPr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D8800E4-0F79-3A5C-59DE-52717AB8E8AB}"/>
                  </a:ext>
                </a:extLst>
              </p:cNvPr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211576B-BE78-9D20-6690-E844FA4595BC}"/>
                  </a:ext>
                </a:extLst>
              </p:cNvPr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39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3045024-F8AB-AD5D-CA02-4E5F6E3BACAB}"/>
                  </a:ext>
                </a:extLst>
              </p:cNvPr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0C6D0B1-B5B4-CDE1-F878-DCEA68028812}"/>
                  </a:ext>
                </a:extLst>
              </p:cNvPr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1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C9399F7-7FE8-FDE0-BA3F-7F67220184D2}"/>
                  </a:ext>
                </a:extLst>
              </p:cNvPr>
              <p:cNvSpPr txBox="1"/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237C80C-EF06-580F-CDF7-323DC68D2822}"/>
                  </a:ext>
                </a:extLst>
              </p:cNvPr>
              <p:cNvSpPr txBox="1"/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blipFill rotWithShape="1">
                <a:blip r:embed="rId4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56E8785-8B75-5009-DF8A-F19E0E3136A2}"/>
                  </a:ext>
                </a:extLst>
              </p:cNvPr>
              <p:cNvSpPr txBox="1"/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blipFill rotWithShape="1">
                <a:blip r:embed="rId4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FFBB9E0-3E19-C6EB-0C89-6598D75D4594}"/>
                  </a:ext>
                </a:extLst>
              </p:cNvPr>
              <p:cNvSpPr txBox="1"/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blipFill rotWithShape="1">
                <a:blip r:embed="rId45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5F4C040-2E27-C810-8EEE-ED122EE95D78}"/>
                  </a:ext>
                </a:extLst>
              </p:cNvPr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46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0C3D563E-158B-996F-002F-88EA77383B97}"/>
              </a:ext>
            </a:extLst>
          </p:cNvPr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F766AE-52E6-D9E5-54AC-510D2680D38A}"/>
              </a:ext>
            </a:extLst>
          </p:cNvPr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AA735BC-D343-CD37-AEB6-F7BA4BEF52EE}"/>
                  </a:ext>
                </a:extLst>
              </p:cNvPr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EBDFA1A-96A9-191C-1FBE-4E4CD920B683}"/>
                  </a:ext>
                </a:extLst>
              </p:cNvPr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47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147D859-4B4C-C6A7-B88B-9A034C218713}"/>
                  </a:ext>
                </a:extLst>
              </p:cNvPr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49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0E0EEC2-AF60-41B3-8F95-3D0B789C3F88}"/>
                  </a:ext>
                </a:extLst>
              </p:cNvPr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943925C-A3D4-FE2C-C78E-CA395E598D6A}"/>
                  </a:ext>
                </a:extLst>
              </p:cNvPr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64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32D55FB-DF42-F43A-437E-E17954689B0A}"/>
                  </a:ext>
                </a:extLst>
              </p:cNvPr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6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6032009D-15A3-03B7-EE9E-0150D4A52F9A}"/>
              </a:ext>
            </a:extLst>
          </p:cNvPr>
          <p:cNvSpPr txBox="1"/>
          <p:nvPr/>
        </p:nvSpPr>
        <p:spPr>
          <a:xfrm>
            <a:off x="1752600" y="0"/>
            <a:ext cx="365305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Table formed to investigate the delay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FEC617-D271-148C-FA70-6AA9300CAE7C}"/>
              </a:ext>
            </a:extLst>
          </p:cNvPr>
          <p:cNvGrpSpPr/>
          <p:nvPr/>
        </p:nvGrpSpPr>
        <p:grpSpPr>
          <a:xfrm>
            <a:off x="4267200" y="363072"/>
            <a:ext cx="2389916" cy="6546303"/>
            <a:chOff x="4242816" y="363072"/>
            <a:chExt cx="2389916" cy="654630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759C8372-F3E9-9E34-AE01-85E5CFA9FD30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D602B7EF-14F4-479A-3425-15EA8EEE75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58913765"/>
                    </p:ext>
                  </p:extLst>
                </p:nvPr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0DFC86-32DF-4672-DB57-34C277FFFB18}"/>
                </a:ext>
              </a:extLst>
            </p:cNvPr>
            <p:cNvSpPr txBox="1"/>
            <p:nvPr/>
          </p:nvSpPr>
          <p:spPr>
            <a:xfrm>
              <a:off x="4379743" y="366379"/>
              <a:ext cx="22529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Outcome of coin toss </a:t>
              </a:r>
            </a:p>
            <a:p>
              <a:r>
                <a:rPr lang="en-US" b="1" dirty="0">
                  <a:solidFill>
                    <a:srgbClr val="FFFF00"/>
                  </a:solidFill>
                </a:rPr>
                <a:t>during the round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036B3DC-830E-68AF-3B5B-44875DADC03E}"/>
                    </a:ext>
                  </a:extLst>
                </p:cNvPr>
                <p:cNvSpPr txBox="1"/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4609053-BBD3-6BBD-A313-CE0F7B67CE03}"/>
                    </a:ext>
                  </a:extLst>
                </p:cNvPr>
                <p:cNvSpPr txBox="1"/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60DBFEB-C6CA-4ACE-E57E-D11C7FCA1C4C}"/>
                    </a:ext>
                  </a:extLst>
                </p:cNvPr>
                <p:cNvSpPr txBox="1"/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AD5EBD5-D8F1-D5A4-5391-E19F14093BFA}"/>
                    </a:ext>
                  </a:extLst>
                </p:cNvPr>
                <p:cNvSpPr txBox="1"/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4A4233F-54EF-173F-BF53-101473035467}"/>
                    </a:ext>
                  </a:extLst>
                </p:cNvPr>
                <p:cNvSpPr txBox="1"/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678725F-1D5E-C342-6A2F-84CC50534A96}"/>
                    </a:ext>
                  </a:extLst>
                </p:cNvPr>
                <p:cNvSpPr txBox="1"/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9148285-067E-3709-5DA8-E99873636933}"/>
                    </a:ext>
                  </a:extLst>
                </p:cNvPr>
                <p:cNvSpPr txBox="1"/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8923031-9638-C718-0C73-E53B537A0AF1}"/>
                    </a:ext>
                  </a:extLst>
                </p:cNvPr>
                <p:cNvSpPr txBox="1"/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491FE25-FCAB-2B24-70BD-F98BB26D4BEA}"/>
                    </a:ext>
                  </a:extLst>
                </p:cNvPr>
                <p:cNvSpPr txBox="1"/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B2F51EC-236C-31C3-6052-202006AECA8A}"/>
                    </a:ext>
                  </a:extLst>
                </p:cNvPr>
                <p:cNvSpPr txBox="1"/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3EE9B134-05F7-81EB-DF0D-F4083A3A84ED}"/>
                    </a:ext>
                  </a:extLst>
                </p:cNvPr>
                <p:cNvSpPr txBox="1"/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38E2ABC-0C1B-1A85-B807-2393AA46E2E7}"/>
                    </a:ext>
                  </a:extLst>
                </p:cNvPr>
                <p:cNvSpPr txBox="1"/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7D2A089-1326-3D58-FC7C-83632A33DBFB}"/>
                    </a:ext>
                  </a:extLst>
                </p:cNvPr>
                <p:cNvSpPr txBox="1"/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16A4176-684B-24C9-2954-AFD71CC2E678}"/>
                    </a:ext>
                  </a:extLst>
                </p:cNvPr>
                <p:cNvSpPr txBox="1"/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Down Ribbon 8">
            <a:extLst>
              <a:ext uri="{FF2B5EF4-FFF2-40B4-BE49-F238E27FC236}">
                <a16:creationId xmlns:a16="http://schemas.microsoft.com/office/drawing/2014/main" id="{F8CE5BCA-DCFC-B55A-8C8B-06EA19776801}"/>
              </a:ext>
            </a:extLst>
          </p:cNvPr>
          <p:cNvSpPr/>
          <p:nvPr/>
        </p:nvSpPr>
        <p:spPr>
          <a:xfrm>
            <a:off x="6553200" y="1431540"/>
            <a:ext cx="2667000" cy="104510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Question 2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How many delay sequences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B1614E-15F4-71F3-64E1-B60E0D4C4BE2}"/>
                  </a:ext>
                </a:extLst>
              </p:cNvPr>
              <p:cNvSpPr txBox="1"/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B1614E-15F4-71F3-64E1-B60E0D4C4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59E70-F81C-EC2E-C5A8-97A37F648E1D}"/>
                  </a:ext>
                </a:extLst>
              </p:cNvPr>
              <p:cNvSpPr txBox="1"/>
              <p:nvPr/>
            </p:nvSpPr>
            <p:spPr>
              <a:xfrm>
                <a:off x="6705600" y="4800600"/>
                <a:ext cx="3745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59E70-F81C-EC2E-C5A8-97A37F64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800600"/>
                <a:ext cx="374590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593DF-151C-3FFA-A54A-478B5E35F460}"/>
                  </a:ext>
                </a:extLst>
              </p:cNvPr>
              <p:cNvSpPr txBox="1"/>
              <p:nvPr/>
            </p:nvSpPr>
            <p:spPr>
              <a:xfrm>
                <a:off x="7093010" y="4800600"/>
                <a:ext cx="3745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593DF-151C-3FFA-A54A-478B5E35F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010" y="4800600"/>
                <a:ext cx="374590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70EECA-D5B3-E023-8719-C3DEEB58C82A}"/>
              </a:ext>
            </a:extLst>
          </p:cNvPr>
          <p:cNvCxnSpPr/>
          <p:nvPr/>
        </p:nvCxnSpPr>
        <p:spPr>
          <a:xfrm flipH="1">
            <a:off x="3657600" y="1922645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CC6897-B8BC-D34F-D38C-3C3930035F3A}"/>
              </a:ext>
            </a:extLst>
          </p:cNvPr>
          <p:cNvCxnSpPr/>
          <p:nvPr/>
        </p:nvCxnSpPr>
        <p:spPr>
          <a:xfrm flipH="1">
            <a:off x="3623020" y="2667000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714662-70B7-95A7-0AB1-9EBC0166F2E2}"/>
              </a:ext>
            </a:extLst>
          </p:cNvPr>
          <p:cNvCxnSpPr/>
          <p:nvPr/>
        </p:nvCxnSpPr>
        <p:spPr>
          <a:xfrm flipH="1">
            <a:off x="3581400" y="3048000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E4F13E-1EFB-5EC2-7F05-CD2864D6812A}"/>
              </a:ext>
            </a:extLst>
          </p:cNvPr>
          <p:cNvCxnSpPr/>
          <p:nvPr/>
        </p:nvCxnSpPr>
        <p:spPr>
          <a:xfrm flipH="1">
            <a:off x="3581400" y="3733800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38BC8F-5BB8-D9E8-0566-77FFB9C99FB8}"/>
              </a:ext>
            </a:extLst>
          </p:cNvPr>
          <p:cNvCxnSpPr/>
          <p:nvPr/>
        </p:nvCxnSpPr>
        <p:spPr>
          <a:xfrm flipH="1">
            <a:off x="3581400" y="5943600"/>
            <a:ext cx="1482380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271994-36EB-F477-BC75-4D474491A912}"/>
              </a:ext>
            </a:extLst>
          </p:cNvPr>
          <p:cNvCxnSpPr>
            <a:cxnSpLocks/>
          </p:cNvCxnSpPr>
          <p:nvPr/>
        </p:nvCxnSpPr>
        <p:spPr>
          <a:xfrm>
            <a:off x="5565932" y="1922645"/>
            <a:ext cx="1759642" cy="1283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5AEF3C-EB92-F1D2-1BFC-CC6924D6C109}"/>
              </a:ext>
            </a:extLst>
          </p:cNvPr>
          <p:cNvCxnSpPr>
            <a:cxnSpLocks/>
          </p:cNvCxnSpPr>
          <p:nvPr/>
        </p:nvCxnSpPr>
        <p:spPr>
          <a:xfrm>
            <a:off x="5565932" y="2620113"/>
            <a:ext cx="1759642" cy="65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063227-D69B-0841-1C9F-1AD22B04C124}"/>
              </a:ext>
            </a:extLst>
          </p:cNvPr>
          <p:cNvCxnSpPr>
            <a:cxnSpLocks/>
          </p:cNvCxnSpPr>
          <p:nvPr/>
        </p:nvCxnSpPr>
        <p:spPr>
          <a:xfrm>
            <a:off x="5565932" y="3001113"/>
            <a:ext cx="1759642" cy="348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4909E9-661E-DC65-74A3-4637519B5C10}"/>
              </a:ext>
            </a:extLst>
          </p:cNvPr>
          <p:cNvCxnSpPr>
            <a:cxnSpLocks/>
          </p:cNvCxnSpPr>
          <p:nvPr/>
        </p:nvCxnSpPr>
        <p:spPr>
          <a:xfrm flipV="1">
            <a:off x="5565932" y="3417332"/>
            <a:ext cx="1759642" cy="33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6090DD-59FC-D079-8D67-2F395B1F485B}"/>
              </a:ext>
            </a:extLst>
          </p:cNvPr>
          <p:cNvCxnSpPr>
            <a:cxnSpLocks/>
          </p:cNvCxnSpPr>
          <p:nvPr/>
        </p:nvCxnSpPr>
        <p:spPr>
          <a:xfrm flipV="1">
            <a:off x="5558684" y="3522535"/>
            <a:ext cx="1766890" cy="92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A1CD94-A765-D02C-65A9-8427231B93F0}"/>
              </a:ext>
            </a:extLst>
          </p:cNvPr>
          <p:cNvCxnSpPr>
            <a:cxnSpLocks/>
          </p:cNvCxnSpPr>
          <p:nvPr/>
        </p:nvCxnSpPr>
        <p:spPr>
          <a:xfrm flipV="1">
            <a:off x="5600304" y="3597259"/>
            <a:ext cx="1732518" cy="2393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EFDD62-6D07-F9A8-1A51-6A4D5FB0737D}"/>
                  </a:ext>
                </a:extLst>
              </p:cNvPr>
              <p:cNvSpPr txBox="1"/>
              <p:nvPr/>
            </p:nvSpPr>
            <p:spPr>
              <a:xfrm>
                <a:off x="6496265" y="3857486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EFDD62-6D07-F9A8-1A51-6A4D5FB0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265" y="3857486"/>
                <a:ext cx="405880" cy="584775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8D9CAE-A328-35A6-B850-28F67BF55587}"/>
                  </a:ext>
                </a:extLst>
              </p:cNvPr>
              <p:cNvSpPr txBox="1"/>
              <p:nvPr/>
            </p:nvSpPr>
            <p:spPr>
              <a:xfrm>
                <a:off x="7323915" y="3214436"/>
                <a:ext cx="113428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Exactly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8D9CAE-A328-35A6-B850-28F67BF5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15" y="3214436"/>
                <a:ext cx="1134285" cy="369332"/>
              </a:xfrm>
              <a:prstGeom prst="rect">
                <a:avLst/>
              </a:prstGeom>
              <a:blipFill>
                <a:blip r:embed="rId70"/>
                <a:stretch>
                  <a:fillRect l="-4278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589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8" grpId="0"/>
      <p:bldP spid="28" grpId="1"/>
      <p:bldP spid="29" grpId="0" animBg="1"/>
      <p:bldP spid="2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904A1-7C68-1C3F-DCDF-7F13FAE23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454C8E-28D3-EDBB-6F59-2AC792E6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59B154C2-64E1-1795-25B9-C929D1664832}"/>
              </a:ext>
            </a:extLst>
          </p:cNvPr>
          <p:cNvGraphicFramePr>
            <a:graphicFrameLocks/>
          </p:cNvGraphicFramePr>
          <p:nvPr/>
        </p:nvGraphicFramePr>
        <p:xfrm>
          <a:off x="1244610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1C19A3B0-2CC5-8F61-0D87-1E5D7C982545}"/>
              </a:ext>
            </a:extLst>
          </p:cNvPr>
          <p:cNvGraphicFramePr>
            <a:graphicFrameLocks/>
          </p:cNvGraphicFramePr>
          <p:nvPr/>
        </p:nvGraphicFramePr>
        <p:xfrm>
          <a:off x="2130561" y="363072"/>
          <a:ext cx="213360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8EE3E025-F46D-AEBB-0A21-514A30AA07A9}"/>
              </a:ext>
            </a:extLst>
          </p:cNvPr>
          <p:cNvGraphicFramePr>
            <a:graphicFrameLocks/>
          </p:cNvGraphicFramePr>
          <p:nvPr/>
        </p:nvGraphicFramePr>
        <p:xfrm>
          <a:off x="357361" y="363072"/>
          <a:ext cx="881940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8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88F6DD9-C07D-7CE0-258A-DE03753A0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4102B-88D7-54A4-F7FB-DC08AD3C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C6A65A-E796-C994-4A10-355E078B5F35}"/>
              </a:ext>
            </a:extLst>
          </p:cNvPr>
          <p:cNvSpPr txBox="1"/>
          <p:nvPr/>
        </p:nvSpPr>
        <p:spPr>
          <a:xfrm>
            <a:off x="418337" y="468868"/>
            <a:ext cx="80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413BB0-2B9C-C074-9568-8A281291F7EE}"/>
              </a:ext>
            </a:extLst>
          </p:cNvPr>
          <p:cNvSpPr txBox="1"/>
          <p:nvPr/>
        </p:nvSpPr>
        <p:spPr>
          <a:xfrm>
            <a:off x="1222532" y="468868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B6BA69-6FAC-1574-C1C1-5EC5BC04CD1D}"/>
              </a:ext>
            </a:extLst>
          </p:cNvPr>
          <p:cNvSpPr txBox="1"/>
          <p:nvPr/>
        </p:nvSpPr>
        <p:spPr>
          <a:xfrm>
            <a:off x="2213132" y="366379"/>
            <a:ext cx="213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Counter value at the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end of the 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BE4DE3-0A6C-AD09-726E-663ECF94C3EC}"/>
                  </a:ext>
                </a:extLst>
              </p:cNvPr>
              <p:cNvSpPr txBox="1"/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987647"/>
                <a:ext cx="4539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45D1EB7-C6BD-A773-B08B-DB2AC2E6DD40}"/>
                  </a:ext>
                </a:extLst>
              </p:cNvPr>
              <p:cNvSpPr txBox="1"/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64" y="987647"/>
                <a:ext cx="37863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A9CEFCB-9EAF-10E1-BF51-6B68AFBCE123}"/>
                  </a:ext>
                </a:extLst>
              </p:cNvPr>
              <p:cNvSpPr txBox="1"/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3686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ECC4732-BB45-9D38-58ED-72716C6E055C}"/>
                  </a:ext>
                </a:extLst>
              </p:cNvPr>
              <p:cNvSpPr txBox="1"/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368647"/>
                <a:ext cx="37863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225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2C4E7BB-9AB9-5435-75D6-9B58C8409625}"/>
                  </a:ext>
                </a:extLst>
              </p:cNvPr>
              <p:cNvSpPr txBox="1"/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17379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1172CE6-CB03-2411-932D-6338CA1C0A10}"/>
                  </a:ext>
                </a:extLst>
              </p:cNvPr>
              <p:cNvSpPr txBox="1"/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532" y="1737979"/>
                <a:ext cx="3786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966E347-A66E-5093-B896-13611F0D4DD9}"/>
                  </a:ext>
                </a:extLst>
              </p:cNvPr>
              <p:cNvSpPr txBox="1"/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042779"/>
                <a:ext cx="4539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1B7E73-FADC-A145-B880-0735DDBA26A4}"/>
                  </a:ext>
                </a:extLst>
              </p:cNvPr>
              <p:cNvSpPr txBox="1"/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743" y="2107311"/>
                <a:ext cx="7922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28E2CEC-606A-7957-5BFD-0065F82C7DE4}"/>
                  </a:ext>
                </a:extLst>
              </p:cNvPr>
              <p:cNvSpPr txBox="1"/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32" y="2435447"/>
                <a:ext cx="453906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75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B41149-0C98-3108-D1BF-736D87DF9456}"/>
                  </a:ext>
                </a:extLst>
              </p:cNvPr>
              <p:cNvSpPr txBox="1"/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2435447"/>
                <a:ext cx="792205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721A6-F30F-8F37-493E-FF52BB47B978}"/>
                  </a:ext>
                </a:extLst>
              </p:cNvPr>
              <p:cNvSpPr txBox="1"/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185779"/>
                <a:ext cx="67672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5A6F0A4-6F68-3B74-DF4A-DBBD06E3F356}"/>
                  </a:ext>
                </a:extLst>
              </p:cNvPr>
              <p:cNvSpPr txBox="1"/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197447"/>
                <a:ext cx="792205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FC7DBA4-506B-B3DD-685C-86CA9C05FDA1}"/>
                  </a:ext>
                </a:extLst>
              </p:cNvPr>
              <p:cNvSpPr txBox="1"/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3566779"/>
                <a:ext cx="6767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432C5BF-EAD5-ED76-D8B8-34A5CBC66EF9}"/>
                  </a:ext>
                </a:extLst>
              </p:cNvPr>
              <p:cNvSpPr txBox="1"/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32" y="3582681"/>
                <a:ext cx="79220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92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6142159-5A06-E25F-84AF-8363F5F77A2F}"/>
                  </a:ext>
                </a:extLst>
              </p:cNvPr>
              <p:cNvSpPr txBox="1"/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72" y="4258671"/>
                <a:ext cx="79220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9E7892E-6914-CFEA-47E8-3C31BD3E63B0}"/>
              </a:ext>
            </a:extLst>
          </p:cNvPr>
          <p:cNvGrpSpPr/>
          <p:nvPr/>
        </p:nvGrpSpPr>
        <p:grpSpPr>
          <a:xfrm>
            <a:off x="384332" y="987647"/>
            <a:ext cx="865943" cy="3634264"/>
            <a:chOff x="384332" y="987647"/>
            <a:chExt cx="865943" cy="3634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B7198CF-57AD-F809-3AC0-CC4FF7A7AFA6}"/>
                    </a:ext>
                  </a:extLst>
                </p:cNvPr>
                <p:cNvSpPr txBox="1"/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2" y="987647"/>
                  <a:ext cx="452368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197" r="-1891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FFFDBBB-CF30-5518-C3BD-D37BA8397035}"/>
                    </a:ext>
                  </a:extLst>
                </p:cNvPr>
                <p:cNvSpPr txBox="1"/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356979"/>
                  <a:ext cx="865943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7B58F30-3103-4C3B-DEEE-2819CE9290C3}"/>
                    </a:ext>
                  </a:extLst>
                </p:cNvPr>
                <p:cNvSpPr txBox="1"/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1749647"/>
                  <a:ext cx="865942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1B11B0F-6E80-7CE7-1206-AB454C6E439C}"/>
                    </a:ext>
                  </a:extLst>
                </p:cNvPr>
                <p:cNvSpPr txBox="1"/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054447"/>
                  <a:ext cx="86594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88294CD-F59F-E28A-BB42-27FEAC2084B3}"/>
                    </a:ext>
                  </a:extLst>
                </p:cNvPr>
                <p:cNvSpPr txBox="1"/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435447"/>
                  <a:ext cx="865943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6980EF0-A456-EEF4-87FA-62ECF776C218}"/>
                    </a:ext>
                  </a:extLst>
                </p:cNvPr>
                <p:cNvSpPr txBox="1"/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2816447"/>
                  <a:ext cx="865943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02BD05A-C6D3-AEE6-C7B9-27CD0F5E3760}"/>
                    </a:ext>
                  </a:extLst>
                </p:cNvPr>
                <p:cNvSpPr txBox="1"/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197447"/>
                  <a:ext cx="865943" cy="369332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CC5A358-F604-ABA2-7C2C-3F7CF4442A8A}"/>
                    </a:ext>
                  </a:extLst>
                </p:cNvPr>
                <p:cNvSpPr txBox="1"/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490579"/>
                  <a:ext cx="865943" cy="369332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D73E54A-979E-EB80-77F6-7F82BD0E34E1}"/>
                    </a:ext>
                  </a:extLst>
                </p:cNvPr>
                <p:cNvSpPr txBox="1"/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3883247"/>
                  <a:ext cx="865943" cy="369332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t="-8197" r="-91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45E3238-42A9-7213-2FFB-4916BB4DA146}"/>
                    </a:ext>
                  </a:extLst>
                </p:cNvPr>
                <p:cNvSpPr txBox="1"/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2" y="4252579"/>
                  <a:ext cx="865943" cy="369332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t="-8333" r="-915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A50A9B1-2580-72A2-A94D-6F909E83F7AB}"/>
                  </a:ext>
                </a:extLst>
              </p:cNvPr>
              <p:cNvSpPr txBox="1"/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32" y="4264247"/>
                <a:ext cx="6767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08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9AB3A7B-4F4A-839F-A367-4582A7761419}"/>
                  </a:ext>
                </a:extLst>
              </p:cNvPr>
              <p:cNvSpPr txBox="1"/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05821"/>
                <a:ext cx="357790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DB4D067-B0FE-FC94-C3F9-B8524A2C8291}"/>
                  </a:ext>
                </a:extLst>
              </p:cNvPr>
              <p:cNvSpPr txBox="1"/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7912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13C9D68-A80A-0AAB-6289-E77B5F7CABFF}"/>
                  </a:ext>
                </a:extLst>
              </p:cNvPr>
              <p:cNvSpPr txBox="1"/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22289"/>
                <a:ext cx="771365" cy="369332"/>
              </a:xfrm>
              <a:prstGeom prst="rect">
                <a:avLst/>
              </a:prstGeom>
              <a:blipFill rotWithShape="1">
                <a:blip r:embed="rId38"/>
                <a:stretch>
                  <a:fillRect t="-8197" r="-94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DAACF6B-75B5-730C-8934-1F1F5F1DFFE2}"/>
                  </a:ext>
                </a:extLst>
              </p:cNvPr>
              <p:cNvSpPr txBox="1"/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±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62" y="6081379"/>
                <a:ext cx="684738" cy="395621"/>
              </a:xfrm>
              <a:prstGeom prst="rect">
                <a:avLst/>
              </a:prstGeom>
              <a:blipFill rotWithShape="1">
                <a:blip r:embed="rId39"/>
                <a:stretch>
                  <a:fillRect t="-6154" r="-1150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59B293C-645A-86F6-FBBF-53B910B2E45D}"/>
                  </a:ext>
                </a:extLst>
              </p:cNvPr>
              <p:cNvSpPr txBox="1"/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120" y="4876800"/>
                <a:ext cx="405880" cy="584775"/>
              </a:xfrm>
              <a:prstGeom prst="rect">
                <a:avLst/>
              </a:prstGeom>
              <a:blipFill rotWithShape="1">
                <a:blip r:embed="rId40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E1C3533-2810-B35B-4C69-79ACFB25576E}"/>
                  </a:ext>
                </a:extLst>
              </p:cNvPr>
              <p:cNvSpPr txBox="1"/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20" y="4876800"/>
                <a:ext cx="405880" cy="584775"/>
              </a:xfrm>
              <a:prstGeom prst="rect">
                <a:avLst/>
              </a:prstGeom>
              <a:blipFill rotWithShape="1">
                <a:blip r:embed="rId41"/>
                <a:stretch>
                  <a:fillRect t="-12500" r="-4925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A215DDC-B41E-5499-5A1B-9FFCCA010E08}"/>
                  </a:ext>
                </a:extLst>
              </p:cNvPr>
              <p:cNvSpPr txBox="1"/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31068"/>
                <a:ext cx="792205" cy="369332"/>
              </a:xfrm>
              <a:prstGeom prst="rect">
                <a:avLst/>
              </a:prstGeom>
              <a:blipFill rotWithShape="1">
                <a:blip r:embed="rId42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C38EF1C-E0A2-4F73-8DFD-DCE7923D224C}"/>
                  </a:ext>
                </a:extLst>
              </p:cNvPr>
              <p:cNvSpPr txBox="1"/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31068"/>
                <a:ext cx="676724" cy="369332"/>
              </a:xfrm>
              <a:prstGeom prst="rect">
                <a:avLst/>
              </a:prstGeom>
              <a:blipFill rotWithShape="1">
                <a:blip r:embed="rId43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84F1909-6EDC-67C1-49E3-678C911D01BE}"/>
                  </a:ext>
                </a:extLst>
              </p:cNvPr>
              <p:cNvSpPr txBox="1"/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640" y="3897868"/>
                <a:ext cx="792205" cy="369332"/>
              </a:xfrm>
              <a:prstGeom prst="rect">
                <a:avLst/>
              </a:prstGeom>
              <a:blipFill rotWithShape="1">
                <a:blip r:embed="rId44"/>
                <a:stretch>
                  <a:fillRect t="-8197" r="-92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8E750CC-CD4F-C560-FD8B-4F137C514163}"/>
                  </a:ext>
                </a:extLst>
              </p:cNvPr>
              <p:cNvSpPr txBox="1"/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97868"/>
                <a:ext cx="676724" cy="369332"/>
              </a:xfrm>
              <a:prstGeom prst="rect">
                <a:avLst/>
              </a:prstGeom>
              <a:blipFill rotWithShape="1">
                <a:blip r:embed="rId45"/>
                <a:stretch>
                  <a:fillRect t="-8197" r="-108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A341484-7DE5-441C-76B6-E65364F31F89}"/>
                  </a:ext>
                </a:extLst>
              </p:cNvPr>
              <p:cNvSpPr txBox="1"/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1003801" cy="369332"/>
              </a:xfrm>
              <a:prstGeom prst="rect">
                <a:avLst/>
              </a:prstGeom>
              <a:blipFill rotWithShape="1">
                <a:blip r:embed="rId46"/>
                <a:stretch>
                  <a:fillRect t="-8333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8CD7B480-C154-1DDE-C43C-5750F9518943}"/>
              </a:ext>
            </a:extLst>
          </p:cNvPr>
          <p:cNvSpPr txBox="1"/>
          <p:nvPr/>
        </p:nvSpPr>
        <p:spPr>
          <a:xfrm>
            <a:off x="1600200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A34379-0B84-A1C7-43AD-96F9A11AE10A}"/>
              </a:ext>
            </a:extLst>
          </p:cNvPr>
          <p:cNvSpPr txBox="1"/>
          <p:nvPr/>
        </p:nvSpPr>
        <p:spPr>
          <a:xfrm>
            <a:off x="3136932" y="46482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3AA5586-4534-5F1E-2C46-7B94C47FE81A}"/>
                  </a:ext>
                </a:extLst>
              </p:cNvPr>
              <p:cNvSpPr txBox="1"/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87" y="5334000"/>
                <a:ext cx="457113" cy="395621"/>
              </a:xfrm>
              <a:prstGeom prst="rect">
                <a:avLst/>
              </a:prstGeom>
              <a:blipFill rotWithShape="1">
                <a:blip r:embed="rId36"/>
                <a:stretch>
                  <a:fillRect t="-6154" r="-18667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98D2884-E369-A72E-38C7-301A1B78258D}"/>
                  </a:ext>
                </a:extLst>
              </p:cNvPr>
              <p:cNvSpPr txBox="1"/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777" y="5410200"/>
                <a:ext cx="357790" cy="369332"/>
              </a:xfrm>
              <a:prstGeom prst="rect">
                <a:avLst/>
              </a:prstGeom>
              <a:blipFill rotWithShape="1">
                <a:blip r:embed="rId47"/>
                <a:stretch>
                  <a:fillRect t="-8333" r="-23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AF4C9C4-E80C-3424-6CF8-0211CA0EB382}"/>
                  </a:ext>
                </a:extLst>
              </p:cNvPr>
              <p:cNvSpPr txBox="1"/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6324600"/>
                <a:ext cx="405880" cy="584775"/>
              </a:xfrm>
              <a:prstGeom prst="rect">
                <a:avLst/>
              </a:prstGeom>
              <a:blipFill rotWithShape="1">
                <a:blip r:embed="rId49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23B39F0-3CF4-0F78-A6E5-4BA718ED670F}"/>
                  </a:ext>
                </a:extLst>
              </p:cNvPr>
              <p:cNvSpPr txBox="1"/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20" y="6324600"/>
                <a:ext cx="405880" cy="584775"/>
              </a:xfrm>
              <a:prstGeom prst="rect">
                <a:avLst/>
              </a:prstGeom>
              <a:blipFill rotWithShape="1">
                <a:blip r:embed="rId50"/>
                <a:stretch>
                  <a:fillRect t="-12632" r="-47761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F069873-B4CE-1EB7-31DB-90B2EBF40724}"/>
                  </a:ext>
                </a:extLst>
              </p:cNvPr>
              <p:cNvSpPr txBox="1"/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720" y="6324600"/>
                <a:ext cx="405880" cy="584775"/>
              </a:xfrm>
              <a:prstGeom prst="rect">
                <a:avLst/>
              </a:prstGeom>
              <a:blipFill rotWithShape="1">
                <a:blip r:embed="rId64"/>
                <a:stretch>
                  <a:fillRect t="-12632" r="-4925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1D21B84-23C7-AF63-37BD-823AEDEA82E1}"/>
                  </a:ext>
                </a:extLst>
              </p:cNvPr>
              <p:cNvSpPr txBox="1"/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876800"/>
                <a:ext cx="405880" cy="584775"/>
              </a:xfrm>
              <a:prstGeom prst="rect">
                <a:avLst/>
              </a:prstGeom>
              <a:blipFill rotWithShape="1">
                <a:blip r:embed="rId65"/>
                <a:stretch>
                  <a:fillRect t="-12500" r="-477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AC25C8E1-EBC0-98CE-5DC0-47E2A6123258}"/>
              </a:ext>
            </a:extLst>
          </p:cNvPr>
          <p:cNvSpPr txBox="1"/>
          <p:nvPr/>
        </p:nvSpPr>
        <p:spPr>
          <a:xfrm>
            <a:off x="1752600" y="0"/>
            <a:ext cx="3653051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Table formed to investigate the delay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6E7B4B-7DEA-346E-5D54-8D3B3DB1A08B}"/>
              </a:ext>
            </a:extLst>
          </p:cNvPr>
          <p:cNvGrpSpPr/>
          <p:nvPr/>
        </p:nvGrpSpPr>
        <p:grpSpPr>
          <a:xfrm>
            <a:off x="2133600" y="363072"/>
            <a:ext cx="2389916" cy="6546303"/>
            <a:chOff x="4242816" y="363072"/>
            <a:chExt cx="2389916" cy="6546303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ABF96D1D-72DF-BB18-B5E1-3977DF1C0B48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4">
                  <a:extLst>
                    <a:ext uri="{FF2B5EF4-FFF2-40B4-BE49-F238E27FC236}">
                      <a16:creationId xmlns:a16="http://schemas.microsoft.com/office/drawing/2014/main" id="{D602B7EF-14F4-479A-3425-15EA8EEE75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58913765"/>
                    </p:ext>
                  </p:extLst>
                </p:nvPr>
              </p:nvGraphicFramePr>
              <p:xfrm>
                <a:off x="4242816" y="363072"/>
                <a:ext cx="2209800" cy="64617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220980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</a:tblGrid>
                    <a:tr h="609600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6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7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8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9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0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1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2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3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4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5"/>
                        </a:ext>
                      </a:extLst>
                    </a:tr>
                    <a:tr h="358588">
                      <a:tc>
                        <a:txBody>
                          <a:bodyPr/>
                          <a:lstStyle/>
                          <a:p>
                            <a:endParaRPr lang="en-US" dirty="0"/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16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0EEF79-2D84-5A2F-F94D-7EEF989BF51B}"/>
                </a:ext>
              </a:extLst>
            </p:cNvPr>
            <p:cNvSpPr txBox="1"/>
            <p:nvPr/>
          </p:nvSpPr>
          <p:spPr>
            <a:xfrm>
              <a:off x="4379743" y="366379"/>
              <a:ext cx="22529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Outcome of coin toss </a:t>
              </a:r>
            </a:p>
            <a:p>
              <a:r>
                <a:rPr lang="en-US" b="1" dirty="0">
                  <a:solidFill>
                    <a:srgbClr val="FFFF00"/>
                  </a:solidFill>
                </a:rPr>
                <a:t>during the round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A81FBB9-C695-ADF3-7716-C2CD568021C8}"/>
                    </a:ext>
                  </a:extLst>
                </p:cNvPr>
                <p:cNvSpPr txBox="1"/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17379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940C3A1-3D26-7B16-5A73-E1D08E15EFB7}"/>
                    </a:ext>
                  </a:extLst>
                </p:cNvPr>
                <p:cNvSpPr txBox="1"/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435447"/>
                  <a:ext cx="418704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B0956D5-402B-6950-21A2-2028C3F93FA1}"/>
                    </a:ext>
                  </a:extLst>
                </p:cNvPr>
                <p:cNvSpPr txBox="1"/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987647"/>
                  <a:ext cx="388248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BFCCC89-FF1A-51FC-F088-ED5F0CE21C28}"/>
                    </a:ext>
                  </a:extLst>
                </p:cNvPr>
                <p:cNvSpPr txBox="1"/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1368647"/>
                  <a:ext cx="388248" cy="36933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98DC4A-618F-8A6E-266E-855E30F95730}"/>
                    </a:ext>
                  </a:extLst>
                </p:cNvPr>
                <p:cNvSpPr txBox="1"/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2054447"/>
                  <a:ext cx="388248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EBF0057-5644-C3F0-2980-37114A036A40}"/>
                    </a:ext>
                  </a:extLst>
                </p:cNvPr>
                <p:cNvSpPr txBox="1"/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2816447"/>
                  <a:ext cx="418704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293012E-DE79-C712-867D-5E2AE8C5BE71}"/>
                    </a:ext>
                  </a:extLst>
                </p:cNvPr>
                <p:cNvSpPr txBox="1"/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32" y="3197447"/>
                  <a:ext cx="388248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EDE1A89-3868-0DDB-69F6-CC34FEC07B71}"/>
                    </a:ext>
                  </a:extLst>
                </p:cNvPr>
                <p:cNvSpPr txBox="1"/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228" y="3566779"/>
                  <a:ext cx="418704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73BA409-4ED4-6EBE-992D-D981A5EF5E58}"/>
                    </a:ext>
                  </a:extLst>
                </p:cNvPr>
                <p:cNvSpPr txBox="1"/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684" y="3894915"/>
                  <a:ext cx="388248" cy="36933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6660BA3-6713-F46D-4C04-03BA1BD24E76}"/>
                    </a:ext>
                  </a:extLst>
                </p:cNvPr>
                <p:cNvSpPr txBox="1"/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980" y="4264247"/>
                  <a:ext cx="418704" cy="369332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2CE3C40-591B-8C85-F927-638854338B20}"/>
                    </a:ext>
                  </a:extLst>
                </p:cNvPr>
                <p:cNvSpPr txBox="1"/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5805821"/>
                  <a:ext cx="418704" cy="369332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733E5D0-1E71-6364-63EB-DB2725744852}"/>
                    </a:ext>
                  </a:extLst>
                </p:cNvPr>
                <p:cNvSpPr txBox="1"/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6720" y="4876800"/>
                  <a:ext cx="405880" cy="584775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AD75EA6-7B4C-907D-67FD-D5BE35694454}"/>
                    </a:ext>
                  </a:extLst>
                </p:cNvPr>
                <p:cNvSpPr txBox="1"/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352" y="5345668"/>
                  <a:ext cx="388248" cy="369332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3981AD2C-2999-7D80-E9EC-D0DA2C968A84}"/>
                    </a:ext>
                  </a:extLst>
                </p:cNvPr>
                <p:cNvSpPr txBox="1"/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120" y="6324600"/>
                  <a:ext cx="405880" cy="584775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Down Ribbon 8">
            <a:extLst>
              <a:ext uri="{FF2B5EF4-FFF2-40B4-BE49-F238E27FC236}">
                <a16:creationId xmlns:a16="http://schemas.microsoft.com/office/drawing/2014/main" id="{8B656EAF-BD6A-4666-B3AA-D92C7A885CE0}"/>
              </a:ext>
            </a:extLst>
          </p:cNvPr>
          <p:cNvSpPr/>
          <p:nvPr/>
        </p:nvSpPr>
        <p:spPr>
          <a:xfrm>
            <a:off x="6553200" y="1431540"/>
            <a:ext cx="2667000" cy="1045103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Question 2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How many delay sequences ?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AF3145-15D6-201E-52BD-7CD139271887}"/>
                  </a:ext>
                </a:extLst>
              </p:cNvPr>
              <p:cNvSpPr txBox="1"/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AF3145-15D6-201E-52BD-7CD139271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52" y="4648200"/>
                <a:ext cx="661848" cy="566694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0E12B-A9FA-DF07-FBF8-03705146508E}"/>
                  </a:ext>
                </a:extLst>
              </p:cNvPr>
              <p:cNvSpPr txBox="1"/>
              <p:nvPr/>
            </p:nvSpPr>
            <p:spPr>
              <a:xfrm>
                <a:off x="6705600" y="4800600"/>
                <a:ext cx="3745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0E12B-A9FA-DF07-FBF8-037051465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800600"/>
                <a:ext cx="374590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8BD373-9CDD-198F-819E-06FA873A2C5E}"/>
                  </a:ext>
                </a:extLst>
              </p:cNvPr>
              <p:cNvSpPr txBox="1"/>
              <p:nvPr/>
            </p:nvSpPr>
            <p:spPr>
              <a:xfrm>
                <a:off x="7093010" y="4800600"/>
                <a:ext cx="37459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8BD373-9CDD-198F-819E-06FA873A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010" y="4800600"/>
                <a:ext cx="374590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0219E16-06EA-59E9-788C-B25218F389D9}"/>
              </a:ext>
            </a:extLst>
          </p:cNvPr>
          <p:cNvSpPr/>
          <p:nvPr/>
        </p:nvSpPr>
        <p:spPr>
          <a:xfrm>
            <a:off x="1371600" y="2057400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77AED4-DEA6-24A8-32AA-1530AABBE85A}"/>
              </a:ext>
            </a:extLst>
          </p:cNvPr>
          <p:cNvSpPr/>
          <p:nvPr/>
        </p:nvSpPr>
        <p:spPr>
          <a:xfrm>
            <a:off x="1371600" y="28310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055E56-92EB-159C-7F46-837A1E3F1AF2}"/>
              </a:ext>
            </a:extLst>
          </p:cNvPr>
          <p:cNvSpPr/>
          <p:nvPr/>
        </p:nvSpPr>
        <p:spPr>
          <a:xfrm>
            <a:off x="1371600" y="3200400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92500F-7379-E9F7-A00C-A0477E6FBA95}"/>
              </a:ext>
            </a:extLst>
          </p:cNvPr>
          <p:cNvSpPr/>
          <p:nvPr/>
        </p:nvSpPr>
        <p:spPr>
          <a:xfrm>
            <a:off x="1447800" y="38978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324C0D-0A4D-D711-C56B-F7EB37CD0435}"/>
              </a:ext>
            </a:extLst>
          </p:cNvPr>
          <p:cNvSpPr/>
          <p:nvPr/>
        </p:nvSpPr>
        <p:spPr>
          <a:xfrm>
            <a:off x="1447800" y="6107668"/>
            <a:ext cx="609600" cy="3693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F1A20E-7364-49F2-EA5F-337A3F5C044E}"/>
                  </a:ext>
                </a:extLst>
              </p:cNvPr>
              <p:cNvSpPr txBox="1"/>
              <p:nvPr/>
            </p:nvSpPr>
            <p:spPr>
              <a:xfrm>
                <a:off x="8164721" y="4731130"/>
                <a:ext cx="674479" cy="37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F1A20E-7364-49F2-EA5F-337A3F5C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721" y="4731130"/>
                <a:ext cx="674479" cy="374270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FD76F5-F68D-EF88-0490-3A72755629B8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1981238" y="1922645"/>
            <a:ext cx="1056774" cy="3048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34FD56-B53D-FCF3-040D-BD2522E1A8F8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2048324" y="2620113"/>
            <a:ext cx="989688" cy="395621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4414EB-3342-3274-AAD6-95C2CDD9F67B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2051656" y="3001113"/>
            <a:ext cx="986356" cy="36933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9D4A1E-71D8-69D7-5C90-98E0121AB8D2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2048324" y="3751445"/>
            <a:ext cx="989688" cy="331089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2BFF331-AAB9-F86B-245A-E35306550874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2057400" y="5990487"/>
            <a:ext cx="1014984" cy="28870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9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Why </a:t>
            </a:r>
            <a:r>
              <a:rPr lang="en-US" sz="3200" b="1" dirty="0">
                <a:solidFill>
                  <a:srgbClr val="7030A0"/>
                </a:solidFill>
              </a:rPr>
              <a:t>delay sequences </a:t>
            </a:r>
            <a:r>
              <a:rPr lang="en-US" sz="3200" b="1" dirty="0"/>
              <a:t>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any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delay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7030A0"/>
                        </a:solidFill>
                      </a:rPr>
                      <m:t>sequence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7030A0"/>
                        </a:solidFill>
                      </a:rPr>
                      <m:t>  </m:t>
                    </m:r>
                    <m:r>
                      <m:rPr>
                        <m:nor/>
                      </m:rPr>
                      <a:rPr lang="en-US" sz="2000" dirty="0"/>
                      <m:t>occurs</m:t>
                    </m:r>
                  </m:oMath>
                </a14:m>
                <a:r>
                  <a:rPr lang="en-US" sz="2000" dirty="0"/>
                  <a:t>]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             </m:t>
                      </m:r>
                      <m:r>
                        <a:rPr lang="en-US" sz="2800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With high probability, all counters will reach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after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rounds.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Homework</a:t>
                </a:r>
                <a:r>
                  <a:rPr lang="en-US" sz="2000" dirty="0"/>
                  <a:t>: How will you extend this result to a graph with max degree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b="-7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8600" y="1828800"/>
                <a:ext cx="1697644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∀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b="1" dirty="0">
                              <a:latin typeface="Cambria Math"/>
                            </a:rPr>
                            <m:t>𝐏</m:t>
                          </m:r>
                          <m:r>
                            <a:rPr lang="en-US" i="1" dirty="0">
                              <a:latin typeface="Cambria Math"/>
                            </a:rPr>
                            <m:t>[</m:t>
                          </m:r>
                          <m:r>
                            <a:rPr lang="en-US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occurs</m:t>
                          </m:r>
                          <m:r>
                            <a:rPr lang="en-US" i="1" dirty="0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828800"/>
                <a:ext cx="1697644" cy="764505"/>
              </a:xfrm>
              <a:prstGeom prst="rect">
                <a:avLst/>
              </a:prstGeom>
              <a:blipFill rotWithShape="1">
                <a:blip r:embed="rId3"/>
                <a:stretch>
                  <a:fillRect r="-4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9AA22A-D4C3-F543-B32F-C164476C35E1}"/>
                  </a:ext>
                </a:extLst>
              </p:cNvPr>
              <p:cNvSpPr txBox="1"/>
              <p:nvPr/>
            </p:nvSpPr>
            <p:spPr>
              <a:xfrm>
                <a:off x="6934200" y="3159503"/>
                <a:ext cx="1983107" cy="53899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9AA22A-D4C3-F543-B32F-C164476C3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159503"/>
                <a:ext cx="1983107" cy="538994"/>
              </a:xfrm>
              <a:prstGeom prst="rect">
                <a:avLst/>
              </a:prstGeom>
              <a:blipFill>
                <a:blip r:embed="rId4"/>
                <a:stretch>
                  <a:fillRect l="-318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51E15A-0F3C-164B-A4B0-91492E567638}"/>
                  </a:ext>
                </a:extLst>
              </p:cNvPr>
              <p:cNvSpPr txBox="1"/>
              <p:nvPr/>
            </p:nvSpPr>
            <p:spPr>
              <a:xfrm>
                <a:off x="6244367" y="3756594"/>
                <a:ext cx="2751266" cy="4197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51E15A-0F3C-164B-A4B0-91492E567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367" y="3756594"/>
                <a:ext cx="2751266" cy="419730"/>
              </a:xfrm>
              <a:prstGeom prst="rect">
                <a:avLst/>
              </a:prstGeom>
              <a:blipFill>
                <a:blip r:embed="rId5"/>
                <a:stretch>
                  <a:fillRect l="-183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989BB96-5E71-4BD8-AF09-E72F663BFFB1}"/>
              </a:ext>
            </a:extLst>
          </p:cNvPr>
          <p:cNvSpPr/>
          <p:nvPr/>
        </p:nvSpPr>
        <p:spPr>
          <a:xfrm>
            <a:off x="4114800" y="3219134"/>
            <a:ext cx="1524000" cy="5374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E991F6-0C2F-3177-30A8-501B16709FB1}"/>
              </a:ext>
            </a:extLst>
          </p:cNvPr>
          <p:cNvSpPr/>
          <p:nvPr/>
        </p:nvSpPr>
        <p:spPr>
          <a:xfrm>
            <a:off x="1828800" y="5863341"/>
            <a:ext cx="6553200" cy="5374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16560-758A-7CD3-CB4B-F27622A9B781}"/>
              </a:ext>
            </a:extLst>
          </p:cNvPr>
          <p:cNvSpPr/>
          <p:nvPr/>
        </p:nvSpPr>
        <p:spPr>
          <a:xfrm>
            <a:off x="8229600" y="3698497"/>
            <a:ext cx="1524000" cy="5374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D5197-2A40-747E-347D-52042BED3DB1}"/>
              </a:ext>
            </a:extLst>
          </p:cNvPr>
          <p:cNvSpPr/>
          <p:nvPr/>
        </p:nvSpPr>
        <p:spPr>
          <a:xfrm>
            <a:off x="7239000" y="3733800"/>
            <a:ext cx="1524000" cy="5374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8A921F-7473-6B00-8979-2ACD1D134BCC}"/>
              </a:ext>
            </a:extLst>
          </p:cNvPr>
          <p:cNvSpPr/>
          <p:nvPr/>
        </p:nvSpPr>
        <p:spPr>
          <a:xfrm>
            <a:off x="3772634" y="1977141"/>
            <a:ext cx="619080" cy="5374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01D9D-9585-01AE-4DA2-43C5F5D8EF09}"/>
              </a:ext>
            </a:extLst>
          </p:cNvPr>
          <p:cNvSpPr txBox="1"/>
          <p:nvPr/>
        </p:nvSpPr>
        <p:spPr>
          <a:xfrm>
            <a:off x="3729060" y="1937196"/>
            <a:ext cx="619080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= 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8BF548-C17A-4752-CCA9-8F432713E421}"/>
              </a:ext>
            </a:extLst>
          </p:cNvPr>
          <p:cNvSpPr/>
          <p:nvPr/>
        </p:nvSpPr>
        <p:spPr>
          <a:xfrm>
            <a:off x="4487263" y="1933552"/>
            <a:ext cx="1524000" cy="5374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7C879C-4D3E-75CD-6FEC-D217D77DB71A}"/>
                  </a:ext>
                </a:extLst>
              </p:cNvPr>
              <p:cNvSpPr txBox="1"/>
              <p:nvPr/>
            </p:nvSpPr>
            <p:spPr>
              <a:xfrm>
                <a:off x="6244367" y="4287576"/>
                <a:ext cx="1673728" cy="53899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7C879C-4D3E-75CD-6FEC-D217D77DB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367" y="4287576"/>
                <a:ext cx="1673728" cy="5389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2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 animBg="1"/>
      <p:bldP spid="8" grpId="0" animBg="1"/>
      <p:bldP spid="6" grpId="0" animBg="1"/>
      <p:bldP spid="9" grpId="0" animBg="1"/>
      <p:bldP spid="10" grpId="0" animBg="1"/>
      <p:bldP spid="11" grpId="0" animBg="1"/>
      <p:bldP spid="13" grpId="0" animBg="1"/>
      <p:bldP spid="12" grpId="0" animBg="1"/>
      <p:bldP spid="12" grpId="1" animBg="1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Faulty</a:t>
            </a:r>
            <a:r>
              <a:rPr lang="en-US" b="1" dirty="0"/>
              <a:t> network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Each link fails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 independently.</a:t>
                </a:r>
              </a:p>
              <a:p>
                <a:r>
                  <a:rPr lang="en-US" sz="2400" dirty="0"/>
                  <a:t>Degree of each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/>
                  <a:t> : constants in practice.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400" dirty="0"/>
                  <a:t>: with high probability,</a:t>
                </a:r>
              </a:p>
              <a:p>
                <a:pPr marL="0" indent="0">
                  <a:buNone/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 rounds of computation on a </a:t>
                </a:r>
                <a:r>
                  <a:rPr lang="en-US" sz="2400" b="1" dirty="0"/>
                  <a:t>non-faulty </a:t>
                </a:r>
                <a:r>
                  <a:rPr lang="en-US" sz="2400" dirty="0"/>
                  <a:t>distributed network</a:t>
                </a:r>
              </a:p>
              <a:p>
                <a:pPr marL="0" indent="0">
                  <a:buNone/>
                </a:pPr>
                <a:r>
                  <a:rPr lang="en-US" sz="2400" dirty="0"/>
                  <a:t>can be executed with high probability</a:t>
                </a:r>
              </a:p>
              <a:p>
                <a:pPr marL="0" indent="0">
                  <a:buNone/>
                </a:pPr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rounds</a:t>
                </a:r>
                <a:r>
                  <a:rPr lang="en-US" sz="2400" dirty="0"/>
                  <a:t> of computation </a:t>
                </a:r>
                <a:r>
                  <a:rPr lang="en-US" sz="2400" dirty="0">
                    <a:solidFill>
                      <a:schemeClr val="tx1"/>
                    </a:solidFill>
                  </a:rPr>
                  <a:t>on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faulty</a:t>
                </a:r>
                <a:r>
                  <a:rPr lang="en-US" sz="2400" dirty="0">
                    <a:solidFill>
                      <a:schemeClr val="tx1"/>
                    </a:solidFill>
                  </a:rPr>
                  <a:t> distributed network.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1910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The Power of </a:t>
            </a:r>
            <a:r>
              <a:rPr lang="en-US" sz="2800" dirty="0">
                <a:solidFill>
                  <a:srgbClr val="0070C0"/>
                </a:solidFill>
              </a:rPr>
              <a:t>two choices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3600" b="1" dirty="0">
              <a:solidFill>
                <a:schemeClr val="accent1"/>
              </a:solidFill>
            </a:endParaRPr>
          </a:p>
          <a:p>
            <a:pPr algn="ctr"/>
            <a:r>
              <a:rPr lang="en-US" sz="3600" b="1" dirty="0">
                <a:solidFill>
                  <a:srgbClr val="C00000"/>
                </a:solidFill>
              </a:rPr>
              <a:t>Another magical 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7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Ball-bin 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ball selects its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 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falls into it.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Applications:</a:t>
                </a:r>
              </a:p>
              <a:p>
                <a:r>
                  <a:rPr lang="en-US" sz="1600" dirty="0"/>
                  <a:t>Hashing</a:t>
                </a:r>
              </a:p>
              <a:p>
                <a:r>
                  <a:rPr lang="en-US" sz="1600" dirty="0"/>
                  <a:t>Load balancing in distributed environment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01525" cy="609600"/>
            <a:chOff x="1752600" y="1447800"/>
            <a:chExt cx="580152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01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0152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6" t="-8333" r="-178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 flipV="1">
            <a:off x="2971800" y="4876800"/>
            <a:ext cx="20955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43199" y="4343401"/>
            <a:ext cx="30480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71799" y="4800600"/>
            <a:ext cx="20955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29200" y="4800600"/>
            <a:ext cx="3276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2" grpId="1" animBg="1"/>
      <p:bldP spid="3" grpId="0" animBg="1"/>
      <p:bldP spid="49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Counters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counter has a fair coin of its own.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44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0                 0                                0                 0                 0                                         0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96674" y="3943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33591" y="39438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79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867400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876800" y="3962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613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7781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2" grpId="0"/>
      <p:bldP spid="2" grpId="0"/>
      <p:bldP spid="36" grpId="0"/>
      <p:bldP spid="37" grpId="0"/>
      <p:bldP spid="41" grpId="0"/>
      <p:bldP spid="42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982" y="15922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6207084" cy="609600"/>
            <a:chOff x="1752600" y="1447800"/>
            <a:chExt cx="6207084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2672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6207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                 </a:t>
                  </a:r>
                  <a:r>
                    <a:rPr lang="en-US" dirty="0" err="1">
                      <a:solidFill>
                        <a:srgbClr val="0070C0"/>
                      </a:solidFill>
                    </a:rPr>
                    <a:t>i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620708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22" t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68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982" y="15922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965031" cy="902732"/>
            <a:chOff x="1676400" y="4800600"/>
            <a:chExt cx="5965031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9650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96503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5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/>
          <p:cNvSpPr/>
          <p:nvPr/>
        </p:nvSpPr>
        <p:spPr>
          <a:xfrm>
            <a:off x="42672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858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39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752600" y="1447800"/>
                <a:ext cx="5950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                                               </a:t>
                </a:r>
                <a:r>
                  <a:rPr lang="en-US" dirty="0" err="1">
                    <a:solidFill>
                      <a:srgbClr val="0070C0"/>
                    </a:solidFill>
                  </a:rPr>
                  <a:t>i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… 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−1    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47800"/>
                <a:ext cx="5950603" cy="369332"/>
              </a:xfrm>
              <a:prstGeom prst="rect">
                <a:avLst/>
              </a:prstGeom>
              <a:blipFill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4953000" y="2057400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AFCBBCF-30C1-F747-A235-96FC8FCD2A4E}"/>
              </a:ext>
            </a:extLst>
          </p:cNvPr>
          <p:cNvSpPr/>
          <p:nvPr/>
        </p:nvSpPr>
        <p:spPr>
          <a:xfrm>
            <a:off x="4156587" y="1804472"/>
            <a:ext cx="304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82CAE3-C3FA-D244-A185-5037957E7875}"/>
              </a:ext>
            </a:extLst>
          </p:cNvPr>
          <p:cNvGrpSpPr/>
          <p:nvPr/>
        </p:nvGrpSpPr>
        <p:grpSpPr>
          <a:xfrm>
            <a:off x="5105400" y="3429000"/>
            <a:ext cx="76200" cy="381000"/>
            <a:chOff x="5105400" y="3429000"/>
            <a:chExt cx="76200" cy="381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F647A8-AD63-FC46-9E57-F6F8998067D5}"/>
                </a:ext>
              </a:extLst>
            </p:cNvPr>
            <p:cNvSpPr/>
            <p:nvPr/>
          </p:nvSpPr>
          <p:spPr>
            <a:xfrm>
              <a:off x="51054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8B675E1-E769-C649-815C-024B57EDBB5B}"/>
                </a:ext>
              </a:extLst>
            </p:cNvPr>
            <p:cNvSpPr/>
            <p:nvPr/>
          </p:nvSpPr>
          <p:spPr>
            <a:xfrm>
              <a:off x="5105400" y="3733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EB294F-4DE1-8C4D-B587-C62F959F1B8A}"/>
                </a:ext>
              </a:extLst>
            </p:cNvPr>
            <p:cNvSpPr/>
            <p:nvPr/>
          </p:nvSpPr>
          <p:spPr>
            <a:xfrm>
              <a:off x="5105400" y="3429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352AC9-B084-CC40-B2F1-25C861275E6A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4305300" y="2057400"/>
            <a:ext cx="80010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834396-28AA-894E-B725-AD2E126C0801}"/>
              </a:ext>
            </a:extLst>
          </p:cNvPr>
          <p:cNvGrpSpPr/>
          <p:nvPr/>
        </p:nvGrpSpPr>
        <p:grpSpPr>
          <a:xfrm>
            <a:off x="3200400" y="3048000"/>
            <a:ext cx="76200" cy="685800"/>
            <a:chOff x="3200400" y="3048000"/>
            <a:chExt cx="76200" cy="6858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040BBC8-A02A-404E-8653-5E4FC93DE309}"/>
                </a:ext>
              </a:extLst>
            </p:cNvPr>
            <p:cNvSpPr/>
            <p:nvPr/>
          </p:nvSpPr>
          <p:spPr>
            <a:xfrm>
              <a:off x="32004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585C28-A96D-2F4C-95C9-C81BD29D18C6}"/>
                </a:ext>
              </a:extLst>
            </p:cNvPr>
            <p:cNvSpPr/>
            <p:nvPr/>
          </p:nvSpPr>
          <p:spPr>
            <a:xfrm>
              <a:off x="320040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797C46A-048B-DF4E-8842-AA4C85229353}"/>
                </a:ext>
              </a:extLst>
            </p:cNvPr>
            <p:cNvSpPr/>
            <p:nvPr/>
          </p:nvSpPr>
          <p:spPr>
            <a:xfrm>
              <a:off x="3200400" y="3352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2CFD921-442B-C241-9824-19F8C48FE286}"/>
                </a:ext>
              </a:extLst>
            </p:cNvPr>
            <p:cNvSpPr/>
            <p:nvPr/>
          </p:nvSpPr>
          <p:spPr>
            <a:xfrm>
              <a:off x="3200400" y="3200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95041BC-45D5-E047-832D-B48DE7241C2B}"/>
                </a:ext>
              </a:extLst>
            </p:cNvPr>
            <p:cNvSpPr/>
            <p:nvPr/>
          </p:nvSpPr>
          <p:spPr>
            <a:xfrm>
              <a:off x="3200400" y="3048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965B4841-BB38-A24C-AA7F-DB425A4C2134}"/>
              </a:ext>
            </a:extLst>
          </p:cNvPr>
          <p:cNvSpPr/>
          <p:nvPr/>
        </p:nvSpPr>
        <p:spPr>
          <a:xfrm>
            <a:off x="2895599" y="2987049"/>
            <a:ext cx="685791" cy="151929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D1203A4-0507-8E4C-9FD2-A53F8ADF7ECD}"/>
              </a:ext>
            </a:extLst>
          </p:cNvPr>
          <p:cNvSpPr/>
          <p:nvPr/>
        </p:nvSpPr>
        <p:spPr>
          <a:xfrm>
            <a:off x="4800600" y="3139449"/>
            <a:ext cx="685791" cy="151929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5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9" grpId="0" animBg="1"/>
      <p:bldP spid="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982" y="15922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965031" cy="902732"/>
            <a:chOff x="1676400" y="4800600"/>
            <a:chExt cx="5965031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9650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96503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5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Oval 37"/>
          <p:cNvSpPr/>
          <p:nvPr/>
        </p:nvSpPr>
        <p:spPr>
          <a:xfrm>
            <a:off x="5105400" y="3241829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858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239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752600" y="1447800"/>
                <a:ext cx="5950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                                               </a:t>
                </a:r>
                <a:r>
                  <a:rPr lang="en-US" dirty="0" err="1">
                    <a:solidFill>
                      <a:srgbClr val="0070C0"/>
                    </a:solidFill>
                  </a:rPr>
                  <a:t>i</a:t>
                </a:r>
                <a:r>
                  <a:rPr lang="en-US" dirty="0">
                    <a:solidFill>
                      <a:srgbClr val="0070C0"/>
                    </a:solidFill>
                  </a:rPr>
                  <a:t>                    … 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−1    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47800"/>
                <a:ext cx="5950603" cy="369332"/>
              </a:xfrm>
              <a:prstGeom prst="rect">
                <a:avLst/>
              </a:prstGeom>
              <a:blipFill>
                <a:blip r:embed="rId3"/>
                <a:stretch>
                  <a:fillRect t="-10000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4953000" y="2057400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AFCBBCF-30C1-F747-A235-96FC8FCD2A4E}"/>
              </a:ext>
            </a:extLst>
          </p:cNvPr>
          <p:cNvSpPr/>
          <p:nvPr/>
        </p:nvSpPr>
        <p:spPr>
          <a:xfrm>
            <a:off x="4156587" y="1804472"/>
            <a:ext cx="304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82CAE3-C3FA-D244-A185-5037957E7875}"/>
              </a:ext>
            </a:extLst>
          </p:cNvPr>
          <p:cNvGrpSpPr/>
          <p:nvPr/>
        </p:nvGrpSpPr>
        <p:grpSpPr>
          <a:xfrm>
            <a:off x="5105400" y="3429000"/>
            <a:ext cx="76200" cy="381000"/>
            <a:chOff x="5105400" y="3429000"/>
            <a:chExt cx="76200" cy="381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F647A8-AD63-FC46-9E57-F6F8998067D5}"/>
                </a:ext>
              </a:extLst>
            </p:cNvPr>
            <p:cNvSpPr/>
            <p:nvPr/>
          </p:nvSpPr>
          <p:spPr>
            <a:xfrm>
              <a:off x="51054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8B675E1-E769-C649-815C-024B57EDBB5B}"/>
                </a:ext>
              </a:extLst>
            </p:cNvPr>
            <p:cNvSpPr/>
            <p:nvPr/>
          </p:nvSpPr>
          <p:spPr>
            <a:xfrm>
              <a:off x="5105400" y="3733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EB294F-4DE1-8C4D-B587-C62F959F1B8A}"/>
                </a:ext>
              </a:extLst>
            </p:cNvPr>
            <p:cNvSpPr/>
            <p:nvPr/>
          </p:nvSpPr>
          <p:spPr>
            <a:xfrm>
              <a:off x="5105400" y="3429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834396-28AA-894E-B725-AD2E126C0801}"/>
              </a:ext>
            </a:extLst>
          </p:cNvPr>
          <p:cNvGrpSpPr/>
          <p:nvPr/>
        </p:nvGrpSpPr>
        <p:grpSpPr>
          <a:xfrm>
            <a:off x="3200400" y="3048000"/>
            <a:ext cx="76200" cy="685800"/>
            <a:chOff x="3200400" y="3048000"/>
            <a:chExt cx="76200" cy="6858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040BBC8-A02A-404E-8653-5E4FC93DE309}"/>
                </a:ext>
              </a:extLst>
            </p:cNvPr>
            <p:cNvSpPr/>
            <p:nvPr/>
          </p:nvSpPr>
          <p:spPr>
            <a:xfrm>
              <a:off x="3200400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585C28-A96D-2F4C-95C9-C81BD29D18C6}"/>
                </a:ext>
              </a:extLst>
            </p:cNvPr>
            <p:cNvSpPr/>
            <p:nvPr/>
          </p:nvSpPr>
          <p:spPr>
            <a:xfrm>
              <a:off x="320040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797C46A-048B-DF4E-8842-AA4C85229353}"/>
                </a:ext>
              </a:extLst>
            </p:cNvPr>
            <p:cNvSpPr/>
            <p:nvPr/>
          </p:nvSpPr>
          <p:spPr>
            <a:xfrm>
              <a:off x="3200400" y="3352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2CFD921-442B-C241-9824-19F8C48FE286}"/>
                </a:ext>
              </a:extLst>
            </p:cNvPr>
            <p:cNvSpPr/>
            <p:nvPr/>
          </p:nvSpPr>
          <p:spPr>
            <a:xfrm>
              <a:off x="3200400" y="3200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95041BC-45D5-E047-832D-B48DE7241C2B}"/>
                </a:ext>
              </a:extLst>
            </p:cNvPr>
            <p:cNvSpPr/>
            <p:nvPr/>
          </p:nvSpPr>
          <p:spPr>
            <a:xfrm>
              <a:off x="3200400" y="3048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965B4841-BB38-A24C-AA7F-DB425A4C2134}"/>
              </a:ext>
            </a:extLst>
          </p:cNvPr>
          <p:cNvSpPr/>
          <p:nvPr/>
        </p:nvSpPr>
        <p:spPr>
          <a:xfrm>
            <a:off x="2895599" y="2987049"/>
            <a:ext cx="685791" cy="151929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D1203A4-0507-8E4C-9FD2-A53F8ADF7ECD}"/>
              </a:ext>
            </a:extLst>
          </p:cNvPr>
          <p:cNvSpPr/>
          <p:nvPr/>
        </p:nvSpPr>
        <p:spPr>
          <a:xfrm>
            <a:off x="4800600" y="3139449"/>
            <a:ext cx="685791" cy="151929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0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982" y="15922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: </a:t>
            </a:r>
            <a:r>
              <a:rPr lang="en-US" sz="2000" dirty="0"/>
              <a:t>What is the load of most heavily loaded bin ?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The analysis is based on arguments similar to the “delay sequence” for the counter problem. But it is beyond the scope of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99307" cy="609600"/>
            <a:chOff x="1752600" y="1447800"/>
            <a:chExt cx="5899307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99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9930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31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676402" y="4419600"/>
            <a:ext cx="175259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29000" y="44958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517C31-B6BF-905A-A2F5-087E1798BFE9}"/>
                  </a:ext>
                </a:extLst>
              </p:cNvPr>
              <p:cNvSpPr txBox="1"/>
              <p:nvPr/>
            </p:nvSpPr>
            <p:spPr>
              <a:xfrm>
                <a:off x="4036878" y="5236766"/>
                <a:ext cx="133074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func>
                      <m:func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517C31-B6BF-905A-A2F5-087E1798B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878" y="5236766"/>
                <a:ext cx="1330749" cy="369332"/>
              </a:xfrm>
              <a:prstGeom prst="rect">
                <a:avLst/>
              </a:prstGeom>
              <a:blipFill>
                <a:blip r:embed="rId4"/>
                <a:stretch>
                  <a:fillRect l="-3653" t="-8197" r="-45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17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 animBg="1"/>
      <p:bldP spid="46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Random walk </a:t>
            </a:r>
            <a:r>
              <a:rPr lang="en-US" sz="4000" b="1" dirty="0"/>
              <a:t>and</a:t>
            </a:r>
            <a:r>
              <a:rPr lang="en-US" sz="4000" b="1" dirty="0">
                <a:solidFill>
                  <a:srgbClr val="7030A0"/>
                </a:solidFill>
              </a:rPr>
              <a:t> Electric Networks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95400"/>
          </a:xfrm>
        </p:spPr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Doyle</a:t>
            </a:r>
            <a:r>
              <a:rPr lang="en-US" b="1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rgbClr val="006C31"/>
                </a:solidFill>
              </a:rPr>
              <a:t>Snell</a:t>
            </a:r>
          </a:p>
          <a:p>
            <a:pPr fontAlgn="ctr"/>
            <a:r>
              <a:rPr lang="en-US" sz="2000" dirty="0">
                <a:solidFill>
                  <a:srgbClr val="0070C0"/>
                </a:solidFill>
              </a:rPr>
              <a:t>https://math.dartmouth.edu/~doyle/docs/walks/walks.pdf</a:t>
            </a:r>
          </a:p>
          <a:p>
            <a:br>
              <a:rPr lang="en-US" dirty="0"/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4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Random walk on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the random walk starts at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 walk terminates as soon as drunkard reaches home or bar.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probability that the drunkard reaches home </a:t>
                </a:r>
                <a:r>
                  <a:rPr lang="en-US" sz="2000" b="1" dirty="0"/>
                  <a:t>before</a:t>
                </a:r>
                <a:r>
                  <a:rPr lang="en-US" sz="2000" dirty="0"/>
                  <a:t> reaching bar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corresponding probability.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741" t="-580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7" name="Oval 6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6"/>
              <a:endCxn id="11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6"/>
              <a:endCxn id="7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31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endCxn id="33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7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Curved Down Arrow 45"/>
          <p:cNvSpPr/>
          <p:nvPr/>
        </p:nvSpPr>
        <p:spPr>
          <a:xfrm>
            <a:off x="4724400" y="1783080"/>
            <a:ext cx="10668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miley Face 46"/>
          <p:cNvSpPr/>
          <p:nvPr/>
        </p:nvSpPr>
        <p:spPr>
          <a:xfrm>
            <a:off x="4572000" y="1752600"/>
            <a:ext cx="304800" cy="251460"/>
          </a:xfrm>
          <a:prstGeom prst="smileyFace">
            <a:avLst>
              <a:gd name="adj" fmla="val -22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Down Arrow 47"/>
          <p:cNvSpPr/>
          <p:nvPr/>
        </p:nvSpPr>
        <p:spPr>
          <a:xfrm flipH="1">
            <a:off x="3505200" y="1752600"/>
            <a:ext cx="11430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05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½</a:t>
            </a:r>
            <a:r>
              <a:rPr lang="en-US" dirty="0"/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62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½</a:t>
            </a:r>
            <a:r>
              <a:rPr lang="en-US" dirty="0"/>
              <a:t> 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24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67600" y="1981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77177" y="5269468"/>
                <a:ext cx="3754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77" y="5269468"/>
                <a:ext cx="37542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77177" y="5650468"/>
                <a:ext cx="3754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77" y="5650468"/>
                <a:ext cx="37542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295400" y="5942264"/>
                <a:ext cx="2736711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 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942264"/>
                <a:ext cx="2736711" cy="610936"/>
              </a:xfrm>
              <a:prstGeom prst="rect">
                <a:avLst/>
              </a:prstGeom>
              <a:blipFill rotWithShape="1">
                <a:blip r:embed="rId12"/>
                <a:stretch>
                  <a:fillRect r="-2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3810000" y="3810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800600" y="4191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7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6" grpId="0" animBg="1"/>
      <p:bldP spid="47" grpId="0" animBg="1"/>
      <p:bldP spid="48" grpId="0" animBg="1"/>
      <p:bldP spid="49" grpId="0"/>
      <p:bldP spid="50" grpId="0"/>
      <p:bldP spid="52" grpId="0" animBg="1"/>
      <p:bldP spid="53" grpId="0" animBg="1"/>
      <p:bldP spid="54" grpId="0"/>
      <p:bldP spid="55" grpId="0"/>
      <p:bldP spid="56" grpId="0" animBg="1"/>
      <p:bldP spid="57" grpId="0" animBg="1"/>
      <p:bldP spid="58" grpId="0" animBg="1"/>
      <p:bldP spid="45" grpId="0" animBg="1"/>
      <p:bldP spid="5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128" name="Oval 127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/>
            <p:cNvCxnSpPr>
              <a:stCxn id="128" idx="6"/>
              <a:endCxn id="130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/>
            <p:cNvCxnSpPr>
              <a:stCxn id="131" idx="6"/>
              <a:endCxn id="128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>
              <a:endCxn id="134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endCxn id="136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/>
            <p:cNvCxnSpPr>
              <a:endCxn id="138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>
              <a:endCxn id="163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Random walk on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1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/>
                  <a:t>: Potential at point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 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Current </a:t>
                </a:r>
                <a:r>
                  <a:rPr lang="en-US" sz="2000" b="1" dirty="0"/>
                  <a:t>entering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Current </a:t>
                </a:r>
                <a:r>
                  <a:rPr lang="en-US" sz="2000" b="1" dirty="0"/>
                  <a:t>leaving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000" dirty="0"/>
                  <a:t>     =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1800" b="1" i="1">
                            <a:latin typeface="Cambria Math"/>
                          </a:rPr>
                          <m:t>+  </m:t>
                        </m:r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72000"/>
              </a:xfrm>
              <a:blipFill rotWithShape="1">
                <a:blip r:embed="rId10"/>
                <a:stretch>
                  <a:fillRect l="-741" t="-667" b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1752600" y="2286000"/>
            <a:ext cx="437629" cy="279410"/>
            <a:chOff x="2933700" y="4038600"/>
            <a:chExt cx="723900" cy="439550"/>
          </a:xfrm>
        </p:grpSpPr>
        <p:sp>
          <p:nvSpPr>
            <p:cNvPr id="80" name="Rectangle 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/>
          <p:cNvGrpSpPr/>
          <p:nvPr/>
        </p:nvGrpSpPr>
        <p:grpSpPr>
          <a:xfrm>
            <a:off x="4972571" y="2286000"/>
            <a:ext cx="437629" cy="279410"/>
            <a:chOff x="2933700" y="4038600"/>
            <a:chExt cx="723900" cy="439550"/>
          </a:xfrm>
        </p:grpSpPr>
        <p:sp>
          <p:nvSpPr>
            <p:cNvPr id="116" name="Rectangle 1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/>
          <p:cNvGrpSpPr/>
          <p:nvPr/>
        </p:nvGrpSpPr>
        <p:grpSpPr>
          <a:xfrm>
            <a:off x="3962400" y="2286000"/>
            <a:ext cx="437629" cy="279410"/>
            <a:chOff x="2933700" y="4038600"/>
            <a:chExt cx="723900" cy="439550"/>
          </a:xfrm>
          <a:solidFill>
            <a:schemeClr val="bg2"/>
          </a:solidFill>
        </p:grpSpPr>
        <p:sp>
          <p:nvSpPr>
            <p:cNvPr id="104" name="Rectangle 1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  <a:grpFill/>
          </p:grpSpPr>
          <p:cxnSp>
            <p:nvCxnSpPr>
              <p:cNvPr id="106" name="Straight Connector 1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/>
          <p:cNvGrpSpPr/>
          <p:nvPr/>
        </p:nvGrpSpPr>
        <p:grpSpPr>
          <a:xfrm>
            <a:off x="7106171" y="2286000"/>
            <a:ext cx="437629" cy="279410"/>
            <a:chOff x="2933700" y="4038600"/>
            <a:chExt cx="723900" cy="439550"/>
          </a:xfrm>
        </p:grpSpPr>
        <p:sp>
          <p:nvSpPr>
            <p:cNvPr id="140" name="Rectangle 1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1066800" y="2438400"/>
            <a:ext cx="7128884" cy="972056"/>
            <a:chOff x="1066800" y="2438400"/>
            <a:chExt cx="7128884" cy="97205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265060" y="276859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114800" y="292099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0020" y="3089523"/>
              <a:ext cx="39356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8195684" y="2463790"/>
              <a:ext cx="0" cy="625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066800" y="3073390"/>
              <a:ext cx="30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066800" y="2463790"/>
              <a:ext cx="0" cy="600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7883878" y="2438400"/>
              <a:ext cx="311806" cy="12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1066800" y="2463790"/>
              <a:ext cx="304800" cy="11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813372" y="3429000"/>
                <a:ext cx="75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Volt</a:t>
                </a: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72" y="3429000"/>
                <a:ext cx="758628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29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657600" y="1676400"/>
            <a:ext cx="1905000" cy="457200"/>
            <a:chOff x="3657600" y="3581400"/>
            <a:chExt cx="1905000" cy="457200"/>
          </a:xfrm>
        </p:grpSpPr>
        <p:sp>
          <p:nvSpPr>
            <p:cNvPr id="159" name="Left Arrow 158"/>
            <p:cNvSpPr/>
            <p:nvPr/>
          </p:nvSpPr>
          <p:spPr>
            <a:xfrm>
              <a:off x="3657600" y="3733800"/>
              <a:ext cx="1905000" cy="304800"/>
            </a:xfrm>
            <a:prstGeom prst="leftArrow">
              <a:avLst>
                <a:gd name="adj1" fmla="val 20732"/>
                <a:gd name="adj2" fmla="val 60976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307963" y="3581400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current</a:t>
              </a:r>
            </a:p>
          </p:txBody>
        </p:sp>
      </p:grpSp>
      <p:sp>
        <p:nvSpPr>
          <p:cNvPr id="10" name="Line Callout 2 9"/>
          <p:cNvSpPr/>
          <p:nvPr/>
        </p:nvSpPr>
        <p:spPr>
          <a:xfrm>
            <a:off x="6248400" y="3657600"/>
            <a:ext cx="2362200" cy="468868"/>
          </a:xfrm>
          <a:prstGeom prst="borderCallout2">
            <a:avLst>
              <a:gd name="adj1" fmla="val 18750"/>
              <a:gd name="adj2" fmla="val 164"/>
              <a:gd name="adj3" fmla="val 18750"/>
              <a:gd name="adj4" fmla="val -16667"/>
              <a:gd name="adj5" fmla="val -244249"/>
              <a:gd name="adj6" fmla="val -44779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Each resistance is </a:t>
            </a:r>
            <a:r>
              <a:rPr lang="en-US" sz="1600" dirty="0">
                <a:solidFill>
                  <a:srgbClr val="0070C0"/>
                </a:solidFill>
              </a:rPr>
              <a:t>1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ohm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CDA28-B9C3-A210-1CF4-1BC2353F77AC}"/>
              </a:ext>
            </a:extLst>
          </p:cNvPr>
          <p:cNvSpPr/>
          <p:nvPr/>
        </p:nvSpPr>
        <p:spPr>
          <a:xfrm>
            <a:off x="1118796" y="3980894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5DD00-0B52-5456-11BE-3C0CC5725A91}"/>
              </a:ext>
            </a:extLst>
          </p:cNvPr>
          <p:cNvSpPr/>
          <p:nvPr/>
        </p:nvSpPr>
        <p:spPr>
          <a:xfrm>
            <a:off x="2460885" y="4739515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1C5FC-6F56-A158-BC90-E3A173BE496B}"/>
              </a:ext>
            </a:extLst>
          </p:cNvPr>
          <p:cNvSpPr/>
          <p:nvPr/>
        </p:nvSpPr>
        <p:spPr>
          <a:xfrm>
            <a:off x="1861225" y="43434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7BF63-CAB5-B929-8482-3701F705A1B6}"/>
              </a:ext>
            </a:extLst>
          </p:cNvPr>
          <p:cNvSpPr/>
          <p:nvPr/>
        </p:nvSpPr>
        <p:spPr>
          <a:xfrm>
            <a:off x="2265452" y="5135630"/>
            <a:ext cx="3962400" cy="6741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57" grpId="0"/>
      <p:bldP spid="10" grpId="0" animBg="1"/>
      <p:bldP spid="10" grpId="1" animBg="1"/>
      <p:bldP spid="7" grpId="0" animBg="1"/>
      <p:bldP spid="8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Random walk on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1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/>
                  <a:t>: Potential at 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b="0" i="0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/>
                  <a:t> satisfy the same set of equations.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ym typeface="Wingdings" pitchFamily="2" charset="2"/>
                  </a:rPr>
                  <a:t> If these equations have </a:t>
                </a:r>
                <a:r>
                  <a:rPr lang="en-US" sz="1800" b="1" dirty="0">
                    <a:sym typeface="Wingdings" pitchFamily="2" charset="2"/>
                  </a:rPr>
                  <a:t>unique</a:t>
                </a:r>
                <a:r>
                  <a:rPr lang="en-US" sz="1800" dirty="0">
                    <a:sym typeface="Wingdings" pitchFamily="2" charset="2"/>
                  </a:rPr>
                  <a:t> solution, then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t="-588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7" name="Oval 6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7" idx="6"/>
              <a:endCxn id="11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6"/>
              <a:endCxn id="7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31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endCxn id="33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>
              <a:endCxn id="35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endCxn id="37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Curved Down Arrow 45"/>
          <p:cNvSpPr/>
          <p:nvPr/>
        </p:nvSpPr>
        <p:spPr>
          <a:xfrm>
            <a:off x="4724400" y="1783080"/>
            <a:ext cx="10668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Smiley Face 46"/>
          <p:cNvSpPr/>
          <p:nvPr/>
        </p:nvSpPr>
        <p:spPr>
          <a:xfrm>
            <a:off x="4572000" y="1752600"/>
            <a:ext cx="304800" cy="251460"/>
          </a:xfrm>
          <a:prstGeom prst="smileyFace">
            <a:avLst>
              <a:gd name="adj" fmla="val -22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rved Down Arrow 47"/>
          <p:cNvSpPr/>
          <p:nvPr/>
        </p:nvSpPr>
        <p:spPr>
          <a:xfrm flipH="1">
            <a:off x="3505200" y="1752600"/>
            <a:ext cx="1143000" cy="502920"/>
          </a:xfrm>
          <a:prstGeom prst="curvedDownArrow">
            <a:avLst>
              <a:gd name="adj1" fmla="val 12996"/>
              <a:gd name="adj2" fmla="val 3617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05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½</a:t>
            </a:r>
            <a:r>
              <a:rPr lang="en-US" dirty="0"/>
              <a:t>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62400" y="14478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½</a:t>
            </a:r>
            <a:r>
              <a:rPr lang="en-US" dirty="0"/>
              <a:t> 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7724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467600" y="1981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1213556" y="4038600"/>
            <a:ext cx="6863644" cy="533400"/>
            <a:chOff x="1213556" y="4419600"/>
            <a:chExt cx="6863644" cy="533400"/>
          </a:xfrm>
        </p:grpSpPr>
        <p:grpSp>
          <p:nvGrpSpPr>
            <p:cNvPr id="45" name="Group 44"/>
            <p:cNvGrpSpPr/>
            <p:nvPr/>
          </p:nvGrpSpPr>
          <p:grpSpPr>
            <a:xfrm>
              <a:off x="1213556" y="4495800"/>
              <a:ext cx="6863644" cy="457200"/>
              <a:chOff x="1213556" y="2362200"/>
              <a:chExt cx="6863644" cy="4572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24384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9" idx="6"/>
                <a:endCxn id="61" idx="2"/>
              </p:cNvCxnSpPr>
              <p:nvPr/>
            </p:nvCxnSpPr>
            <p:spPr>
              <a:xfrm>
                <a:off x="2590800" y="2438400"/>
                <a:ext cx="9144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35052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3716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/>
              <p:cNvCxnSpPr>
                <a:stCxn id="62" idx="6"/>
                <a:endCxn id="59" idx="2"/>
              </p:cNvCxnSpPr>
              <p:nvPr/>
            </p:nvCxnSpPr>
            <p:spPr>
              <a:xfrm>
                <a:off x="15240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65" idx="2"/>
              </p:cNvCxnSpPr>
              <p:nvPr/>
            </p:nvCxnSpPr>
            <p:spPr>
              <a:xfrm>
                <a:off x="36576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45720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>
                <a:endCxn id="67" idx="2"/>
              </p:cNvCxnSpPr>
              <p:nvPr/>
            </p:nvCxnSpPr>
            <p:spPr>
              <a:xfrm>
                <a:off x="47244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56388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endCxn id="69" idx="2"/>
              </p:cNvCxnSpPr>
              <p:nvPr/>
            </p:nvCxnSpPr>
            <p:spPr>
              <a:xfrm>
                <a:off x="5791200" y="2438400"/>
                <a:ext cx="9144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/>
              <p:nvPr/>
            </p:nvSpPr>
            <p:spPr>
              <a:xfrm>
                <a:off x="67056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/>
              <p:cNvCxnSpPr>
                <a:endCxn id="71" idx="2"/>
              </p:cNvCxnSpPr>
              <p:nvPr/>
            </p:nvCxnSpPr>
            <p:spPr>
              <a:xfrm>
                <a:off x="6858000" y="2438400"/>
                <a:ext cx="9144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7772400" y="23622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213556" y="24500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56" y="24500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2286000" y="24384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24384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3200400" y="2438400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2438400"/>
                    <a:ext cx="736099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333" r="-99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359901" y="2438400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9901" y="2438400"/>
                    <a:ext cx="736099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333" r="-1074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4495800" y="2438400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5800" y="2438400"/>
                    <a:ext cx="322524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333" r="-2500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7690556" y="24384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0556" y="24384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6400800" y="2438400"/>
                    <a:ext cx="8002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800" y="2438400"/>
                    <a:ext cx="800219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t="-8333" r="-916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Group 78"/>
            <p:cNvGrpSpPr/>
            <p:nvPr/>
          </p:nvGrpSpPr>
          <p:grpSpPr>
            <a:xfrm>
              <a:off x="1752600" y="4419600"/>
              <a:ext cx="437629" cy="279410"/>
              <a:chOff x="2933700" y="4038600"/>
              <a:chExt cx="723900" cy="43955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" name="Group 102"/>
            <p:cNvGrpSpPr/>
            <p:nvPr/>
          </p:nvGrpSpPr>
          <p:grpSpPr>
            <a:xfrm>
              <a:off x="3962400" y="4419600"/>
              <a:ext cx="437629" cy="279410"/>
              <a:chOff x="2933700" y="4038600"/>
              <a:chExt cx="723900" cy="43955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4972571" y="4419600"/>
              <a:ext cx="437629" cy="279410"/>
              <a:chOff x="2933700" y="4038600"/>
              <a:chExt cx="723900" cy="43955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Group 138"/>
            <p:cNvGrpSpPr/>
            <p:nvPr/>
          </p:nvGrpSpPr>
          <p:grpSpPr>
            <a:xfrm>
              <a:off x="7106171" y="4419600"/>
              <a:ext cx="437629" cy="279410"/>
              <a:chOff x="2933700" y="4038600"/>
              <a:chExt cx="723900" cy="43955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2933700" y="4038600"/>
                <a:ext cx="723900" cy="4395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2971800" y="4159966"/>
                <a:ext cx="664676" cy="241766"/>
                <a:chOff x="1066203" y="4054877"/>
                <a:chExt cx="664676" cy="241766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 rot="18575276">
                  <a:off x="1068509" y="4163806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18575276" flipV="1">
                  <a:off x="1138091" y="4114215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8575276" flipV="1">
                  <a:off x="1194465" y="4087680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8575276" flipV="1">
                  <a:off x="1215195" y="4131720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8575276" flipV="1">
                  <a:off x="1328848" y="4078224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rot="18575276" flipV="1">
                  <a:off x="1349577" y="4122264"/>
                  <a:ext cx="232310" cy="9753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 rot="18575276" flipV="1">
                  <a:off x="1463231" y="4068768"/>
                  <a:ext cx="139386" cy="19507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 rot="18575276" flipV="1">
                  <a:off x="1519605" y="4188537"/>
                  <a:ext cx="139386" cy="4876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rot="18575276">
                  <a:off x="1635649" y="4090178"/>
                  <a:ext cx="92924" cy="9753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9" name="Group 28"/>
          <p:cNvGrpSpPr/>
          <p:nvPr/>
        </p:nvGrpSpPr>
        <p:grpSpPr>
          <a:xfrm>
            <a:off x="1066800" y="4178305"/>
            <a:ext cx="7128884" cy="972056"/>
            <a:chOff x="1066800" y="4546610"/>
            <a:chExt cx="7128884" cy="97205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4114800" y="5029200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260020" y="5197733"/>
              <a:ext cx="39356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8195684" y="4572000"/>
              <a:ext cx="0" cy="625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066800" y="5181600"/>
              <a:ext cx="3048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1066800" y="4572000"/>
              <a:ext cx="0" cy="600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>
              <a:off x="7883878" y="4546610"/>
              <a:ext cx="311806" cy="126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1066800" y="4572000"/>
              <a:ext cx="304800" cy="11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3813372" y="5029200"/>
                <a:ext cx="75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Volt</a:t>
                </a:r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72" y="5029200"/>
                <a:ext cx="75862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197" r="-129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Left Arrow 158"/>
          <p:cNvSpPr/>
          <p:nvPr/>
        </p:nvSpPr>
        <p:spPr>
          <a:xfrm>
            <a:off x="3657600" y="3733800"/>
            <a:ext cx="1905000" cy="304800"/>
          </a:xfrm>
          <a:prstGeom prst="leftArrow">
            <a:avLst>
              <a:gd name="adj1" fmla="val 20732"/>
              <a:gd name="adj2" fmla="val 6097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4307963" y="3581400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current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1001" y="2971800"/>
            <a:ext cx="765878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81000" y="5638800"/>
            <a:ext cx="7658780" cy="4592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228600" y="3505200"/>
            <a:ext cx="865632" cy="2057400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2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Harmonic </a:t>
            </a:r>
            <a:r>
              <a:rPr lang="en-US" sz="3200" b="1" dirty="0"/>
              <a:t>function in </a:t>
            </a:r>
            <a:r>
              <a:rPr lang="en-US" sz="3200" b="1" dirty="0">
                <a:solidFill>
                  <a:srgbClr val="0070C0"/>
                </a:solidFill>
              </a:rPr>
              <a:t>1</a:t>
            </a:r>
            <a:r>
              <a:rPr lang="en-US" sz="3200" b="1" dirty="0"/>
              <a:t>-dimension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defined on 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] is said to be harmonic function if </a:t>
                </a:r>
              </a:p>
              <a:p>
                <a:pPr marL="0" indent="0">
                  <a:buNone/>
                </a:pPr>
                <a:r>
                  <a:rPr lang="en-US" sz="2000" dirty="0"/>
                  <a:t>at each internal point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A harmonic function attains its maximum (and minimum) value at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boundary points.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13556" y="2362200"/>
            <a:ext cx="6863644" cy="457200"/>
            <a:chOff x="1213556" y="2362200"/>
            <a:chExt cx="6863644" cy="457200"/>
          </a:xfrm>
        </p:grpSpPr>
        <p:sp>
          <p:nvSpPr>
            <p:cNvPr id="6" name="Oval 5"/>
            <p:cNvSpPr/>
            <p:nvPr/>
          </p:nvSpPr>
          <p:spPr>
            <a:xfrm>
              <a:off x="2438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6"/>
              <a:endCxn id="8" idx="2"/>
            </p:cNvCxnSpPr>
            <p:nvPr/>
          </p:nvCxnSpPr>
          <p:spPr>
            <a:xfrm>
              <a:off x="25908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5052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371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9" idx="6"/>
              <a:endCxn id="6" idx="2"/>
            </p:cNvCxnSpPr>
            <p:nvPr/>
          </p:nvCxnSpPr>
          <p:spPr>
            <a:xfrm>
              <a:off x="1524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12" idx="2"/>
            </p:cNvCxnSpPr>
            <p:nvPr/>
          </p:nvCxnSpPr>
          <p:spPr>
            <a:xfrm>
              <a:off x="36576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5720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endCxn id="14" idx="2"/>
            </p:cNvCxnSpPr>
            <p:nvPr/>
          </p:nvCxnSpPr>
          <p:spPr>
            <a:xfrm>
              <a:off x="47244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56388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endCxn id="16" idx="2"/>
            </p:cNvCxnSpPr>
            <p:nvPr/>
          </p:nvCxnSpPr>
          <p:spPr>
            <a:xfrm>
              <a:off x="5791200" y="2438400"/>
              <a:ext cx="91440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67056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endCxn id="18" idx="2"/>
            </p:cNvCxnSpPr>
            <p:nvPr/>
          </p:nvCxnSpPr>
          <p:spPr>
            <a:xfrm>
              <a:off x="6858000" y="2438400"/>
              <a:ext cx="914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772400" y="23622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4500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2438400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438400"/>
                  <a:ext cx="73609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991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01" y="2438400"/>
                  <a:ext cx="73609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074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800" y="2438400"/>
                  <a:ext cx="32252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556" y="2438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2438400"/>
                  <a:ext cx="80021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16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Oval 25"/>
          <p:cNvSpPr/>
          <p:nvPr/>
        </p:nvSpPr>
        <p:spPr>
          <a:xfrm>
            <a:off x="1371600" y="23622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772400" y="23622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285999" y="2209800"/>
            <a:ext cx="4915019" cy="609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36499" y="2819400"/>
            <a:ext cx="155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points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30068" y="2667000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Boundary point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6769" y="2678668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Boundary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428307" y="1502518"/>
                <a:ext cx="2743893" cy="402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box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𝒇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+</m:t>
                        </m:r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𝒇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307" y="1502518"/>
                <a:ext cx="2743893" cy="402482"/>
              </a:xfrm>
              <a:prstGeom prst="rect">
                <a:avLst/>
              </a:prstGeom>
              <a:blipFill rotWithShape="1">
                <a:blip r:embed="rId10"/>
                <a:stretch>
                  <a:fillRect l="-443" t="-4478" r="-2882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702111" y="9144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648200" y="9906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7800" y="35052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648200" y="35814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3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8" grpId="0" animBg="1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Random walk on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b="1" i="1">
                            <a:latin typeface="Cambria Math"/>
                          </a:rPr>
                          <m:t>+  </m:t>
                        </m:r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𝑽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as follows: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/>
                  <a:t>  =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is harmonic.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2"/>
                <a:stretch>
                  <a:fillRect l="-741" b="-1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381001" y="1676400"/>
            <a:ext cx="765878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81001" y="2895600"/>
            <a:ext cx="7658780" cy="4592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4114800"/>
                <a:ext cx="1358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𝑽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114800"/>
                <a:ext cx="135889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49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63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Counters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Each counter has a fair coin of its own.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1                 0                                0                 1                 0                                         0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96674" y="394381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3591" y="394381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179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7400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76800" y="3962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161324" y="3962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5769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1" grpId="0"/>
      <p:bldP spid="42" grpId="0"/>
      <p:bldP spid="43" grpId="0"/>
      <p:bldP spid="43" grpId="1"/>
      <p:bldP spid="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/>
                  <a:t>: </a:t>
                </a:r>
                <a:r>
                  <a:rPr lang="en-US" sz="18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, probability of reaching home before bar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deg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𝑵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/>
          <p:cNvSpPr txBox="1"/>
          <p:nvPr/>
        </p:nvSpPr>
        <p:spPr>
          <a:xfrm>
            <a:off x="6172200" y="14478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43000" y="199286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35052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590800" y="35814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2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4" grpId="0"/>
      <p:bldP spid="45" grpId="0"/>
      <p:bldP spid="3" grpId="0" animBg="1"/>
      <p:bldP spid="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Net current leaving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0.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  <m:r>
                          <a:rPr lang="en-US" sz="1800" b="1" i="1" smtClean="0">
                            <a:latin typeface="Cambria Math"/>
                          </a:rPr>
                          <m:t>∈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𝑵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=0</m:t>
                        </m:r>
                      </m:e>
                    </m:nary>
                  </m:oMath>
                </a14:m>
                <a:r>
                  <a:rPr lang="en-US" sz="1800" b="1" i="1" dirty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4074" t="-635" b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4245021" y="726017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 volt</a:t>
            </a:r>
          </a:p>
        </p:txBody>
      </p:sp>
      <p:sp>
        <p:nvSpPr>
          <p:cNvPr id="347" name="Rectangle 346"/>
          <p:cNvSpPr/>
          <p:nvPr/>
        </p:nvSpPr>
        <p:spPr>
          <a:xfrm>
            <a:off x="1524000" y="3581400"/>
            <a:ext cx="2662925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/>
          <p:cNvSpPr/>
          <p:nvPr/>
        </p:nvSpPr>
        <p:spPr>
          <a:xfrm>
            <a:off x="4191000" y="35052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0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347" grpId="0" animBg="1"/>
      <p:bldP spid="3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</a:t>
                </a:r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18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deg</m:t>
                          </m:r>
                          <m:r>
                            <a:rPr lang="en-US" sz="1800" b="1" i="1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800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latin typeface="Cambria Math"/>
                            </a:rPr>
                            <m:t>𝒚</m:t>
                          </m:r>
                          <m:r>
                            <a:rPr lang="en-US" sz="1800" b="1" i="1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𝑵</m:t>
                          </m:r>
                          <m:r>
                            <a:rPr lang="en-US" sz="1800" b="1" i="1"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1800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800" b="1" i="1">
                                  <a:latin typeface="Cambria Math"/>
                                </a:rPr>
                                <m:t>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satisfy the same set of equations. 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sym typeface="Wingdings" pitchFamily="2" charset="2"/>
                  </a:rPr>
                  <a:t> Since these equations have </a:t>
                </a:r>
                <a:r>
                  <a:rPr lang="en-US" sz="1800" b="1" dirty="0">
                    <a:sym typeface="Wingdings" pitchFamily="2" charset="2"/>
                  </a:rPr>
                  <a:t>unique</a:t>
                </a:r>
                <a:r>
                  <a:rPr lang="en-US" sz="1800" dirty="0">
                    <a:sym typeface="Wingdings" pitchFamily="2" charset="2"/>
                  </a:rPr>
                  <a:t> solution,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.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593" t="-645" b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/>
              <p:cNvSpPr txBox="1"/>
              <p:nvPr/>
            </p:nvSpPr>
            <p:spPr>
              <a:xfrm>
                <a:off x="5533436" y="3979783"/>
                <a:ext cx="2504916" cy="135421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deg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4" name="TextBox 3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36" y="3979783"/>
                <a:ext cx="2504916" cy="1354217"/>
              </a:xfrm>
              <a:prstGeom prst="rect">
                <a:avLst/>
              </a:prstGeom>
              <a:blipFill rotWithShape="1">
                <a:blip r:embed="rId13"/>
                <a:stretch>
                  <a:fillRect t="-2252" r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-Right Arrow 1"/>
          <p:cNvSpPr/>
          <p:nvPr/>
        </p:nvSpPr>
        <p:spPr>
          <a:xfrm>
            <a:off x="3962400" y="4315968"/>
            <a:ext cx="1372939" cy="789432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1295400" y="59436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/>
          <p:cNvSpPr/>
          <p:nvPr/>
        </p:nvSpPr>
        <p:spPr>
          <a:xfrm>
            <a:off x="5410200" y="5943600"/>
            <a:ext cx="4542298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6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54" grpId="0" animBg="1"/>
      <p:bldP spid="2" grpId="0" animBg="1"/>
      <p:bldP spid="347" grpId="0" animBg="1"/>
      <p:bldP spid="3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Exercise:</a:t>
                </a:r>
                <a:r>
                  <a:rPr lang="en-US" sz="1800" dirty="0"/>
                  <a:t> Use your knowledge of electric circuits to find exact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in the above circuit.    This will also be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Try to realize that you would not have been able to calculate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using other mathematical tools that you are aware of.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 algn="ctr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Isn’t it surprising</a:t>
                </a:r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>
                    <a:solidFill>
                      <a:srgbClr val="7030A0"/>
                    </a:solidFill>
                    <a:sym typeface="Wingdings" pitchFamily="2" charset="2"/>
                  </a:rPr>
                  <a:t> </a:t>
                </a:r>
                <a:r>
                  <a:rPr lang="en-US" sz="1800" dirty="0">
                    <a:solidFill>
                      <a:srgbClr val="7030A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800600"/>
              </a:xfrm>
              <a:blipFill rotWithShape="1">
                <a:blip r:embed="rId2"/>
                <a:stretch>
                  <a:fillRect l="-571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6" name="Group 345"/>
          <p:cNvGrpSpPr/>
          <p:nvPr/>
        </p:nvGrpSpPr>
        <p:grpSpPr>
          <a:xfrm>
            <a:off x="1600200" y="1099066"/>
            <a:ext cx="4876800" cy="1339334"/>
            <a:chOff x="1143000" y="4876800"/>
            <a:chExt cx="4876800" cy="1339334"/>
          </a:xfrm>
        </p:grpSpPr>
        <p:cxnSp>
          <p:nvCxnSpPr>
            <p:cNvPr id="348" name="Straight Connector 347"/>
            <p:cNvCxnSpPr/>
            <p:nvPr/>
          </p:nvCxnSpPr>
          <p:spPr>
            <a:xfrm>
              <a:off x="4265060" y="4876800"/>
              <a:ext cx="2140" cy="641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4114800" y="5073134"/>
              <a:ext cx="0" cy="304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4260020" y="5197733"/>
              <a:ext cx="17597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V="1">
              <a:off x="6019800" y="5197733"/>
              <a:ext cx="0" cy="441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>
              <a:endCxn id="25" idx="2"/>
            </p:cNvCxnSpPr>
            <p:nvPr/>
          </p:nvCxnSpPr>
          <p:spPr>
            <a:xfrm>
              <a:off x="1143000" y="5181600"/>
              <a:ext cx="2971800" cy="137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>
              <a:endCxn id="7" idx="0"/>
            </p:cNvCxnSpPr>
            <p:nvPr/>
          </p:nvCxnSpPr>
          <p:spPr>
            <a:xfrm>
              <a:off x="1143000" y="5172520"/>
              <a:ext cx="0" cy="10436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04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surprising </a:t>
            </a:r>
            <a:r>
              <a:rPr lang="en-US" sz="3600" b="1" dirty="0">
                <a:solidFill>
                  <a:srgbClr val="C00000"/>
                </a:solidFill>
              </a:rPr>
              <a:t>discovery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43200"/>
            <a:ext cx="3152775" cy="14478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2667000"/>
            <a:ext cx="2705100" cy="16954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4267200"/>
            <a:ext cx="145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walk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4419600"/>
            <a:ext cx="179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 networks</a:t>
            </a:r>
            <a:endParaRPr lang="en-IN" dirty="0"/>
          </a:p>
        </p:txBody>
      </p:sp>
      <p:sp>
        <p:nvSpPr>
          <p:cNvPr id="11" name="Left-Right Arrow 10"/>
          <p:cNvSpPr/>
          <p:nvPr/>
        </p:nvSpPr>
        <p:spPr>
          <a:xfrm>
            <a:off x="3581400" y="3124200"/>
            <a:ext cx="2057400" cy="713232"/>
          </a:xfrm>
          <a:prstGeom prst="left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51458" y="5257800"/>
            <a:ext cx="7420942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A. K. Chandra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P.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Raghavan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W. L.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5"/>
              </a:rPr>
              <a:t>Ruzzo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6"/>
              </a:rPr>
              <a:t>R.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6"/>
              </a:rPr>
              <a:t>Smolensky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 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7"/>
              </a:rPr>
              <a:t>P. </a:t>
            </a:r>
            <a:r>
              <a:rPr lang="en-IN" u="sng" dirty="0" err="1">
                <a:solidFill>
                  <a:schemeClr val="tx2">
                    <a:lumMod val="60000"/>
                    <a:lumOff val="40000"/>
                  </a:schemeClr>
                </a:solidFill>
                <a:hlinkClick r:id="rId7"/>
              </a:rPr>
              <a:t>Tiwari</a:t>
            </a:r>
            <a: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br>
              <a:rPr lang="en-I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IN" b="1" dirty="0"/>
              <a:t>The Electrical Resistance of a Graph Captures its Commute and Cover Times </a:t>
            </a:r>
          </a:p>
          <a:p>
            <a:r>
              <a:rPr lang="en-IN" b="1" dirty="0"/>
              <a:t>(Detailed Abstract).</a:t>
            </a:r>
            <a:r>
              <a:rPr lang="en-IN" dirty="0"/>
              <a:t> </a:t>
            </a:r>
            <a:r>
              <a:rPr lang="en-IN" dirty="0">
                <a:hlinkClick r:id="rId8"/>
              </a:rPr>
              <a:t>STOC1989</a:t>
            </a:r>
            <a:r>
              <a:rPr lang="en-IN" dirty="0"/>
              <a:t>: 574-586</a:t>
            </a:r>
          </a:p>
        </p:txBody>
      </p:sp>
    </p:spTree>
    <p:extLst>
      <p:ext uri="{BB962C8B-B14F-4D97-AF65-F5344CB8AC3E}">
        <p14:creationId xmlns:p14="http://schemas.microsoft.com/office/powerpoint/2010/main" val="82010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𝑮</m:t>
                    </m:r>
                    <m:r>
                      <a:rPr lang="en-US" sz="1800" b="1" i="1" smtClean="0">
                        <a:latin typeface="Cambria Math"/>
                      </a:rPr>
                      <m:t>=(</m:t>
                    </m:r>
                    <m:r>
                      <a:rPr lang="en-US" sz="1800" b="1" i="1" smtClean="0"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latin typeface="Cambria Math"/>
                      </a:rPr>
                      <m:t>𝑬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Hitting </a:t>
                </a:r>
                <a:r>
                  <a:rPr lang="en-US" sz="1800" b="1" dirty="0"/>
                  <a:t>time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:</a:t>
                </a: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Expected no. of steps of the walk that starts from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 and finishes as soon as it reaches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Any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and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b="1" dirty="0">
                    <a:solidFill>
                      <a:srgbClr val="7030A0"/>
                    </a:solidFill>
                  </a:rPr>
                  <a:t>Commute </a:t>
                </a:r>
                <a:r>
                  <a:rPr lang="en-US" sz="1800" b="1" dirty="0"/>
                  <a:t>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Expected no. of steps of the walk that starts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and finishes at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after visiting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at least once.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𝒖𝒗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sz="1800" b="1" i="1">
                              <a:latin typeface="Cambria Math"/>
                            </a:rPr>
                            <m:t>𝒖𝒗</m:t>
                          </m:r>
                        </m:sub>
                      </m:sSub>
                      <m:r>
                        <a:rPr lang="en-US" sz="18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/>
                            </a:rPr>
                            <m:t>𝒗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𝒖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5220096" y="4569023"/>
            <a:ext cx="418704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57600" y="39243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334000" y="39624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91340" y="55626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064325" y="5905500"/>
            <a:ext cx="4114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0FF4A0-BD85-4045-881B-BE4079E07F0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457950" y="963802"/>
            <a:ext cx="19050" cy="8649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2C62C6-B63C-4045-9A6E-B171DDE46E52}"/>
                  </a:ext>
                </a:extLst>
              </p:cNvPr>
              <p:cNvSpPr txBox="1"/>
              <p:nvPr/>
            </p:nvSpPr>
            <p:spPr>
              <a:xfrm>
                <a:off x="6484783" y="704591"/>
                <a:ext cx="327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2C62C6-B63C-4045-9A6E-B171DDE46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83" y="704591"/>
                <a:ext cx="327333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BDE224BD-3D61-2744-B4E0-1FFCC2185B5E}"/>
              </a:ext>
            </a:extLst>
          </p:cNvPr>
          <p:cNvSpPr/>
          <p:nvPr/>
        </p:nvSpPr>
        <p:spPr>
          <a:xfrm>
            <a:off x="6386954" y="852043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75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25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  <p:bldP spid="44" grpId="0" animBg="1"/>
      <p:bldP spid="45" grpId="0" animBg="1"/>
      <p:bldP spid="46" grpId="0" animBg="1"/>
      <p:bldP spid="48" grpId="0" animBg="1"/>
      <p:bldP spid="51" grpId="0"/>
      <p:bldP spid="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through equations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sz="18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/>
                  <a:t>    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59402" y="3733800"/>
                <a:ext cx="2475293" cy="80021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𝟏</m:t>
                      </m:r>
                      <m:r>
                        <a:rPr lang="en-US" b="1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deg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  <m:r>
                            <a:rPr lang="en-US" b="1" i="1">
                              <a:latin typeface="Cambria Math"/>
                            </a:rPr>
                            <m:t>∈</m:t>
                          </m:r>
                          <m:r>
                            <a:rPr lang="en-US" b="1" i="1">
                              <a:latin typeface="Cambria Math"/>
                            </a:rPr>
                            <m:t>𝑵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/>
                                </a:rPr>
                                <m:t>𝒚𝒗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402" y="3733800"/>
                <a:ext cx="2475293" cy="8002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667000" y="1805448"/>
            <a:ext cx="1417297" cy="1219200"/>
            <a:chOff x="4724400" y="3786648"/>
            <a:chExt cx="1417297" cy="121920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638800" y="4519151"/>
              <a:ext cx="457200" cy="433849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4882376" y="3886200"/>
              <a:ext cx="527824" cy="457200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5638800" y="3786648"/>
              <a:ext cx="502897" cy="48055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>
              <a:off x="4724400" y="4572000"/>
              <a:ext cx="555718" cy="433848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9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uiExpand="1" build="p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through a circuit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When there is no external current into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𝒚𝒗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r>
                  <a:rPr lang="en-US" sz="1800" dirty="0"/>
                  <a:t>An additive term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in equation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 is missing in the equation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. Why ?  </a:t>
                </a:r>
              </a:p>
              <a:p>
                <a:r>
                  <a:rPr lang="en-US" sz="1800" dirty="0"/>
                  <a:t>No numerical additive term appears in the equation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 because we derived it assuming net current into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So in order to make the two equations similar, we need to augment the above circuit with external wires.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7" name="TextBox 346"/>
              <p:cNvSpPr txBox="1"/>
              <p:nvPr/>
            </p:nvSpPr>
            <p:spPr>
              <a:xfrm>
                <a:off x="5533436" y="4267200"/>
                <a:ext cx="3153364" cy="52828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  <m:r>
                          <a:rPr lang="en-US" b="1" i="1">
                            <a:latin typeface="Cambria Math"/>
                          </a:rPr>
                          <m:t>∈</m:t>
                        </m:r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7" name="TextBox 3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436" y="4267200"/>
                <a:ext cx="3153364" cy="528286"/>
              </a:xfrm>
              <a:prstGeom prst="rect">
                <a:avLst/>
              </a:prstGeom>
              <a:blipFill rotWithShape="1">
                <a:blip r:embed="rId14"/>
                <a:stretch>
                  <a:fillRect l="-1741" t="-71264" r="-2515" b="-1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6324600" y="4343400"/>
            <a:ext cx="198388" cy="3403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build="p"/>
      <p:bldP spid="347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2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Expressing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  <a:r>
                  <a:rPr lang="en-US" sz="3200" b="1" dirty="0"/>
                  <a:t>through a circuit</a:t>
                </a:r>
                <a:endParaRPr lang="en-US" sz="3200" dirty="0"/>
              </a:p>
            </p:txBody>
          </p:sp>
        </mc:Choice>
        <mc:Fallback xmlns="">
          <p:sp>
            <p:nvSpPr>
              <p:cNvPr id="25" name="Title 2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be the current injected into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from outside.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the </a:t>
                </a:r>
                <a:r>
                  <a:rPr lang="en-US" sz="1800" dirty="0">
                    <a:solidFill>
                      <a:srgbClr val="7030A0"/>
                    </a:solidFill>
                  </a:rPr>
                  <a:t>new</a:t>
                </a:r>
                <a:r>
                  <a:rPr lang="en-US" sz="1800" dirty="0"/>
                  <a:t>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𝒚𝒗</m:t>
                        </m:r>
                      </m:sub>
                    </m:sSub>
                  </m:oMath>
                </a14:m>
                <a:r>
                  <a:rPr lang="en-US" sz="1800" dirty="0"/>
                  <a:t>’s where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latin typeface="Cambria Math"/>
                      </a:rPr>
                      <m:t>𝑵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deg</m:t>
                        </m:r>
                        <m:r>
                          <a:rPr lang="en-US" sz="1800" b="1" i="1" smtClean="0">
                            <a:latin typeface="Cambria Math"/>
                          </a:rPr>
                          <m:t>(</m:t>
                        </m:r>
                        <m:r>
                          <a:rPr lang="en-US" sz="18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sz="18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deg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latin typeface="Cambria Math"/>
                          </a:rPr>
                          <m:t>𝑵</m:t>
                        </m:r>
                        <m:r>
                          <a:rPr lang="en-US" sz="1800" b="1" i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  <m:r>
                          <a:rPr lang="en-US" sz="1800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1800" dirty="0"/>
                  <a:t> in order to equate equations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800" b="1" i="1">
                            <a:latin typeface="Cambria Math"/>
                          </a:rPr>
                          <m:t>𝒙𝒗</m:t>
                        </m:r>
                      </m:sub>
                    </m:sSub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We must extract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2</m:t>
                    </m:r>
                    <m:r>
                      <a:rPr lang="en-US" sz="1800" b="1" i="1" smtClean="0">
                        <a:latin typeface="Cambria Math"/>
                      </a:rPr>
                      <m:t>𝒎</m:t>
                    </m:r>
                    <m:r>
                      <a:rPr lang="en-US" sz="18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deg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current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to satisfy </a:t>
                </a:r>
                <a:r>
                  <a:rPr lang="en-US" sz="1800" b="1" dirty="0" err="1"/>
                  <a:t>Kirchoff</a:t>
                </a:r>
                <a:r>
                  <a:rPr lang="en-US" sz="1800" dirty="0" err="1"/>
                  <a:t>’s</a:t>
                </a:r>
                <a:r>
                  <a:rPr lang="en-US" sz="1800" dirty="0"/>
                  <a:t> current law.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3276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1600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325058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57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400800" y="1828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477000" y="29718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43800" y="23622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4384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5"/>
            <a:endCxn id="8" idx="1"/>
          </p:cNvCxnSpPr>
          <p:nvPr/>
        </p:nvCxnSpPr>
        <p:spPr>
          <a:xfrm>
            <a:off x="1654082" y="2568482"/>
            <a:ext cx="7304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7"/>
            <a:endCxn id="9" idx="3"/>
          </p:cNvCxnSpPr>
          <p:nvPr/>
        </p:nvCxnSpPr>
        <p:spPr>
          <a:xfrm flipV="1">
            <a:off x="16540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1"/>
            <a:endCxn id="9" idx="5"/>
          </p:cNvCxnSpPr>
          <p:nvPr/>
        </p:nvCxnSpPr>
        <p:spPr>
          <a:xfrm flipH="1" flipV="1">
            <a:off x="25684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7"/>
            <a:endCxn id="10" idx="3"/>
          </p:cNvCxnSpPr>
          <p:nvPr/>
        </p:nvCxnSpPr>
        <p:spPr>
          <a:xfrm flipV="1">
            <a:off x="3482882" y="1730282"/>
            <a:ext cx="8066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7"/>
            <a:endCxn id="11" idx="2"/>
          </p:cNvCxnSpPr>
          <p:nvPr/>
        </p:nvCxnSpPr>
        <p:spPr>
          <a:xfrm>
            <a:off x="2492282" y="3298918"/>
            <a:ext cx="1774918" cy="27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7"/>
            <a:endCxn id="16" idx="3"/>
          </p:cNvCxnSpPr>
          <p:nvPr/>
        </p:nvCxnSpPr>
        <p:spPr>
          <a:xfrm flipV="1">
            <a:off x="2492282" y="2568482"/>
            <a:ext cx="882836" cy="7304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5"/>
            <a:endCxn id="12" idx="1"/>
          </p:cNvCxnSpPr>
          <p:nvPr/>
        </p:nvCxnSpPr>
        <p:spPr>
          <a:xfrm>
            <a:off x="4397282" y="1730282"/>
            <a:ext cx="882836" cy="6542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1" idx="7"/>
            <a:endCxn id="12" idx="3"/>
          </p:cNvCxnSpPr>
          <p:nvPr/>
        </p:nvCxnSpPr>
        <p:spPr>
          <a:xfrm flipV="1">
            <a:off x="4397282" y="2492282"/>
            <a:ext cx="882836" cy="780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1"/>
            <a:endCxn id="16" idx="5"/>
          </p:cNvCxnSpPr>
          <p:nvPr/>
        </p:nvCxnSpPr>
        <p:spPr>
          <a:xfrm flipH="1" flipV="1">
            <a:off x="3482882" y="2568482"/>
            <a:ext cx="806636" cy="7044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568482" y="1676400"/>
            <a:ext cx="172103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3" idx="3"/>
            <a:endCxn id="12" idx="6"/>
          </p:cNvCxnSpPr>
          <p:nvPr/>
        </p:nvCxnSpPr>
        <p:spPr>
          <a:xfrm flipH="1">
            <a:off x="5410200" y="1958882"/>
            <a:ext cx="1012918" cy="4795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5" idx="1"/>
            <a:endCxn id="13" idx="5"/>
          </p:cNvCxnSpPr>
          <p:nvPr/>
        </p:nvCxnSpPr>
        <p:spPr>
          <a:xfrm flipH="1" flipV="1">
            <a:off x="6530882" y="1958882"/>
            <a:ext cx="1035236" cy="42563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4" idx="2"/>
            <a:endCxn id="12" idx="5"/>
          </p:cNvCxnSpPr>
          <p:nvPr/>
        </p:nvCxnSpPr>
        <p:spPr>
          <a:xfrm flipH="1" flipV="1">
            <a:off x="5387882" y="2492282"/>
            <a:ext cx="10891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6"/>
            <a:endCxn id="15" idx="3"/>
          </p:cNvCxnSpPr>
          <p:nvPr/>
        </p:nvCxnSpPr>
        <p:spPr>
          <a:xfrm flipV="1">
            <a:off x="6629400" y="2492282"/>
            <a:ext cx="936718" cy="5557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1" idx="0"/>
            <a:endCxn id="10" idx="4"/>
          </p:cNvCxnSpPr>
          <p:nvPr/>
        </p:nvCxnSpPr>
        <p:spPr>
          <a:xfrm flipV="1">
            <a:off x="4343400" y="1752600"/>
            <a:ext cx="0" cy="149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 rot="16686468">
            <a:off x="4137280" y="2365110"/>
            <a:ext cx="437629" cy="279410"/>
            <a:chOff x="2933700" y="4038600"/>
            <a:chExt cx="723900" cy="439550"/>
          </a:xfrm>
        </p:grpSpPr>
        <p:sp>
          <p:nvSpPr>
            <p:cNvPr id="92" name="Rectangle 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/>
          <p:cNvGrpSpPr/>
          <p:nvPr/>
        </p:nvGrpSpPr>
        <p:grpSpPr>
          <a:xfrm rot="19378890">
            <a:off x="3693440" y="1941348"/>
            <a:ext cx="437629" cy="279410"/>
            <a:chOff x="2933700" y="4038600"/>
            <a:chExt cx="723900" cy="439550"/>
          </a:xfrm>
        </p:grpSpPr>
        <p:sp>
          <p:nvSpPr>
            <p:cNvPr id="168" name="Rectangle 16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/>
          <p:cNvGrpSpPr/>
          <p:nvPr/>
        </p:nvGrpSpPr>
        <p:grpSpPr>
          <a:xfrm rot="19378890">
            <a:off x="1868809" y="1903006"/>
            <a:ext cx="437629" cy="279410"/>
            <a:chOff x="2933700" y="4038600"/>
            <a:chExt cx="723900" cy="439550"/>
          </a:xfrm>
        </p:grpSpPr>
        <p:sp>
          <p:nvSpPr>
            <p:cNvPr id="180" name="Rectangle 17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 rot="19378890">
            <a:off x="2722762" y="2741206"/>
            <a:ext cx="437629" cy="279410"/>
            <a:chOff x="2933700" y="4038600"/>
            <a:chExt cx="723900" cy="439550"/>
          </a:xfrm>
        </p:grpSpPr>
        <p:sp>
          <p:nvSpPr>
            <p:cNvPr id="192" name="Rectangle 19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/>
          <p:cNvGrpSpPr/>
          <p:nvPr/>
        </p:nvGrpSpPr>
        <p:grpSpPr>
          <a:xfrm rot="209594">
            <a:off x="3135665" y="3138018"/>
            <a:ext cx="437629" cy="279410"/>
            <a:chOff x="2933700" y="4038600"/>
            <a:chExt cx="723900" cy="439550"/>
          </a:xfrm>
        </p:grpSpPr>
        <p:sp>
          <p:nvSpPr>
            <p:cNvPr id="204" name="Rectangle 20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06" name="Straight Connector 20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/>
          <p:cNvGrpSpPr/>
          <p:nvPr/>
        </p:nvGrpSpPr>
        <p:grpSpPr>
          <a:xfrm rot="2742835">
            <a:off x="3643190" y="2730306"/>
            <a:ext cx="437629" cy="279410"/>
            <a:chOff x="2933700" y="4038600"/>
            <a:chExt cx="723900" cy="439550"/>
          </a:xfrm>
        </p:grpSpPr>
        <p:sp>
          <p:nvSpPr>
            <p:cNvPr id="216" name="Rectangle 21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18" name="Straight Connector 21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7" name="Group 226"/>
          <p:cNvGrpSpPr/>
          <p:nvPr/>
        </p:nvGrpSpPr>
        <p:grpSpPr>
          <a:xfrm rot="2742835">
            <a:off x="2804990" y="1968306"/>
            <a:ext cx="437629" cy="279410"/>
            <a:chOff x="2933700" y="4038600"/>
            <a:chExt cx="723900" cy="439550"/>
          </a:xfrm>
        </p:grpSpPr>
        <p:sp>
          <p:nvSpPr>
            <p:cNvPr id="228" name="Rectangle 22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30" name="Straight Connector 22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9" name="Group 238"/>
          <p:cNvGrpSpPr/>
          <p:nvPr/>
        </p:nvGrpSpPr>
        <p:grpSpPr>
          <a:xfrm rot="3156239">
            <a:off x="1786581" y="2730306"/>
            <a:ext cx="437629" cy="279410"/>
            <a:chOff x="2933700" y="4038600"/>
            <a:chExt cx="723900" cy="439550"/>
          </a:xfrm>
        </p:grpSpPr>
        <p:sp>
          <p:nvSpPr>
            <p:cNvPr id="240" name="Rectangle 23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42" name="Straight Connector 24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1" name="Group 250"/>
          <p:cNvGrpSpPr/>
          <p:nvPr/>
        </p:nvGrpSpPr>
        <p:grpSpPr>
          <a:xfrm rot="209594">
            <a:off x="3208506" y="1537073"/>
            <a:ext cx="437629" cy="279410"/>
            <a:chOff x="2933700" y="4038600"/>
            <a:chExt cx="723900" cy="439550"/>
          </a:xfrm>
        </p:grpSpPr>
        <p:sp>
          <p:nvSpPr>
            <p:cNvPr id="252" name="Rectangle 25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54" name="Straight Connector 25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3" name="Group 262"/>
          <p:cNvGrpSpPr/>
          <p:nvPr/>
        </p:nvGrpSpPr>
        <p:grpSpPr>
          <a:xfrm rot="19378890">
            <a:off x="4688209" y="2665006"/>
            <a:ext cx="437629" cy="279410"/>
            <a:chOff x="2933700" y="4038600"/>
            <a:chExt cx="723900" cy="439550"/>
          </a:xfrm>
        </p:grpSpPr>
        <p:sp>
          <p:nvSpPr>
            <p:cNvPr id="264" name="Rectangle 26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66" name="Straight Connector 26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5" name="Group 274"/>
          <p:cNvGrpSpPr/>
          <p:nvPr/>
        </p:nvGrpSpPr>
        <p:grpSpPr>
          <a:xfrm rot="2378188">
            <a:off x="4687016" y="1936268"/>
            <a:ext cx="437629" cy="279410"/>
            <a:chOff x="2933700" y="4038600"/>
            <a:chExt cx="723900" cy="439550"/>
          </a:xfrm>
        </p:grpSpPr>
        <p:sp>
          <p:nvSpPr>
            <p:cNvPr id="276" name="Rectangle 275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 rot="1831540">
            <a:off x="6838755" y="1996779"/>
            <a:ext cx="437629" cy="279410"/>
            <a:chOff x="2933700" y="4038600"/>
            <a:chExt cx="723900" cy="439550"/>
          </a:xfrm>
        </p:grpSpPr>
        <p:sp>
          <p:nvSpPr>
            <p:cNvPr id="288" name="Rectangle 287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290" name="Straight Connector 289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9" name="Group 298"/>
          <p:cNvGrpSpPr/>
          <p:nvPr/>
        </p:nvGrpSpPr>
        <p:grpSpPr>
          <a:xfrm rot="20558223">
            <a:off x="5696004" y="2040134"/>
            <a:ext cx="437629" cy="279410"/>
            <a:chOff x="2933700" y="4038600"/>
            <a:chExt cx="723900" cy="439550"/>
          </a:xfrm>
        </p:grpSpPr>
        <p:sp>
          <p:nvSpPr>
            <p:cNvPr id="300" name="Rectangle 299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" name="Group 300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/>
          <p:cNvGrpSpPr/>
          <p:nvPr/>
        </p:nvGrpSpPr>
        <p:grpSpPr>
          <a:xfrm rot="20081023">
            <a:off x="6813521" y="2633456"/>
            <a:ext cx="437629" cy="279410"/>
            <a:chOff x="2933700" y="4038600"/>
            <a:chExt cx="723900" cy="439550"/>
          </a:xfrm>
        </p:grpSpPr>
        <p:sp>
          <p:nvSpPr>
            <p:cNvPr id="312" name="Rectangle 311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3" name="Group 322"/>
          <p:cNvGrpSpPr/>
          <p:nvPr/>
        </p:nvGrpSpPr>
        <p:grpSpPr>
          <a:xfrm rot="2105834">
            <a:off x="5755633" y="2606379"/>
            <a:ext cx="437629" cy="279410"/>
            <a:chOff x="2933700" y="4038600"/>
            <a:chExt cx="723900" cy="439550"/>
          </a:xfrm>
        </p:grpSpPr>
        <p:sp>
          <p:nvSpPr>
            <p:cNvPr id="324" name="Rectangle 323"/>
            <p:cNvSpPr/>
            <p:nvPr/>
          </p:nvSpPr>
          <p:spPr>
            <a:xfrm>
              <a:off x="2933700" y="4038600"/>
              <a:ext cx="723900" cy="439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2971800" y="4159966"/>
              <a:ext cx="664676" cy="241766"/>
              <a:chOff x="1066203" y="4054877"/>
              <a:chExt cx="664676" cy="241766"/>
            </a:xfrm>
          </p:grpSpPr>
          <p:cxnSp>
            <p:nvCxnSpPr>
              <p:cNvPr id="326" name="Straight Connector 325"/>
              <p:cNvCxnSpPr/>
              <p:nvPr/>
            </p:nvCxnSpPr>
            <p:spPr>
              <a:xfrm rot="18575276">
                <a:off x="1068509" y="4163806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18575276" flipV="1">
                <a:off x="1138091" y="4114215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18575276" flipV="1">
                <a:off x="1194465" y="4087680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18575276" flipV="1">
                <a:off x="1215195" y="4131720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18575276" flipV="1">
                <a:off x="1328848" y="4078224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18575276" flipV="1">
                <a:off x="1349577" y="4122264"/>
                <a:ext cx="232310" cy="975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18575276" flipV="1">
                <a:off x="1463231" y="4068768"/>
                <a:ext cx="139386" cy="19507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18575276" flipV="1">
                <a:off x="1519605" y="4188537"/>
                <a:ext cx="139386" cy="487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18575276">
                <a:off x="1635649" y="4090178"/>
                <a:ext cx="92924" cy="975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5" name="Group 334"/>
          <p:cNvGrpSpPr/>
          <p:nvPr/>
        </p:nvGrpSpPr>
        <p:grpSpPr>
          <a:xfrm>
            <a:off x="1213556" y="1307068"/>
            <a:ext cx="6799500" cy="2198132"/>
            <a:chOff x="1213556" y="1307068"/>
            <a:chExt cx="6799500" cy="2198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/>
                <p:cNvSpPr txBox="1"/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6" name="TextBox 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556" y="22976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6" y="22214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1447800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TextBox 338"/>
                <p:cNvSpPr txBox="1"/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9" name="TextBox 3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3124200"/>
                  <a:ext cx="38023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0" name="TextBox 339"/>
                <p:cNvSpPr txBox="1"/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0" name="TextBox 3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568" y="2286000"/>
                  <a:ext cx="37061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1" name="TextBox 340"/>
                <p:cNvSpPr txBox="1"/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1" name="TextBox 3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3070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177" y="3135868"/>
                  <a:ext cx="356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1676400"/>
                  <a:ext cx="35458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2831068"/>
                  <a:ext cx="38664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𝒈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297668"/>
                  <a:ext cx="39305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7" name="Up Arrow 346"/>
          <p:cNvSpPr/>
          <p:nvPr/>
        </p:nvSpPr>
        <p:spPr>
          <a:xfrm>
            <a:off x="3340071" y="2590800"/>
            <a:ext cx="165129" cy="32989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348484" y="1743157"/>
            <a:ext cx="5347716" cy="2021767"/>
            <a:chOff x="2348484" y="1743157"/>
            <a:chExt cx="5347716" cy="2021767"/>
          </a:xfrm>
        </p:grpSpPr>
        <p:sp>
          <p:nvSpPr>
            <p:cNvPr id="2" name="Up Arrow 1"/>
            <p:cNvSpPr/>
            <p:nvPr/>
          </p:nvSpPr>
          <p:spPr>
            <a:xfrm>
              <a:off x="2424684" y="1752600"/>
              <a:ext cx="166116" cy="30991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Up Arrow 345"/>
            <p:cNvSpPr/>
            <p:nvPr/>
          </p:nvSpPr>
          <p:spPr>
            <a:xfrm>
              <a:off x="2348484" y="3429000"/>
              <a:ext cx="186037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Up Arrow 347"/>
            <p:cNvSpPr/>
            <p:nvPr/>
          </p:nvSpPr>
          <p:spPr>
            <a:xfrm>
              <a:off x="4253484" y="3397876"/>
              <a:ext cx="160172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Up Arrow 348"/>
            <p:cNvSpPr/>
            <p:nvPr/>
          </p:nvSpPr>
          <p:spPr>
            <a:xfrm>
              <a:off x="5244084" y="2514599"/>
              <a:ext cx="166116" cy="328021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Up Arrow 349"/>
            <p:cNvSpPr/>
            <p:nvPr/>
          </p:nvSpPr>
          <p:spPr>
            <a:xfrm>
              <a:off x="6463284" y="3124200"/>
              <a:ext cx="166116" cy="335924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Up Arrow 350"/>
            <p:cNvSpPr/>
            <p:nvPr/>
          </p:nvSpPr>
          <p:spPr>
            <a:xfrm>
              <a:off x="7530084" y="2514600"/>
              <a:ext cx="166116" cy="35214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Up Arrow 351"/>
            <p:cNvSpPr/>
            <p:nvPr/>
          </p:nvSpPr>
          <p:spPr>
            <a:xfrm>
              <a:off x="6387084" y="1981200"/>
              <a:ext cx="143798" cy="3227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Up Arrow 352"/>
            <p:cNvSpPr/>
            <p:nvPr/>
          </p:nvSpPr>
          <p:spPr>
            <a:xfrm rot="19901904">
              <a:off x="4327791" y="1743157"/>
              <a:ext cx="136883" cy="290106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4" name="Up Arrow 353"/>
          <p:cNvSpPr/>
          <p:nvPr/>
        </p:nvSpPr>
        <p:spPr>
          <a:xfrm rot="10800000">
            <a:off x="1357884" y="2667000"/>
            <a:ext cx="394716" cy="564524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46817" y="1729675"/>
            <a:ext cx="6421766" cy="2055541"/>
            <a:chOff x="1246817" y="1729675"/>
            <a:chExt cx="6421766" cy="2055541"/>
          </a:xfrm>
        </p:grpSpPr>
        <p:sp>
          <p:nvSpPr>
            <p:cNvPr id="355" name="Freeform 354"/>
            <p:cNvSpPr/>
            <p:nvPr/>
          </p:nvSpPr>
          <p:spPr>
            <a:xfrm rot="21058079">
              <a:off x="2217496" y="1777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reeform 355"/>
            <p:cNvSpPr/>
            <p:nvPr/>
          </p:nvSpPr>
          <p:spPr>
            <a:xfrm rot="21058079">
              <a:off x="21612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reeform 356"/>
            <p:cNvSpPr/>
            <p:nvPr/>
          </p:nvSpPr>
          <p:spPr>
            <a:xfrm rot="21058079">
              <a:off x="1246817" y="25678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Freeform 357"/>
            <p:cNvSpPr/>
            <p:nvPr/>
          </p:nvSpPr>
          <p:spPr>
            <a:xfrm rot="21058079">
              <a:off x="3151817" y="2539384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Freeform 358"/>
            <p:cNvSpPr/>
            <p:nvPr/>
          </p:nvSpPr>
          <p:spPr>
            <a:xfrm rot="21058079">
              <a:off x="3990017" y="34060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Freeform 359"/>
            <p:cNvSpPr/>
            <p:nvPr/>
          </p:nvSpPr>
          <p:spPr>
            <a:xfrm rot="21058079">
              <a:off x="4066217" y="1729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reeform 360"/>
            <p:cNvSpPr/>
            <p:nvPr/>
          </p:nvSpPr>
          <p:spPr>
            <a:xfrm rot="21058079">
              <a:off x="5056817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reeform 361"/>
            <p:cNvSpPr/>
            <p:nvPr/>
          </p:nvSpPr>
          <p:spPr>
            <a:xfrm rot="21058079">
              <a:off x="6199817" y="3101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reeform 362"/>
            <p:cNvSpPr/>
            <p:nvPr/>
          </p:nvSpPr>
          <p:spPr>
            <a:xfrm rot="21058079">
              <a:off x="7322896" y="24916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reeform 363"/>
            <p:cNvSpPr/>
            <p:nvPr/>
          </p:nvSpPr>
          <p:spPr>
            <a:xfrm rot="21058079">
              <a:off x="6179896" y="1958275"/>
              <a:ext cx="345687" cy="379141"/>
            </a:xfrm>
            <a:custGeom>
              <a:avLst/>
              <a:gdLst>
                <a:gd name="connsiteX0" fmla="*/ 0 w 345687"/>
                <a:gd name="connsiteY0" fmla="*/ 379141 h 379141"/>
                <a:gd name="connsiteX1" fmla="*/ 133814 w 345687"/>
                <a:gd name="connsiteY1" fmla="*/ 111512 h 379141"/>
                <a:gd name="connsiteX2" fmla="*/ 345687 w 345687"/>
                <a:gd name="connsiteY2" fmla="*/ 0 h 379141"/>
                <a:gd name="connsiteX3" fmla="*/ 345687 w 345687"/>
                <a:gd name="connsiteY3" fmla="*/ 0 h 379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87" h="379141">
                  <a:moveTo>
                    <a:pt x="0" y="379141"/>
                  </a:moveTo>
                  <a:cubicBezTo>
                    <a:pt x="38100" y="276921"/>
                    <a:pt x="76200" y="174702"/>
                    <a:pt x="133814" y="111512"/>
                  </a:cubicBezTo>
                  <a:cubicBezTo>
                    <a:pt x="191428" y="48322"/>
                    <a:pt x="345687" y="0"/>
                    <a:pt x="345687" y="0"/>
                  </a:cubicBezTo>
                  <a:lnTo>
                    <a:pt x="345687" y="0"/>
                  </a:ln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/>
              <p:cNvSpPr txBox="1"/>
              <p:nvPr/>
            </p:nvSpPr>
            <p:spPr>
              <a:xfrm>
                <a:off x="5762036" y="4572000"/>
                <a:ext cx="3153364" cy="52828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𝒙𝒗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𝟏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deg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 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  <m:r>
                          <a:rPr lang="en-US" b="1" i="1">
                            <a:latin typeface="Cambria Math"/>
                          </a:rPr>
                          <m:t>∈</m:t>
                        </m:r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𝒚𝒗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5" name="TextBox 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36" y="4572000"/>
                <a:ext cx="3153364" cy="528286"/>
              </a:xfrm>
              <a:prstGeom prst="rect">
                <a:avLst/>
              </a:prstGeom>
              <a:blipFill>
                <a:blip r:embed="rId14"/>
                <a:stretch>
                  <a:fillRect t="-71264" b="-1114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40871" y="5105400"/>
                <a:ext cx="1426929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deg</m:t>
                      </m:r>
                      <m:r>
                        <a:rPr lang="en-US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𝒙</m:t>
                      </m:r>
                      <m:r>
                        <a:rPr lang="en-US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871" y="5105400"/>
                <a:ext cx="142692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59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47" grpId="0" animBg="1"/>
      <p:bldP spid="354" grpId="0" animBg="1"/>
      <p:bldP spid="365" grpId="0" animBg="1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4400"/>
                <a:ext cx="8763000" cy="580707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C00000"/>
                    </a:solidFill>
                  </a:rPr>
                  <a:t>Theroem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𝑬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commute time between any pair of vertices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𝒖𝒗</m:t>
                        </m:r>
                      </m:sub>
                    </m:sSub>
                  </m:oMath>
                </a14:m>
                <a:r>
                  <a:rPr lang="en-US" sz="2000" dirty="0"/>
                  <a:t> is the effective resistance between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𝒗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circuit </a:t>
                </a:r>
              </a:p>
              <a:p>
                <a:pPr marL="0" indent="0">
                  <a:buNone/>
                </a:pPr>
                <a:r>
                  <a:rPr lang="en-US" sz="2000" dirty="0"/>
                  <a:t>associated with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Tools used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Reversibility</a:t>
                </a:r>
                <a:r>
                  <a:rPr lang="en-US" sz="2000" b="1" dirty="0"/>
                  <a:t> </a:t>
                </a:r>
                <a:r>
                  <a:rPr lang="en-US" sz="2000" dirty="0"/>
                  <a:t>of current flow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Uniqueness </a:t>
                </a:r>
                <a:r>
                  <a:rPr lang="en-US" sz="2000" dirty="0"/>
                  <a:t>of current flow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Superposition</a:t>
                </a:r>
                <a:r>
                  <a:rPr lang="en-US" sz="2000" b="1" dirty="0"/>
                  <a:t> </a:t>
                </a:r>
                <a:r>
                  <a:rPr lang="en-US" sz="2000" dirty="0"/>
                  <a:t>of current flow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above theorem is part of a mini-project given to some students. One group will give a detailed presentation on its proof from scratch, possibly in some future lecture.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4400"/>
                <a:ext cx="8763000" cy="5807075"/>
              </a:xfrm>
              <a:blipFill>
                <a:blip r:embed="rId2"/>
                <a:stretch>
                  <a:fillRect l="-765" r="-1253" b="-10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dirty="0"/>
                  <a:t> Counters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Each counter has a fair coin of its own.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can increment only if </a:t>
                </a:r>
              </a:p>
              <a:p>
                <a:r>
                  <a:rPr lang="en-US" sz="2000" b="1" dirty="0"/>
                  <a:t>the coin it tosses gives HEADS.</a:t>
                </a:r>
              </a:p>
              <a:p>
                <a:r>
                  <a:rPr lang="en-US" sz="2000" dirty="0"/>
                  <a:t>Neither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nor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has value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What is the number of rounds till each counter becomes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8229600" cy="4525963"/>
              </a:xfrm>
              <a:blipFill>
                <a:blip r:embed="rId3"/>
                <a:stretch>
                  <a:fillRect l="-815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14400" y="2743200"/>
            <a:ext cx="7696200" cy="1106346"/>
            <a:chOff x="914400" y="2743200"/>
            <a:chExt cx="7696200" cy="1106346"/>
          </a:xfrm>
        </p:grpSpPr>
        <p:grpSp>
          <p:nvGrpSpPr>
            <p:cNvPr id="11" name="Group 10"/>
            <p:cNvGrpSpPr/>
            <p:nvPr/>
          </p:nvGrpSpPr>
          <p:grpSpPr>
            <a:xfrm>
              <a:off x="914400" y="2971800"/>
              <a:ext cx="609600" cy="838200"/>
              <a:chOff x="914400" y="2971800"/>
              <a:chExt cx="609600" cy="8382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1905000" y="2971800"/>
              <a:ext cx="609600" cy="838200"/>
              <a:chOff x="914400" y="2971800"/>
              <a:chExt cx="609600" cy="8382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581400" y="2971800"/>
              <a:ext cx="736099" cy="877746"/>
              <a:chOff x="838200" y="2971800"/>
              <a:chExt cx="736099" cy="877746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80214"/>
                    <a:ext cx="73609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08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724400" y="2971800"/>
              <a:ext cx="609600" cy="838200"/>
              <a:chOff x="914400" y="2971800"/>
              <a:chExt cx="609600" cy="8382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2252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264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5638800" y="2971800"/>
              <a:ext cx="736099" cy="838200"/>
              <a:chOff x="838200" y="2971800"/>
              <a:chExt cx="736099" cy="838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3440668"/>
                    <a:ext cx="736099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99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8001000" y="2971800"/>
              <a:ext cx="609600" cy="838200"/>
              <a:chOff x="914400" y="2971800"/>
              <a:chExt cx="609600" cy="838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914400" y="2971800"/>
                <a:ext cx="609600" cy="5334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00" y="3440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7" idx="6"/>
              <a:endCxn id="13" idx="2"/>
            </p:cNvCxnSpPr>
            <p:nvPr/>
          </p:nvCxnSpPr>
          <p:spPr>
            <a:xfrm>
              <a:off x="152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51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6" idx="6"/>
              <a:endCxn id="19" idx="2"/>
            </p:cNvCxnSpPr>
            <p:nvPr/>
          </p:nvCxnSpPr>
          <p:spPr>
            <a:xfrm>
              <a:off x="4267200" y="3238500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9" idx="6"/>
              <a:endCxn id="22" idx="2"/>
            </p:cNvCxnSpPr>
            <p:nvPr/>
          </p:nvCxnSpPr>
          <p:spPr>
            <a:xfrm>
              <a:off x="5334000" y="32385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324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6200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276600" y="3200400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19200" y="2743200"/>
              <a:ext cx="7086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7" idx="0"/>
            </p:cNvCxnSpPr>
            <p:nvPr/>
          </p:nvCxnSpPr>
          <p:spPr>
            <a:xfrm flipV="1">
              <a:off x="12192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8305800" y="2743200"/>
              <a:ext cx="0" cy="228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1066800" y="3048000"/>
            <a:ext cx="756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1                 0                                0                 2                 0                                         0</a:t>
            </a:r>
          </a:p>
        </p:txBody>
      </p:sp>
      <p:sp>
        <p:nvSpPr>
          <p:cNvPr id="2" name="&quot;No&quot; Symbol 1"/>
          <p:cNvSpPr/>
          <p:nvPr/>
        </p:nvSpPr>
        <p:spPr>
          <a:xfrm>
            <a:off x="4787590" y="2133600"/>
            <a:ext cx="457200" cy="457200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90831-147A-1999-1454-9EC8E7892AFE}"/>
              </a:ext>
            </a:extLst>
          </p:cNvPr>
          <p:cNvSpPr/>
          <p:nvPr/>
        </p:nvSpPr>
        <p:spPr>
          <a:xfrm>
            <a:off x="3814439" y="56388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75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7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Even after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rounds, there is a counter that did not reach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might have gone wrong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Perhaps that counter had a bad sequence of coin tosses: less than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heads</a:t>
                </a:r>
              </a:p>
              <a:p>
                <a:pPr marL="0" indent="0">
                  <a:buNone/>
                </a:pPr>
                <a:r>
                  <a:rPr lang="en-US" sz="2000" dirty="0"/>
                  <a:t>But, that happens with very less </a:t>
                </a:r>
                <a:r>
                  <a:rPr lang="en-US" sz="2000" dirty="0" err="1"/>
                  <a:t>probabilty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there be </a:t>
                </a:r>
                <a:r>
                  <a:rPr lang="en-US" sz="2000" u="sng" dirty="0"/>
                  <a:t>other reasons</a:t>
                </a:r>
                <a:r>
                  <a:rPr lang="en-US" sz="2000" dirty="0"/>
                  <a:t> for not attaining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20193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00800" y="30861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</a:rPr>
              <a:t>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the </a:t>
                </a:r>
                <a:r>
                  <a:rPr lang="en-US" sz="2000" b="1" i="1" dirty="0"/>
                  <a:t>bad</a:t>
                </a:r>
                <a:r>
                  <a:rPr lang="en-US" sz="2000" dirty="0"/>
                  <a:t> coin tosses of a coin be the sole cause for the </a:t>
                </a:r>
              </a:p>
              <a:p>
                <a:pPr marL="0" indent="0">
                  <a:buNone/>
                </a:pPr>
                <a:r>
                  <a:rPr lang="en-US" sz="2000" dirty="0"/>
                  <a:t>experiment to fail (some counter does not reach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                                     No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1981200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80695" y="2335398"/>
            <a:ext cx="41910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2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4BCF-41EB-7E43-B0E0-12359AD2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0C03-99F9-6648-9768-1D8F083C0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Hopefully, by now everyone is convinced about the “nontriviality” of the problem.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44C53-A67C-5046-90BA-8023FEA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1BFEACE-315D-5B45-AB10-04CA76DC4E4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23996592"/>
                  </p:ext>
                </p:extLst>
              </p:nvPr>
            </p:nvGraphicFramePr>
            <p:xfrm>
              <a:off x="3806665" y="198120"/>
              <a:ext cx="2594135" cy="573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2967">
                      <a:extLst>
                        <a:ext uri="{9D8B030D-6E8A-4147-A177-3AD203B41FA5}">
                          <a16:colId xmlns:a16="http://schemas.microsoft.com/office/drawing/2014/main" val="1551702128"/>
                        </a:ext>
                      </a:extLst>
                    </a:gridCol>
                    <a:gridCol w="8429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82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Round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585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71BFEACE-315D-5B45-AB10-04CA76DC4E4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23996592"/>
                  </p:ext>
                </p:extLst>
              </p:nvPr>
            </p:nvGraphicFramePr>
            <p:xfrm>
              <a:off x="3806665" y="198120"/>
              <a:ext cx="2594135" cy="573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2967">
                      <a:extLst>
                        <a:ext uri="{9D8B030D-6E8A-4147-A177-3AD203B41FA5}">
                          <a16:colId xmlns:a16="http://schemas.microsoft.com/office/drawing/2014/main" val="1551702128"/>
                        </a:ext>
                      </a:extLst>
                    </a:gridCol>
                    <a:gridCol w="8429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820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Round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75000" r="-212319" b="-1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" t="-475000" r="-212319" b="-10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276667" r="-212319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376667" r="-21231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" t="-1476667" r="-21231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74B4E36-30DE-034C-B41E-8EF0E9D283C0}"/>
              </a:ext>
            </a:extLst>
          </p:cNvPr>
          <p:cNvGrpSpPr/>
          <p:nvPr/>
        </p:nvGrpSpPr>
        <p:grpSpPr>
          <a:xfrm>
            <a:off x="4810089" y="3377698"/>
            <a:ext cx="433932" cy="2141157"/>
            <a:chOff x="2936980" y="3566779"/>
            <a:chExt cx="433932" cy="2141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044092-8536-2E4C-A42B-3666C1A05AC9}"/>
                    </a:ext>
                  </a:extLst>
                </p:cNvPr>
                <p:cNvSpPr txBox="1"/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E044092-8536-2E4C-A42B-3666C1A05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82E410D-8140-E14A-AE5F-4DAD857B21C7}"/>
                    </a:ext>
                  </a:extLst>
                </p:cNvPr>
                <p:cNvSpPr txBox="1"/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82E410D-8140-E14A-AE5F-4DAD857B2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23C3C6F-7EF8-BD41-A49D-A95B121DEEA4}"/>
                    </a:ext>
                  </a:extLst>
                </p:cNvPr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AD2218E-306C-D94B-9D63-1E5242BCAEFA}"/>
                    </a:ext>
                  </a:extLst>
                </p:cNvPr>
                <p:cNvSpPr txBox="1"/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AD2218E-306C-D94B-9D63-1E5242BCA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C4B721-2BC8-4048-A41D-6CCA784E54F6}"/>
                    </a:ext>
                  </a:extLst>
                </p:cNvPr>
                <p:cNvSpPr txBox="1"/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C4B721-2BC8-4048-A41D-6CCA784E5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4C6118-5047-E041-9BF5-313EA1A4CE0C}"/>
              </a:ext>
            </a:extLst>
          </p:cNvPr>
          <p:cNvGrpSpPr/>
          <p:nvPr/>
        </p:nvGrpSpPr>
        <p:grpSpPr>
          <a:xfrm>
            <a:off x="5657725" y="3365851"/>
            <a:ext cx="413128" cy="2206903"/>
            <a:chOff x="4379542" y="814670"/>
            <a:chExt cx="413128" cy="2206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DAD550-F49F-3041-9BB6-087626154137}"/>
                    </a:ext>
                  </a:extLst>
                </p:cNvPr>
                <p:cNvSpPr txBox="1"/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7DAD550-F49F-3041-9BB6-087626154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656355-F3F4-5F4F-9B62-43FE13086773}"/>
                    </a:ext>
                  </a:extLst>
                </p:cNvPr>
                <p:cNvSpPr txBox="1"/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656355-F3F4-5F4F-9B62-43FE13086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7956606-5978-6C4A-92C0-4EE4C16FEECA}"/>
                    </a:ext>
                  </a:extLst>
                </p:cNvPr>
                <p:cNvSpPr txBox="1"/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7956606-5978-6C4A-92C0-4EE4C16FE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1BAD4D0-FF07-0F4F-AAA7-B3535488FA46}"/>
                    </a:ext>
                  </a:extLst>
                </p:cNvPr>
                <p:cNvSpPr txBox="1"/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1BAD4D0-FF07-0F4F-AAA7-B3535488F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B7340CF-81E3-B940-A7F9-4C0B16EF1219}"/>
                    </a:ext>
                  </a:extLst>
                </p:cNvPr>
                <p:cNvSpPr txBox="1"/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B7340CF-81E3-B940-A7F9-4C0B16EF12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FBFD3F-B521-4B4B-91C5-9327D974A674}"/>
              </a:ext>
            </a:extLst>
          </p:cNvPr>
          <p:cNvGrpSpPr/>
          <p:nvPr/>
        </p:nvGrpSpPr>
        <p:grpSpPr>
          <a:xfrm>
            <a:off x="4830815" y="803491"/>
            <a:ext cx="413128" cy="2206903"/>
            <a:chOff x="4379542" y="814670"/>
            <a:chExt cx="413128" cy="2206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5361E2-8D1D-B44D-A973-D447FA3E1F7E}"/>
                    </a:ext>
                  </a:extLst>
                </p:cNvPr>
                <p:cNvSpPr txBox="1"/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5361E2-8D1D-B44D-A973-D447FA3E1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814670"/>
                  <a:ext cx="388248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03CC906-3E5B-CD46-9484-535C4112D61F}"/>
                    </a:ext>
                  </a:extLst>
                </p:cNvPr>
                <p:cNvSpPr txBox="1"/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03CC906-3E5B-CD46-9484-535C4112D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542" y="1195670"/>
                  <a:ext cx="388248" cy="36933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5ABCF12-86E7-A04C-9997-3B99B119043A}"/>
                    </a:ext>
                  </a:extLst>
                </p:cNvPr>
                <p:cNvSpPr txBox="1"/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5ABCF12-86E7-A04C-9997-3B99B1190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524000"/>
                  <a:ext cx="388248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66E37C9-22E9-D84B-B85A-DA17E50C23C4}"/>
                    </a:ext>
                  </a:extLst>
                </p:cNvPr>
                <p:cNvSpPr txBox="1"/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𝐓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66E37C9-22E9-D84B-B85A-DA17E50C2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802" y="2652241"/>
                  <a:ext cx="388248" cy="36933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E72021F-AF7F-1843-8D28-080544229423}"/>
                    </a:ext>
                  </a:extLst>
                </p:cNvPr>
                <p:cNvSpPr txBox="1"/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E72021F-AF7F-1843-8D28-080544229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790" y="1947396"/>
                  <a:ext cx="405880" cy="584775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1169D-5580-A749-BE32-D4D1EA3B9583}"/>
              </a:ext>
            </a:extLst>
          </p:cNvPr>
          <p:cNvGrpSpPr/>
          <p:nvPr/>
        </p:nvGrpSpPr>
        <p:grpSpPr>
          <a:xfrm>
            <a:off x="5658733" y="838200"/>
            <a:ext cx="433932" cy="2141157"/>
            <a:chOff x="2936980" y="3566779"/>
            <a:chExt cx="433932" cy="2141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AB2DD2-D9BD-9E4A-904B-281CB646243D}"/>
                    </a:ext>
                  </a:extLst>
                </p:cNvPr>
                <p:cNvSpPr txBox="1"/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BAB2DD2-D9BD-9E4A-904B-281CB646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5338604"/>
                  <a:ext cx="418704" cy="36933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0D86422-75E8-084D-B318-EDBAC0BD207E}"/>
                    </a:ext>
                  </a:extLst>
                </p:cNvPr>
                <p:cNvSpPr txBox="1"/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0D86422-75E8-084D-B318-EDBAC0BD2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208" y="4290423"/>
                  <a:ext cx="418704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6CD23E-F6CD-1445-BD4D-4CDD72F7FDC6}"/>
                    </a:ext>
                  </a:extLst>
                </p:cNvPr>
                <p:cNvSpPr txBox="1"/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428" y="3566779"/>
                  <a:ext cx="418704" cy="369332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t="-8197" r="-159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D4E0B42-EF1C-5545-8917-238559961D87}"/>
                    </a:ext>
                  </a:extLst>
                </p:cNvPr>
                <p:cNvSpPr txBox="1"/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𝐇</m:t>
                        </m:r>
                      </m:oMath>
                    </m:oMathPara>
                  </a14:m>
                  <a:endParaRPr lang="en-US" dirty="0">
                    <a:solidFill>
                      <a:srgbClr val="006C3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D4E0B42-EF1C-5545-8917-238559961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676" y="3909359"/>
                  <a:ext cx="418704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5BD0ACB-7F9F-7D45-9CA1-2AAAD11F6523}"/>
                    </a:ext>
                  </a:extLst>
                </p:cNvPr>
                <p:cNvSpPr txBox="1"/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/>
                            <a:ea typeface="Cambria Math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5BD0ACB-7F9F-7D45-9CA1-2AAAD11F65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80" y="4753829"/>
                  <a:ext cx="405880" cy="584775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E41E0E-ADC1-FB4B-852F-7CBF4207936D}"/>
              </a:ext>
            </a:extLst>
          </p:cNvPr>
          <p:cNvGrpSpPr/>
          <p:nvPr/>
        </p:nvGrpSpPr>
        <p:grpSpPr>
          <a:xfrm>
            <a:off x="6633084" y="2016550"/>
            <a:ext cx="2399248" cy="1170251"/>
            <a:chOff x="6633084" y="2016550"/>
            <a:chExt cx="2399248" cy="117025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D004A3C-13FD-1A42-B97F-411F6BE8442C}"/>
                </a:ext>
              </a:extLst>
            </p:cNvPr>
            <p:cNvGrpSpPr/>
            <p:nvPr/>
          </p:nvGrpSpPr>
          <p:grpSpPr>
            <a:xfrm>
              <a:off x="6633084" y="2304393"/>
              <a:ext cx="2374728" cy="882408"/>
              <a:chOff x="6633084" y="2304393"/>
              <a:chExt cx="2374728" cy="88240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1E6522B-4ACF-B44F-ACAE-0DF7DFA69648}"/>
                  </a:ext>
                </a:extLst>
              </p:cNvPr>
              <p:cNvGrpSpPr/>
              <p:nvPr/>
            </p:nvGrpSpPr>
            <p:grpSpPr>
              <a:xfrm>
                <a:off x="6633084" y="2304393"/>
                <a:ext cx="1187364" cy="865331"/>
                <a:chOff x="7956636" y="1524000"/>
                <a:chExt cx="1187364" cy="865331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76E21847-88C8-9448-A429-2CE838F66359}"/>
                    </a:ext>
                  </a:extLst>
                </p:cNvPr>
                <p:cNvSpPr/>
                <p:nvPr/>
              </p:nvSpPr>
              <p:spPr>
                <a:xfrm>
                  <a:off x="8331593" y="1524000"/>
                  <a:ext cx="499942" cy="49810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F85BCA99-8CD8-2A4C-847F-36E0E6D871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0044" y="2019999"/>
                      <a:ext cx="492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F85BCA99-8CD8-2A4C-847F-36E0E6D871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0044" y="2019999"/>
                      <a:ext cx="492378" cy="369332"/>
                    </a:xfrm>
                    <a:prstGeom prst="rect">
                      <a:avLst/>
                    </a:prstGeom>
                    <a:blipFill>
                      <a:blip r:embed="rId5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A116C84-D6C7-434C-BF00-973BF2277B44}"/>
                    </a:ext>
                  </a:extLst>
                </p:cNvPr>
                <p:cNvCxnSpPr>
                  <a:endCxn id="43" idx="2"/>
                </p:cNvCxnSpPr>
                <p:nvPr/>
              </p:nvCxnSpPr>
              <p:spPr>
                <a:xfrm>
                  <a:off x="7956636" y="1773052"/>
                  <a:ext cx="37495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09AB41D-B68C-AC49-B39E-61B22B5E72D2}"/>
                    </a:ext>
                  </a:extLst>
                </p:cNvPr>
                <p:cNvCxnSpPr>
                  <a:stCxn id="43" idx="6"/>
                </p:cNvCxnSpPr>
                <p:nvPr/>
              </p:nvCxnSpPr>
              <p:spPr>
                <a:xfrm>
                  <a:off x="8831536" y="1773051"/>
                  <a:ext cx="3124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7B96431-0821-A64C-A142-BA585A5B3ED4}"/>
                  </a:ext>
                </a:extLst>
              </p:cNvPr>
              <p:cNvGrpSpPr/>
              <p:nvPr/>
            </p:nvGrpSpPr>
            <p:grpSpPr>
              <a:xfrm>
                <a:off x="7820448" y="2304393"/>
                <a:ext cx="1187364" cy="882408"/>
                <a:chOff x="7956636" y="1524000"/>
                <a:chExt cx="1187364" cy="882408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70FB4DD-6ED2-D649-9B38-4092FCD4AA82}"/>
                    </a:ext>
                  </a:extLst>
                </p:cNvPr>
                <p:cNvSpPr/>
                <p:nvPr/>
              </p:nvSpPr>
              <p:spPr>
                <a:xfrm>
                  <a:off x="8331593" y="1524000"/>
                  <a:ext cx="499942" cy="498103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853072A7-0663-7E44-AD64-BA98FCC3B9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39157" y="2037076"/>
                      <a:ext cx="4923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853072A7-0663-7E44-AD64-BA98FCC3B9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9157" y="2037076"/>
                      <a:ext cx="492378" cy="369332"/>
                    </a:xfrm>
                    <a:prstGeom prst="rect">
                      <a:avLst/>
                    </a:prstGeom>
                    <a:blipFill>
                      <a:blip r:embed="rId6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C6AE919-2772-0641-B515-6718EED81878}"/>
                    </a:ext>
                  </a:extLst>
                </p:cNvPr>
                <p:cNvCxnSpPr>
                  <a:endCxn id="48" idx="2"/>
                </p:cNvCxnSpPr>
                <p:nvPr/>
              </p:nvCxnSpPr>
              <p:spPr>
                <a:xfrm>
                  <a:off x="7956636" y="1773052"/>
                  <a:ext cx="37495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25FD592E-7B4A-1F48-996F-51DD7047A456}"/>
                    </a:ext>
                  </a:extLst>
                </p:cNvPr>
                <p:cNvCxnSpPr>
                  <a:stCxn id="48" idx="6"/>
                </p:cNvCxnSpPr>
                <p:nvPr/>
              </p:nvCxnSpPr>
              <p:spPr>
                <a:xfrm>
                  <a:off x="8831536" y="1773051"/>
                  <a:ext cx="31246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B70DA33-3750-1A48-A5F6-B9CA5A6C8D04}"/>
                </a:ext>
              </a:extLst>
            </p:cNvPr>
            <p:cNvCxnSpPr>
              <a:cxnSpLocks/>
            </p:cNvCxnSpPr>
            <p:nvPr/>
          </p:nvCxnSpPr>
          <p:spPr>
            <a:xfrm>
              <a:off x="6633084" y="2016550"/>
              <a:ext cx="0" cy="5368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0C66E6-2C1F-2546-89A6-8B93BCF73562}"/>
                </a:ext>
              </a:extLst>
            </p:cNvPr>
            <p:cNvCxnSpPr>
              <a:cxnSpLocks/>
            </p:cNvCxnSpPr>
            <p:nvPr/>
          </p:nvCxnSpPr>
          <p:spPr>
            <a:xfrm>
              <a:off x="9007812" y="2016550"/>
              <a:ext cx="0" cy="5368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D36F80C-F5B0-9C41-9157-D294664EDA1F}"/>
                </a:ext>
              </a:extLst>
            </p:cNvPr>
            <p:cNvCxnSpPr>
              <a:cxnSpLocks/>
            </p:cNvCxnSpPr>
            <p:nvPr/>
          </p:nvCxnSpPr>
          <p:spPr>
            <a:xfrm>
              <a:off x="6633084" y="2016550"/>
              <a:ext cx="23992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38295EA-C31A-E043-946D-B3AD6E76570B}"/>
                  </a:ext>
                </a:extLst>
              </p:cNvPr>
              <p:cNvSpPr txBox="1"/>
              <p:nvPr/>
            </p:nvSpPr>
            <p:spPr>
              <a:xfrm>
                <a:off x="7077666" y="2363592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38295EA-C31A-E043-946D-B3AD6E765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666" y="2363592"/>
                <a:ext cx="375424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CE514B-BEE2-9A45-ADC8-EDCCAA8D15A5}"/>
                  </a:ext>
                </a:extLst>
              </p:cNvPr>
              <p:cNvSpPr txBox="1"/>
              <p:nvPr/>
            </p:nvSpPr>
            <p:spPr>
              <a:xfrm>
                <a:off x="8250299" y="2363592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CE514B-BEE2-9A45-ADC8-EDCCAA8D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299" y="2363592"/>
                <a:ext cx="375423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3BA317-5628-C34D-AC30-29F75A0B70C7}"/>
                  </a:ext>
                </a:extLst>
              </p:cNvPr>
              <p:cNvSpPr txBox="1"/>
              <p:nvPr/>
            </p:nvSpPr>
            <p:spPr>
              <a:xfrm>
                <a:off x="4797265" y="555902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3BA317-5628-C34D-AC30-29F75A0B7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265" y="5559028"/>
                <a:ext cx="418704" cy="369332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26CD644-C3B6-0441-B766-2978FCA5B8E5}"/>
                  </a:ext>
                </a:extLst>
              </p:cNvPr>
              <p:cNvSpPr txBox="1"/>
              <p:nvPr/>
            </p:nvSpPr>
            <p:spPr>
              <a:xfrm>
                <a:off x="5657277" y="555657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26CD644-C3B6-0441-B766-2978FCA5B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77" y="5556570"/>
                <a:ext cx="388248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069B99-F9D6-7943-A909-CD1E9B5BC8E1}"/>
                  </a:ext>
                </a:extLst>
              </p:cNvPr>
              <p:cNvSpPr txBox="1"/>
              <p:nvPr/>
            </p:nvSpPr>
            <p:spPr>
              <a:xfrm>
                <a:off x="4830367" y="299421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C069B99-F9D6-7943-A909-CD1E9B5BC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67" y="2994210"/>
                <a:ext cx="388248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E72A98E-E967-C542-8EC5-C75EAE4E4699}"/>
                  </a:ext>
                </a:extLst>
              </p:cNvPr>
              <p:cNvSpPr txBox="1"/>
              <p:nvPr/>
            </p:nvSpPr>
            <p:spPr>
              <a:xfrm>
                <a:off x="5643731" y="3010830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E72A98E-E967-C542-8EC5-C75EAE4E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31" y="3010830"/>
                <a:ext cx="418704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7116E0C-39EB-7F4F-B29C-7EA665B2362D}"/>
                  </a:ext>
                </a:extLst>
              </p:cNvPr>
              <p:cNvSpPr txBox="1"/>
              <p:nvPr/>
            </p:nvSpPr>
            <p:spPr>
              <a:xfrm>
                <a:off x="8241752" y="234769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7116E0C-39EB-7F4F-B29C-7EA665B23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752" y="2347695"/>
                <a:ext cx="375424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B456E8-DB66-5546-B90D-FF2BB52B63EC}"/>
                  </a:ext>
                </a:extLst>
              </p:cNvPr>
              <p:cNvSpPr txBox="1"/>
              <p:nvPr/>
            </p:nvSpPr>
            <p:spPr>
              <a:xfrm>
                <a:off x="4857543" y="279401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BB456E8-DB66-5546-B90D-FF2BB52B6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543" y="279401"/>
                <a:ext cx="492378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553FB7-CD48-1946-8DA9-85616A6FD46A}"/>
                  </a:ext>
                </a:extLst>
              </p:cNvPr>
              <p:cNvSpPr txBox="1"/>
              <p:nvPr/>
            </p:nvSpPr>
            <p:spPr>
              <a:xfrm>
                <a:off x="5671783" y="269636"/>
                <a:ext cx="492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6553FB7-CD48-1946-8DA9-85616A6FD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83" y="269636"/>
                <a:ext cx="492379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63FA7C-AE54-9D49-9979-39A96A89D682}"/>
                  </a:ext>
                </a:extLst>
              </p:cNvPr>
              <p:cNvSpPr txBox="1"/>
              <p:nvPr/>
            </p:nvSpPr>
            <p:spPr>
              <a:xfrm>
                <a:off x="8250298" y="23622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763FA7C-AE54-9D49-9979-39A96A89D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298" y="2362200"/>
                <a:ext cx="375423" cy="369332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78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3" grpId="0"/>
      <p:bldP spid="64" grpId="0"/>
      <p:bldP spid="64" grpId="1"/>
      <p:bldP spid="65" grpId="0"/>
      <p:bldP spid="66" grpId="0"/>
      <p:bldP spid="67" grpId="0"/>
      <p:bldP spid="68" grpId="0"/>
      <p:bldP spid="69" grpId="0"/>
      <p:bldP spid="69" grpId="1"/>
      <p:bldP spid="70" grpId="0"/>
      <p:bldP spid="71" grpId="0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Analysis</a:t>
            </a:r>
            <a:r>
              <a:rPr lang="en-US" sz="3600" b="1" dirty="0"/>
              <a:t> using </a:t>
            </a:r>
            <a:r>
              <a:rPr lang="en-US" sz="3600" b="1" dirty="0">
                <a:solidFill>
                  <a:srgbClr val="7030A0"/>
                </a:solidFill>
              </a:rPr>
              <a:t>Delay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idea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Pure scientific spirit to explain a phenomenon.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7395</TotalTime>
  <Words>3126</Words>
  <Application>Microsoft Office PowerPoint</Application>
  <PresentationFormat>On-screen Show (4:3)</PresentationFormat>
  <Paragraphs>1291</Paragraphs>
  <Slides>49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Cambria Math</vt:lpstr>
      <vt:lpstr>Wingdings</vt:lpstr>
      <vt:lpstr>Office Theme</vt:lpstr>
      <vt:lpstr>Randomized Algorithms CS648 </vt:lpstr>
      <vt:lpstr>PowerPoint Presentation</vt:lpstr>
      <vt:lpstr>n Counters</vt:lpstr>
      <vt:lpstr>n Counters</vt:lpstr>
      <vt:lpstr>n Counters</vt:lpstr>
      <vt:lpstr>PowerPoint Presentation</vt:lpstr>
      <vt:lpstr>Question</vt:lpstr>
      <vt:lpstr>PowerPoint Presentation</vt:lpstr>
      <vt:lpstr>Analysis using Delay Sequence</vt:lpstr>
      <vt:lpstr>PowerPoint Presentation</vt:lpstr>
      <vt:lpstr>A question</vt:lpstr>
      <vt:lpstr>PowerPoint Presentation</vt:lpstr>
      <vt:lpstr>PowerPoint Presentation</vt:lpstr>
      <vt:lpstr>Let us start the investigation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delay sequences ?</vt:lpstr>
      <vt:lpstr>Why delay sequences ?</vt:lpstr>
      <vt:lpstr>PowerPoint Presentation</vt:lpstr>
      <vt:lpstr>PowerPoint Presentation</vt:lpstr>
      <vt:lpstr>PowerPoint Presentation</vt:lpstr>
      <vt:lpstr>Why delay sequences ?</vt:lpstr>
      <vt:lpstr>Faulty network</vt:lpstr>
      <vt:lpstr>The Power of two choices</vt:lpstr>
      <vt:lpstr>Balls into Bins</vt:lpstr>
      <vt:lpstr>Balls into Bins</vt:lpstr>
      <vt:lpstr>Balls into Bins</vt:lpstr>
      <vt:lpstr>Balls into Bins</vt:lpstr>
      <vt:lpstr>Balls into Bins</vt:lpstr>
      <vt:lpstr>Random walk and Electric Networks</vt:lpstr>
      <vt:lpstr>Random walk on a line</vt:lpstr>
      <vt:lpstr>Random walk on a line</vt:lpstr>
      <vt:lpstr>Random walk on a line</vt:lpstr>
      <vt:lpstr>Harmonic function in 1-dimension </vt:lpstr>
      <vt:lpstr>Random walk on a line</vt:lpstr>
      <vt:lpstr>PowerPoint Presentation</vt:lpstr>
      <vt:lpstr>PowerPoint Presentation</vt:lpstr>
      <vt:lpstr>PowerPoint Presentation</vt:lpstr>
      <vt:lpstr>PowerPoint Presentation</vt:lpstr>
      <vt:lpstr>A surprising discovery</vt:lpstr>
      <vt:lpstr>Notations</vt:lpstr>
      <vt:lpstr>Expressing H_xv through equations</vt:lpstr>
      <vt:lpstr>Expressing H_xv through a circuit</vt:lpstr>
      <vt:lpstr>Expressing H_xv through a 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760</cp:revision>
  <dcterms:created xsi:type="dcterms:W3CDTF">2011-12-03T04:13:03Z</dcterms:created>
  <dcterms:modified xsi:type="dcterms:W3CDTF">2025-03-10T06:37:50Z</dcterms:modified>
</cp:coreProperties>
</file>