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97" r:id="rId5"/>
    <p:sldId id="373" r:id="rId6"/>
    <p:sldId id="301" r:id="rId7"/>
    <p:sldId id="303" r:id="rId8"/>
    <p:sldId id="368" r:id="rId9"/>
    <p:sldId id="352" r:id="rId10"/>
    <p:sldId id="369" r:id="rId11"/>
    <p:sldId id="370" r:id="rId12"/>
    <p:sldId id="371" r:id="rId13"/>
    <p:sldId id="353" r:id="rId14"/>
    <p:sldId id="275" r:id="rId15"/>
    <p:sldId id="334" r:id="rId16"/>
    <p:sldId id="354" r:id="rId17"/>
    <p:sldId id="343" r:id="rId18"/>
    <p:sldId id="344" r:id="rId19"/>
    <p:sldId id="355" r:id="rId20"/>
    <p:sldId id="333" r:id="rId21"/>
    <p:sldId id="304" r:id="rId22"/>
    <p:sldId id="332" r:id="rId23"/>
    <p:sldId id="357" r:id="rId24"/>
    <p:sldId id="356" r:id="rId25"/>
    <p:sldId id="358" r:id="rId26"/>
    <p:sldId id="360" r:id="rId27"/>
    <p:sldId id="359" r:id="rId28"/>
    <p:sldId id="361" r:id="rId29"/>
    <p:sldId id="363" r:id="rId30"/>
    <p:sldId id="362" r:id="rId31"/>
    <p:sldId id="364" r:id="rId32"/>
    <p:sldId id="366" r:id="rId33"/>
    <p:sldId id="367" r:id="rId34"/>
    <p:sldId id="316" r:id="rId35"/>
    <p:sldId id="335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28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582D2E-925B-42B2-89A7-B5E82961C5A6}">
          <p14:sldIdLst>
            <p14:sldId id="297"/>
            <p14:sldId id="373"/>
            <p14:sldId id="301"/>
            <p14:sldId id="303"/>
            <p14:sldId id="368"/>
            <p14:sldId id="352"/>
            <p14:sldId id="369"/>
            <p14:sldId id="370"/>
            <p14:sldId id="371"/>
            <p14:sldId id="353"/>
            <p14:sldId id="275"/>
            <p14:sldId id="334"/>
            <p14:sldId id="354"/>
            <p14:sldId id="343"/>
            <p14:sldId id="344"/>
            <p14:sldId id="355"/>
            <p14:sldId id="333"/>
            <p14:sldId id="304"/>
            <p14:sldId id="332"/>
            <p14:sldId id="357"/>
            <p14:sldId id="356"/>
            <p14:sldId id="358"/>
            <p14:sldId id="360"/>
            <p14:sldId id="359"/>
            <p14:sldId id="361"/>
            <p14:sldId id="363"/>
            <p14:sldId id="362"/>
            <p14:sldId id="364"/>
            <p14:sldId id="366"/>
            <p14:sldId id="367"/>
            <p14:sldId id="316"/>
            <p14:sldId id="335"/>
            <p14:sldId id="345"/>
            <p14:sldId id="346"/>
            <p14:sldId id="347"/>
            <p14:sldId id="348"/>
            <p14:sldId id="349"/>
            <p14:sldId id="350"/>
            <p14:sldId id="351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C2D2CBC7-5108-2910-AD6D-B7F72136F8FD}" name="Rajani Akshat" initials="RA" userId="S::rajanias21@iitk.ac.in::2922327e-ce82-49b7-935c-1eb3d5b637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32A"/>
    <a:srgbClr val="8B554A"/>
    <a:srgbClr val="F8F6F5"/>
    <a:srgbClr val="FF7F0E"/>
    <a:srgbClr val="1F77B4"/>
    <a:srgbClr val="7F7F7F"/>
    <a:srgbClr val="E377C2"/>
    <a:srgbClr val="9467BD"/>
    <a:srgbClr val="446992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2F9E6-CBDF-4881-AE08-9D11801AD36D}" v="148" dt="2025-04-16T11:48:39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AE62F9E6-CBDF-4881-AE08-9D11801AD36D}"/>
    <pc:docChg chg="undo custSel addSld delSld modSld modSection">
      <pc:chgData name="Havi Bohra" userId="fa2425a5-a17c-4ff4-a3e9-ad162dccfc59" providerId="ADAL" clId="{AE62F9E6-CBDF-4881-AE08-9D11801AD36D}" dt="2025-04-16T11:55:20.930" v="153" actId="20577"/>
      <pc:docMkLst>
        <pc:docMk/>
      </pc:docMkLst>
      <pc:sldChg chg="modSp mod">
        <pc:chgData name="Havi Bohra" userId="fa2425a5-a17c-4ff4-a3e9-ad162dccfc59" providerId="ADAL" clId="{AE62F9E6-CBDF-4881-AE08-9D11801AD36D}" dt="2025-04-16T11:55:20.930" v="153" actId="20577"/>
        <pc:sldMkLst>
          <pc:docMk/>
          <pc:sldMk cId="1968025778" sldId="348"/>
        </pc:sldMkLst>
        <pc:spChg chg="mod">
          <ac:chgData name="Havi Bohra" userId="fa2425a5-a17c-4ff4-a3e9-ad162dccfc59" providerId="ADAL" clId="{AE62F9E6-CBDF-4881-AE08-9D11801AD36D}" dt="2025-04-16T11:55:20.930" v="153" actId="20577"/>
          <ac:spMkLst>
            <pc:docMk/>
            <pc:sldMk cId="1968025778" sldId="348"/>
            <ac:spMk id="6" creationId="{653ECB8B-1C99-5FBB-9DD8-89BDAA4CBCAE}"/>
          </ac:spMkLst>
        </pc:spChg>
      </pc:sldChg>
      <pc:sldChg chg="modSp modAnim">
        <pc:chgData name="Havi Bohra" userId="fa2425a5-a17c-4ff4-a3e9-ad162dccfc59" providerId="ADAL" clId="{AE62F9E6-CBDF-4881-AE08-9D11801AD36D}" dt="2025-04-16T11:48:39.427" v="152" actId="20577"/>
        <pc:sldMkLst>
          <pc:docMk/>
          <pc:sldMk cId="1150811975" sldId="362"/>
        </pc:sldMkLst>
        <pc:spChg chg="mod">
          <ac:chgData name="Havi Bohra" userId="fa2425a5-a17c-4ff4-a3e9-ad162dccfc59" providerId="ADAL" clId="{AE62F9E6-CBDF-4881-AE08-9D11801AD36D}" dt="2025-04-16T11:48:39.427" v="152" actId="20577"/>
          <ac:spMkLst>
            <pc:docMk/>
            <pc:sldMk cId="1150811975" sldId="362"/>
            <ac:spMk id="2" creationId="{2B4E1CF2-7563-D44B-1117-A465E46AED3E}"/>
          </ac:spMkLst>
        </pc:spChg>
      </pc:sldChg>
      <pc:sldChg chg="modSp mod addAnim delAnim modAnim">
        <pc:chgData name="Havi Bohra" userId="fa2425a5-a17c-4ff4-a3e9-ad162dccfc59" providerId="ADAL" clId="{AE62F9E6-CBDF-4881-AE08-9D11801AD36D}" dt="2025-04-16T11:46:41.180" v="110" actId="21"/>
        <pc:sldMkLst>
          <pc:docMk/>
          <pc:sldMk cId="1886888169" sldId="363"/>
        </pc:sldMkLst>
        <pc:spChg chg="mod">
          <ac:chgData name="Havi Bohra" userId="fa2425a5-a17c-4ff4-a3e9-ad162dccfc59" providerId="ADAL" clId="{AE62F9E6-CBDF-4881-AE08-9D11801AD36D}" dt="2025-04-16T11:46:41.180" v="110" actId="21"/>
          <ac:spMkLst>
            <pc:docMk/>
            <pc:sldMk cId="1886888169" sldId="363"/>
            <ac:spMk id="2" creationId="{0ABD0EA0-8A44-6E8D-28C9-BE041FA6DE6B}"/>
          </ac:spMkLst>
        </pc:spChg>
        <pc:spChg chg="mod">
          <ac:chgData name="Havi Bohra" userId="fa2425a5-a17c-4ff4-a3e9-ad162dccfc59" providerId="ADAL" clId="{AE62F9E6-CBDF-4881-AE08-9D11801AD36D}" dt="2025-04-16T11:42:25.790" v="18" actId="1076"/>
          <ac:spMkLst>
            <pc:docMk/>
            <pc:sldMk cId="1886888169" sldId="363"/>
            <ac:spMk id="4" creationId="{652CB20B-8C17-C1D0-498B-28A195ABA590}"/>
          </ac:spMkLst>
        </pc:spChg>
      </pc:sldChg>
      <pc:sldChg chg="new del">
        <pc:chgData name="Havi Bohra" userId="fa2425a5-a17c-4ff4-a3e9-ad162dccfc59" providerId="ADAL" clId="{AE62F9E6-CBDF-4881-AE08-9D11801AD36D}" dt="2025-04-16T11:43:42.636" v="81" actId="680"/>
        <pc:sldMkLst>
          <pc:docMk/>
          <pc:sldMk cId="2908284623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8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2:13.43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2:48.62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17.24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23.89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49.11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49.46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50.99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3:51.24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7.43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7.86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8.17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8.44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9.04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49.4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55.07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4:55.78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00.90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01.18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01.71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01.99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02.15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12.75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13.45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7:13.73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8:22.44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38:22.74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8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9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0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39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45.67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9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32.7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8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09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0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49.5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02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4:43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39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45.67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39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5:45.67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0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4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5:47.67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1.41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1.6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1.76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1.89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2.02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2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2.26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2.50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56:02.7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4:46.98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4:46.98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4:46.98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32.7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41.76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41.90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42.07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42.22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5:42.38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22.36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3.55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3.86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4.01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4.30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5.33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5.69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06:36.15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39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0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1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2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3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1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4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0:30.44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49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0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1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3:12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29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0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1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3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5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6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7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28:21.53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00300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D032C-2A81-96A8-493C-329ECF3E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A32FE-FE90-9F26-D384-8BFB7C519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05506-D6E6-7BE5-C97E-71F797C9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54DDB-AC63-D4AF-1319-4DD0456AE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26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8294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8625-C873-6507-1377-4C3AD3F90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D1306-CF81-DF16-8FA6-F51E15C4F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855BD-F82E-BB93-5847-0671199E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000F3-D760-F18F-0D18-633686B61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939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F09E-28FC-F960-8983-7C9A8215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A712B-3417-34AE-3060-2FDC37F96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B29C0-1525-9BE3-EF70-F3C6A2B3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F4BB-DC9A-F66A-EF6D-8024C9BD5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07312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9D97-A95B-5226-2622-05EFB72B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F0169-6264-0469-0673-E27708AA4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8FEDA-17EA-1423-8766-7457C585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C788-6206-402C-E9F4-6BCFE10B6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29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41355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4D30-D5CE-D083-0E83-1229B88E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02488-3704-A8DC-9680-479A0F74B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688337-F612-96A4-BB96-BA48FBC6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F237-56BE-0C32-B941-DE10D48CF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30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99980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40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650A-DC43-F8C9-3ACB-C47CAA17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E2B1C-AE8F-A9D1-CCD1-92CF524F6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7DD1F-D4C8-6C1E-A06F-B3A9B105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51E8F-94CF-7BD0-2B61-68F42A0F0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5823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44341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B11B-3FF0-BFCB-E930-309F7EBE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FB7FF-81C3-62AC-9235-0DAE6658B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301C4-6320-A7DE-EBC0-C0786483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E856-FC9B-7579-D213-86735EE73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0178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6F2C-0280-41E5-E166-16ACFA53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E7589-B7E7-5FDA-BE8A-5A10C4DC7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713FB-EA40-8159-9EBD-A765D9C2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B4F8D-EF93-8092-1C9C-99A710C84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3098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9256-516D-ECD5-604E-D4C97256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5443C-5E59-E032-27E6-7AA91D552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1B890-8BD6-C7D6-4FCE-5BD03AFE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3B75B-2797-AAFB-0E7F-EE4BF2648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5626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DAA96-709E-103D-5BED-BE683561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95760-B026-A4A9-E084-06BAF7926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8D088-EFE9-67FB-1459-426EECB2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FEF4-57A3-C6BB-1A32-56E1F1D95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9722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1FC2-C09F-52C2-6FC6-D4E20B0B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9261F-F547-70B8-779C-BC160C8B9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5A719-D439-A241-D490-C3A2A63C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C49DA-E372-5913-593E-608C1C16F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76385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.xml"/><Relationship Id="rId21" Type="http://schemas.openxmlformats.org/officeDocument/2006/relationships/customXml" Target="../ink/ink19.xml"/><Relationship Id="rId42" Type="http://schemas.openxmlformats.org/officeDocument/2006/relationships/customXml" Target="../ink/ink39.xml"/><Relationship Id="rId63" Type="http://schemas.openxmlformats.org/officeDocument/2006/relationships/customXml" Target="../ink/ink59.xml"/><Relationship Id="rId84" Type="http://schemas.openxmlformats.org/officeDocument/2006/relationships/customXml" Target="../ink/ink80.xml"/><Relationship Id="rId16" Type="http://schemas.openxmlformats.org/officeDocument/2006/relationships/customXml" Target="../ink/ink14.xml"/><Relationship Id="rId107" Type="http://schemas.openxmlformats.org/officeDocument/2006/relationships/customXml" Target="../ink/ink103.xml"/><Relationship Id="rId11" Type="http://schemas.openxmlformats.org/officeDocument/2006/relationships/customXml" Target="../ink/ink9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53" Type="http://schemas.openxmlformats.org/officeDocument/2006/relationships/customXml" Target="../ink/ink50.xml"/><Relationship Id="rId58" Type="http://schemas.openxmlformats.org/officeDocument/2006/relationships/customXml" Target="../ink/ink55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102" Type="http://schemas.openxmlformats.org/officeDocument/2006/relationships/customXml" Target="../ink/ink98.xml"/><Relationship Id="rId123" Type="http://schemas.openxmlformats.org/officeDocument/2006/relationships/customXml" Target="../ink/ink119.xml"/><Relationship Id="rId128" Type="http://schemas.openxmlformats.org/officeDocument/2006/relationships/customXml" Target="../ink/ink124.xml"/><Relationship Id="rId5" Type="http://schemas.openxmlformats.org/officeDocument/2006/relationships/customXml" Target="../ink/ink3.xml"/><Relationship Id="rId90" Type="http://schemas.openxmlformats.org/officeDocument/2006/relationships/customXml" Target="../ink/ink86.xml"/><Relationship Id="rId95" Type="http://schemas.openxmlformats.org/officeDocument/2006/relationships/customXml" Target="../ink/ink91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43" Type="http://schemas.openxmlformats.org/officeDocument/2006/relationships/customXml" Target="../ink/ink40.xml"/><Relationship Id="rId48" Type="http://schemas.openxmlformats.org/officeDocument/2006/relationships/customXml" Target="../ink/ink45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113" Type="http://schemas.openxmlformats.org/officeDocument/2006/relationships/customXml" Target="../ink/ink109.xml"/><Relationship Id="rId118" Type="http://schemas.openxmlformats.org/officeDocument/2006/relationships/customXml" Target="../ink/ink114.xml"/><Relationship Id="rId134" Type="http://schemas.openxmlformats.org/officeDocument/2006/relationships/customXml" Target="../ink/ink130.xml"/><Relationship Id="rId80" Type="http://schemas.openxmlformats.org/officeDocument/2006/relationships/customXml" Target="../ink/ink76.xml"/><Relationship Id="rId85" Type="http://schemas.openxmlformats.org/officeDocument/2006/relationships/customXml" Target="../ink/ink81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59" Type="http://schemas.openxmlformats.org/officeDocument/2006/relationships/image" Target="../media/image3.png"/><Relationship Id="rId103" Type="http://schemas.openxmlformats.org/officeDocument/2006/relationships/customXml" Target="../ink/ink99.xml"/><Relationship Id="rId108" Type="http://schemas.openxmlformats.org/officeDocument/2006/relationships/customXml" Target="../ink/ink104.xml"/><Relationship Id="rId124" Type="http://schemas.openxmlformats.org/officeDocument/2006/relationships/customXml" Target="../ink/ink120.xml"/><Relationship Id="rId129" Type="http://schemas.openxmlformats.org/officeDocument/2006/relationships/customXml" Target="../ink/ink125.xml"/><Relationship Id="rId54" Type="http://schemas.openxmlformats.org/officeDocument/2006/relationships/customXml" Target="../ink/ink51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91" Type="http://schemas.openxmlformats.org/officeDocument/2006/relationships/customXml" Target="../ink/ink87.xml"/><Relationship Id="rId96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49" Type="http://schemas.openxmlformats.org/officeDocument/2006/relationships/customXml" Target="../ink/ink46.xml"/><Relationship Id="rId114" Type="http://schemas.openxmlformats.org/officeDocument/2006/relationships/customXml" Target="../ink/ink110.xml"/><Relationship Id="rId119" Type="http://schemas.openxmlformats.org/officeDocument/2006/relationships/customXml" Target="../ink/ink115.xml"/><Relationship Id="rId44" Type="http://schemas.openxmlformats.org/officeDocument/2006/relationships/customXml" Target="../ink/ink41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81" Type="http://schemas.openxmlformats.org/officeDocument/2006/relationships/customXml" Target="../ink/ink77.xml"/><Relationship Id="rId86" Type="http://schemas.openxmlformats.org/officeDocument/2006/relationships/customXml" Target="../ink/ink82.xml"/><Relationship Id="rId130" Type="http://schemas.openxmlformats.org/officeDocument/2006/relationships/customXml" Target="../ink/ink126.xml"/><Relationship Id="rId135" Type="http://schemas.openxmlformats.org/officeDocument/2006/relationships/customXml" Target="../ink/ink131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39" Type="http://schemas.openxmlformats.org/officeDocument/2006/relationships/customXml" Target="../ink/ink36.xml"/><Relationship Id="rId109" Type="http://schemas.openxmlformats.org/officeDocument/2006/relationships/customXml" Target="../ink/ink105.xml"/><Relationship Id="rId34" Type="http://schemas.openxmlformats.org/officeDocument/2006/relationships/customXml" Target="../ink/ink31.xml"/><Relationship Id="rId50" Type="http://schemas.openxmlformats.org/officeDocument/2006/relationships/customXml" Target="../ink/ink47.xml"/><Relationship Id="rId55" Type="http://schemas.openxmlformats.org/officeDocument/2006/relationships/customXml" Target="../ink/ink52.xml"/><Relationship Id="rId76" Type="http://schemas.openxmlformats.org/officeDocument/2006/relationships/customXml" Target="../ink/ink72.xml"/><Relationship Id="rId97" Type="http://schemas.openxmlformats.org/officeDocument/2006/relationships/customXml" Target="../ink/ink93.xml"/><Relationship Id="rId104" Type="http://schemas.openxmlformats.org/officeDocument/2006/relationships/customXml" Target="../ink/ink100.xml"/><Relationship Id="rId120" Type="http://schemas.openxmlformats.org/officeDocument/2006/relationships/customXml" Target="../ink/ink116.xml"/><Relationship Id="rId125" Type="http://schemas.openxmlformats.org/officeDocument/2006/relationships/customXml" Target="../ink/ink121.xml"/><Relationship Id="rId7" Type="http://schemas.openxmlformats.org/officeDocument/2006/relationships/customXml" Target="../ink/ink5.xml"/><Relationship Id="rId71" Type="http://schemas.openxmlformats.org/officeDocument/2006/relationships/customXml" Target="../ink/ink67.xml"/><Relationship Id="rId92" Type="http://schemas.openxmlformats.org/officeDocument/2006/relationships/customXml" Target="../ink/ink88.xml"/><Relationship Id="rId2" Type="http://schemas.openxmlformats.org/officeDocument/2006/relationships/customXml" Target="../ink/ink1.xml"/><Relationship Id="rId29" Type="http://schemas.openxmlformats.org/officeDocument/2006/relationships/customXml" Target="../ink/ink27.xml"/><Relationship Id="rId24" Type="http://schemas.openxmlformats.org/officeDocument/2006/relationships/customXml" Target="../ink/ink22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66" Type="http://schemas.openxmlformats.org/officeDocument/2006/relationships/customXml" Target="../ink/ink62.xml"/><Relationship Id="rId87" Type="http://schemas.openxmlformats.org/officeDocument/2006/relationships/customXml" Target="../ink/ink83.xml"/><Relationship Id="rId110" Type="http://schemas.openxmlformats.org/officeDocument/2006/relationships/customXml" Target="../ink/ink106.xml"/><Relationship Id="rId115" Type="http://schemas.openxmlformats.org/officeDocument/2006/relationships/customXml" Target="../ink/ink111.xml"/><Relationship Id="rId131" Type="http://schemas.openxmlformats.org/officeDocument/2006/relationships/customXml" Target="../ink/ink127.xml"/><Relationship Id="rId136" Type="http://schemas.openxmlformats.org/officeDocument/2006/relationships/customXml" Target="../ink/ink132.xml"/><Relationship Id="rId61" Type="http://schemas.openxmlformats.org/officeDocument/2006/relationships/customXml" Target="../ink/ink57.xml"/><Relationship Id="rId82" Type="http://schemas.openxmlformats.org/officeDocument/2006/relationships/customXml" Target="../ink/ink78.xml"/><Relationship Id="rId19" Type="http://schemas.openxmlformats.org/officeDocument/2006/relationships/customXml" Target="../ink/ink17.xml"/><Relationship Id="rId14" Type="http://schemas.openxmlformats.org/officeDocument/2006/relationships/customXml" Target="../ink/ink12.xml"/><Relationship Id="rId30" Type="http://schemas.openxmlformats.org/officeDocument/2006/relationships/customXml" Target="../ink/ink28.xml"/><Relationship Id="rId35" Type="http://schemas.openxmlformats.org/officeDocument/2006/relationships/customXml" Target="../ink/ink32.xml"/><Relationship Id="rId56" Type="http://schemas.openxmlformats.org/officeDocument/2006/relationships/customXml" Target="../ink/ink53.xml"/><Relationship Id="rId77" Type="http://schemas.openxmlformats.org/officeDocument/2006/relationships/customXml" Target="../ink/ink73.xml"/><Relationship Id="rId100" Type="http://schemas.openxmlformats.org/officeDocument/2006/relationships/customXml" Target="../ink/ink96.xml"/><Relationship Id="rId105" Type="http://schemas.openxmlformats.org/officeDocument/2006/relationships/customXml" Target="../ink/ink101.xml"/><Relationship Id="rId126" Type="http://schemas.openxmlformats.org/officeDocument/2006/relationships/customXml" Target="../ink/ink122.xml"/><Relationship Id="rId8" Type="http://schemas.openxmlformats.org/officeDocument/2006/relationships/customXml" Target="../ink/ink6.xml"/><Relationship Id="rId51" Type="http://schemas.openxmlformats.org/officeDocument/2006/relationships/customXml" Target="../ink/ink48.xml"/><Relationship Id="rId72" Type="http://schemas.openxmlformats.org/officeDocument/2006/relationships/customXml" Target="../ink/ink68.xml"/><Relationship Id="rId93" Type="http://schemas.openxmlformats.org/officeDocument/2006/relationships/customXml" Target="../ink/ink89.xml"/><Relationship Id="rId98" Type="http://schemas.openxmlformats.org/officeDocument/2006/relationships/customXml" Target="../ink/ink94.xml"/><Relationship Id="rId121" Type="http://schemas.openxmlformats.org/officeDocument/2006/relationships/customXml" Target="../ink/ink117.xml"/><Relationship Id="rId3" Type="http://schemas.openxmlformats.org/officeDocument/2006/relationships/image" Target="../media/image1.png"/><Relationship Id="rId25" Type="http://schemas.openxmlformats.org/officeDocument/2006/relationships/customXml" Target="../ink/ink23.xml"/><Relationship Id="rId46" Type="http://schemas.openxmlformats.org/officeDocument/2006/relationships/customXml" Target="../ink/ink43.xml"/><Relationship Id="rId67" Type="http://schemas.openxmlformats.org/officeDocument/2006/relationships/customXml" Target="../ink/ink63.xml"/><Relationship Id="rId116" Type="http://schemas.openxmlformats.org/officeDocument/2006/relationships/customXml" Target="../ink/ink112.xml"/><Relationship Id="rId20" Type="http://schemas.openxmlformats.org/officeDocument/2006/relationships/customXml" Target="../ink/ink18.xml"/><Relationship Id="rId41" Type="http://schemas.openxmlformats.org/officeDocument/2006/relationships/customXml" Target="../ink/ink38.xml"/><Relationship Id="rId62" Type="http://schemas.openxmlformats.org/officeDocument/2006/relationships/customXml" Target="../ink/ink58.xml"/><Relationship Id="rId83" Type="http://schemas.openxmlformats.org/officeDocument/2006/relationships/customXml" Target="../ink/ink79.xml"/><Relationship Id="rId88" Type="http://schemas.openxmlformats.org/officeDocument/2006/relationships/customXml" Target="../ink/ink84.xml"/><Relationship Id="rId111" Type="http://schemas.openxmlformats.org/officeDocument/2006/relationships/customXml" Target="../ink/ink107.xml"/><Relationship Id="rId132" Type="http://schemas.openxmlformats.org/officeDocument/2006/relationships/customXml" Target="../ink/ink128.xml"/><Relationship Id="rId15" Type="http://schemas.openxmlformats.org/officeDocument/2006/relationships/customXml" Target="../ink/ink13.xml"/><Relationship Id="rId36" Type="http://schemas.openxmlformats.org/officeDocument/2006/relationships/customXml" Target="../ink/ink33.xml"/><Relationship Id="rId57" Type="http://schemas.openxmlformats.org/officeDocument/2006/relationships/customXml" Target="../ink/ink54.xml"/><Relationship Id="rId106" Type="http://schemas.openxmlformats.org/officeDocument/2006/relationships/customXml" Target="../ink/ink102.xml"/><Relationship Id="rId127" Type="http://schemas.openxmlformats.org/officeDocument/2006/relationships/customXml" Target="../ink/ink123.xml"/><Relationship Id="rId10" Type="http://schemas.openxmlformats.org/officeDocument/2006/relationships/customXml" Target="../ink/ink8.xml"/><Relationship Id="rId31" Type="http://schemas.openxmlformats.org/officeDocument/2006/relationships/image" Target="../media/image2.png"/><Relationship Id="rId52" Type="http://schemas.openxmlformats.org/officeDocument/2006/relationships/customXml" Target="../ink/ink49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94" Type="http://schemas.openxmlformats.org/officeDocument/2006/relationships/customXml" Target="../ink/ink90.xml"/><Relationship Id="rId99" Type="http://schemas.openxmlformats.org/officeDocument/2006/relationships/customXml" Target="../ink/ink95.xml"/><Relationship Id="rId101" Type="http://schemas.openxmlformats.org/officeDocument/2006/relationships/customXml" Target="../ink/ink97.xml"/><Relationship Id="rId122" Type="http://schemas.openxmlformats.org/officeDocument/2006/relationships/customXml" Target="../ink/ink11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26" Type="http://schemas.openxmlformats.org/officeDocument/2006/relationships/customXml" Target="../ink/ink24.xml"/><Relationship Id="rId47" Type="http://schemas.openxmlformats.org/officeDocument/2006/relationships/customXml" Target="../ink/ink44.xml"/><Relationship Id="rId68" Type="http://schemas.openxmlformats.org/officeDocument/2006/relationships/customXml" Target="../ink/ink64.xml"/><Relationship Id="rId89" Type="http://schemas.openxmlformats.org/officeDocument/2006/relationships/customXml" Target="../ink/ink85.xml"/><Relationship Id="rId112" Type="http://schemas.openxmlformats.org/officeDocument/2006/relationships/customXml" Target="../ink/ink108.xml"/><Relationship Id="rId133" Type="http://schemas.openxmlformats.org/officeDocument/2006/relationships/customXml" Target="../ink/ink1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customXml" Target="../ink/ink151.xml"/><Relationship Id="rId42" Type="http://schemas.openxmlformats.org/officeDocument/2006/relationships/customXml" Target="../ink/ink171.xml"/><Relationship Id="rId47" Type="http://schemas.openxmlformats.org/officeDocument/2006/relationships/customXml" Target="../ink/ink176.xml"/><Relationship Id="rId63" Type="http://schemas.openxmlformats.org/officeDocument/2006/relationships/customXml" Target="../ink/ink191.xml"/><Relationship Id="rId68" Type="http://schemas.openxmlformats.org/officeDocument/2006/relationships/customXml" Target="../ink/ink196.xml"/><Relationship Id="rId84" Type="http://schemas.openxmlformats.org/officeDocument/2006/relationships/customXml" Target="../ink/ink212.xml"/><Relationship Id="rId89" Type="http://schemas.openxmlformats.org/officeDocument/2006/relationships/customXml" Target="../ink/ink217.xml"/><Relationship Id="rId16" Type="http://schemas.openxmlformats.org/officeDocument/2006/relationships/customXml" Target="../ink/ink146.xml"/><Relationship Id="rId107" Type="http://schemas.openxmlformats.org/officeDocument/2006/relationships/customXml" Target="../ink/ink235.xml"/><Relationship Id="rId11" Type="http://schemas.openxmlformats.org/officeDocument/2006/relationships/customXml" Target="../ink/ink141.xml"/><Relationship Id="rId32" Type="http://schemas.openxmlformats.org/officeDocument/2006/relationships/customXml" Target="../ink/ink161.xml"/><Relationship Id="rId37" Type="http://schemas.openxmlformats.org/officeDocument/2006/relationships/customXml" Target="../ink/ink166.xml"/><Relationship Id="rId53" Type="http://schemas.openxmlformats.org/officeDocument/2006/relationships/customXml" Target="../ink/ink182.xml"/><Relationship Id="rId58" Type="http://schemas.openxmlformats.org/officeDocument/2006/relationships/customXml" Target="../ink/ink187.xml"/><Relationship Id="rId74" Type="http://schemas.openxmlformats.org/officeDocument/2006/relationships/customXml" Target="../ink/ink202.xml"/><Relationship Id="rId79" Type="http://schemas.openxmlformats.org/officeDocument/2006/relationships/customXml" Target="../ink/ink207.xml"/><Relationship Id="rId102" Type="http://schemas.openxmlformats.org/officeDocument/2006/relationships/customXml" Target="../ink/ink230.xml"/><Relationship Id="rId5" Type="http://schemas.openxmlformats.org/officeDocument/2006/relationships/customXml" Target="../ink/ink135.xml"/><Relationship Id="rId90" Type="http://schemas.openxmlformats.org/officeDocument/2006/relationships/customXml" Target="../ink/ink218.xml"/><Relationship Id="rId95" Type="http://schemas.openxmlformats.org/officeDocument/2006/relationships/customXml" Target="../ink/ink223.xml"/><Relationship Id="rId22" Type="http://schemas.openxmlformats.org/officeDocument/2006/relationships/customXml" Target="../ink/ink152.xml"/><Relationship Id="rId27" Type="http://schemas.openxmlformats.org/officeDocument/2006/relationships/customXml" Target="../ink/ink157.xml"/><Relationship Id="rId43" Type="http://schemas.openxmlformats.org/officeDocument/2006/relationships/customXml" Target="../ink/ink172.xml"/><Relationship Id="rId48" Type="http://schemas.openxmlformats.org/officeDocument/2006/relationships/customXml" Target="../ink/ink177.xml"/><Relationship Id="rId64" Type="http://schemas.openxmlformats.org/officeDocument/2006/relationships/customXml" Target="../ink/ink192.xml"/><Relationship Id="rId69" Type="http://schemas.openxmlformats.org/officeDocument/2006/relationships/customXml" Target="../ink/ink197.xml"/><Relationship Id="rId80" Type="http://schemas.openxmlformats.org/officeDocument/2006/relationships/customXml" Target="../ink/ink208.xml"/><Relationship Id="rId85" Type="http://schemas.openxmlformats.org/officeDocument/2006/relationships/customXml" Target="../ink/ink213.xml"/><Relationship Id="rId12" Type="http://schemas.openxmlformats.org/officeDocument/2006/relationships/customXml" Target="../ink/ink142.xml"/><Relationship Id="rId17" Type="http://schemas.openxmlformats.org/officeDocument/2006/relationships/customXml" Target="../ink/ink147.xml"/><Relationship Id="rId33" Type="http://schemas.openxmlformats.org/officeDocument/2006/relationships/customXml" Target="../ink/ink162.xml"/><Relationship Id="rId38" Type="http://schemas.openxmlformats.org/officeDocument/2006/relationships/customXml" Target="../ink/ink167.xml"/><Relationship Id="rId59" Type="http://schemas.openxmlformats.org/officeDocument/2006/relationships/image" Target="../media/image3.png"/><Relationship Id="rId103" Type="http://schemas.openxmlformats.org/officeDocument/2006/relationships/customXml" Target="../ink/ink231.xml"/><Relationship Id="rId108" Type="http://schemas.openxmlformats.org/officeDocument/2006/relationships/customXml" Target="../ink/ink236.xml"/><Relationship Id="rId54" Type="http://schemas.openxmlformats.org/officeDocument/2006/relationships/customXml" Target="../ink/ink183.xml"/><Relationship Id="rId70" Type="http://schemas.openxmlformats.org/officeDocument/2006/relationships/customXml" Target="../ink/ink198.xml"/><Relationship Id="rId75" Type="http://schemas.openxmlformats.org/officeDocument/2006/relationships/customXml" Target="../ink/ink203.xml"/><Relationship Id="rId91" Type="http://schemas.openxmlformats.org/officeDocument/2006/relationships/customXml" Target="../ink/ink219.xml"/><Relationship Id="rId96" Type="http://schemas.openxmlformats.org/officeDocument/2006/relationships/customXml" Target="../ink/ink22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6.xml"/><Relationship Id="rId15" Type="http://schemas.openxmlformats.org/officeDocument/2006/relationships/customXml" Target="../ink/ink145.xml"/><Relationship Id="rId23" Type="http://schemas.openxmlformats.org/officeDocument/2006/relationships/customXml" Target="../ink/ink153.xml"/><Relationship Id="rId28" Type="http://schemas.openxmlformats.org/officeDocument/2006/relationships/customXml" Target="../ink/ink158.xml"/><Relationship Id="rId36" Type="http://schemas.openxmlformats.org/officeDocument/2006/relationships/customXml" Target="../ink/ink165.xml"/><Relationship Id="rId49" Type="http://schemas.openxmlformats.org/officeDocument/2006/relationships/customXml" Target="../ink/ink178.xml"/><Relationship Id="rId57" Type="http://schemas.openxmlformats.org/officeDocument/2006/relationships/customXml" Target="../ink/ink186.xml"/><Relationship Id="rId106" Type="http://schemas.openxmlformats.org/officeDocument/2006/relationships/customXml" Target="../ink/ink234.xml"/><Relationship Id="rId10" Type="http://schemas.openxmlformats.org/officeDocument/2006/relationships/customXml" Target="../ink/ink140.xml"/><Relationship Id="rId31" Type="http://schemas.openxmlformats.org/officeDocument/2006/relationships/image" Target="../media/image2.png"/><Relationship Id="rId44" Type="http://schemas.openxmlformats.org/officeDocument/2006/relationships/customXml" Target="../ink/ink173.xml"/><Relationship Id="rId52" Type="http://schemas.openxmlformats.org/officeDocument/2006/relationships/customXml" Target="../ink/ink181.xml"/><Relationship Id="rId60" Type="http://schemas.openxmlformats.org/officeDocument/2006/relationships/customXml" Target="../ink/ink188.xml"/><Relationship Id="rId65" Type="http://schemas.openxmlformats.org/officeDocument/2006/relationships/customXml" Target="../ink/ink193.xml"/><Relationship Id="rId73" Type="http://schemas.openxmlformats.org/officeDocument/2006/relationships/customXml" Target="../ink/ink201.xml"/><Relationship Id="rId78" Type="http://schemas.openxmlformats.org/officeDocument/2006/relationships/customXml" Target="../ink/ink206.xml"/><Relationship Id="rId81" Type="http://schemas.openxmlformats.org/officeDocument/2006/relationships/customXml" Target="../ink/ink209.xml"/><Relationship Id="rId86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customXml" Target="../ink/ink227.xml"/><Relationship Id="rId101" Type="http://schemas.openxmlformats.org/officeDocument/2006/relationships/customXml" Target="../ink/ink229.xml"/><Relationship Id="rId4" Type="http://schemas.openxmlformats.org/officeDocument/2006/relationships/customXml" Target="../ink/ink134.xml"/><Relationship Id="rId9" Type="http://schemas.openxmlformats.org/officeDocument/2006/relationships/customXml" Target="../ink/ink139.xml"/><Relationship Id="rId13" Type="http://schemas.openxmlformats.org/officeDocument/2006/relationships/customXml" Target="../ink/ink143.xml"/><Relationship Id="rId18" Type="http://schemas.openxmlformats.org/officeDocument/2006/relationships/customXml" Target="../ink/ink148.xml"/><Relationship Id="rId39" Type="http://schemas.openxmlformats.org/officeDocument/2006/relationships/customXml" Target="../ink/ink168.xml"/><Relationship Id="rId109" Type="http://schemas.openxmlformats.org/officeDocument/2006/relationships/customXml" Target="../ink/ink237.xml"/><Relationship Id="rId34" Type="http://schemas.openxmlformats.org/officeDocument/2006/relationships/customXml" Target="../ink/ink163.xml"/><Relationship Id="rId50" Type="http://schemas.openxmlformats.org/officeDocument/2006/relationships/customXml" Target="../ink/ink179.xml"/><Relationship Id="rId55" Type="http://schemas.openxmlformats.org/officeDocument/2006/relationships/customXml" Target="../ink/ink184.xml"/><Relationship Id="rId76" Type="http://schemas.openxmlformats.org/officeDocument/2006/relationships/customXml" Target="../ink/ink204.xml"/><Relationship Id="rId97" Type="http://schemas.openxmlformats.org/officeDocument/2006/relationships/customXml" Target="../ink/ink225.xml"/><Relationship Id="rId104" Type="http://schemas.openxmlformats.org/officeDocument/2006/relationships/customXml" Target="../ink/ink232.xml"/><Relationship Id="rId7" Type="http://schemas.openxmlformats.org/officeDocument/2006/relationships/customXml" Target="../ink/ink137.xml"/><Relationship Id="rId71" Type="http://schemas.openxmlformats.org/officeDocument/2006/relationships/customXml" Target="../ink/ink199.xml"/><Relationship Id="rId92" Type="http://schemas.openxmlformats.org/officeDocument/2006/relationships/customXml" Target="../ink/ink220.xml"/><Relationship Id="rId2" Type="http://schemas.openxmlformats.org/officeDocument/2006/relationships/customXml" Target="../ink/ink133.xml"/><Relationship Id="rId29" Type="http://schemas.openxmlformats.org/officeDocument/2006/relationships/customXml" Target="../ink/ink159.xml"/><Relationship Id="rId24" Type="http://schemas.openxmlformats.org/officeDocument/2006/relationships/customXml" Target="../ink/ink154.xml"/><Relationship Id="rId40" Type="http://schemas.openxmlformats.org/officeDocument/2006/relationships/customXml" Target="../ink/ink169.xml"/><Relationship Id="rId45" Type="http://schemas.openxmlformats.org/officeDocument/2006/relationships/customXml" Target="../ink/ink174.xml"/><Relationship Id="rId66" Type="http://schemas.openxmlformats.org/officeDocument/2006/relationships/customXml" Target="../ink/ink194.xml"/><Relationship Id="rId87" Type="http://schemas.openxmlformats.org/officeDocument/2006/relationships/customXml" Target="../ink/ink215.xml"/><Relationship Id="rId110" Type="http://schemas.openxmlformats.org/officeDocument/2006/relationships/customXml" Target="../ink/ink238.xml"/><Relationship Id="rId61" Type="http://schemas.openxmlformats.org/officeDocument/2006/relationships/customXml" Target="../ink/ink189.xml"/><Relationship Id="rId82" Type="http://schemas.openxmlformats.org/officeDocument/2006/relationships/customXml" Target="../ink/ink210.xml"/><Relationship Id="rId19" Type="http://schemas.openxmlformats.org/officeDocument/2006/relationships/customXml" Target="../ink/ink149.xml"/><Relationship Id="rId14" Type="http://schemas.openxmlformats.org/officeDocument/2006/relationships/customXml" Target="../ink/ink144.xml"/><Relationship Id="rId30" Type="http://schemas.openxmlformats.org/officeDocument/2006/relationships/customXml" Target="../ink/ink160.xml"/><Relationship Id="rId35" Type="http://schemas.openxmlformats.org/officeDocument/2006/relationships/customXml" Target="../ink/ink164.xml"/><Relationship Id="rId56" Type="http://schemas.openxmlformats.org/officeDocument/2006/relationships/customXml" Target="../ink/ink185.xml"/><Relationship Id="rId77" Type="http://schemas.openxmlformats.org/officeDocument/2006/relationships/customXml" Target="../ink/ink205.xml"/><Relationship Id="rId100" Type="http://schemas.openxmlformats.org/officeDocument/2006/relationships/customXml" Target="../ink/ink228.xml"/><Relationship Id="rId105" Type="http://schemas.openxmlformats.org/officeDocument/2006/relationships/customXml" Target="../ink/ink233.xml"/><Relationship Id="rId8" Type="http://schemas.openxmlformats.org/officeDocument/2006/relationships/customXml" Target="../ink/ink138.xml"/><Relationship Id="rId51" Type="http://schemas.openxmlformats.org/officeDocument/2006/relationships/customXml" Target="../ink/ink180.xml"/><Relationship Id="rId72" Type="http://schemas.openxmlformats.org/officeDocument/2006/relationships/customXml" Target="../ink/ink200.xml"/><Relationship Id="rId93" Type="http://schemas.openxmlformats.org/officeDocument/2006/relationships/customXml" Target="../ink/ink221.xml"/><Relationship Id="rId98" Type="http://schemas.openxmlformats.org/officeDocument/2006/relationships/customXml" Target="../ink/ink226.xml"/><Relationship Id="rId3" Type="http://schemas.openxmlformats.org/officeDocument/2006/relationships/image" Target="../media/image1.png"/><Relationship Id="rId25" Type="http://schemas.openxmlformats.org/officeDocument/2006/relationships/customXml" Target="../ink/ink155.xml"/><Relationship Id="rId46" Type="http://schemas.openxmlformats.org/officeDocument/2006/relationships/customXml" Target="../ink/ink175.xml"/><Relationship Id="rId67" Type="http://schemas.openxmlformats.org/officeDocument/2006/relationships/customXml" Target="../ink/ink195.xml"/><Relationship Id="rId20" Type="http://schemas.openxmlformats.org/officeDocument/2006/relationships/customXml" Target="../ink/ink150.xml"/><Relationship Id="rId41" Type="http://schemas.openxmlformats.org/officeDocument/2006/relationships/customXml" Target="../ink/ink170.xml"/><Relationship Id="rId62" Type="http://schemas.openxmlformats.org/officeDocument/2006/relationships/customXml" Target="../ink/ink190.xml"/><Relationship Id="rId83" Type="http://schemas.openxmlformats.org/officeDocument/2006/relationships/customXml" Target="../ink/ink211.xml"/><Relationship Id="rId88" Type="http://schemas.openxmlformats.org/officeDocument/2006/relationships/customXml" Target="../ink/ink21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1.xml"/><Relationship Id="rId21" Type="http://schemas.openxmlformats.org/officeDocument/2006/relationships/customXml" Target="../ink/ink257.xml"/><Relationship Id="rId42" Type="http://schemas.openxmlformats.org/officeDocument/2006/relationships/customXml" Target="../ink/ink277.xml"/><Relationship Id="rId63" Type="http://schemas.openxmlformats.org/officeDocument/2006/relationships/customXml" Target="../ink/ink297.xml"/><Relationship Id="rId84" Type="http://schemas.openxmlformats.org/officeDocument/2006/relationships/customXml" Target="../ink/ink318.xml"/><Relationship Id="rId16" Type="http://schemas.openxmlformats.org/officeDocument/2006/relationships/customXml" Target="../ink/ink252.xml"/><Relationship Id="rId107" Type="http://schemas.openxmlformats.org/officeDocument/2006/relationships/customXml" Target="../ink/ink341.xml"/><Relationship Id="rId11" Type="http://schemas.openxmlformats.org/officeDocument/2006/relationships/customXml" Target="../ink/ink247.xml"/><Relationship Id="rId32" Type="http://schemas.openxmlformats.org/officeDocument/2006/relationships/customXml" Target="../ink/ink267.xml"/><Relationship Id="rId37" Type="http://schemas.openxmlformats.org/officeDocument/2006/relationships/customXml" Target="../ink/ink272.xml"/><Relationship Id="rId53" Type="http://schemas.openxmlformats.org/officeDocument/2006/relationships/customXml" Target="../ink/ink288.xml"/><Relationship Id="rId58" Type="http://schemas.openxmlformats.org/officeDocument/2006/relationships/customXml" Target="../ink/ink293.xml"/><Relationship Id="rId74" Type="http://schemas.openxmlformats.org/officeDocument/2006/relationships/customXml" Target="../ink/ink308.xml"/><Relationship Id="rId79" Type="http://schemas.openxmlformats.org/officeDocument/2006/relationships/customXml" Target="../ink/ink313.xml"/><Relationship Id="rId102" Type="http://schemas.openxmlformats.org/officeDocument/2006/relationships/customXml" Target="../ink/ink336.xml"/><Relationship Id="rId123" Type="http://schemas.openxmlformats.org/officeDocument/2006/relationships/customXml" Target="../ink/ink357.xml"/><Relationship Id="rId128" Type="http://schemas.openxmlformats.org/officeDocument/2006/relationships/customXml" Target="../ink/ink362.xml"/><Relationship Id="rId5" Type="http://schemas.openxmlformats.org/officeDocument/2006/relationships/customXml" Target="../ink/ink241.xml"/><Relationship Id="rId90" Type="http://schemas.openxmlformats.org/officeDocument/2006/relationships/customXml" Target="../ink/ink324.xml"/><Relationship Id="rId95" Type="http://schemas.openxmlformats.org/officeDocument/2006/relationships/customXml" Target="../ink/ink329.xml"/><Relationship Id="rId22" Type="http://schemas.openxmlformats.org/officeDocument/2006/relationships/customXml" Target="../ink/ink258.xml"/><Relationship Id="rId27" Type="http://schemas.openxmlformats.org/officeDocument/2006/relationships/customXml" Target="../ink/ink263.xml"/><Relationship Id="rId43" Type="http://schemas.openxmlformats.org/officeDocument/2006/relationships/customXml" Target="../ink/ink278.xml"/><Relationship Id="rId48" Type="http://schemas.openxmlformats.org/officeDocument/2006/relationships/customXml" Target="../ink/ink283.xml"/><Relationship Id="rId64" Type="http://schemas.openxmlformats.org/officeDocument/2006/relationships/customXml" Target="../ink/ink298.xml"/><Relationship Id="rId69" Type="http://schemas.openxmlformats.org/officeDocument/2006/relationships/customXml" Target="../ink/ink303.xml"/><Relationship Id="rId113" Type="http://schemas.openxmlformats.org/officeDocument/2006/relationships/customXml" Target="../ink/ink347.xml"/><Relationship Id="rId118" Type="http://schemas.openxmlformats.org/officeDocument/2006/relationships/customXml" Target="../ink/ink352.xml"/><Relationship Id="rId134" Type="http://schemas.openxmlformats.org/officeDocument/2006/relationships/customXml" Target="../ink/ink368.xml"/><Relationship Id="rId80" Type="http://schemas.openxmlformats.org/officeDocument/2006/relationships/customXml" Target="../ink/ink314.xml"/><Relationship Id="rId85" Type="http://schemas.openxmlformats.org/officeDocument/2006/relationships/customXml" Target="../ink/ink319.xml"/><Relationship Id="rId12" Type="http://schemas.openxmlformats.org/officeDocument/2006/relationships/customXml" Target="../ink/ink248.xml"/><Relationship Id="rId17" Type="http://schemas.openxmlformats.org/officeDocument/2006/relationships/customXml" Target="../ink/ink253.xml"/><Relationship Id="rId33" Type="http://schemas.openxmlformats.org/officeDocument/2006/relationships/customXml" Target="../ink/ink268.xml"/><Relationship Id="rId38" Type="http://schemas.openxmlformats.org/officeDocument/2006/relationships/customXml" Target="../ink/ink273.xml"/><Relationship Id="rId59" Type="http://schemas.openxmlformats.org/officeDocument/2006/relationships/image" Target="../media/image3.png"/><Relationship Id="rId103" Type="http://schemas.openxmlformats.org/officeDocument/2006/relationships/customXml" Target="../ink/ink337.xml"/><Relationship Id="rId108" Type="http://schemas.openxmlformats.org/officeDocument/2006/relationships/customXml" Target="../ink/ink342.xml"/><Relationship Id="rId124" Type="http://schemas.openxmlformats.org/officeDocument/2006/relationships/customXml" Target="../ink/ink358.xml"/><Relationship Id="rId129" Type="http://schemas.openxmlformats.org/officeDocument/2006/relationships/customXml" Target="../ink/ink363.xml"/><Relationship Id="rId54" Type="http://schemas.openxmlformats.org/officeDocument/2006/relationships/customXml" Target="../ink/ink289.xml"/><Relationship Id="rId70" Type="http://schemas.openxmlformats.org/officeDocument/2006/relationships/customXml" Target="../ink/ink304.xml"/><Relationship Id="rId75" Type="http://schemas.openxmlformats.org/officeDocument/2006/relationships/customXml" Target="../ink/ink309.xml"/><Relationship Id="rId91" Type="http://schemas.openxmlformats.org/officeDocument/2006/relationships/customXml" Target="../ink/ink325.xml"/><Relationship Id="rId96" Type="http://schemas.openxmlformats.org/officeDocument/2006/relationships/customXml" Target="../ink/ink33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42.xml"/><Relationship Id="rId23" Type="http://schemas.openxmlformats.org/officeDocument/2006/relationships/customXml" Target="../ink/ink259.xml"/><Relationship Id="rId28" Type="http://schemas.openxmlformats.org/officeDocument/2006/relationships/customXml" Target="../ink/ink264.xml"/><Relationship Id="rId49" Type="http://schemas.openxmlformats.org/officeDocument/2006/relationships/customXml" Target="../ink/ink284.xml"/><Relationship Id="rId114" Type="http://schemas.openxmlformats.org/officeDocument/2006/relationships/customXml" Target="../ink/ink348.xml"/><Relationship Id="rId119" Type="http://schemas.openxmlformats.org/officeDocument/2006/relationships/customXml" Target="../ink/ink353.xml"/><Relationship Id="rId44" Type="http://schemas.openxmlformats.org/officeDocument/2006/relationships/customXml" Target="../ink/ink279.xml"/><Relationship Id="rId60" Type="http://schemas.openxmlformats.org/officeDocument/2006/relationships/customXml" Target="../ink/ink294.xml"/><Relationship Id="rId65" Type="http://schemas.openxmlformats.org/officeDocument/2006/relationships/customXml" Target="../ink/ink299.xml"/><Relationship Id="rId81" Type="http://schemas.openxmlformats.org/officeDocument/2006/relationships/customXml" Target="../ink/ink315.xml"/><Relationship Id="rId86" Type="http://schemas.openxmlformats.org/officeDocument/2006/relationships/customXml" Target="../ink/ink320.xml"/><Relationship Id="rId130" Type="http://schemas.openxmlformats.org/officeDocument/2006/relationships/customXml" Target="../ink/ink364.xml"/><Relationship Id="rId135" Type="http://schemas.openxmlformats.org/officeDocument/2006/relationships/customXml" Target="../ink/ink369.xml"/><Relationship Id="rId13" Type="http://schemas.openxmlformats.org/officeDocument/2006/relationships/customXml" Target="../ink/ink249.xml"/><Relationship Id="rId18" Type="http://schemas.openxmlformats.org/officeDocument/2006/relationships/customXml" Target="../ink/ink254.xml"/><Relationship Id="rId39" Type="http://schemas.openxmlformats.org/officeDocument/2006/relationships/customXml" Target="../ink/ink274.xml"/><Relationship Id="rId109" Type="http://schemas.openxmlformats.org/officeDocument/2006/relationships/customXml" Target="../ink/ink343.xml"/><Relationship Id="rId34" Type="http://schemas.openxmlformats.org/officeDocument/2006/relationships/customXml" Target="../ink/ink269.xml"/><Relationship Id="rId50" Type="http://schemas.openxmlformats.org/officeDocument/2006/relationships/customXml" Target="../ink/ink285.xml"/><Relationship Id="rId55" Type="http://schemas.openxmlformats.org/officeDocument/2006/relationships/customXml" Target="../ink/ink290.xml"/><Relationship Id="rId76" Type="http://schemas.openxmlformats.org/officeDocument/2006/relationships/customXml" Target="../ink/ink310.xml"/><Relationship Id="rId97" Type="http://schemas.openxmlformats.org/officeDocument/2006/relationships/customXml" Target="../ink/ink331.xml"/><Relationship Id="rId104" Type="http://schemas.openxmlformats.org/officeDocument/2006/relationships/customXml" Target="../ink/ink338.xml"/><Relationship Id="rId120" Type="http://schemas.openxmlformats.org/officeDocument/2006/relationships/customXml" Target="../ink/ink354.xml"/><Relationship Id="rId125" Type="http://schemas.openxmlformats.org/officeDocument/2006/relationships/customXml" Target="../ink/ink359.xml"/><Relationship Id="rId7" Type="http://schemas.openxmlformats.org/officeDocument/2006/relationships/customXml" Target="../ink/ink243.xml"/><Relationship Id="rId71" Type="http://schemas.openxmlformats.org/officeDocument/2006/relationships/customXml" Target="../ink/ink305.xml"/><Relationship Id="rId92" Type="http://schemas.openxmlformats.org/officeDocument/2006/relationships/customXml" Target="../ink/ink326.xml"/><Relationship Id="rId2" Type="http://schemas.openxmlformats.org/officeDocument/2006/relationships/customXml" Target="../ink/ink239.xml"/><Relationship Id="rId29" Type="http://schemas.openxmlformats.org/officeDocument/2006/relationships/customXml" Target="../ink/ink265.xml"/><Relationship Id="rId24" Type="http://schemas.openxmlformats.org/officeDocument/2006/relationships/customXml" Target="../ink/ink260.xml"/><Relationship Id="rId40" Type="http://schemas.openxmlformats.org/officeDocument/2006/relationships/customXml" Target="../ink/ink275.xml"/><Relationship Id="rId45" Type="http://schemas.openxmlformats.org/officeDocument/2006/relationships/customXml" Target="../ink/ink280.xml"/><Relationship Id="rId66" Type="http://schemas.openxmlformats.org/officeDocument/2006/relationships/customXml" Target="../ink/ink300.xml"/><Relationship Id="rId87" Type="http://schemas.openxmlformats.org/officeDocument/2006/relationships/customXml" Target="../ink/ink321.xml"/><Relationship Id="rId110" Type="http://schemas.openxmlformats.org/officeDocument/2006/relationships/customXml" Target="../ink/ink344.xml"/><Relationship Id="rId115" Type="http://schemas.openxmlformats.org/officeDocument/2006/relationships/customXml" Target="../ink/ink349.xml"/><Relationship Id="rId131" Type="http://schemas.openxmlformats.org/officeDocument/2006/relationships/customXml" Target="../ink/ink365.xml"/><Relationship Id="rId61" Type="http://schemas.openxmlformats.org/officeDocument/2006/relationships/customXml" Target="../ink/ink295.xml"/><Relationship Id="rId82" Type="http://schemas.openxmlformats.org/officeDocument/2006/relationships/customXml" Target="../ink/ink316.xml"/><Relationship Id="rId19" Type="http://schemas.openxmlformats.org/officeDocument/2006/relationships/customXml" Target="../ink/ink255.xml"/><Relationship Id="rId14" Type="http://schemas.openxmlformats.org/officeDocument/2006/relationships/customXml" Target="../ink/ink250.xml"/><Relationship Id="rId30" Type="http://schemas.openxmlformats.org/officeDocument/2006/relationships/customXml" Target="../ink/ink266.xml"/><Relationship Id="rId35" Type="http://schemas.openxmlformats.org/officeDocument/2006/relationships/customXml" Target="../ink/ink270.xml"/><Relationship Id="rId56" Type="http://schemas.openxmlformats.org/officeDocument/2006/relationships/customXml" Target="../ink/ink291.xml"/><Relationship Id="rId77" Type="http://schemas.openxmlformats.org/officeDocument/2006/relationships/customXml" Target="../ink/ink311.xml"/><Relationship Id="rId100" Type="http://schemas.openxmlformats.org/officeDocument/2006/relationships/customXml" Target="../ink/ink334.xml"/><Relationship Id="rId105" Type="http://schemas.openxmlformats.org/officeDocument/2006/relationships/customXml" Target="../ink/ink339.xml"/><Relationship Id="rId126" Type="http://schemas.openxmlformats.org/officeDocument/2006/relationships/customXml" Target="../ink/ink360.xml"/><Relationship Id="rId8" Type="http://schemas.openxmlformats.org/officeDocument/2006/relationships/customXml" Target="../ink/ink244.xml"/><Relationship Id="rId51" Type="http://schemas.openxmlformats.org/officeDocument/2006/relationships/customXml" Target="../ink/ink286.xml"/><Relationship Id="rId72" Type="http://schemas.openxmlformats.org/officeDocument/2006/relationships/customXml" Target="../ink/ink306.xml"/><Relationship Id="rId93" Type="http://schemas.openxmlformats.org/officeDocument/2006/relationships/customXml" Target="../ink/ink327.xml"/><Relationship Id="rId98" Type="http://schemas.openxmlformats.org/officeDocument/2006/relationships/customXml" Target="../ink/ink332.xml"/><Relationship Id="rId121" Type="http://schemas.openxmlformats.org/officeDocument/2006/relationships/customXml" Target="../ink/ink355.xml"/><Relationship Id="rId3" Type="http://schemas.openxmlformats.org/officeDocument/2006/relationships/image" Target="../media/image1.png"/><Relationship Id="rId25" Type="http://schemas.openxmlformats.org/officeDocument/2006/relationships/customXml" Target="../ink/ink261.xml"/><Relationship Id="rId46" Type="http://schemas.openxmlformats.org/officeDocument/2006/relationships/customXml" Target="../ink/ink281.xml"/><Relationship Id="rId67" Type="http://schemas.openxmlformats.org/officeDocument/2006/relationships/customXml" Target="../ink/ink301.xml"/><Relationship Id="rId116" Type="http://schemas.openxmlformats.org/officeDocument/2006/relationships/customXml" Target="../ink/ink350.xml"/><Relationship Id="rId20" Type="http://schemas.openxmlformats.org/officeDocument/2006/relationships/customXml" Target="../ink/ink256.xml"/><Relationship Id="rId41" Type="http://schemas.openxmlformats.org/officeDocument/2006/relationships/customXml" Target="../ink/ink276.xml"/><Relationship Id="rId62" Type="http://schemas.openxmlformats.org/officeDocument/2006/relationships/customXml" Target="../ink/ink296.xml"/><Relationship Id="rId83" Type="http://schemas.openxmlformats.org/officeDocument/2006/relationships/customXml" Target="../ink/ink317.xml"/><Relationship Id="rId88" Type="http://schemas.openxmlformats.org/officeDocument/2006/relationships/customXml" Target="../ink/ink322.xml"/><Relationship Id="rId111" Type="http://schemas.openxmlformats.org/officeDocument/2006/relationships/customXml" Target="../ink/ink345.xml"/><Relationship Id="rId132" Type="http://schemas.openxmlformats.org/officeDocument/2006/relationships/customXml" Target="../ink/ink366.xml"/><Relationship Id="rId15" Type="http://schemas.openxmlformats.org/officeDocument/2006/relationships/customXml" Target="../ink/ink251.xml"/><Relationship Id="rId36" Type="http://schemas.openxmlformats.org/officeDocument/2006/relationships/customXml" Target="../ink/ink271.xml"/><Relationship Id="rId57" Type="http://schemas.openxmlformats.org/officeDocument/2006/relationships/customXml" Target="../ink/ink292.xml"/><Relationship Id="rId106" Type="http://schemas.openxmlformats.org/officeDocument/2006/relationships/customXml" Target="../ink/ink340.xml"/><Relationship Id="rId127" Type="http://schemas.openxmlformats.org/officeDocument/2006/relationships/customXml" Target="../ink/ink361.xml"/><Relationship Id="rId10" Type="http://schemas.openxmlformats.org/officeDocument/2006/relationships/customXml" Target="../ink/ink246.xml"/><Relationship Id="rId31" Type="http://schemas.openxmlformats.org/officeDocument/2006/relationships/image" Target="../media/image2.png"/><Relationship Id="rId52" Type="http://schemas.openxmlformats.org/officeDocument/2006/relationships/customXml" Target="../ink/ink287.xml"/><Relationship Id="rId73" Type="http://schemas.openxmlformats.org/officeDocument/2006/relationships/customXml" Target="../ink/ink307.xml"/><Relationship Id="rId78" Type="http://schemas.openxmlformats.org/officeDocument/2006/relationships/customXml" Target="../ink/ink312.xml"/><Relationship Id="rId94" Type="http://schemas.openxmlformats.org/officeDocument/2006/relationships/customXml" Target="../ink/ink328.xml"/><Relationship Id="rId99" Type="http://schemas.openxmlformats.org/officeDocument/2006/relationships/customXml" Target="../ink/ink333.xml"/><Relationship Id="rId101" Type="http://schemas.openxmlformats.org/officeDocument/2006/relationships/customXml" Target="../ink/ink335.xml"/><Relationship Id="rId122" Type="http://schemas.openxmlformats.org/officeDocument/2006/relationships/customXml" Target="../ink/ink356.xml"/><Relationship Id="rId4" Type="http://schemas.openxmlformats.org/officeDocument/2006/relationships/customXml" Target="../ink/ink240.xml"/><Relationship Id="rId9" Type="http://schemas.openxmlformats.org/officeDocument/2006/relationships/customXml" Target="../ink/ink245.xml"/><Relationship Id="rId26" Type="http://schemas.openxmlformats.org/officeDocument/2006/relationships/customXml" Target="../ink/ink262.xml"/><Relationship Id="rId47" Type="http://schemas.openxmlformats.org/officeDocument/2006/relationships/customXml" Target="../ink/ink282.xml"/><Relationship Id="rId68" Type="http://schemas.openxmlformats.org/officeDocument/2006/relationships/customXml" Target="../ink/ink302.xml"/><Relationship Id="rId89" Type="http://schemas.openxmlformats.org/officeDocument/2006/relationships/customXml" Target="../ink/ink323.xml"/><Relationship Id="rId112" Type="http://schemas.openxmlformats.org/officeDocument/2006/relationships/customXml" Target="../ink/ink346.xml"/><Relationship Id="rId133" Type="http://schemas.openxmlformats.org/officeDocument/2006/relationships/customXml" Target="../ink/ink3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8B689EC-8EBC-E2EB-3339-8DB36D37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5992"/>
            <a:ext cx="12192001" cy="1331536"/>
          </a:xfrm>
        </p:spPr>
        <p:txBody>
          <a:bodyPr/>
          <a:lstStyle/>
          <a:p>
            <a:r>
              <a:rPr lang="en-US" sz="50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 RUMOR SPREADING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276598E-D10D-4848-18C3-D01DE165BEE5}"/>
              </a:ext>
            </a:extLst>
          </p:cNvPr>
          <p:cNvSpPr txBox="1">
            <a:spLocks/>
          </p:cNvSpPr>
          <p:nvPr/>
        </p:nvSpPr>
        <p:spPr>
          <a:xfrm>
            <a:off x="7550058" y="5276653"/>
            <a:ext cx="6637281" cy="13315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/>
                <a:ea typeface="Cambria"/>
              </a:rPr>
              <a:t>Ankur Kumar - 210152</a:t>
            </a:r>
          </a:p>
          <a:p>
            <a:pPr marL="0" indent="0">
              <a:buNone/>
            </a:pPr>
            <a:r>
              <a:rPr lang="en-US" sz="2400">
                <a:latin typeface="Cambria"/>
                <a:ea typeface="Cambria"/>
              </a:rPr>
              <a:t>Havi Bohra - 210429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Cambria"/>
                <a:ea typeface="Cambria"/>
              </a:rPr>
              <a:t>Keshav Raj Gupta – 210508</a:t>
            </a:r>
          </a:p>
          <a:p>
            <a:pPr marL="457200" lvl="1" indent="0">
              <a:buNone/>
            </a:pPr>
            <a:r>
              <a:rPr lang="en-US" sz="2400">
                <a:latin typeface="Cambria"/>
                <a:ea typeface="Cambria"/>
              </a:rPr>
              <a:t>	</a:t>
            </a:r>
          </a:p>
        </p:txBody>
      </p:sp>
      <p:sp>
        <p:nvSpPr>
          <p:cNvPr id="6" name="Chart Placeholder 4">
            <a:extLst>
              <a:ext uri="{FF2B5EF4-FFF2-40B4-BE49-F238E27FC236}">
                <a16:creationId xmlns:a16="http://schemas.microsoft.com/office/drawing/2014/main" id="{F80B2248-F957-453F-22F9-83BDB4F0F2F5}"/>
              </a:ext>
            </a:extLst>
          </p:cNvPr>
          <p:cNvSpPr txBox="1">
            <a:spLocks/>
          </p:cNvSpPr>
          <p:nvPr/>
        </p:nvSpPr>
        <p:spPr>
          <a:xfrm>
            <a:off x="0" y="3197528"/>
            <a:ext cx="12192000" cy="84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- A beautiful visualization of randomized algorithms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01657A1A-56A4-B73E-4BC6-31F8C9750A5E}"/>
              </a:ext>
            </a:extLst>
          </p:cNvPr>
          <p:cNvSpPr txBox="1">
            <a:spLocks/>
          </p:cNvSpPr>
          <p:nvPr/>
        </p:nvSpPr>
        <p:spPr>
          <a:xfrm>
            <a:off x="7550057" y="4758179"/>
            <a:ext cx="6637281" cy="445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by: </a:t>
            </a:r>
          </a:p>
        </p:txBody>
      </p:sp>
    </p:spTree>
    <p:extLst>
      <p:ext uri="{BB962C8B-B14F-4D97-AF65-F5344CB8AC3E}">
        <p14:creationId xmlns:p14="http://schemas.microsoft.com/office/powerpoint/2010/main" val="4172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18BD-A937-A30E-A40B-6B3D300B6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6FD7-95D1-2E23-79D8-2EB960EC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Pull algorithm sample progression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83715-0358-9A1E-2828-78CED6C7FA5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BE293-9777-649F-9C1A-C020EF3C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92361" y="1983658"/>
            <a:ext cx="6174664" cy="3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C934112-5FD1-C87E-6149-D01A8DED3AE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1537451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Lemma 1 (Push Algorithm - Early Phase Growth):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In the early rounds (when |I</a:t>
            </a:r>
            <a:r>
              <a:rPr lang="en-IN" sz="28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|≪n), the expected number of informed players approximately 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doubles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 in each round.</a:t>
            </a:r>
          </a:p>
          <a:p>
            <a:pPr marL="0" indent="0">
              <a:buNone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Specifically E[i</a:t>
            </a:r>
            <a:r>
              <a:rPr lang="en-IN" sz="2800" baseline="-25000">
                <a:latin typeface="Cambria" panose="02040503050406030204" pitchFamily="18" charset="0"/>
                <a:ea typeface="Cambria" panose="02040503050406030204" pitchFamily="18" charset="0"/>
              </a:rPr>
              <a:t>t+1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|I</a:t>
            </a:r>
            <a:r>
              <a:rPr lang="en-IN" sz="28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] ≈ 2i</a:t>
            </a:r>
            <a:r>
              <a:rPr lang="en-IN" sz="28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53D582-FB71-810E-FFDC-F40E5FFF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9" y="216453"/>
            <a:ext cx="10515600" cy="1115434"/>
          </a:xfrm>
        </p:spPr>
        <p:txBody>
          <a:bodyPr/>
          <a:lstStyle/>
          <a:p>
            <a:pPr algn="ctr"/>
            <a:r>
              <a:rPr lang="en-IN" sz="4800">
                <a:latin typeface="Cambria" panose="02040503050406030204" pitchFamily="18" charset="0"/>
                <a:ea typeface="Cambria" panose="02040503050406030204" pitchFamily="18" charset="0"/>
              </a:rPr>
              <a:t>Some useful Lemmas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D338-8E57-EDCB-C7C7-77C4112E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D9125B-5C90-262F-6256-E4E5E7D6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9" y="216453"/>
            <a:ext cx="10515600" cy="1115434"/>
          </a:xfrm>
        </p:spPr>
        <p:txBody>
          <a:bodyPr/>
          <a:lstStyle/>
          <a:p>
            <a:pPr algn="ctr"/>
            <a:r>
              <a:rPr lang="en-IN" sz="4800">
                <a:latin typeface="Cambria" panose="02040503050406030204" pitchFamily="18" charset="0"/>
                <a:ea typeface="Cambria" panose="02040503050406030204" pitchFamily="18" charset="0"/>
              </a:rPr>
              <a:t>Some useful Lemmas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8FBB7-E981-2458-835C-F46F4BBCE1FF}"/>
              </a:ext>
            </a:extLst>
          </p:cNvPr>
          <p:cNvSpPr txBox="1"/>
          <p:nvPr/>
        </p:nvSpPr>
        <p:spPr>
          <a:xfrm>
            <a:off x="339634" y="1235876"/>
            <a:ext cx="1151273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00B0F0"/>
                </a:solidFill>
                <a:latin typeface="Cambria" panose="02040503050406030204" pitchFamily="18" charset="0"/>
              </a:rPr>
              <a:t>Proof: </a:t>
            </a:r>
          </a:p>
          <a:p>
            <a:pPr>
              <a:buNone/>
            </a:pP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Let I</a:t>
            </a:r>
            <a:r>
              <a:rPr lang="en-IN" sz="2000" baseline="-25000">
                <a:solidFill>
                  <a:schemeClr val="accent6"/>
                </a:solidFill>
                <a:latin typeface="Cambria" panose="02040503050406030204" pitchFamily="18" charset="0"/>
              </a:rPr>
              <a:t>t</a:t>
            </a: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 be the set of informed nodes at the start of round t, with i</a:t>
            </a:r>
            <a:r>
              <a:rPr lang="en-IN" sz="2000" baseline="-25000">
                <a:solidFill>
                  <a:schemeClr val="accent6"/>
                </a:solidFill>
                <a:latin typeface="Cambria" panose="02040503050406030204" pitchFamily="18" charset="0"/>
              </a:rPr>
              <a:t>t</a:t>
            </a: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 = |I</a:t>
            </a:r>
            <a:r>
              <a:rPr lang="en-IN" sz="2000" baseline="-25000">
                <a:solidFill>
                  <a:schemeClr val="accent6"/>
                </a:solidFill>
                <a:latin typeface="Cambria" panose="02040503050406030204" pitchFamily="18" charset="0"/>
              </a:rPr>
              <a:t>t</a:t>
            </a: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|. Consider an uninformed node v ∈ </a:t>
            </a:r>
            <a:r>
              <a:rPr lang="en-IN" sz="2000" err="1">
                <a:solidFill>
                  <a:schemeClr val="accent6"/>
                </a:solidFill>
                <a:latin typeface="Cambria" panose="02040503050406030204" pitchFamily="18" charset="0"/>
              </a:rPr>
              <a:t>U</a:t>
            </a:r>
            <a:r>
              <a:rPr lang="en-IN" sz="2000" baseline="-25000" err="1">
                <a:solidFill>
                  <a:schemeClr val="accent6"/>
                </a:solidFill>
                <a:latin typeface="Cambria" panose="02040503050406030204" pitchFamily="18" charset="0"/>
              </a:rPr>
              <a:t>t</a:t>
            </a:r>
            <a:r>
              <a:rPr lang="en-IN" sz="2000" err="1">
                <a:solidFill>
                  <a:schemeClr val="accent6"/>
                </a:solidFill>
                <a:latin typeface="Cambria" panose="02040503050406030204" pitchFamily="18" charset="0"/>
              </a:rPr>
              <a:t>.</a:t>
            </a: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 Then: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60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68A96-CA0C-31FE-FF39-F77233D900FD}"/>
              </a:ext>
            </a:extLst>
          </p:cNvPr>
          <p:cNvSpPr txBox="1"/>
          <p:nvPr/>
        </p:nvSpPr>
        <p:spPr>
          <a:xfrm>
            <a:off x="339633" y="3104407"/>
            <a:ext cx="115127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>
                <a:solidFill>
                  <a:schemeClr val="accent6"/>
                </a:solidFill>
                <a:latin typeface="Cambria" panose="02040503050406030204" pitchFamily="18" charset="0"/>
              </a:rPr>
              <a:t>The total expected number of informed nodes at the start of round t + 1 is:</a:t>
            </a:r>
            <a:endParaRPr lang="en-US" sz="20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E378A-A5CD-3460-2F47-8548C53E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84" y="2294377"/>
            <a:ext cx="4269230" cy="797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BA8FC-54E2-A2CA-F56F-0A628907C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38" y="3557166"/>
            <a:ext cx="6372321" cy="801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7D500-5272-DAAD-A025-D0889FE84F36}"/>
              </a:ext>
            </a:extLst>
          </p:cNvPr>
          <p:cNvSpPr txBox="1"/>
          <p:nvPr/>
        </p:nvSpPr>
        <p:spPr>
          <a:xfrm>
            <a:off x="545299" y="4724767"/>
            <a:ext cx="12291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1800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1800" err="1">
                <a:latin typeface="Cambria" panose="02040503050406030204" pitchFamily="18" charset="0"/>
                <a:ea typeface="Cambria" panose="02040503050406030204" pitchFamily="18" charset="0"/>
              </a:rPr>
              <a:t>≪n</a:t>
            </a:r>
            <a:endParaRPr lang="en-US" sz="18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24312-5BBA-F308-2488-4F2DC4A05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82" y="4508479"/>
            <a:ext cx="4887832" cy="80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F7E58-295D-AA33-D3DA-EECE62B53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714" y="4508479"/>
            <a:ext cx="1413892" cy="801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CD0CD9-9C6B-A344-A9FA-65FB7DACA1D0}"/>
              </a:ext>
            </a:extLst>
          </p:cNvPr>
          <p:cNvSpPr txBox="1"/>
          <p:nvPr/>
        </p:nvSpPr>
        <p:spPr>
          <a:xfrm>
            <a:off x="438973" y="5622124"/>
            <a:ext cx="11413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We can neglect the latter term </a:t>
            </a:r>
            <a:r>
              <a:rPr lang="en-IN" sz="1800" err="1">
                <a:latin typeface="Cambria" panose="02040503050406030204" pitchFamily="18" charset="0"/>
                <a:ea typeface="Cambria" panose="02040503050406030204" pitchFamily="18" charset="0"/>
              </a:rPr>
              <a:t>wrt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 2i</a:t>
            </a:r>
            <a:r>
              <a:rPr lang="en-IN" baseline="-25000">
                <a:latin typeface="Cambria" panose="02040503050406030204" pitchFamily="18" charset="0"/>
                <a:ea typeface="Cambria" panose="02040503050406030204" pitchFamily="18" charset="0"/>
              </a:rPr>
              <a:t>t 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err="1">
                <a:latin typeface="Cambria" panose="02040503050406030204" pitchFamily="18" charset="0"/>
                <a:ea typeface="Cambria" panose="02040503050406030204" pitchFamily="18" charset="0"/>
              </a:rPr>
              <a:t>e.g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 till i</a:t>
            </a:r>
            <a:r>
              <a:rPr lang="en-IN" sz="18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 &lt; n/2)</a:t>
            </a:r>
            <a:endParaRPr lang="en-US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latin typeface="Cambria" panose="02040503050406030204" pitchFamily="18" charset="0"/>
              </a:rPr>
              <a:t>Therefore, E[i</a:t>
            </a:r>
            <a:r>
              <a:rPr lang="en-US" baseline="-25000">
                <a:latin typeface="Cambria" panose="02040503050406030204" pitchFamily="18" charset="0"/>
              </a:rPr>
              <a:t>t</a:t>
            </a:r>
            <a:r>
              <a:rPr lang="en-US">
                <a:latin typeface="Cambria" panose="02040503050406030204" pitchFamily="18" charset="0"/>
              </a:rPr>
              <a:t>+1|It] ≈ 2i</a:t>
            </a:r>
            <a:r>
              <a:rPr lang="en-US" baseline="-25000">
                <a:latin typeface="Cambria" panose="02040503050406030204" pitchFamily="18" charset="0"/>
              </a:rPr>
              <a:t>t</a:t>
            </a:r>
            <a:r>
              <a:rPr lang="en-US">
                <a:latin typeface="Cambria" panose="02040503050406030204" pitchFamily="18" charset="0"/>
              </a:rPr>
              <a:t>. This shows the expected doubling behavior in the early phase.</a:t>
            </a:r>
            <a:endParaRPr lang="en-IN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9674-1E5B-F0D8-20D5-B05EBD57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Effective calls (push) in a sample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BB766-C023-E3CE-EDC8-CA9B397501F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CDDEF-9243-D7BD-DC12-5163F957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5974" y="1347427"/>
            <a:ext cx="5556761" cy="333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C96F4-DE38-BDD2-4FCC-2786F48F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734524"/>
            <a:ext cx="5556761" cy="33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07405-88C6-0983-F8DD-AFC88BB8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BC704FE0-48B8-8737-7898-C5B2859225CF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1537451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Lemma 2 (Pull Algorithm - Late Phase): </a:t>
            </a:r>
          </a:p>
          <a:p>
            <a:pPr marL="0" indent="0">
              <a:buNone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Let </a:t>
            </a:r>
            <a:r>
              <a:rPr lang="en-IN" sz="240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400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400" err="1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sz="2400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/n be the fraction of uninformed nodes at the start of round t. When </a:t>
            </a:r>
            <a:r>
              <a:rPr lang="en-IN" sz="240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400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is small, the expected fraction of uninformed nodes in the next round decreases quadratically.</a:t>
            </a:r>
          </a:p>
          <a:p>
            <a:pPr marL="0" indent="0">
              <a:buNone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Specifically, E[x</a:t>
            </a:r>
            <a:r>
              <a:rPr lang="en-IN" sz="2400" baseline="-25000">
                <a:latin typeface="Cambria" panose="02040503050406030204" pitchFamily="18" charset="0"/>
                <a:ea typeface="Cambria" panose="02040503050406030204" pitchFamily="18" charset="0"/>
              </a:rPr>
              <a:t>t+1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|x</a:t>
            </a:r>
            <a:r>
              <a:rPr lang="en-IN" sz="24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] = x</a:t>
            </a:r>
            <a:r>
              <a:rPr lang="en-IN" sz="2400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400" baseline="300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3EDBA4-21FC-27A1-D030-97CAAFD1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9" y="216453"/>
            <a:ext cx="10515600" cy="1115434"/>
          </a:xfrm>
        </p:spPr>
        <p:txBody>
          <a:bodyPr/>
          <a:lstStyle/>
          <a:p>
            <a:pPr algn="ctr"/>
            <a:r>
              <a:rPr lang="en-IN" sz="4800">
                <a:latin typeface="Cambria" panose="02040503050406030204" pitchFamily="18" charset="0"/>
                <a:ea typeface="Cambria" panose="02040503050406030204" pitchFamily="18" charset="0"/>
              </a:rPr>
              <a:t>Some useful Lemmas</a:t>
            </a:r>
          </a:p>
        </p:txBody>
      </p:sp>
    </p:spTree>
    <p:extLst>
      <p:ext uri="{BB962C8B-B14F-4D97-AF65-F5344CB8AC3E}">
        <p14:creationId xmlns:p14="http://schemas.microsoft.com/office/powerpoint/2010/main" val="113500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D3F49-5A89-F923-FA7E-E133A641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89B3BAAA-4F6D-60B2-D0C7-979E242F0E6E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1537451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Proof: </a:t>
            </a:r>
            <a:endParaRPr lang="en-IN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Consider a single node u ∈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In round t of the Pull algorithm, node u contacts a node v chosen randomly uniformly from n. Node u remains uninformed if and only if v is also uninformed (v ∈ U</a:t>
            </a:r>
            <a:r>
              <a:rPr lang="en-IN" baseline="-250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7DF28E-9B46-79E8-AF49-80E9387A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9" y="216453"/>
            <a:ext cx="10515600" cy="1115434"/>
          </a:xfrm>
        </p:spPr>
        <p:txBody>
          <a:bodyPr/>
          <a:lstStyle/>
          <a:p>
            <a:pPr algn="ctr"/>
            <a:r>
              <a:rPr lang="en-IN" sz="4800">
                <a:latin typeface="Cambria" panose="02040503050406030204" pitchFamily="18" charset="0"/>
                <a:ea typeface="Cambria" panose="02040503050406030204" pitchFamily="18" charset="0"/>
              </a:rPr>
              <a:t>Some useful Lemmas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04397-EE7C-44D1-C8D9-013E75CA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40" y="2729025"/>
            <a:ext cx="2704509" cy="713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6DBC2-22B2-DC23-87A0-073E6D0FE418}"/>
              </a:ext>
            </a:extLst>
          </p:cNvPr>
          <p:cNvSpPr txBox="1"/>
          <p:nvPr/>
        </p:nvSpPr>
        <p:spPr>
          <a:xfrm>
            <a:off x="339634" y="3496786"/>
            <a:ext cx="1151273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Let Y</a:t>
            </a:r>
            <a:r>
              <a:rPr lang="en-IN" sz="2000" baseline="-2500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 be a </a:t>
            </a:r>
            <a:r>
              <a:rPr lang="en-IN" sz="2000" err="1">
                <a:latin typeface="Cambria" panose="02040503050406030204" pitchFamily="18" charset="0"/>
                <a:ea typeface="Cambria" panose="02040503050406030204" pitchFamily="18" charset="0"/>
              </a:rPr>
              <a:t>r.v.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 where Y</a:t>
            </a:r>
            <a:r>
              <a:rPr lang="en-IN" sz="2000" baseline="-2500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 = 1 if u remains uninformed, and Y</a:t>
            </a:r>
            <a:r>
              <a:rPr lang="en-IN" sz="2000" baseline="-2500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 = 0 otherwise. We have P (Y</a:t>
            </a:r>
            <a:r>
              <a:rPr lang="en-IN" sz="2000" baseline="-2500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 = 1) = </a:t>
            </a:r>
            <a:r>
              <a:rPr lang="en-IN" sz="200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000" baseline="-2500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00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9A469-447B-0294-A85E-735CA229A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73" y="2748069"/>
            <a:ext cx="5254467" cy="71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8EAED-026A-5045-E444-F56212E51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199" y="3933663"/>
            <a:ext cx="5257800" cy="127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350018-E237-9725-1E71-730FA3ED9C14}"/>
              </a:ext>
            </a:extLst>
          </p:cNvPr>
          <p:cNvSpPr txBox="1"/>
          <p:nvPr/>
        </p:nvSpPr>
        <p:spPr>
          <a:xfrm>
            <a:off x="1903099" y="4295325"/>
            <a:ext cx="72327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Thus,</a:t>
            </a:r>
            <a:endParaRPr lang="en-US" sz="18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0A527-1937-B489-4A4A-BED54AE3C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749" y="5203663"/>
            <a:ext cx="3314700" cy="146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4BACD3-0D2C-AD49-5EF0-6986DAC97F05}"/>
              </a:ext>
            </a:extLst>
          </p:cNvPr>
          <p:cNvSpPr txBox="1"/>
          <p:nvPr/>
        </p:nvSpPr>
        <p:spPr>
          <a:xfrm>
            <a:off x="7567610" y="5610747"/>
            <a:ext cx="4075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Cambria" panose="02040503050406030204" pitchFamily="18" charset="0"/>
                <a:ea typeface="Cambria" panose="02040503050406030204" pitchFamily="18" charset="0"/>
              </a:rPr>
              <a:t>The expected fraction of uninformed nodes decreases quadratically.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DA4AE-4FE8-B9D8-9CB0-4F51A046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250-5EA1-DDF7-67D6-1BE2A868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Effective calls (pull) in a sample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53CD-0254-8E44-592D-CDB58C650DE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08CE3-E9FD-217E-806B-8B60E7AF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5974" y="1347427"/>
            <a:ext cx="5556761" cy="333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41CA7-78F2-60F4-4347-2070017B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734524"/>
            <a:ext cx="5556761" cy="33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533C-93C0-ADC6-C6E2-440DA0C8E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4ED8-53AD-CB81-ED4C-45EEE63F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134858"/>
            <a:ext cx="10515600" cy="960383"/>
          </a:xfrm>
        </p:spPr>
        <p:txBody>
          <a:bodyPr/>
          <a:lstStyle/>
          <a:p>
            <a:pPr algn="ctr"/>
            <a:r>
              <a:rPr lang="en-US" sz="3800">
                <a:solidFill>
                  <a:srgbClr val="002060"/>
                </a:solidFill>
              </a:rPr>
              <a:t>Randomized Algorithm for Rumor Spread</a:t>
            </a:r>
            <a:endParaRPr lang="en-IN" sz="380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80C86-DCB0-B7CC-B07C-8436990C30A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2675D-B2CA-BBEB-8033-A0B189C361BC}"/>
              </a:ext>
            </a:extLst>
          </p:cNvPr>
          <p:cNvSpPr/>
          <p:nvPr/>
        </p:nvSpPr>
        <p:spPr>
          <a:xfrm>
            <a:off x="648393" y="1657116"/>
            <a:ext cx="4707378" cy="4456604"/>
          </a:xfrm>
          <a:prstGeom prst="rect">
            <a:avLst/>
          </a:prstGeom>
          <a:solidFill>
            <a:srgbClr val="F8F6F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6EE91D41-E252-9876-8119-E7D94B2DC56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48392" y="1657116"/>
            <a:ext cx="4707378" cy="4456604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98432A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Push Algorithm{</a:t>
            </a:r>
          </a:p>
          <a:p>
            <a:pPr marL="0" indent="0">
              <a:buNone/>
            </a:pPr>
            <a:r>
              <a:rPr lang="en-IN" sz="1600"/>
              <a:t>For round t = 1, 2, ..., T do:{</a:t>
            </a:r>
          </a:p>
          <a:p>
            <a:pPr marL="457200" lvl="1" indent="0">
              <a:buNone/>
            </a:pPr>
            <a:r>
              <a:rPr lang="en-IN" sz="1600"/>
              <a:t>Input: I</a:t>
            </a:r>
            <a:r>
              <a:rPr lang="en-IN" sz="1600" baseline="-25000"/>
              <a:t>t</a:t>
            </a:r>
            <a:r>
              <a:rPr lang="en-IN" sz="1600"/>
              <a:t> (set of informed nodes)</a:t>
            </a:r>
          </a:p>
          <a:p>
            <a:pPr marL="457200" lvl="1" indent="0">
              <a:buNone/>
            </a:pPr>
            <a:r>
              <a:rPr lang="en-IN" sz="1600"/>
              <a:t>Output: I</a:t>
            </a:r>
            <a:r>
              <a:rPr lang="en-IN" sz="1600" baseline="-25000"/>
              <a:t>t+1</a:t>
            </a:r>
            <a:r>
              <a:rPr lang="en-IN" sz="1600"/>
              <a:t> (updated set of informed nodes)</a:t>
            </a:r>
          </a:p>
          <a:p>
            <a:pPr marL="457200" lvl="1" indent="0">
              <a:buNone/>
            </a:pP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← ∅;</a:t>
            </a:r>
          </a:p>
          <a:p>
            <a:pPr marL="457200" lvl="1" indent="0">
              <a:buNone/>
            </a:pPr>
            <a:r>
              <a:rPr lang="en-IN" sz="1600"/>
              <a:t>For all u ∈ I</a:t>
            </a:r>
            <a:r>
              <a:rPr lang="en-IN" sz="1600" baseline="-25000"/>
              <a:t>t</a:t>
            </a:r>
            <a:r>
              <a:rPr lang="en-IN" sz="1600"/>
              <a:t> do</a:t>
            </a:r>
          </a:p>
          <a:p>
            <a:pPr marL="914400" lvl="2" indent="0">
              <a:buNone/>
            </a:pPr>
            <a:r>
              <a:rPr lang="en-IN" sz="1600"/>
              <a:t>v ← Node chosen randomly uniformly from V;</a:t>
            </a:r>
          </a:p>
          <a:p>
            <a:pPr marL="914400" lvl="2" indent="0">
              <a:buNone/>
            </a:pPr>
            <a:r>
              <a:rPr lang="en-IN" sz="1600"/>
              <a:t>if v ∈ </a:t>
            </a:r>
            <a:r>
              <a:rPr lang="en-IN" sz="1600" b="1"/>
              <a:t>U</a:t>
            </a:r>
            <a:r>
              <a:rPr lang="en-IN" sz="1600" b="1" baseline="-25000"/>
              <a:t>t</a:t>
            </a:r>
            <a:r>
              <a:rPr lang="en-IN" sz="1600"/>
              <a:t> then:</a:t>
            </a:r>
          </a:p>
          <a:p>
            <a:pPr marL="914400" lvl="2" indent="0">
              <a:buNone/>
            </a:pPr>
            <a:r>
              <a:rPr lang="en-IN" sz="1600"/>
              <a:t>	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← 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∪ {v};</a:t>
            </a:r>
          </a:p>
          <a:p>
            <a:pPr marL="457200" lvl="1" indent="0">
              <a:buNone/>
            </a:pPr>
            <a:r>
              <a:rPr lang="en-IN" sz="1600"/>
              <a:t> I</a:t>
            </a:r>
            <a:r>
              <a:rPr lang="en-IN" sz="1600" baseline="-25000"/>
              <a:t>t+1</a:t>
            </a:r>
            <a:r>
              <a:rPr lang="en-IN" sz="1600"/>
              <a:t> ← I</a:t>
            </a:r>
            <a:r>
              <a:rPr lang="en-IN" sz="1600" baseline="-25000"/>
              <a:t>t</a:t>
            </a:r>
            <a:r>
              <a:rPr lang="en-IN" sz="1600"/>
              <a:t> ∪ 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;</a:t>
            </a:r>
          </a:p>
          <a:p>
            <a:pPr marL="457200" lvl="1" indent="0">
              <a:buNone/>
            </a:pPr>
            <a:r>
              <a:rPr lang="en-IN" sz="1600"/>
              <a:t>return I</a:t>
            </a:r>
            <a:r>
              <a:rPr lang="en-IN" sz="1600" baseline="-25000"/>
              <a:t>t+1</a:t>
            </a:r>
            <a:r>
              <a:rPr lang="en-IN" sz="1600"/>
              <a:t>;</a:t>
            </a:r>
          </a:p>
          <a:p>
            <a:pPr marL="0" indent="0">
              <a:buNone/>
            </a:pPr>
            <a:r>
              <a:rPr lang="en-IN" sz="1600"/>
              <a:t>}</a:t>
            </a:r>
          </a:p>
          <a:p>
            <a:pPr marL="0" indent="0">
              <a:buNone/>
            </a:pPr>
            <a:r>
              <a:rPr lang="en-IN" sz="2400">
                <a:solidFill>
                  <a:srgbClr val="98432A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sz="1600">
              <a:latin typeface="Bookman Old Style" panose="0205060405050502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8E094-D914-2177-9B69-360F694DBB73}"/>
              </a:ext>
            </a:extLst>
          </p:cNvPr>
          <p:cNvSpPr/>
          <p:nvPr/>
        </p:nvSpPr>
        <p:spPr>
          <a:xfrm>
            <a:off x="6096000" y="1657116"/>
            <a:ext cx="4707378" cy="4456604"/>
          </a:xfrm>
          <a:prstGeom prst="rect">
            <a:avLst/>
          </a:prstGeom>
          <a:solidFill>
            <a:srgbClr val="F8F6F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F6439-AEE2-F047-8307-6B98C73B6925}"/>
              </a:ext>
            </a:extLst>
          </p:cNvPr>
          <p:cNvSpPr txBox="1"/>
          <p:nvPr/>
        </p:nvSpPr>
        <p:spPr>
          <a:xfrm>
            <a:off x="6096001" y="1657116"/>
            <a:ext cx="4707378" cy="43704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>
                <a:solidFill>
                  <a:srgbClr val="98432A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Pull Algorithm{</a:t>
            </a:r>
          </a:p>
          <a:p>
            <a:r>
              <a:rPr lang="en-IN" sz="1600"/>
              <a:t>For round t = 1, 2, ..., T do:{</a:t>
            </a:r>
          </a:p>
          <a:p>
            <a:pPr lvl="1"/>
            <a:r>
              <a:rPr lang="en-IN" sz="1600"/>
              <a:t>Input: I</a:t>
            </a:r>
            <a:r>
              <a:rPr lang="en-IN" sz="1600" baseline="-25000"/>
              <a:t>t</a:t>
            </a:r>
            <a:r>
              <a:rPr lang="en-IN" sz="1600"/>
              <a:t> , U</a:t>
            </a:r>
            <a:r>
              <a:rPr lang="en-IN" sz="1600" baseline="-25000"/>
              <a:t>t</a:t>
            </a:r>
            <a:r>
              <a:rPr lang="en-IN" sz="1600"/>
              <a:t>(set of informed and uninformed nodes)</a:t>
            </a:r>
          </a:p>
          <a:p>
            <a:pPr lvl="1"/>
            <a:r>
              <a:rPr lang="en-IN" sz="1600"/>
              <a:t>Output: I</a:t>
            </a:r>
            <a:r>
              <a:rPr lang="en-IN" sz="1600" baseline="-25000"/>
              <a:t>t+1</a:t>
            </a:r>
            <a:r>
              <a:rPr lang="en-IN" sz="1600"/>
              <a:t> , U</a:t>
            </a:r>
            <a:r>
              <a:rPr lang="en-IN" sz="1600" baseline="-25000"/>
              <a:t>t+1</a:t>
            </a:r>
            <a:r>
              <a:rPr lang="en-IN" sz="1600"/>
              <a:t>(updated sets)</a:t>
            </a:r>
          </a:p>
          <a:p>
            <a:pPr lvl="1"/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← ∅;</a:t>
            </a:r>
          </a:p>
          <a:p>
            <a:pPr lvl="1"/>
            <a:r>
              <a:rPr lang="en-IN" sz="1600"/>
              <a:t>For all u ∈ U</a:t>
            </a:r>
            <a:r>
              <a:rPr lang="en-IN" sz="1600" baseline="-25000"/>
              <a:t>t</a:t>
            </a:r>
            <a:r>
              <a:rPr lang="en-IN" sz="1600"/>
              <a:t> do</a:t>
            </a:r>
          </a:p>
          <a:p>
            <a:pPr lvl="2"/>
            <a:r>
              <a:rPr lang="en-IN" sz="1600"/>
              <a:t>v ← Node chosen randomly uniformly from V;</a:t>
            </a:r>
          </a:p>
          <a:p>
            <a:pPr lvl="2"/>
            <a:r>
              <a:rPr lang="en-IN" sz="1600"/>
              <a:t>if v ∈ </a:t>
            </a:r>
            <a:r>
              <a:rPr lang="en-IN" sz="1600" b="1"/>
              <a:t>I</a:t>
            </a:r>
            <a:r>
              <a:rPr lang="en-IN" sz="1600" b="1" baseline="-25000"/>
              <a:t>t</a:t>
            </a:r>
            <a:r>
              <a:rPr lang="en-IN" sz="1600"/>
              <a:t> then:</a:t>
            </a:r>
          </a:p>
          <a:p>
            <a:pPr lvl="2"/>
            <a:r>
              <a:rPr lang="en-IN" sz="1600"/>
              <a:t>	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← 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∪ {u};</a:t>
            </a:r>
          </a:p>
          <a:p>
            <a:pPr lvl="1"/>
            <a:r>
              <a:rPr lang="en-IN" sz="1600"/>
              <a:t> I</a:t>
            </a:r>
            <a:r>
              <a:rPr lang="en-IN" sz="1600" baseline="-25000"/>
              <a:t>t+1</a:t>
            </a:r>
            <a:r>
              <a:rPr lang="en-IN" sz="1600"/>
              <a:t> ← I</a:t>
            </a:r>
            <a:r>
              <a:rPr lang="en-IN" sz="1600" baseline="-25000"/>
              <a:t>t</a:t>
            </a:r>
            <a:r>
              <a:rPr lang="en-IN" sz="1600"/>
              <a:t> ∪ </a:t>
            </a:r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;</a:t>
            </a:r>
          </a:p>
          <a:p>
            <a:pPr lvl="1"/>
            <a:r>
              <a:rPr lang="en-IN" sz="1600"/>
              <a:t>U</a:t>
            </a:r>
            <a:r>
              <a:rPr lang="en-IN" sz="1600" baseline="-25000"/>
              <a:t>t+1</a:t>
            </a:r>
            <a:r>
              <a:rPr lang="en-IN" sz="1600"/>
              <a:t> ← I</a:t>
            </a:r>
            <a:r>
              <a:rPr lang="en-IN" sz="1600" baseline="-25000"/>
              <a:t>t+1</a:t>
            </a:r>
            <a:r>
              <a:rPr lang="en-IN" sz="1600"/>
              <a:t>’ ;</a:t>
            </a:r>
          </a:p>
          <a:p>
            <a:pPr lvl="1"/>
            <a:r>
              <a:rPr lang="en-IN" sz="1600"/>
              <a:t>return I</a:t>
            </a:r>
            <a:r>
              <a:rPr lang="en-IN" sz="1600" baseline="-25000"/>
              <a:t>t+1</a:t>
            </a:r>
            <a:r>
              <a:rPr lang="en-IN" sz="1600"/>
              <a:t> , U</a:t>
            </a:r>
            <a:r>
              <a:rPr lang="en-IN" sz="1600" baseline="-25000"/>
              <a:t>t+1 </a:t>
            </a:r>
            <a:r>
              <a:rPr lang="en-IN" sz="1600"/>
              <a:t>;</a:t>
            </a:r>
          </a:p>
          <a:p>
            <a:r>
              <a:rPr lang="en-IN" sz="1600"/>
              <a:t>}</a:t>
            </a:r>
            <a:endParaRPr lang="en-IN" sz="2000"/>
          </a:p>
          <a:p>
            <a:pPr marL="0" indent="0">
              <a:buNone/>
            </a:pPr>
            <a:r>
              <a:rPr lang="en-IN">
                <a:solidFill>
                  <a:srgbClr val="98432A"/>
                </a:solidFill>
                <a:latin typeface="Bookman Old Style" panose="0205060405050502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52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E383A-3884-6242-A537-1C896BB9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789532"/>
            <a:ext cx="10515600" cy="1115434"/>
          </a:xfrm>
        </p:spPr>
        <p:txBody>
          <a:bodyPr/>
          <a:lstStyle/>
          <a:p>
            <a:pPr algn="ctr"/>
            <a:r>
              <a:rPr lang="en-IN" sz="52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4B19C-4EA2-3C52-BCBA-E0113DB5CB1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006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F5CD-4EC9-CCB0-FE18-C334525C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8C4D-7E57-C2E4-A35E-A01817DA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EC126-EBC5-3A14-D60D-DBAB050C5D4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19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0D525F9-A7B5-D882-7ABD-2C818A24F5BE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99465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latin typeface="Cambria" panose="02040503050406030204" pitchFamily="18" charset="0"/>
                <a:ea typeface="Cambria" panose="02040503050406030204" pitchFamily="18" charset="0"/>
              </a:rPr>
              <a:t>Idea :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Building on the simple push and pull strategies, we now combine the two.</a:t>
            </a:r>
          </a:p>
          <a:p>
            <a:pPr marL="0" indent="0">
              <a:buNone/>
            </a:pPr>
            <a: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  <a:t>Push &amp; Pull Strategy:</a:t>
            </a:r>
          </a:p>
          <a:p>
            <a:pPr marL="0" indent="0">
              <a:buNone/>
            </a:pPr>
            <a:r>
              <a:rPr lang="en-IN" sz="2400"/>
              <a:t>In the improved approach, both push and pull operations are performed simultaneously:</a:t>
            </a:r>
          </a:p>
          <a:p>
            <a:pPr marL="0" indent="0">
              <a:buNone/>
            </a:pPr>
            <a:r>
              <a:rPr lang="en-IN" sz="2400"/>
              <a:t>• Each informed player pushes the </a:t>
            </a:r>
            <a:r>
              <a:rPr lang="en-IN" sz="2400" err="1"/>
              <a:t>rumor</a:t>
            </a:r>
            <a:r>
              <a:rPr lang="en-IN" sz="2400"/>
              <a:t> to a randomly chosen partner.</a:t>
            </a:r>
          </a:p>
          <a:p>
            <a:pPr marL="0" indent="0">
              <a:buNone/>
            </a:pPr>
            <a:r>
              <a:rPr lang="en-IN" sz="2400"/>
              <a:t>• Each uninformed player pulls the </a:t>
            </a:r>
            <a:r>
              <a:rPr lang="en-IN" sz="2400" err="1"/>
              <a:t>rumor</a:t>
            </a:r>
            <a:r>
              <a:rPr lang="en-IN" sz="2400"/>
              <a:t> by contacting a random partner.</a:t>
            </a:r>
          </a:p>
        </p:txBody>
      </p:sp>
    </p:spTree>
    <p:extLst>
      <p:ext uri="{BB962C8B-B14F-4D97-AF65-F5344CB8AC3E}">
        <p14:creationId xmlns:p14="http://schemas.microsoft.com/office/powerpoint/2010/main" val="90784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675B-DFEC-8EA2-7D9C-9651B93E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C457BCB-0591-F225-6946-13561F5B1210}"/>
              </a:ext>
            </a:extLst>
          </p:cNvPr>
          <p:cNvSpPr txBox="1">
            <a:spLocks/>
          </p:cNvSpPr>
          <p:nvPr/>
        </p:nvSpPr>
        <p:spPr>
          <a:xfrm>
            <a:off x="671945" y="659476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</a:p>
        </p:txBody>
      </p:sp>
      <p:sp>
        <p:nvSpPr>
          <p:cNvPr id="6" name="Chart Placeholder 4">
            <a:extLst>
              <a:ext uri="{FF2B5EF4-FFF2-40B4-BE49-F238E27FC236}">
                <a16:creationId xmlns:a16="http://schemas.microsoft.com/office/drawing/2014/main" id="{0AA4318D-7026-FFFD-EC0D-119099A776BB}"/>
              </a:ext>
            </a:extLst>
          </p:cNvPr>
          <p:cNvSpPr txBox="1">
            <a:spLocks/>
          </p:cNvSpPr>
          <p:nvPr/>
        </p:nvSpPr>
        <p:spPr>
          <a:xfrm>
            <a:off x="740229" y="1774910"/>
            <a:ext cx="10889796" cy="5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/>
              <a:t>Given</a:t>
            </a:r>
            <a:r>
              <a:rPr lang="en-IN" sz="2800"/>
              <a:t> a network of n nodes (or players)on a complete graph, efficiently spread a piece of information (a </a:t>
            </a:r>
            <a:r>
              <a:rPr lang="en-IN" sz="2800" i="1" err="1"/>
              <a:t>rumor</a:t>
            </a:r>
            <a:r>
              <a:rPr lang="en-IN" sz="2800"/>
              <a:t>) from a single initial source node to all other nodes using minimal number of rounds and communication overhead.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7745C-D03B-F1E2-29F7-FC43E9BCFE19}"/>
              </a:ext>
            </a:extLst>
          </p:cNvPr>
          <p:cNvSpPr txBox="1"/>
          <p:nvPr/>
        </p:nvSpPr>
        <p:spPr>
          <a:xfrm>
            <a:off x="6434051" y="2543695"/>
            <a:ext cx="4347556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4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allAtOnce"/>
      <p:bldP spid="6" grpId="1" build="allAtOnce"/>
      <p:bldP spid="6" grpId="2" build="allAtOnce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F9D11-E552-A883-2EB8-E81D1CD8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C6EC-FF65-41F7-0025-3D25F969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788094" cy="1115434"/>
          </a:xfrm>
        </p:spPr>
        <p:txBody>
          <a:bodyPr/>
          <a:lstStyle/>
          <a:p>
            <a:r>
              <a:rPr lang="en-IN" err="1"/>
              <a:t>Push&amp;Pull</a:t>
            </a:r>
            <a:r>
              <a:rPr lang="en-IN"/>
              <a:t> algorithm sample progression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96D0-1679-205B-D0B9-691BA67747A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6F8E4-692E-F968-5CCE-3D89EF69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92361" y="1983658"/>
            <a:ext cx="6174665" cy="3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7962A-2520-6E2C-00F5-9A8223B0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8BDA-0B42-88A4-5789-E4FBAC1C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1B82-A643-B277-D468-8B6A2F457E3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21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49AD9-9930-EE74-75FB-9E0088914D60}"/>
              </a:ext>
            </a:extLst>
          </p:cNvPr>
          <p:cNvSpPr/>
          <p:nvPr/>
        </p:nvSpPr>
        <p:spPr>
          <a:xfrm>
            <a:off x="470263" y="1063635"/>
            <a:ext cx="10750731" cy="5652309"/>
          </a:xfrm>
          <a:prstGeom prst="rect">
            <a:avLst/>
          </a:prstGeom>
          <a:solidFill>
            <a:srgbClr val="F8F6F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D9260-544B-6FF7-8BC1-7B89767F917A}"/>
              </a:ext>
            </a:extLst>
          </p:cNvPr>
          <p:cNvSpPr txBox="1"/>
          <p:nvPr/>
        </p:nvSpPr>
        <p:spPr>
          <a:xfrm>
            <a:off x="539239" y="1078472"/>
            <a:ext cx="10515600" cy="5730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1600" err="1">
                <a:solidFill>
                  <a:srgbClr val="98432A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Push&amp;Pull</a:t>
            </a:r>
            <a:r>
              <a:rPr lang="en-IN" sz="1600">
                <a:solidFill>
                  <a:srgbClr val="98432A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Algorithm{</a:t>
            </a:r>
          </a:p>
          <a:p>
            <a:r>
              <a:rPr lang="en-IN" sz="1600"/>
              <a:t>Input: </a:t>
            </a:r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t </a:t>
            </a:r>
            <a:r>
              <a:rPr lang="en-IN" sz="1600"/>
              <a:t>, </a:t>
            </a:r>
            <a:r>
              <a:rPr lang="en-US" sz="1600">
                <a:ea typeface="Cambria"/>
              </a:rPr>
              <a:t>U</a:t>
            </a:r>
            <a:r>
              <a:rPr lang="en-US" sz="1600" baseline="-25000">
                <a:ea typeface="Cambria"/>
              </a:rPr>
              <a:t>t</a:t>
            </a:r>
            <a:r>
              <a:rPr lang="en-IN" sz="1600"/>
              <a:t> (sets of informed and uninformed nodes)</a:t>
            </a:r>
          </a:p>
          <a:p>
            <a:r>
              <a:rPr lang="en-IN" sz="1600"/>
              <a:t>Output: </a:t>
            </a:r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t+1</a:t>
            </a:r>
            <a:r>
              <a:rPr lang="en-IN" sz="1600"/>
              <a:t> (updated set of informed nodes)</a:t>
            </a:r>
          </a:p>
          <a:p>
            <a:r>
              <a:rPr lang="en-IN" sz="1600" err="1"/>
              <a:t>I</a:t>
            </a:r>
            <a:r>
              <a:rPr lang="en-IN" sz="1600" baseline="-25000" err="1"/>
              <a:t>new</a:t>
            </a:r>
            <a:r>
              <a:rPr lang="en-IN" sz="1600"/>
              <a:t> ← ∅; </a:t>
            </a:r>
          </a:p>
          <a:p>
            <a:r>
              <a:rPr lang="en-US" sz="1600" i="1" err="1"/>
              <a:t>NodesToInform</a:t>
            </a:r>
            <a:r>
              <a:rPr lang="en-US" sz="1600"/>
              <a:t> ← ∅;					</a:t>
            </a:r>
          </a:p>
          <a:p>
            <a:r>
              <a:rPr lang="en-US" sz="1600"/>
              <a:t>▷ Track who receives rumor this round</a:t>
            </a:r>
            <a:endParaRPr lang="en-IN" sz="1600"/>
          </a:p>
          <a:p>
            <a:r>
              <a:rPr lang="en-IN" sz="1600"/>
              <a:t>For all node u ∈ V do:</a:t>
            </a:r>
          </a:p>
          <a:p>
            <a:pPr lvl="1"/>
            <a:r>
              <a:rPr lang="en-IN" sz="1600"/>
              <a:t>v ← Choose a node uniformly at random from V 		</a:t>
            </a:r>
          </a:p>
          <a:p>
            <a:pPr lvl="1"/>
            <a:r>
              <a:rPr lang="da-DK" sz="1600"/>
              <a:t>▷ Node u sends 1 message</a:t>
            </a:r>
            <a:endParaRPr lang="en-IN" sz="1600"/>
          </a:p>
          <a:p>
            <a:pPr lvl="1"/>
            <a:r>
              <a:rPr lang="en-IN" sz="1600"/>
              <a:t>if u ∈ </a:t>
            </a:r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t</a:t>
            </a:r>
            <a:r>
              <a:rPr lang="en-IN" sz="1600"/>
              <a:t> then:						</a:t>
            </a:r>
          </a:p>
          <a:p>
            <a:pPr lvl="1"/>
            <a:r>
              <a:rPr lang="en-IN" sz="1600"/>
              <a:t>	▷ Push Action</a:t>
            </a:r>
          </a:p>
          <a:p>
            <a:pPr lvl="1"/>
            <a:r>
              <a:rPr lang="en-IN" sz="1600"/>
              <a:t>	</a:t>
            </a:r>
            <a:r>
              <a:rPr lang="en-IN" sz="1600" i="1" err="1"/>
              <a:t>NodesToInform</a:t>
            </a:r>
            <a:r>
              <a:rPr lang="en-IN" sz="1600"/>
              <a:t> ← </a:t>
            </a:r>
            <a:r>
              <a:rPr lang="en-IN" sz="1600" i="1" err="1"/>
              <a:t>NodesToInform</a:t>
            </a:r>
            <a:r>
              <a:rPr lang="en-IN" sz="1600"/>
              <a:t> ∪ {v}</a:t>
            </a:r>
          </a:p>
          <a:p>
            <a:pPr lvl="1"/>
            <a:r>
              <a:rPr lang="en-IN" sz="1600"/>
              <a:t>Else:						</a:t>
            </a:r>
          </a:p>
          <a:p>
            <a:pPr lvl="1"/>
            <a:r>
              <a:rPr lang="en-IN" sz="1600"/>
              <a:t>	▷ u ∈ </a:t>
            </a:r>
            <a:r>
              <a:rPr lang="en-US" sz="1600">
                <a:ea typeface="Cambria"/>
              </a:rPr>
              <a:t>U</a:t>
            </a:r>
            <a:r>
              <a:rPr lang="en-US" sz="1600" baseline="-25000">
                <a:ea typeface="Cambria"/>
              </a:rPr>
              <a:t>t</a:t>
            </a:r>
            <a:r>
              <a:rPr lang="en-IN" sz="1600"/>
              <a:t>, Pull Action</a:t>
            </a:r>
          </a:p>
          <a:p>
            <a:pPr lvl="1"/>
            <a:r>
              <a:rPr lang="en-IN" sz="1600"/>
              <a:t>	if v ∈ It then:</a:t>
            </a:r>
          </a:p>
          <a:p>
            <a:pPr lvl="1"/>
            <a:r>
              <a:rPr lang="en-IN" sz="1600"/>
              <a:t>		</a:t>
            </a:r>
            <a:r>
              <a:rPr lang="en-IN" sz="1600" i="1" err="1"/>
              <a:t>NodesToInform</a:t>
            </a:r>
            <a:r>
              <a:rPr lang="en-IN" sz="1600"/>
              <a:t> ← </a:t>
            </a:r>
            <a:r>
              <a:rPr lang="en-IN" sz="1600" i="1" err="1"/>
              <a:t>NodesToInform</a:t>
            </a:r>
            <a:r>
              <a:rPr lang="en-IN" sz="1600"/>
              <a:t> ∪ {u}</a:t>
            </a:r>
          </a:p>
          <a:p>
            <a:pPr lvl="1"/>
            <a:endParaRPr lang="en-IN" sz="1600"/>
          </a:p>
          <a:p>
            <a:r>
              <a:rPr lang="en-IN" sz="1600"/>
              <a:t>For all node w ∈ </a:t>
            </a:r>
            <a:r>
              <a:rPr lang="en-IN" sz="1600" i="1" err="1"/>
              <a:t>NodesToInform</a:t>
            </a:r>
            <a:r>
              <a:rPr lang="en-IN" sz="1600"/>
              <a:t> do:</a:t>
            </a:r>
          </a:p>
          <a:p>
            <a:r>
              <a:rPr lang="en-IN" sz="1600"/>
              <a:t>	if w ∈ U then:</a:t>
            </a:r>
          </a:p>
          <a:p>
            <a:r>
              <a:rPr lang="en-IN" sz="1600"/>
              <a:t>		</a:t>
            </a:r>
            <a:r>
              <a:rPr lang="en-US" sz="1600">
                <a:ea typeface="Cambria"/>
              </a:rPr>
              <a:t> </a:t>
            </a:r>
            <a:r>
              <a:rPr lang="en-US" sz="1600" err="1">
                <a:ea typeface="Cambria"/>
              </a:rPr>
              <a:t>I</a:t>
            </a:r>
            <a:r>
              <a:rPr lang="en-US" sz="1600" baseline="-25000" err="1">
                <a:ea typeface="Cambria"/>
              </a:rPr>
              <a:t>new</a:t>
            </a:r>
            <a:r>
              <a:rPr lang="en-IN" sz="1600"/>
              <a:t> ← </a:t>
            </a:r>
            <a:r>
              <a:rPr lang="en-US" sz="1600" err="1">
                <a:ea typeface="Cambria"/>
              </a:rPr>
              <a:t>I</a:t>
            </a:r>
            <a:r>
              <a:rPr lang="en-US" sz="1600" baseline="-25000" err="1">
                <a:ea typeface="Cambria"/>
              </a:rPr>
              <a:t>new</a:t>
            </a:r>
            <a:r>
              <a:rPr lang="en-US" sz="1600">
                <a:ea typeface="Cambria"/>
              </a:rPr>
              <a:t> </a:t>
            </a:r>
            <a:r>
              <a:rPr lang="en-IN" sz="1600"/>
              <a:t>∪ {w};</a:t>
            </a:r>
          </a:p>
          <a:p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 t+1 </a:t>
            </a:r>
            <a:r>
              <a:rPr lang="en-IN" sz="1600"/>
              <a:t>← </a:t>
            </a:r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t</a:t>
            </a:r>
            <a:r>
              <a:rPr lang="en-IN" sz="1600"/>
              <a:t> ∪ </a:t>
            </a:r>
            <a:r>
              <a:rPr lang="en-US" sz="1600" err="1">
                <a:ea typeface="Cambria"/>
              </a:rPr>
              <a:t>I</a:t>
            </a:r>
            <a:r>
              <a:rPr lang="en-US" sz="1600" baseline="-25000" err="1">
                <a:ea typeface="Cambria"/>
              </a:rPr>
              <a:t>new</a:t>
            </a:r>
            <a:r>
              <a:rPr lang="en-US" sz="1600" baseline="-25000">
                <a:ea typeface="Cambria"/>
              </a:rPr>
              <a:t> </a:t>
            </a:r>
            <a:r>
              <a:rPr lang="en-IN" sz="1600"/>
              <a:t>;</a:t>
            </a:r>
          </a:p>
          <a:p>
            <a:r>
              <a:rPr lang="en-IN" sz="1600"/>
              <a:t>return </a:t>
            </a:r>
            <a:r>
              <a:rPr lang="en-US" sz="1600">
                <a:ea typeface="Cambria"/>
              </a:rPr>
              <a:t>I</a:t>
            </a:r>
            <a:r>
              <a:rPr lang="en-US" sz="1600" baseline="-25000">
                <a:ea typeface="Cambria"/>
              </a:rPr>
              <a:t>t+1</a:t>
            </a:r>
            <a:r>
              <a:rPr lang="en-IN" sz="1600"/>
              <a:t>;</a:t>
            </a:r>
          </a:p>
          <a:p>
            <a:r>
              <a:rPr lang="en-IN" sz="1600">
                <a:solidFill>
                  <a:srgbClr val="98432A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}</a:t>
            </a:r>
            <a:endParaRPr lang="en-US" sz="16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99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E6C78-EE72-EE03-39E5-3AC9C5F1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B823-3120-7705-47DB-2A6F1AFA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606340" cy="1115434"/>
          </a:xfrm>
        </p:spPr>
        <p:txBody>
          <a:bodyPr/>
          <a:lstStyle/>
          <a:p>
            <a:r>
              <a:rPr lang="en-IN"/>
              <a:t>Effective calls Push&amp;Pull in a sample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622FD-C955-A74D-A8C1-A4E60BC2ADE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A7493-539C-A65B-74D7-E0C7F8A4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5974" y="1347427"/>
            <a:ext cx="5556761" cy="333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C9301-CF50-DD8B-16ED-1E018B68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734524"/>
            <a:ext cx="5556761" cy="33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4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338-8B31-641E-5CDF-A060A4E6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750546"/>
            <a:ext cx="10515600" cy="1115434"/>
          </a:xfrm>
        </p:spPr>
        <p:txBody>
          <a:bodyPr/>
          <a:lstStyle/>
          <a:p>
            <a:r>
              <a:rPr lang="en-IN" sz="4400">
                <a:latin typeface="Cambria" panose="02040503050406030204" pitchFamily="18" charset="0"/>
                <a:ea typeface="Cambria" panose="02040503050406030204" pitchFamily="18" charset="0"/>
              </a:rPr>
              <a:t>Time and Message Complexity Analysis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B0290-D06D-8D72-0E62-F0086505369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0083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B046-8EB1-998B-5C9B-09D1B850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623FE8BC-2340-445F-A56F-EBDEF03730CB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Theorem 1 (Push Time Complexity): </a:t>
            </a:r>
          </a:p>
          <a:p>
            <a:pPr marL="0" indent="0">
              <a:buNone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The Push algorithm terminates in O(log n) rounds </a:t>
            </a:r>
            <a:r>
              <a:rPr lang="en-IN" sz="2400" err="1">
                <a:latin typeface="Cambria" panose="02040503050406030204" pitchFamily="18" charset="0"/>
                <a:ea typeface="Cambria" panose="02040503050406030204" pitchFamily="18" charset="0"/>
              </a:rPr>
              <a:t>w.h.p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74367-8461-A4D5-F6EA-CC43CDCD0052}"/>
              </a:ext>
            </a:extLst>
          </p:cNvPr>
          <p:cNvSpPr txBox="1"/>
          <p:nvPr/>
        </p:nvSpPr>
        <p:spPr>
          <a:xfrm>
            <a:off x="339634" y="1453118"/>
            <a:ext cx="11512732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Proof: 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We divide the process into two phases: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Phase 1 (Exponential Growth):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&lt; n/2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Goal: Show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reaches n/2 in O(</a:t>
            </a:r>
            <a:r>
              <a:rPr lang="en-US" sz="2400" i="1">
                <a:latin typeface="Cambria" panose="02040503050406030204" pitchFamily="18" charset="0"/>
              </a:rPr>
              <a:t>log n</a:t>
            </a:r>
            <a:r>
              <a:rPr lang="en-US" sz="2400">
                <a:latin typeface="Cambria" panose="02040503050406030204" pitchFamily="18" charset="0"/>
              </a:rPr>
              <a:t>) rounds </a:t>
            </a:r>
            <a:r>
              <a:rPr lang="en-US" sz="2400" err="1">
                <a:latin typeface="Cambria" panose="02040503050406030204" pitchFamily="18" charset="0"/>
              </a:rPr>
              <a:t>w.h.p</a:t>
            </a:r>
            <a:r>
              <a:rPr lang="en-US" sz="2400">
                <a:latin typeface="Cambria" panose="020405030504060302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From Lemma 1, E[i</a:t>
            </a:r>
            <a:r>
              <a:rPr lang="en-US" sz="2400" baseline="-25000">
                <a:latin typeface="Cambria" panose="02040503050406030204" pitchFamily="18" charset="0"/>
              </a:rPr>
              <a:t>t+1</a:t>
            </a:r>
            <a:r>
              <a:rPr lang="en-US" sz="2400">
                <a:latin typeface="Cambria" panose="02040503050406030204" pitchFamily="18" charset="0"/>
              </a:rPr>
              <a:t>|I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] ≈ 2i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As long as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≤ n/2, E[i</a:t>
            </a:r>
            <a:r>
              <a:rPr lang="en-US" sz="2400" baseline="-25000">
                <a:latin typeface="Cambria" panose="02040503050406030204" pitchFamily="18" charset="0"/>
              </a:rPr>
              <a:t>t+1</a:t>
            </a:r>
            <a:r>
              <a:rPr lang="en-US" sz="2400">
                <a:latin typeface="Cambria" panose="02040503050406030204" pitchFamily="18" charset="0"/>
              </a:rPr>
              <a:t>|I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] ≥ 2i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−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/2 = 1.5i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The expected number grows by a constant factor &gt;1.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Therefore,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grows exponentially in each round </a:t>
            </a:r>
            <a:r>
              <a:rPr lang="en-US" sz="2400" err="1">
                <a:latin typeface="Cambria" panose="02040503050406030204" pitchFamily="18" charset="0"/>
              </a:rPr>
              <a:t>w.h.p</a:t>
            </a:r>
            <a:r>
              <a:rPr lang="en-US" sz="2400">
                <a:latin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 panose="02040503050406030204" pitchFamily="18" charset="0"/>
              </a:rPr>
              <a:t>Starting from i</a:t>
            </a:r>
            <a:r>
              <a:rPr lang="en-US" sz="2400" baseline="-25000">
                <a:latin typeface="Cambria" panose="02040503050406030204" pitchFamily="18" charset="0"/>
              </a:rPr>
              <a:t>0</a:t>
            </a:r>
            <a:r>
              <a:rPr lang="en-US" sz="2400">
                <a:latin typeface="Cambria" panose="02040503050406030204" pitchFamily="18" charset="0"/>
              </a:rPr>
              <a:t> = 1, reaching i</a:t>
            </a:r>
            <a:r>
              <a:rPr lang="en-US" sz="2400" baseline="-25000">
                <a:latin typeface="Cambria" panose="02040503050406030204" pitchFamily="18" charset="0"/>
              </a:rPr>
              <a:t>t</a:t>
            </a:r>
            <a:r>
              <a:rPr lang="en-US" sz="2400">
                <a:latin typeface="Cambria" panose="02040503050406030204" pitchFamily="18" charset="0"/>
              </a:rPr>
              <a:t> = </a:t>
            </a:r>
            <a:r>
              <a:rPr lang="el-GR" sz="2400">
                <a:latin typeface="Cambria" panose="02040503050406030204" pitchFamily="18" charset="0"/>
              </a:rPr>
              <a:t>Ω(</a:t>
            </a:r>
            <a:r>
              <a:rPr lang="en-US" sz="2400" i="1">
                <a:latin typeface="Cambria" panose="02040503050406030204" pitchFamily="18" charset="0"/>
              </a:rPr>
              <a:t>n</a:t>
            </a:r>
            <a:r>
              <a:rPr lang="en-US" sz="2400">
                <a:latin typeface="Cambria" panose="02040503050406030204" pitchFamily="18" charset="0"/>
              </a:rPr>
              <a:t>) (e.g., n/2) takes O(</a:t>
            </a:r>
            <a:r>
              <a:rPr lang="en-US" sz="2400" i="1">
                <a:latin typeface="Cambria" panose="02040503050406030204" pitchFamily="18" charset="0"/>
              </a:rPr>
              <a:t>log n</a:t>
            </a:r>
            <a:r>
              <a:rPr lang="en-US" sz="2400">
                <a:latin typeface="Cambria" panose="02040503050406030204" pitchFamily="18" charset="0"/>
              </a:rPr>
              <a:t>) rounds </a:t>
            </a:r>
            <a:r>
              <a:rPr lang="en-US" sz="2400" err="1">
                <a:latin typeface="Cambria" panose="02040503050406030204" pitchFamily="18" charset="0"/>
              </a:rPr>
              <a:t>w.h.p</a:t>
            </a:r>
            <a:r>
              <a:rPr lang="en-US" sz="240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578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713E-4C51-BACC-2E7E-6EBBA98BD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DCD7A51-F973-F9E7-02D1-F5F715A4003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1 (Push Time Complexity): </a:t>
            </a:r>
          </a:p>
          <a:p>
            <a:pPr marL="0" indent="0">
              <a:buNone/>
            </a:pPr>
            <a:r>
              <a:rPr lang="en-IN" sz="2400">
                <a:latin typeface="Cambria"/>
                <a:ea typeface="Cambria"/>
              </a:rPr>
              <a:t>The Push algorithm terminates in O(log n) rounds </a:t>
            </a:r>
            <a:r>
              <a:rPr lang="en-IN" sz="2400" err="1">
                <a:latin typeface="Cambria"/>
                <a:ea typeface="Cambria"/>
              </a:rPr>
              <a:t>w.h.p.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26176-5F24-95B0-AAD0-9D08A913A697}"/>
              </a:ext>
            </a:extLst>
          </p:cNvPr>
          <p:cNvSpPr txBox="1"/>
          <p:nvPr/>
        </p:nvSpPr>
        <p:spPr>
          <a:xfrm>
            <a:off x="339634" y="1453118"/>
            <a:ext cx="11512732" cy="489364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rgbClr val="00B0F0"/>
                </a:solidFill>
                <a:latin typeface="Cambria"/>
                <a:ea typeface="Cambria"/>
              </a:rPr>
              <a:t>Proof: </a:t>
            </a:r>
          </a:p>
          <a:p>
            <a:r>
              <a:rPr lang="en-US" sz="2400">
                <a:latin typeface="Cambria"/>
                <a:ea typeface="Cambria"/>
              </a:rPr>
              <a:t>Phase 2 (Convergence ): i</a:t>
            </a:r>
            <a:r>
              <a:rPr lang="en-US" sz="2400" baseline="-25000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≥ n/2, so </a:t>
            </a:r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≤ n/2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/>
                <a:ea typeface="Cambria"/>
              </a:rPr>
              <a:t>Goal: Show </a:t>
            </a:r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goes from ≤ n/2 to 0 in O(</a:t>
            </a:r>
            <a:r>
              <a:rPr lang="en-US" sz="2400" i="1">
                <a:latin typeface="Cambria"/>
                <a:ea typeface="Cambria"/>
              </a:rPr>
              <a:t>log n</a:t>
            </a:r>
            <a:r>
              <a:rPr lang="en-US" sz="2400">
                <a:latin typeface="Cambria"/>
                <a:ea typeface="Cambria"/>
              </a:rPr>
              <a:t>) rounds </a:t>
            </a:r>
            <a:r>
              <a:rPr lang="en-US" sz="2400" err="1">
                <a:latin typeface="Cambria"/>
                <a:ea typeface="Cambria"/>
              </a:rPr>
              <a:t>w.h.p</a:t>
            </a:r>
            <a:r>
              <a:rPr lang="en-US" sz="2400">
                <a:latin typeface="Cambria"/>
                <a:ea typeface="Cambria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/>
              <a:t>For an uninformed node </a:t>
            </a:r>
            <a:r>
              <a:rPr lang="en-US" sz="2400" b="1" i="1"/>
              <a:t>v</a:t>
            </a:r>
            <a:r>
              <a:rPr lang="en-US" sz="2400"/>
              <a:t>, the probability it remains uninformed is: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/>
              <a:t>P(stay) = (1−1/n​)​</a:t>
            </a:r>
            <a:r>
              <a:rPr lang="en-US" sz="2400" baseline="30000">
                <a:latin typeface="Cambria"/>
                <a:ea typeface="Cambria"/>
              </a:rPr>
              <a:t>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/>
                <a:ea typeface="Cambria"/>
              </a:rPr>
              <a:t>Since i</a:t>
            </a:r>
            <a:r>
              <a:rPr lang="en-US" sz="2400" baseline="-25000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≥ n/2,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pt-BR" sz="2400" err="1"/>
              <a:t>P</a:t>
            </a:r>
            <a:r>
              <a:rPr lang="pt-BR" sz="2400"/>
              <a:t>(</a:t>
            </a:r>
            <a:r>
              <a:rPr lang="pt-BR" sz="2400" err="1"/>
              <a:t>stay</a:t>
            </a:r>
            <a:r>
              <a:rPr lang="pt-BR" sz="2400"/>
              <a:t>) &lt; (1−1/</a:t>
            </a:r>
            <a:r>
              <a:rPr lang="pt-BR" sz="2400" err="1"/>
              <a:t>n</a:t>
            </a:r>
            <a:r>
              <a:rPr lang="pt-BR" sz="2400"/>
              <a:t>​)</a:t>
            </a:r>
            <a:r>
              <a:rPr lang="pt-BR" sz="2400" baseline="30000"/>
              <a:t>0.5n  </a:t>
            </a:r>
            <a:r>
              <a:rPr lang="pt-BR" sz="2400"/>
              <a:t>≈  e</a:t>
            </a:r>
            <a:r>
              <a:rPr lang="pt-BR" sz="2400" baseline="30000"/>
              <a:t>-0.5 </a:t>
            </a:r>
            <a:r>
              <a:rPr lang="pt-BR" sz="2400"/>
              <a:t>&lt; 0.61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pt-BR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1"/>
              <a:t>Result:</a:t>
            </a:r>
            <a:r>
              <a:rPr lang="en-US" sz="2400"/>
              <a:t> No. of uninformed nodes decreases by at least a constant factor each round. Hence, convergence (i.e. </a:t>
            </a:r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 baseline="-25000">
                <a:latin typeface="Cambria"/>
                <a:ea typeface="Cambria"/>
              </a:rPr>
              <a:t> </a:t>
            </a:r>
            <a:r>
              <a:rPr lang="en-US" sz="2400"/>
              <a:t>=0) also takes </a:t>
            </a:r>
            <a:r>
              <a:rPr lang="en-US" sz="2400" i="1"/>
              <a:t>O(log n)</a:t>
            </a:r>
            <a:r>
              <a:rPr lang="en-US" sz="2400"/>
              <a:t> rounds.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>
              <a:latin typeface="Cambria"/>
              <a:ea typeface="Cambri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1">
                <a:latin typeface="Cambria"/>
                <a:ea typeface="Cambria"/>
              </a:rPr>
              <a:t>Hence, </a:t>
            </a:r>
            <a:r>
              <a:rPr lang="en-US" sz="2400">
                <a:latin typeface="Cambria"/>
                <a:ea typeface="Cambria"/>
              </a:rPr>
              <a:t>both phases combined also takes </a:t>
            </a:r>
            <a:r>
              <a:rPr lang="en-US" sz="2400" i="1">
                <a:latin typeface="Cambria"/>
                <a:ea typeface="Cambria"/>
              </a:rPr>
              <a:t>O(log n) </a:t>
            </a:r>
            <a:r>
              <a:rPr lang="en-US" sz="2400">
                <a:latin typeface="Cambria"/>
                <a:ea typeface="Cambria"/>
              </a:rPr>
              <a:t>rounds </a:t>
            </a:r>
            <a:r>
              <a:rPr lang="en-US" sz="2400" err="1">
                <a:latin typeface="Cambria"/>
                <a:ea typeface="Cambria"/>
              </a:rPr>
              <a:t>w.h.p</a:t>
            </a:r>
            <a:r>
              <a:rPr lang="en-US" sz="2400">
                <a:latin typeface="Cambria"/>
                <a:ea typeface="Cambria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3B19-0CFE-DCD8-F2A1-425CDADE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DD360C57-A8C8-B995-CDEB-7B4C61AF8655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2 (Pull Time Complexity): </a:t>
            </a:r>
          </a:p>
          <a:p>
            <a:pPr marL="0" indent="0">
              <a:buNone/>
            </a:pPr>
            <a:r>
              <a:rPr lang="en-IN" sz="2400">
                <a:latin typeface="Cambria"/>
                <a:ea typeface="Cambria"/>
              </a:rPr>
              <a:t>The Pull algorithm also terminates in O(</a:t>
            </a:r>
            <a:r>
              <a:rPr lang="en-IN" sz="2400" i="1">
                <a:latin typeface="Cambria"/>
                <a:ea typeface="Cambria"/>
              </a:rPr>
              <a:t>log n</a:t>
            </a:r>
            <a:r>
              <a:rPr lang="en-IN" sz="2400">
                <a:latin typeface="Cambria"/>
                <a:ea typeface="Cambria"/>
              </a:rPr>
              <a:t>) rounds </a:t>
            </a:r>
            <a:r>
              <a:rPr lang="en-IN" sz="2400" err="1">
                <a:latin typeface="Cambria"/>
                <a:ea typeface="Cambria"/>
              </a:rPr>
              <a:t>w.h.p</a:t>
            </a:r>
            <a:r>
              <a:rPr lang="en-IN" sz="2400">
                <a:latin typeface="Cambria"/>
                <a:ea typeface="Cambri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D0EA0-8A44-6E8D-28C9-BE041FA6DE6B}"/>
              </a:ext>
            </a:extLst>
          </p:cNvPr>
          <p:cNvSpPr txBox="1"/>
          <p:nvPr/>
        </p:nvSpPr>
        <p:spPr>
          <a:xfrm>
            <a:off x="339634" y="1453118"/>
            <a:ext cx="11512732" cy="5262979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 dirty="0">
                <a:solidFill>
                  <a:srgbClr val="00B0F0"/>
                </a:solidFill>
                <a:latin typeface="Cambria"/>
                <a:ea typeface="Cambria"/>
              </a:rPr>
              <a:t>Proof: </a:t>
            </a:r>
            <a:r>
              <a:rPr lang="en-IN" sz="2400" dirty="0">
                <a:latin typeface="Cambria"/>
                <a:ea typeface="Cambria"/>
              </a:rPr>
              <a:t>We divide the process into two phases: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Cambria"/>
                <a:ea typeface="Cambria"/>
              </a:rPr>
              <a:t>Phase 1 (Initial Growth): i</a:t>
            </a:r>
            <a:r>
              <a:rPr lang="en-US" sz="2400" baseline="-25000" dirty="0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 &lt; n/2</a:t>
            </a:r>
          </a:p>
          <a:p>
            <a:r>
              <a:rPr lang="en-US" sz="2400" dirty="0">
                <a:latin typeface="Cambria"/>
                <a:ea typeface="Cambria"/>
              </a:rPr>
              <a:t>Goal: Show i</a:t>
            </a:r>
            <a:r>
              <a:rPr lang="en-US" sz="2400" baseline="-25000" dirty="0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 reaches </a:t>
            </a:r>
            <a:r>
              <a:rPr lang="en-US" sz="2400" dirty="0">
                <a:ea typeface="+mn-lt"/>
                <a:cs typeface="+mn-lt"/>
              </a:rPr>
              <a:t>Ω(</a:t>
            </a:r>
            <a:r>
              <a:rPr lang="en-US" sz="2400" i="1" dirty="0">
                <a:ea typeface="+mn-lt"/>
                <a:cs typeface="+mn-lt"/>
              </a:rPr>
              <a:t>n</a:t>
            </a:r>
            <a:r>
              <a:rPr lang="en-US" sz="2400" dirty="0">
                <a:ea typeface="+mn-lt"/>
                <a:cs typeface="+mn-lt"/>
              </a:rPr>
              <a:t>)</a:t>
            </a:r>
            <a:r>
              <a:rPr lang="en-US" sz="2400" dirty="0">
                <a:latin typeface="Cambria"/>
                <a:ea typeface="Cambria"/>
              </a:rPr>
              <a:t> (i.e. n/2) in O(</a:t>
            </a:r>
            <a:r>
              <a:rPr lang="en-US" sz="2400" i="1" dirty="0">
                <a:latin typeface="Cambria"/>
                <a:ea typeface="Cambria"/>
              </a:rPr>
              <a:t>log n</a:t>
            </a:r>
            <a:r>
              <a:rPr lang="en-US" sz="2400" dirty="0">
                <a:latin typeface="Cambria"/>
                <a:ea typeface="Cambria"/>
              </a:rPr>
              <a:t>) rounds </a:t>
            </a:r>
            <a:r>
              <a:rPr lang="en-US" sz="2400" dirty="0" err="1">
                <a:latin typeface="Cambria"/>
                <a:ea typeface="Cambria"/>
              </a:rPr>
              <a:t>w.h.p</a:t>
            </a:r>
            <a:r>
              <a:rPr lang="en-US" sz="2400" dirty="0">
                <a:latin typeface="Cambria"/>
                <a:ea typeface="Cambria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ea typeface="+mn-lt"/>
                <a:cs typeface="+mn-lt"/>
              </a:rPr>
              <a:t>An uninformed node </a:t>
            </a:r>
            <a:r>
              <a:rPr lang="en-US" sz="2400" b="1" i="1" dirty="0">
                <a:ea typeface="+mn-lt"/>
                <a:cs typeface="+mn-lt"/>
              </a:rPr>
              <a:t>v</a:t>
            </a:r>
            <a:r>
              <a:rPr lang="en-US" sz="2400" dirty="0">
                <a:ea typeface="+mn-lt"/>
                <a:cs typeface="+mn-lt"/>
              </a:rPr>
              <a:t> becomes informed if it </a:t>
            </a:r>
            <a:r>
              <a:rPr lang="en-US" sz="2400" i="1" dirty="0">
                <a:ea typeface="+mn-lt"/>
                <a:cs typeface="+mn-lt"/>
              </a:rPr>
              <a:t>pulls</a:t>
            </a:r>
            <a:r>
              <a:rPr lang="en-US" sz="2400" dirty="0">
                <a:ea typeface="+mn-lt"/>
                <a:cs typeface="+mn-lt"/>
              </a:rPr>
              <a:t> from an informed node.</a:t>
            </a:r>
          </a:p>
          <a:p>
            <a:pPr algn="ctr"/>
            <a:r>
              <a:rPr lang="en-US" sz="2400" dirty="0" err="1">
                <a:ea typeface="+mn-lt"/>
                <a:cs typeface="+mn-lt"/>
              </a:rPr>
              <a:t>Pr</a:t>
            </a:r>
            <a:r>
              <a:rPr lang="en-US" sz="2400" dirty="0">
                <a:ea typeface="+mn-lt"/>
                <a:cs typeface="+mn-lt"/>
              </a:rPr>
              <a:t>[</a:t>
            </a:r>
            <a:r>
              <a:rPr lang="en-US" sz="2400" b="1" i="1" dirty="0">
                <a:ea typeface="+mn-lt"/>
                <a:cs typeface="+mn-lt"/>
              </a:rPr>
              <a:t>v</a:t>
            </a:r>
            <a:r>
              <a:rPr lang="en-US" sz="2400" dirty="0">
                <a:ea typeface="+mn-lt"/>
                <a:cs typeface="+mn-lt"/>
              </a:rPr>
              <a:t> gets informed at time t]= i</a:t>
            </a:r>
            <a:r>
              <a:rPr lang="en-US" sz="2400" baseline="-25000" dirty="0">
                <a:ea typeface="Cambria"/>
              </a:rPr>
              <a:t>t</a:t>
            </a:r>
            <a:r>
              <a:rPr lang="en-US" sz="2400" dirty="0">
                <a:ea typeface="+mn-lt"/>
                <a:cs typeface="+mn-lt"/>
              </a:rPr>
              <a:t> /n</a:t>
            </a:r>
          </a:p>
          <a:p>
            <a:r>
              <a:rPr lang="en-US" sz="2400" dirty="0">
                <a:ea typeface="+mn-lt"/>
                <a:cs typeface="+mn-lt"/>
              </a:rPr>
              <a:t>Expected new informed: 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E[new ∣ I</a:t>
            </a:r>
            <a:r>
              <a:rPr lang="en-US" sz="2400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]= </a:t>
            </a:r>
            <a:r>
              <a:rPr lang="en-US" sz="2400" dirty="0" err="1">
                <a:latin typeface="Cambria"/>
                <a:ea typeface="Cambria"/>
                <a:cs typeface="+mn-lt"/>
              </a:rPr>
              <a:t>u</a:t>
            </a:r>
            <a:r>
              <a:rPr lang="en-US" sz="2400" baseline="-25000" dirty="0" err="1">
                <a:latin typeface="Cambria"/>
                <a:ea typeface="Cambria"/>
                <a:cs typeface="+mn-lt"/>
              </a:rPr>
              <a:t>t</a:t>
            </a:r>
            <a:r>
              <a:rPr lang="en-US" sz="1600" baseline="-25000" dirty="0">
                <a:latin typeface="Cambria"/>
                <a:ea typeface="Cambria"/>
                <a:cs typeface="+mn-lt"/>
              </a:rPr>
              <a:t> </a:t>
            </a:r>
            <a:r>
              <a:rPr lang="en-US" sz="2400" dirty="0">
                <a:latin typeface="Cambria"/>
                <a:ea typeface="Cambria"/>
                <a:cs typeface="+mn-lt"/>
              </a:rPr>
              <a:t>⋅ i</a:t>
            </a:r>
            <a:r>
              <a:rPr lang="en-US" sz="2400" baseline="-25000" dirty="0">
                <a:latin typeface="Cambria"/>
                <a:ea typeface="Cambria"/>
                <a:cs typeface="+mn-lt"/>
              </a:rPr>
              <a:t>t</a:t>
            </a:r>
            <a:r>
              <a:rPr lang="en-US" sz="2400" dirty="0">
                <a:latin typeface="Cambria"/>
                <a:ea typeface="Cambria"/>
                <a:cs typeface="+mn-lt"/>
              </a:rPr>
              <a:t> /n  =(n−i</a:t>
            </a:r>
            <a:r>
              <a:rPr lang="en-US" sz="2400" baseline="-25000" dirty="0">
                <a:latin typeface="Cambria"/>
                <a:ea typeface="Cambria"/>
                <a:cs typeface="+mn-lt"/>
              </a:rPr>
              <a:t>t</a:t>
            </a:r>
            <a:r>
              <a:rPr lang="en-US" sz="2400" dirty="0">
                <a:latin typeface="Cambria"/>
                <a:ea typeface="Cambria"/>
                <a:cs typeface="+mn-lt"/>
              </a:rPr>
              <a:t>)⋅ i</a:t>
            </a:r>
            <a:r>
              <a:rPr lang="en-US" sz="2000" baseline="-25000" dirty="0">
                <a:latin typeface="Cambria"/>
                <a:ea typeface="Cambria"/>
                <a:cs typeface="+mn-lt"/>
              </a:rPr>
              <a:t>t</a:t>
            </a:r>
            <a:r>
              <a:rPr lang="en-US" sz="2400" dirty="0">
                <a:latin typeface="Cambria"/>
                <a:ea typeface="Cambria"/>
                <a:cs typeface="+mn-lt"/>
              </a:rPr>
              <a:t> /n</a:t>
            </a:r>
          </a:p>
          <a:p>
            <a:r>
              <a:rPr lang="en-US" sz="2400" dirty="0">
                <a:ea typeface="+mn-lt"/>
                <a:cs typeface="+mn-lt"/>
              </a:rPr>
              <a:t>Hence the expected size of the informed set evolves as: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E[ i</a:t>
            </a:r>
            <a:r>
              <a:rPr lang="en-US" baseline="-25000" dirty="0">
                <a:ea typeface="+mn-lt"/>
                <a:cs typeface="+mn-lt"/>
              </a:rPr>
              <a:t>t+1</a:t>
            </a:r>
            <a:r>
              <a:rPr lang="en-US" sz="1100" baseline="-250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∣ I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 ] = i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 +(n−i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)⋅ i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/n  = 2i</a:t>
            </a:r>
            <a:r>
              <a:rPr lang="en-US" sz="2400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- i</a:t>
            </a:r>
            <a:r>
              <a:rPr lang="en-US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/n  </a:t>
            </a:r>
          </a:p>
          <a:p>
            <a:pPr algn="ctr"/>
            <a:endParaRPr lang="en-US" sz="2400" dirty="0">
              <a:ea typeface="Cambria"/>
            </a:endParaRPr>
          </a:p>
          <a:p>
            <a:r>
              <a:rPr lang="en-US" sz="2400" dirty="0">
                <a:ea typeface="+mn-lt"/>
                <a:cs typeface="+mn-lt"/>
              </a:rPr>
              <a:t>This is the same expression as for the Push algorithm. </a:t>
            </a:r>
          </a:p>
          <a:p>
            <a:r>
              <a:rPr lang="en-US" sz="2400" dirty="0">
                <a:ea typeface="+mn-lt"/>
                <a:cs typeface="+mn-lt"/>
              </a:rPr>
              <a:t>By standard Chernoff bounds i</a:t>
            </a:r>
            <a:r>
              <a:rPr lang="en-US" sz="2800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  reaches Ω(</a:t>
            </a:r>
            <a:r>
              <a:rPr lang="en-US" sz="2400" i="1" dirty="0">
                <a:ea typeface="+mn-lt"/>
                <a:cs typeface="+mn-lt"/>
              </a:rPr>
              <a:t>n</a:t>
            </a:r>
            <a:r>
              <a:rPr lang="en-US" sz="2400" dirty="0">
                <a:ea typeface="+mn-lt"/>
                <a:cs typeface="+mn-lt"/>
              </a:rPr>
              <a:t>) in O(</a:t>
            </a:r>
            <a:r>
              <a:rPr lang="en-US" sz="2400" i="1" dirty="0">
                <a:ea typeface="+mn-lt"/>
                <a:cs typeface="+mn-lt"/>
              </a:rPr>
              <a:t>log n</a:t>
            </a:r>
            <a:r>
              <a:rPr lang="en-US" sz="2400" dirty="0">
                <a:ea typeface="+mn-lt"/>
                <a:cs typeface="+mn-lt"/>
              </a:rPr>
              <a:t>) rounds </a:t>
            </a:r>
            <a:r>
              <a:rPr lang="en-US" sz="2400" dirty="0" err="1">
                <a:ea typeface="+mn-lt"/>
                <a:cs typeface="+mn-lt"/>
              </a:rPr>
              <a:t>w.h.p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>
              <a:ea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CB20B-8C17-C1D0-498B-28A195ABA590}"/>
              </a:ext>
            </a:extLst>
          </p:cNvPr>
          <p:cNvSpPr txBox="1"/>
          <p:nvPr/>
        </p:nvSpPr>
        <p:spPr>
          <a:xfrm>
            <a:off x="7811401" y="4689695"/>
            <a:ext cx="28073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200" dirty="0">
                <a:latin typeface="Posterama"/>
                <a:ea typeface="微软雅黑"/>
                <a:cs typeface="Posteram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6888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FB3D-1FC5-07E8-9CBA-B5BCD921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D9C49B8A-BDCE-BD4C-EF24-7E1CD9511CD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2 (Pull Time Complexity): </a:t>
            </a:r>
            <a:endParaRPr lang="en-IN"/>
          </a:p>
          <a:p>
            <a:pPr marL="0" indent="0">
              <a:buNone/>
            </a:pPr>
            <a:r>
              <a:rPr lang="en-IN" sz="2400">
                <a:latin typeface="Cambria"/>
                <a:ea typeface="Cambria"/>
              </a:rPr>
              <a:t>The Pull algorithm also terminates in O(log n) rounds </a:t>
            </a:r>
            <a:r>
              <a:rPr lang="en-IN" sz="2400" err="1">
                <a:latin typeface="Cambria"/>
                <a:ea typeface="Cambria"/>
              </a:rPr>
              <a:t>w.h.p</a:t>
            </a:r>
            <a:r>
              <a:rPr lang="en-IN" sz="2400">
                <a:latin typeface="Cambria"/>
                <a:ea typeface="Cambri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E1CF2-7563-D44B-1117-A465E46AED3E}"/>
              </a:ext>
            </a:extLst>
          </p:cNvPr>
          <p:cNvSpPr txBox="1"/>
          <p:nvPr/>
        </p:nvSpPr>
        <p:spPr>
          <a:xfrm>
            <a:off x="339634" y="1453118"/>
            <a:ext cx="11512732" cy="489364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 dirty="0">
                <a:solidFill>
                  <a:srgbClr val="00B0F0"/>
                </a:solidFill>
                <a:latin typeface="Cambria"/>
                <a:ea typeface="Cambria"/>
              </a:rPr>
              <a:t>Proof: </a:t>
            </a:r>
          </a:p>
          <a:p>
            <a:r>
              <a:rPr lang="en-US" sz="2400" dirty="0">
                <a:latin typeface="Cambria"/>
                <a:ea typeface="Cambria"/>
              </a:rPr>
              <a:t>Phase 2 (</a:t>
            </a:r>
            <a:r>
              <a:rPr lang="en-US" sz="2400" b="1" dirty="0">
                <a:latin typeface="Cambria"/>
                <a:ea typeface="Cambria"/>
              </a:rPr>
              <a:t>Fast </a:t>
            </a:r>
            <a:r>
              <a:rPr lang="en-US" sz="2400" dirty="0">
                <a:latin typeface="Cambria"/>
                <a:ea typeface="Cambria"/>
              </a:rPr>
              <a:t>Convergence) : i</a:t>
            </a:r>
            <a:r>
              <a:rPr lang="en-US" sz="2400" baseline="-25000" dirty="0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 ≥ n/2, so </a:t>
            </a:r>
            <a:r>
              <a:rPr lang="en-US" sz="2400" dirty="0" err="1">
                <a:latin typeface="Cambria"/>
                <a:ea typeface="Cambria"/>
              </a:rPr>
              <a:t>u</a:t>
            </a:r>
            <a:r>
              <a:rPr lang="en-US" sz="2400" baseline="-25000" dirty="0" err="1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 ≤ n/2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Cambria"/>
                <a:ea typeface="Cambria"/>
              </a:rPr>
              <a:t>Goal: Show </a:t>
            </a:r>
            <a:r>
              <a:rPr lang="en-US" sz="2400" dirty="0" err="1">
                <a:latin typeface="Cambria"/>
                <a:ea typeface="Cambria"/>
              </a:rPr>
              <a:t>u</a:t>
            </a:r>
            <a:r>
              <a:rPr lang="en-US" sz="2400" baseline="-25000" dirty="0" err="1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 goes from ≤ n/2 to 0 in O(</a:t>
            </a:r>
            <a:r>
              <a:rPr lang="en-US" sz="2400" i="1" dirty="0">
                <a:latin typeface="Cambria"/>
                <a:ea typeface="Cambria"/>
              </a:rPr>
              <a:t>log n</a:t>
            </a:r>
            <a:r>
              <a:rPr lang="en-US" sz="2400" dirty="0">
                <a:latin typeface="Cambria"/>
                <a:ea typeface="Cambria"/>
              </a:rPr>
              <a:t>) rounds </a:t>
            </a:r>
            <a:r>
              <a:rPr lang="en-US" sz="2400" dirty="0" err="1">
                <a:latin typeface="Cambria"/>
                <a:ea typeface="Cambria"/>
              </a:rPr>
              <a:t>w.h.p</a:t>
            </a:r>
            <a:r>
              <a:rPr lang="en-US" sz="2400" dirty="0">
                <a:latin typeface="Cambria"/>
                <a:ea typeface="Cambria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ea typeface="+mn-lt"/>
                <a:cs typeface="+mn-lt"/>
              </a:rPr>
              <a:t>When i</a:t>
            </a:r>
            <a:r>
              <a:rPr lang="en-US" sz="2400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≥ n/2 , each uninformed node v</a:t>
            </a:r>
            <a:r>
              <a:rPr lang="en-US" dirty="0">
                <a:ea typeface="+mn-lt"/>
                <a:cs typeface="+mn-lt"/>
              </a:rPr>
              <a:t> ∈</a:t>
            </a:r>
            <a:r>
              <a:rPr lang="en-US" sz="2400" dirty="0">
                <a:ea typeface="+mn-lt"/>
                <a:cs typeface="+mn-lt"/>
              </a:rPr>
              <a:t> U</a:t>
            </a:r>
            <a:r>
              <a:rPr lang="en-US" sz="2400" baseline="-25000" dirty="0">
                <a:ea typeface="+mn-lt"/>
                <a:cs typeface="+mn-lt"/>
              </a:rPr>
              <a:t>t </a:t>
            </a:r>
            <a:r>
              <a:rPr lang="en-US" sz="2400" dirty="0">
                <a:ea typeface="+mn-lt"/>
                <a:cs typeface="+mn-lt"/>
              </a:rPr>
              <a:t>has: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 err="1">
                <a:ea typeface="+mn-lt"/>
                <a:cs typeface="+mn-lt"/>
              </a:rPr>
              <a:t>Pr</a:t>
            </a:r>
            <a:r>
              <a:rPr lang="en-US" sz="2400" dirty="0">
                <a:ea typeface="+mn-lt"/>
                <a:cs typeface="+mn-lt"/>
              </a:rPr>
              <a:t> [v informed at time t ] = i</a:t>
            </a:r>
            <a:r>
              <a:rPr lang="en-US" sz="2400" baseline="-25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/n &gt; 0.5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Thus each round </a:t>
            </a:r>
            <a:r>
              <a:rPr lang="en-US" sz="2400" i="1" dirty="0">
                <a:ea typeface="+mn-lt"/>
                <a:cs typeface="+mn-lt"/>
              </a:rPr>
              <a:t>at least half</a:t>
            </a:r>
            <a:r>
              <a:rPr lang="en-US" sz="2400" dirty="0">
                <a:ea typeface="+mn-lt"/>
                <a:cs typeface="+mn-lt"/>
              </a:rPr>
              <a:t> of the still-uninformed nodes get informed:</a:t>
            </a:r>
            <a:endParaRPr lang="en-US" dirty="0"/>
          </a:p>
          <a:p>
            <a:pPr algn="ctr"/>
            <a:r>
              <a:rPr lang="en-US" sz="2400" dirty="0">
                <a:latin typeface="Cambria"/>
                <a:ea typeface="Cambria"/>
              </a:rPr>
              <a:t>E[ u</a:t>
            </a:r>
            <a:r>
              <a:rPr lang="en-US" sz="2400" baseline="-25000" dirty="0">
                <a:latin typeface="Cambria"/>
                <a:ea typeface="Cambria"/>
              </a:rPr>
              <a:t>t+1 </a:t>
            </a:r>
            <a:r>
              <a:rPr lang="en-US" sz="2400" dirty="0">
                <a:latin typeface="Cambria"/>
                <a:ea typeface="Cambria"/>
              </a:rPr>
              <a:t>| U</a:t>
            </a:r>
            <a:r>
              <a:rPr lang="en-US" sz="2400" baseline="-25000" dirty="0">
                <a:latin typeface="Cambria"/>
                <a:ea typeface="Cambria"/>
              </a:rPr>
              <a:t>t </a:t>
            </a:r>
            <a:r>
              <a:rPr lang="en-US" sz="2400" dirty="0">
                <a:latin typeface="Cambria"/>
                <a:ea typeface="Cambria"/>
              </a:rPr>
              <a:t>]   ≥ i</a:t>
            </a:r>
            <a:r>
              <a:rPr lang="en-US" sz="2400" baseline="-25000" dirty="0">
                <a:latin typeface="Cambria"/>
                <a:ea typeface="Cambria"/>
              </a:rPr>
              <a:t>t</a:t>
            </a:r>
            <a:r>
              <a:rPr lang="en-US" sz="2400" dirty="0">
                <a:latin typeface="Cambria"/>
                <a:ea typeface="Cambria"/>
              </a:rPr>
              <a:t>/2 </a:t>
            </a:r>
            <a:endParaRPr lang="en-US" sz="4000" baseline="-25000" dirty="0">
              <a:latin typeface="Cambria"/>
              <a:ea typeface="Cambria"/>
            </a:endParaRPr>
          </a:p>
          <a:p>
            <a:endParaRPr lang="en-US" sz="2400" dirty="0">
              <a:latin typeface="Cambria"/>
              <a:ea typeface="Cambria"/>
            </a:endParaRPr>
          </a:p>
          <a:p>
            <a:r>
              <a:rPr lang="en-US" sz="2400" dirty="0"/>
              <a:t>Again using Chernoff arguments, </a:t>
            </a:r>
            <a:r>
              <a:rPr lang="en-US" sz="2400" dirty="0" err="1">
                <a:latin typeface="Cambria"/>
                <a:ea typeface="Cambria"/>
              </a:rPr>
              <a:t>u</a:t>
            </a:r>
            <a:r>
              <a:rPr lang="en-US" sz="2400" baseline="-25000" dirty="0" err="1">
                <a:latin typeface="Cambria"/>
                <a:ea typeface="Cambria"/>
              </a:rPr>
              <a:t>t</a:t>
            </a:r>
            <a:r>
              <a:rPr lang="en-US" sz="2400" dirty="0"/>
              <a:t> drops by a constant factor each round and hits 0 after O(log n) steps </a:t>
            </a:r>
            <a:r>
              <a:rPr lang="en-US" sz="2400" dirty="0" err="1"/>
              <a:t>w.h.p</a:t>
            </a:r>
            <a:r>
              <a:rPr lang="en-US" sz="2400" dirty="0"/>
              <a:t>.</a:t>
            </a:r>
          </a:p>
          <a:p>
            <a:r>
              <a:rPr lang="en-US" sz="2400" dirty="0">
                <a:ea typeface="+mn-lt"/>
                <a:cs typeface="+mn-lt"/>
              </a:rPr>
              <a:t>(In fact, We can achieve even tighter bound O(</a:t>
            </a:r>
            <a:r>
              <a:rPr lang="en-US" sz="2400" i="1" dirty="0">
                <a:ea typeface="+mn-lt"/>
                <a:cs typeface="+mn-lt"/>
              </a:rPr>
              <a:t>log </a:t>
            </a:r>
            <a:r>
              <a:rPr lang="en-US" sz="2400" i="1" dirty="0" err="1">
                <a:ea typeface="+mn-lt"/>
                <a:cs typeface="+mn-lt"/>
              </a:rPr>
              <a:t>log</a:t>
            </a:r>
            <a:r>
              <a:rPr lang="en-US" sz="2400" i="1" dirty="0">
                <a:ea typeface="+mn-lt"/>
                <a:cs typeface="+mn-lt"/>
              </a:rPr>
              <a:t> n)</a:t>
            </a:r>
            <a:r>
              <a:rPr lang="en-US" sz="2400" dirty="0">
                <a:ea typeface="+mn-lt"/>
                <a:cs typeface="+mn-lt"/>
              </a:rPr>
              <a:t> for this phase using Lemma 2)</a:t>
            </a:r>
            <a:endParaRPr lang="en-US" sz="2400" dirty="0">
              <a:latin typeface="Cambria"/>
              <a:ea typeface="Cambria"/>
            </a:endParaRPr>
          </a:p>
          <a:p>
            <a:pPr>
              <a:buNone/>
            </a:pPr>
            <a:r>
              <a:rPr lang="en-IN" sz="2400" b="1" dirty="0"/>
              <a:t>Hence, </a:t>
            </a:r>
            <a:r>
              <a:rPr lang="en-IN" sz="2400" dirty="0"/>
              <a:t>Total time  =  O(</a:t>
            </a:r>
            <a:r>
              <a:rPr lang="en-IN" sz="2400" i="1" dirty="0"/>
              <a:t>log n</a:t>
            </a:r>
            <a:r>
              <a:rPr lang="en-IN" sz="2400" dirty="0"/>
              <a:t>)  +  O(</a:t>
            </a:r>
            <a:r>
              <a:rPr lang="en-IN" sz="2400" i="1" dirty="0"/>
              <a:t>log n</a:t>
            </a:r>
            <a:r>
              <a:rPr lang="en-IN" sz="2400" dirty="0"/>
              <a:t>)  =  O(</a:t>
            </a:r>
            <a:r>
              <a:rPr lang="en-IN" sz="2400" i="1" dirty="0"/>
              <a:t>log n</a:t>
            </a:r>
            <a:r>
              <a:rPr lang="en-IN" sz="2400" dirty="0"/>
              <a:t>)  </a:t>
            </a:r>
            <a:r>
              <a:rPr lang="en-IN" sz="2400" dirty="0" err="1"/>
              <a:t>w.h.p</a:t>
            </a:r>
            <a:r>
              <a:rPr lang="en-IN" sz="2400" dirty="0"/>
              <a:t>.</a:t>
            </a:r>
            <a:endParaRPr lang="en-US" sz="24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08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AB93-7E93-26D9-692A-238957DB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58E48EED-874C-FB84-0536-968264130F4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3 (Push &amp; Pull Time Complexity): </a:t>
            </a:r>
          </a:p>
          <a:p>
            <a:pPr marL="0" indent="0">
              <a:buNone/>
            </a:pPr>
            <a:r>
              <a:rPr lang="en-IN" sz="2400">
                <a:latin typeface="Cambria"/>
                <a:ea typeface="Cambria"/>
              </a:rPr>
              <a:t>The Push &amp; Pull algorithm also terminates in O(</a:t>
            </a:r>
            <a:r>
              <a:rPr lang="en-IN" sz="2400" i="1">
                <a:latin typeface="Cambria"/>
                <a:ea typeface="Cambria"/>
              </a:rPr>
              <a:t>log n</a:t>
            </a:r>
            <a:r>
              <a:rPr lang="en-IN" sz="2400">
                <a:latin typeface="Cambria"/>
                <a:ea typeface="Cambria"/>
              </a:rPr>
              <a:t>) rounds </a:t>
            </a:r>
            <a:r>
              <a:rPr lang="en-IN" sz="2400" err="1">
                <a:latin typeface="Cambria"/>
                <a:ea typeface="Cambria"/>
              </a:rPr>
              <a:t>w.h.p</a:t>
            </a:r>
            <a:r>
              <a:rPr lang="en-IN" sz="2400">
                <a:latin typeface="Cambria"/>
                <a:ea typeface="Cambri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996DD-0CA6-561E-DFAB-5E1F0D9C211F}"/>
              </a:ext>
            </a:extLst>
          </p:cNvPr>
          <p:cNvSpPr txBox="1"/>
          <p:nvPr/>
        </p:nvSpPr>
        <p:spPr>
          <a:xfrm>
            <a:off x="339634" y="1453118"/>
            <a:ext cx="11512732" cy="378565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rgbClr val="00B0F0"/>
                </a:solidFill>
                <a:latin typeface="Cambria"/>
                <a:ea typeface="Cambria"/>
              </a:rPr>
              <a:t>Proof: </a:t>
            </a:r>
            <a:r>
              <a:rPr lang="en-IN" sz="2400">
                <a:latin typeface="Cambria"/>
                <a:ea typeface="Cambria"/>
              </a:rPr>
              <a:t>We divide the process into two phases: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/>
                <a:ea typeface="Cambria"/>
              </a:rPr>
              <a:t>Phase 1 (Initial Growth): i</a:t>
            </a:r>
            <a:r>
              <a:rPr lang="en-US" sz="2400" baseline="-25000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&lt; n/2</a:t>
            </a:r>
          </a:p>
          <a:p>
            <a:endParaRPr lang="en-US" sz="2400">
              <a:ea typeface="+mn-lt"/>
              <a:cs typeface="+mn-lt"/>
            </a:endParaRPr>
          </a:p>
          <a:p>
            <a:pPr>
              <a:buNone/>
            </a:pPr>
            <a:r>
              <a:rPr lang="en-US" sz="2400"/>
              <a:t>An uninformed node </a:t>
            </a:r>
            <a:r>
              <a:rPr lang="en-US" sz="2400" b="1" i="1"/>
              <a:t>v</a:t>
            </a:r>
            <a:r>
              <a:rPr lang="en-US" sz="2400"/>
              <a:t> becomes informed if: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Push:</a:t>
            </a:r>
            <a:r>
              <a:rPr lang="en-US" sz="2400"/>
              <a:t> An informed node decides to push to </a:t>
            </a:r>
            <a:r>
              <a:rPr lang="en-US" sz="2400" b="1" i="1"/>
              <a:t>v</a:t>
            </a:r>
            <a:r>
              <a:rPr lang="en-US" sz="2400"/>
              <a:t>, OR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Pull:</a:t>
            </a:r>
            <a:r>
              <a:rPr lang="en-US" sz="2400"/>
              <a:t> </a:t>
            </a:r>
            <a:r>
              <a:rPr lang="en-US" sz="2400" b="1" i="1"/>
              <a:t>v</a:t>
            </a:r>
            <a:r>
              <a:rPr lang="en-US" sz="2400"/>
              <a:t> decides to pull from an informed node.</a:t>
            </a:r>
          </a:p>
          <a:p>
            <a:pPr algn="ctr"/>
            <a:r>
              <a:rPr lang="en-IN" sz="2400" err="1"/>
              <a:t>Pr</a:t>
            </a:r>
            <a:r>
              <a:rPr lang="en-IN" sz="2400"/>
              <a:t>[v gets informed] ≥ max ( </a:t>
            </a:r>
            <a:r>
              <a:rPr lang="en-IN" sz="2400" err="1"/>
              <a:t>Pr</a:t>
            </a:r>
            <a:r>
              <a:rPr lang="en-IN" sz="2400"/>
              <a:t>[Push] , </a:t>
            </a:r>
            <a:r>
              <a:rPr lang="en-IN" sz="2400" err="1"/>
              <a:t>Pr</a:t>
            </a:r>
            <a:r>
              <a:rPr lang="en-IN" sz="2400"/>
              <a:t>[Pull] ) ≥ </a:t>
            </a:r>
            <a:r>
              <a:rPr lang="en-US" sz="2400">
                <a:latin typeface="Cambria"/>
                <a:ea typeface="Cambria"/>
              </a:rPr>
              <a:t>i</a:t>
            </a:r>
            <a:r>
              <a:rPr lang="en-US" sz="2400" baseline="-25000">
                <a:latin typeface="Cambria"/>
                <a:ea typeface="Cambria"/>
              </a:rPr>
              <a:t>t </a:t>
            </a:r>
            <a:r>
              <a:rPr lang="en-IN" sz="2400"/>
              <a:t>/n</a:t>
            </a:r>
          </a:p>
          <a:p>
            <a:pPr algn="ctr"/>
            <a:endParaRPr lang="en-IN" sz="2400"/>
          </a:p>
          <a:p>
            <a:r>
              <a:rPr lang="en-US" sz="2400"/>
              <a:t>As in “Push” (or “Pull” ), the informed nodes grows by a constant factor each round </a:t>
            </a:r>
            <a:r>
              <a:rPr lang="en-IN" sz="2400"/>
              <a:t>​ </a:t>
            </a:r>
          </a:p>
          <a:p>
            <a:r>
              <a:rPr lang="en-IN" sz="2400"/>
              <a:t>This phase reaches </a:t>
            </a:r>
            <a:r>
              <a:rPr lang="en-US" sz="2400">
                <a:latin typeface="Cambria"/>
                <a:ea typeface="Cambria"/>
              </a:rPr>
              <a:t>i</a:t>
            </a:r>
            <a:r>
              <a:rPr lang="en-US" sz="2400" baseline="-25000">
                <a:latin typeface="Cambria"/>
                <a:ea typeface="Cambria"/>
              </a:rPr>
              <a:t>t </a:t>
            </a:r>
            <a:r>
              <a:rPr lang="en-IN" sz="2400" baseline="-25000">
                <a:latin typeface="Cambria"/>
                <a:ea typeface="Cambria"/>
              </a:rPr>
              <a:t> </a:t>
            </a:r>
            <a:r>
              <a:rPr lang="en-IN" sz="2400"/>
              <a:t>≈ n/2​ in </a:t>
            </a:r>
            <a:r>
              <a:rPr lang="en-IN" sz="2400" i="1"/>
              <a:t>O(</a:t>
            </a:r>
            <a:r>
              <a:rPr lang="en-IN" sz="2400" i="1" err="1"/>
              <a:t>log⁡n</a:t>
            </a:r>
            <a:r>
              <a:rPr lang="en-IN" sz="2400" i="1"/>
              <a:t>) </a:t>
            </a:r>
            <a:r>
              <a:rPr lang="en-IN" sz="2400"/>
              <a:t>rounds </a:t>
            </a:r>
            <a:r>
              <a:rPr lang="en-IN" sz="2400" err="1"/>
              <a:t>w.h.p</a:t>
            </a:r>
            <a:endParaRPr lang="en-US" sz="2400"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86979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D042-7438-7C4C-A02E-F651099D1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38C15875-46A8-BF4C-0BF1-33BA0B872B9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1512732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3 (Push &amp; Pull Time Complexity): </a:t>
            </a:r>
          </a:p>
          <a:p>
            <a:pPr marL="0" indent="0">
              <a:buNone/>
            </a:pPr>
            <a:r>
              <a:rPr lang="en-IN" sz="2400">
                <a:latin typeface="Cambria"/>
                <a:ea typeface="Cambria"/>
              </a:rPr>
              <a:t>The Push &amp; Pull algorithm also terminates in O(</a:t>
            </a:r>
            <a:r>
              <a:rPr lang="en-IN" sz="2400" i="1">
                <a:latin typeface="Cambria"/>
                <a:ea typeface="Cambria"/>
              </a:rPr>
              <a:t>log n</a:t>
            </a:r>
            <a:r>
              <a:rPr lang="en-IN" sz="2400">
                <a:latin typeface="Cambria"/>
                <a:ea typeface="Cambria"/>
              </a:rPr>
              <a:t>) rounds </a:t>
            </a:r>
            <a:r>
              <a:rPr lang="en-IN" sz="2400" err="1">
                <a:latin typeface="Cambria"/>
                <a:ea typeface="Cambria"/>
              </a:rPr>
              <a:t>w.h.p</a:t>
            </a:r>
            <a:r>
              <a:rPr lang="en-IN" sz="2400">
                <a:latin typeface="Cambria"/>
                <a:ea typeface="Cambri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940DE-D975-6ED9-B0B2-B35A81BE283E}"/>
              </a:ext>
            </a:extLst>
          </p:cNvPr>
          <p:cNvSpPr txBox="1"/>
          <p:nvPr/>
        </p:nvSpPr>
        <p:spPr>
          <a:xfrm>
            <a:off x="339634" y="1453118"/>
            <a:ext cx="11512732" cy="378565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rgbClr val="00B0F0"/>
                </a:solidFill>
                <a:latin typeface="Cambria"/>
                <a:ea typeface="Cambria"/>
              </a:rPr>
              <a:t>Proof: </a:t>
            </a:r>
            <a:r>
              <a:rPr lang="en-IN" sz="2400">
                <a:latin typeface="Cambria"/>
                <a:ea typeface="Cambria"/>
              </a:rPr>
              <a:t>We divide the process into two phases: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>
                <a:latin typeface="Cambria"/>
                <a:ea typeface="Cambria"/>
              </a:rPr>
              <a:t>Phase 2 (Fast Convergence): i</a:t>
            </a:r>
            <a:r>
              <a:rPr lang="en-US" sz="2400" baseline="-25000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</a:t>
            </a:r>
            <a:r>
              <a:rPr lang="en-IN" sz="2400"/>
              <a:t>≥ </a:t>
            </a:r>
            <a:r>
              <a:rPr lang="en-US" sz="2400">
                <a:latin typeface="Cambria"/>
                <a:ea typeface="Cambria"/>
              </a:rPr>
              <a:t>n/2 , i.e. , </a:t>
            </a:r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>
                <a:latin typeface="Cambria"/>
                <a:ea typeface="Cambria"/>
              </a:rPr>
              <a:t> ≤ n/2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/>
              <a:t>Once at least half the nodes are informed, </a:t>
            </a:r>
          </a:p>
          <a:p>
            <a:r>
              <a:rPr lang="en-US" sz="2400"/>
              <a:t>each uninformed node has a probability of </a:t>
            </a:r>
            <a:r>
              <a:rPr lang="en-US" sz="2400" i="1"/>
              <a:t>over</a:t>
            </a:r>
            <a:r>
              <a:rPr lang="en-US" sz="2400"/>
              <a:t>  1/2 of being informed per round</a:t>
            </a:r>
          </a:p>
          <a:p>
            <a:endParaRPr lang="en-US" sz="2400"/>
          </a:p>
          <a:p>
            <a:r>
              <a:rPr lang="en-US" sz="2400"/>
              <a:t>Thus </a:t>
            </a:r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 baseline="-25000">
                <a:latin typeface="Cambria"/>
                <a:ea typeface="Cambria"/>
              </a:rPr>
              <a:t>  </a:t>
            </a:r>
            <a:r>
              <a:rPr lang="en-US" sz="2400"/>
              <a:t>drops by at least a factor of 2 per round.</a:t>
            </a:r>
          </a:p>
          <a:p>
            <a:r>
              <a:rPr lang="en-US" sz="2400"/>
              <a:t>By concentration arguments, </a:t>
            </a:r>
          </a:p>
          <a:p>
            <a:pPr algn="ctr"/>
            <a:endParaRPr lang="en-US" sz="2400"/>
          </a:p>
          <a:p>
            <a:pPr algn="ctr"/>
            <a:r>
              <a:rPr lang="en-US" sz="2400" err="1">
                <a:latin typeface="Cambria"/>
                <a:ea typeface="Cambria"/>
              </a:rPr>
              <a:t>u</a:t>
            </a:r>
            <a:r>
              <a:rPr lang="en-US" sz="2400" baseline="-25000" err="1">
                <a:latin typeface="Cambria"/>
                <a:ea typeface="Cambria"/>
              </a:rPr>
              <a:t>t</a:t>
            </a:r>
            <a:r>
              <a:rPr lang="en-US" sz="2400" baseline="-25000">
                <a:latin typeface="Cambria"/>
                <a:ea typeface="Cambria"/>
              </a:rPr>
              <a:t> </a:t>
            </a:r>
            <a:r>
              <a:rPr lang="en-US" sz="2400"/>
              <a:t>​-&gt; 0 in </a:t>
            </a:r>
            <a:r>
              <a:rPr lang="en-US" sz="2400" i="1"/>
              <a:t>O(log n)</a:t>
            </a:r>
            <a:r>
              <a:rPr lang="en-US" sz="2400"/>
              <a:t> rounds </a:t>
            </a:r>
            <a:r>
              <a:rPr lang="en-US" sz="2400" err="1"/>
              <a:t>w.h.p</a:t>
            </a:r>
            <a:r>
              <a:rPr lang="en-US" sz="2400"/>
              <a:t>.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4C53-6BA2-27DA-077D-84B736548FD5}"/>
              </a:ext>
            </a:extLst>
          </p:cNvPr>
          <p:cNvSpPr txBox="1"/>
          <p:nvPr/>
        </p:nvSpPr>
        <p:spPr>
          <a:xfrm>
            <a:off x="2916025" y="5583958"/>
            <a:ext cx="63599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Hence, </a:t>
            </a:r>
            <a:r>
              <a:rPr lang="en-US" sz="2400"/>
              <a:t>Push-Pull total time=</a:t>
            </a:r>
            <a:r>
              <a:rPr lang="en-US" sz="2400" i="1"/>
              <a:t>O(</a:t>
            </a:r>
            <a:r>
              <a:rPr lang="en-US" sz="2400" i="1" err="1"/>
              <a:t>logn</a:t>
            </a:r>
            <a:r>
              <a:rPr lang="en-US" sz="2400" i="1"/>
              <a:t>)</a:t>
            </a:r>
            <a:r>
              <a:rPr lang="en-US" sz="2400"/>
              <a:t> </a:t>
            </a:r>
            <a:r>
              <a:rPr lang="en-US" sz="2400" err="1"/>
              <a:t>w.h.p</a:t>
            </a:r>
            <a:r>
              <a:rPr lang="en-US" sz="2400"/>
              <a:t>.​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3448395-39FD-A7A4-F4E8-EC404DEDE3B9}"/>
              </a:ext>
            </a:extLst>
          </p:cNvPr>
          <p:cNvSpPr txBox="1">
            <a:spLocks/>
          </p:cNvSpPr>
          <p:nvPr/>
        </p:nvSpPr>
        <p:spPr>
          <a:xfrm>
            <a:off x="740229" y="659476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the uses? </a:t>
            </a:r>
          </a:p>
        </p:txBody>
      </p:sp>
      <p:sp>
        <p:nvSpPr>
          <p:cNvPr id="4" name="Chart Placeholder 4">
            <a:extLst>
              <a:ext uri="{FF2B5EF4-FFF2-40B4-BE49-F238E27FC236}">
                <a16:creationId xmlns:a16="http://schemas.microsoft.com/office/drawing/2014/main" id="{0B8569E1-79C3-0D3E-3571-CED419B25BED}"/>
              </a:ext>
            </a:extLst>
          </p:cNvPr>
          <p:cNvSpPr txBox="1">
            <a:spLocks/>
          </p:cNvSpPr>
          <p:nvPr/>
        </p:nvSpPr>
        <p:spPr>
          <a:xfrm>
            <a:off x="740229" y="1774910"/>
            <a:ext cx="10889796" cy="251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Computer graphics</a:t>
            </a:r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Pattern recognition</a:t>
            </a:r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Robotics</a:t>
            </a:r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Geographic information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1E90B-EDC1-D028-8F50-4FD722F486F4}"/>
              </a:ext>
            </a:extLst>
          </p:cNvPr>
          <p:cNvSpPr txBox="1"/>
          <p:nvPr/>
        </p:nvSpPr>
        <p:spPr>
          <a:xfrm>
            <a:off x="6434051" y="2543695"/>
            <a:ext cx="4347556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7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4D94-0C77-A5AF-FD59-BF380ABEB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37CBF0-651F-1E43-C5F6-D86C913140B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39634" y="261544"/>
            <a:ext cx="13294667" cy="1191574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solidFill>
                  <a:srgbClr val="00B0F0"/>
                </a:solidFill>
                <a:latin typeface="Cambria"/>
                <a:ea typeface="Cambria"/>
              </a:rPr>
              <a:t>Theorem 4 (Message Complexity): </a:t>
            </a:r>
          </a:p>
          <a:p>
            <a:pPr marL="0" indent="0">
              <a:buNone/>
            </a:pPr>
            <a:r>
              <a:rPr lang="en-IN" sz="2400"/>
              <a:t>The Push, Pull, and Push-Pull algorithms use </a:t>
            </a:r>
            <a:r>
              <a:rPr lang="en-IN" sz="2400" i="1"/>
              <a:t>O(n </a:t>
            </a:r>
            <a:r>
              <a:rPr lang="en-IN" sz="2400" i="1" err="1"/>
              <a:t>logn</a:t>
            </a:r>
            <a:r>
              <a:rPr lang="en-IN" sz="2400" i="1"/>
              <a:t>) </a:t>
            </a:r>
            <a:r>
              <a:rPr lang="en-IN" sz="2400"/>
              <a:t>messages in total </a:t>
            </a:r>
            <a:r>
              <a:rPr lang="en-IN" sz="2400" err="1"/>
              <a:t>w.h.p</a:t>
            </a:r>
            <a:r>
              <a:rPr lang="en-IN" sz="2400"/>
              <a:t>.</a:t>
            </a:r>
            <a:endParaRPr lang="en-IN" sz="2400">
              <a:latin typeface="Cambria"/>
              <a:ea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4460DE-6540-62A5-AF80-326DF489AF21}"/>
                  </a:ext>
                </a:extLst>
              </p:cNvPr>
              <p:cNvSpPr txBox="1"/>
              <p:nvPr/>
            </p:nvSpPr>
            <p:spPr>
              <a:xfrm>
                <a:off x="339634" y="1453118"/>
                <a:ext cx="11512732" cy="3429016"/>
              </a:xfrm>
              <a:prstGeom prst="rect">
                <a:avLst/>
              </a:prstGeom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IN" sz="2400">
                    <a:solidFill>
                      <a:srgbClr val="00B0F0"/>
                    </a:solidFill>
                    <a:latin typeface="Cambria"/>
                    <a:ea typeface="Cambria"/>
                  </a:rPr>
                  <a:t>Proof: </a:t>
                </a:r>
                <a:r>
                  <a:rPr lang="en-US" sz="2400"/>
                  <a:t>Let T denote no. of rounds until termination, using previous results,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2400"/>
                  <a:t>T = </a:t>
                </a:r>
                <a:r>
                  <a:rPr lang="en-US" sz="2400" i="1"/>
                  <a:t>O(log n) </a:t>
                </a:r>
                <a:r>
                  <a:rPr lang="en-US" sz="2400" err="1"/>
                  <a:t>w.h.p</a:t>
                </a:r>
                <a:r>
                  <a:rPr lang="en-US" sz="240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endParaRPr lang="en-US" sz="2400">
                  <a:ea typeface="+mn-lt"/>
                  <a:cs typeface="+mn-lt"/>
                </a:endParaRPr>
              </a:p>
              <a:p>
                <a:pPr marL="457200" indent="-457200">
                  <a:buAutoNum type="arabicPeriod"/>
                </a:pPr>
                <a:r>
                  <a:rPr lang="en-US" sz="2400" b="1"/>
                  <a:t>Push</a:t>
                </a:r>
                <a:r>
                  <a:rPr lang="en-US" sz="2400"/>
                  <a:t> Algorithm:</a:t>
                </a:r>
              </a:p>
              <a:p>
                <a:r>
                  <a:rPr lang="en-US" sz="2400"/>
                  <a:t>	</a:t>
                </a:r>
                <a:r>
                  <a:rPr lang="en-IN" sz="2400"/>
                  <a:t>Total Messages: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ea typeface="Cambria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a typeface="Cambria"/>
                          </a:rPr>
                          <m:t>t</m:t>
                        </m:r>
                      </m:e>
                    </m:nary>
                  </m:oMath>
                </a14:m>
                <a:r>
                  <a:rPr lang="en-US" sz="2400"/>
                  <a:t> ≤ </a:t>
                </a:r>
                <a:r>
                  <a:rPr lang="en-US" sz="2400" err="1"/>
                  <a:t>nT</a:t>
                </a:r>
                <a:r>
                  <a:rPr lang="en-US" sz="2400"/>
                  <a:t> = </a:t>
                </a:r>
                <a:r>
                  <a:rPr lang="en-US" sz="2400" i="1"/>
                  <a:t>O (</a:t>
                </a:r>
                <a:r>
                  <a:rPr lang="en-US" sz="2400" i="1" err="1"/>
                  <a:t>nlogn</a:t>
                </a:r>
                <a:r>
                  <a:rPr lang="en-US" sz="2400" i="1"/>
                  <a:t>)</a:t>
                </a:r>
                <a:r>
                  <a:rPr lang="en-US" sz="2400"/>
                  <a:t> 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400" b="1"/>
                  <a:t>Pull </a:t>
                </a:r>
                <a:r>
                  <a:rPr lang="en-US" sz="2400"/>
                  <a:t>Algorithm:</a:t>
                </a:r>
              </a:p>
              <a:p>
                <a:r>
                  <a:rPr lang="en-US" sz="2400" b="1"/>
                  <a:t>	 </a:t>
                </a:r>
                <a:r>
                  <a:rPr lang="en-IN" sz="2400"/>
                  <a:t>Total Messages: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a typeface="Cambria"/>
                          </a:rPr>
                          <m:t>t</m:t>
                        </m:r>
                      </m:e>
                    </m:nary>
                  </m:oMath>
                </a14:m>
                <a:r>
                  <a:rPr lang="en-US" sz="2400"/>
                  <a:t> ≤ </a:t>
                </a:r>
                <a:r>
                  <a:rPr lang="en-US" sz="2400" err="1"/>
                  <a:t>nT</a:t>
                </a:r>
                <a:r>
                  <a:rPr lang="en-US" sz="2400"/>
                  <a:t> = </a:t>
                </a:r>
                <a:r>
                  <a:rPr lang="en-US" sz="2400" i="1"/>
                  <a:t>O (</a:t>
                </a:r>
                <a:r>
                  <a:rPr lang="en-US" sz="2400" i="1" err="1"/>
                  <a:t>nlogn</a:t>
                </a:r>
                <a:r>
                  <a:rPr lang="en-US" sz="2400" i="1"/>
                  <a:t>)</a:t>
                </a:r>
                <a:r>
                  <a:rPr lang="en-US" sz="2400"/>
                  <a:t> 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400" b="1"/>
                  <a:t>Push and Pull </a:t>
                </a:r>
                <a:r>
                  <a:rPr lang="en-US" sz="2400"/>
                  <a:t>Algorithm:</a:t>
                </a:r>
              </a:p>
              <a:p>
                <a:r>
                  <a:rPr lang="en-US" sz="2400" b="1"/>
                  <a:t> 	</a:t>
                </a:r>
                <a:r>
                  <a:rPr lang="en-IN" sz="2400"/>
                  <a:t> Total Messages:   ≤ </a:t>
                </a:r>
                <a:r>
                  <a:rPr lang="en-US" sz="2400" err="1"/>
                  <a:t>nT</a:t>
                </a:r>
                <a:r>
                  <a:rPr lang="en-US" sz="2400"/>
                  <a:t> = </a:t>
                </a:r>
                <a:r>
                  <a:rPr lang="en-US" sz="2400" i="1"/>
                  <a:t>O (</a:t>
                </a:r>
                <a:r>
                  <a:rPr lang="en-US" sz="2400" i="1" err="1"/>
                  <a:t>nlogn</a:t>
                </a:r>
                <a:r>
                  <a:rPr lang="en-US" sz="2400" i="1"/>
                  <a:t>)</a:t>
                </a:r>
                <a:r>
                  <a:rPr lang="en-US" sz="2400"/>
                  <a:t>                              </a:t>
                </a:r>
                <a:r>
                  <a:rPr lang="en-US" sz="1400"/>
                  <a:t>----lesser rounds compared to above two algorithms</a:t>
                </a:r>
                <a:endParaRPr lang="en-US" sz="1400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4460DE-6540-62A5-AF80-326DF489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1453118"/>
                <a:ext cx="11512732" cy="3429016"/>
              </a:xfrm>
              <a:prstGeom prst="rect">
                <a:avLst/>
              </a:prstGeom>
              <a:blipFill>
                <a:blip r:embed="rId3"/>
                <a:stretch>
                  <a:fillRect l="-847" t="-1421" b="-3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9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3466-1133-2504-2F22-352788930CE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D201A5D-DE1D-FC33-DCED-D7F9BB0F01A0}"/>
              </a:ext>
            </a:extLst>
          </p:cNvPr>
          <p:cNvSpPr txBox="1">
            <a:spLocks/>
          </p:cNvSpPr>
          <p:nvPr/>
        </p:nvSpPr>
        <p:spPr>
          <a:xfrm>
            <a:off x="1907792" y="3049408"/>
            <a:ext cx="8376415" cy="759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4400" b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961115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0E34-23A5-5458-305C-796ACF81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E701E-D8C8-E4E7-7B2B-4D540B57DB3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3" name="Picture 2" descr="A graph with red and blue lines">
            <a:extLst>
              <a:ext uri="{FF2B5EF4-FFF2-40B4-BE49-F238E27FC236}">
                <a16:creationId xmlns:a16="http://schemas.microsoft.com/office/drawing/2014/main" id="{A0885ADB-2B95-0128-F7BD-EEE1E101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E6BC6-8268-066A-3C11-E2D20E1545AD}"/>
              </a:ext>
            </a:extLst>
          </p:cNvPr>
          <p:cNvSpPr txBox="1"/>
          <p:nvPr/>
        </p:nvSpPr>
        <p:spPr>
          <a:xfrm>
            <a:off x="3414015" y="235013"/>
            <a:ext cx="536396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Average Rounds taken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4BDC3-8A85-D93C-A30B-22DAD6F7F5CE}"/>
              </a:ext>
            </a:extLst>
          </p:cNvPr>
          <p:cNvSpPr txBox="1"/>
          <p:nvPr/>
        </p:nvSpPr>
        <p:spPr>
          <a:xfrm>
            <a:off x="6334333" y="4911155"/>
            <a:ext cx="4209724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This results confirms the theoretical bound of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rounds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for these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9663F-1BEB-89D9-E58C-A846D1D95B84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log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linear scale </a:t>
            </a:r>
          </a:p>
        </p:txBody>
      </p:sp>
      <p:pic>
        <p:nvPicPr>
          <p:cNvPr id="17" name="Picture 16" descr="A graph of a number of people">
            <a:extLst>
              <a:ext uri="{FF2B5EF4-FFF2-40B4-BE49-F238E27FC236}">
                <a16:creationId xmlns:a16="http://schemas.microsoft.com/office/drawing/2014/main" id="{EB7C7C1D-EB65-A06C-47E1-0C47FB9F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5" y="3881879"/>
            <a:ext cx="4763947" cy="2981883"/>
          </a:xfrm>
          <a:prstGeom prst="rect">
            <a:avLst/>
          </a:prstGeom>
        </p:spPr>
      </p:pic>
      <p:pic>
        <p:nvPicPr>
          <p:cNvPr id="21" name="Picture 2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A2D2830B-1155-33F9-2672-49F4178A8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4114E5-B5EE-BC57-7980-10F1DEC39626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B216C-EBF5-9EDF-DB99-0D916C002074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7DDFE-832E-B9F1-6C85-999AF8D048CF}"/>
              </a:ext>
            </a:extLst>
          </p:cNvPr>
          <p:cNvSpPr txBox="1"/>
          <p:nvPr/>
        </p:nvSpPr>
        <p:spPr>
          <a:xfrm>
            <a:off x="4081444" y="3881879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249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69F6-D180-6779-348C-51214292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222A-FA46-11F2-7532-84B4D4D532A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790C3-AE45-D763-A27A-B81B3ADB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4059-86EF-E5DA-A3FA-6B50386D74AF}"/>
              </a:ext>
            </a:extLst>
          </p:cNvPr>
          <p:cNvSpPr txBox="1"/>
          <p:nvPr/>
        </p:nvSpPr>
        <p:spPr>
          <a:xfrm>
            <a:off x="2136421" y="235013"/>
            <a:ext cx="791915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Distribution of Rounds taken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 (for n=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466E-30D8-4966-9B94-19AAF31B199D}"/>
              </a:ext>
            </a:extLst>
          </p:cNvPr>
          <p:cNvSpPr txBox="1"/>
          <p:nvPr/>
        </p:nvSpPr>
        <p:spPr>
          <a:xfrm>
            <a:off x="6768907" y="4735058"/>
            <a:ext cx="331371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rounds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885E2-2A59-EA36-67B9-33AE94753708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linear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linear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CFC946-A90B-3864-6A83-CCF56985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884087"/>
            <a:ext cx="4763947" cy="2977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2742B1-172A-735E-47A5-175A415A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7ECE78-1D89-3537-4F0A-4A0916379ADA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4AF1C-A58C-0F93-1FBC-540891C4FC08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58CEE-79D2-D0BC-D174-18D532C48007}"/>
              </a:ext>
            </a:extLst>
          </p:cNvPr>
          <p:cNvSpPr txBox="1"/>
          <p:nvPr/>
        </p:nvSpPr>
        <p:spPr>
          <a:xfrm>
            <a:off x="4275333" y="3871853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03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10C4E-72DD-6A6F-BE3D-F7D90145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D081-2058-AAA9-19CA-A0DD4BDEEE9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2D3FB-3A9B-92C5-6A60-D30DCFB1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953935"/>
            <a:ext cx="4763947" cy="285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3C7632-C5C1-9EF2-4CFB-31FF6CB67FF7}"/>
              </a:ext>
            </a:extLst>
          </p:cNvPr>
          <p:cNvSpPr txBox="1"/>
          <p:nvPr/>
        </p:nvSpPr>
        <p:spPr>
          <a:xfrm>
            <a:off x="2983610" y="235013"/>
            <a:ext cx="622478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Distribution of Rounds taken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54B0A-0CBA-EA04-BA25-0579B8B660FE}"/>
              </a:ext>
            </a:extLst>
          </p:cNvPr>
          <p:cNvSpPr txBox="1"/>
          <p:nvPr/>
        </p:nvSpPr>
        <p:spPr>
          <a:xfrm>
            <a:off x="6768907" y="4735058"/>
            <a:ext cx="331371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rounds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C7B06-FD7A-588D-0865-0762549A98EA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log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linear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493E7-1A84-F753-CFD3-B09BC60F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943636"/>
            <a:ext cx="4763947" cy="28583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264FF8-3EC9-60B8-6B73-E49F910427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60059"/>
            <a:ext cx="4763947" cy="285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5BF538-C854-2DFD-00F6-3CDDC0638960}"/>
              </a:ext>
            </a:extLst>
          </p:cNvPr>
          <p:cNvSpPr txBox="1"/>
          <p:nvPr/>
        </p:nvSpPr>
        <p:spPr>
          <a:xfrm>
            <a:off x="4674555" y="816724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B191B-9609-47CF-6E68-6955EDD55AD7}"/>
              </a:ext>
            </a:extLst>
          </p:cNvPr>
          <p:cNvSpPr txBox="1"/>
          <p:nvPr/>
        </p:nvSpPr>
        <p:spPr>
          <a:xfrm>
            <a:off x="10693778" y="769269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3A134-09BE-CB75-9EDD-5BDBF5CA7A89}"/>
              </a:ext>
            </a:extLst>
          </p:cNvPr>
          <p:cNvSpPr txBox="1"/>
          <p:nvPr/>
        </p:nvSpPr>
        <p:spPr>
          <a:xfrm>
            <a:off x="4155182" y="3743670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0172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C5ABA-DB1F-F447-C059-083C95CC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4F212-9113-6C31-1555-BEC7D2C2882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4D983-359F-7E66-AB4E-8EE31D11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1B2C6-206F-1AD3-8FD7-D7311729F6D4}"/>
              </a:ext>
            </a:extLst>
          </p:cNvPr>
          <p:cNvSpPr txBox="1"/>
          <p:nvPr/>
        </p:nvSpPr>
        <p:spPr>
          <a:xfrm>
            <a:off x="2461031" y="235013"/>
            <a:ext cx="726993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Deviation from the bound of </a:t>
            </a:r>
            <a:r>
              <a:rPr lang="en-IN" sz="2400" i="1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sz="2400" i="1" err="1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sz="2400" i="1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), 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(for n=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C1DC-385A-02A0-F8C9-E0FBD08185EC}"/>
              </a:ext>
            </a:extLst>
          </p:cNvPr>
          <p:cNvSpPr txBox="1"/>
          <p:nvPr/>
        </p:nvSpPr>
        <p:spPr>
          <a:xfrm>
            <a:off x="6768907" y="4735058"/>
            <a:ext cx="331371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rounds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AF41-0AD4-4684-73D5-4589F6FD74E6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linear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log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34040D-322B-D990-0DF6-CBAFE8F6A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884087"/>
            <a:ext cx="4763947" cy="2977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5FD11F-471C-C737-A720-5101515E39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919137-EF06-E053-76E9-96C847DF81A3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B144D-4A97-CDBA-8EA8-1398D2DB2E80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B78E7-894C-663F-A4A6-93FAF4A79965}"/>
              </a:ext>
            </a:extLst>
          </p:cNvPr>
          <p:cNvSpPr txBox="1"/>
          <p:nvPr/>
        </p:nvSpPr>
        <p:spPr>
          <a:xfrm>
            <a:off x="4081444" y="3881879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881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081F-F6D3-13D6-B9B3-FE5CE7AB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8BF0B-2B11-C0F8-F999-45DA0259040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332FC-F580-7C00-ED2C-CE3CD640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ECB8B-1C99-5FBB-9DD8-89BDAA4CBCAE}"/>
              </a:ext>
            </a:extLst>
          </p:cNvPr>
          <p:cNvSpPr txBox="1"/>
          <p:nvPr/>
        </p:nvSpPr>
        <p:spPr>
          <a:xfrm>
            <a:off x="2992426" y="235013"/>
            <a:ext cx="620714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 dirty="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Variation of </a:t>
            </a:r>
            <a:r>
              <a:rPr lang="en-IN" sz="2400" u="sng" dirty="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Ratio = Average Rounds/ </a:t>
            </a:r>
            <a:r>
              <a:rPr lang="en-IN" sz="2400" i="1" u="sng" dirty="0" err="1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endParaRPr lang="en-IN" sz="2400" dirty="0">
              <a:solidFill>
                <a:schemeClr val="accent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0EE55-CA72-7409-BC7A-7BDD952389C7}"/>
              </a:ext>
            </a:extLst>
          </p:cNvPr>
          <p:cNvSpPr txBox="1"/>
          <p:nvPr/>
        </p:nvSpPr>
        <p:spPr>
          <a:xfrm>
            <a:off x="6768907" y="4735058"/>
            <a:ext cx="331371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rounds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6FD9E-8631-272A-F05E-6F18C3298C48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log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linear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21C9D0-2C75-B4E5-EA14-0CBAAE83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884087"/>
            <a:ext cx="4763947" cy="2977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25B608-ED8F-8F83-B644-823CA370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02E809-9FE9-553D-1BB6-5BB20C77139E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4979F-5A7F-908C-F43F-7E9FF32655B8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F1695-4B04-9C32-18DD-7FCF81A7FBDB}"/>
              </a:ext>
            </a:extLst>
          </p:cNvPr>
          <p:cNvSpPr txBox="1"/>
          <p:nvPr/>
        </p:nvSpPr>
        <p:spPr>
          <a:xfrm>
            <a:off x="4081444" y="3881879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025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691AB-DFC9-C163-C77C-BD098E1E7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54BBF-520F-3D55-F4C6-5734B20A288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EFF2D-3281-098F-0C10-F431494B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181F8-F504-FDF4-959B-C378255D2F29}"/>
              </a:ext>
            </a:extLst>
          </p:cNvPr>
          <p:cNvSpPr txBox="1"/>
          <p:nvPr/>
        </p:nvSpPr>
        <p:spPr>
          <a:xfrm>
            <a:off x="2713507" y="235013"/>
            <a:ext cx="676499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Avg. total messages/calls made,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 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8602-882D-27BE-89B7-C04810DFBB1D}"/>
              </a:ext>
            </a:extLst>
          </p:cNvPr>
          <p:cNvSpPr txBox="1"/>
          <p:nvPr/>
        </p:nvSpPr>
        <p:spPr>
          <a:xfrm>
            <a:off x="6523348" y="4735058"/>
            <a:ext cx="355927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the theoretical bound of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</a:t>
            </a:r>
            <a:r>
              <a:rPr lang="en-IN" b="1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message transmissions for these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772B7-CFA4-C358-FF7F-1698286F5E0E}"/>
              </a:ext>
            </a:extLst>
          </p:cNvPr>
          <p:cNvSpPr txBox="1"/>
          <p:nvPr/>
        </p:nvSpPr>
        <p:spPr>
          <a:xfrm>
            <a:off x="9664650" y="6059825"/>
            <a:ext cx="155202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log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log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06750F-E38D-A5EE-6B21-C5EC6A67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884087"/>
            <a:ext cx="4763947" cy="2977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117CDE-29E2-4203-3EA5-06B3CFF4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7E23EA-4189-0357-843D-7291719DE0D2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D6F34-ECB4-B918-D292-F8AD0036C272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11566A-0F09-5CEE-1F05-758B50111628}"/>
              </a:ext>
            </a:extLst>
          </p:cNvPr>
          <p:cNvSpPr txBox="1"/>
          <p:nvPr/>
        </p:nvSpPr>
        <p:spPr>
          <a:xfrm>
            <a:off x="4081444" y="3881879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803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C8B3D-397B-CFFA-54AF-138F6444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FD231-F05D-792E-6171-542294FA788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CF818-31EB-49CB-871D-2F7942CE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894386"/>
            <a:ext cx="4763947" cy="2977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A6D7E-C876-8BCC-68C2-A1CA387211EB}"/>
              </a:ext>
            </a:extLst>
          </p:cNvPr>
          <p:cNvSpPr txBox="1"/>
          <p:nvPr/>
        </p:nvSpPr>
        <p:spPr>
          <a:xfrm>
            <a:off x="2804873" y="235013"/>
            <a:ext cx="658225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Distribution of total calls made,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0C3BD-CA3A-14F9-B371-B48B0BE6EE70}"/>
              </a:ext>
            </a:extLst>
          </p:cNvPr>
          <p:cNvSpPr txBox="1"/>
          <p:nvPr/>
        </p:nvSpPr>
        <p:spPr>
          <a:xfrm>
            <a:off x="6768907" y="4735058"/>
            <a:ext cx="331371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takes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message transmissions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89C8C-767B-E3B5-2A92-725FEA40C32E}"/>
              </a:ext>
            </a:extLst>
          </p:cNvPr>
          <p:cNvSpPr txBox="1"/>
          <p:nvPr/>
        </p:nvSpPr>
        <p:spPr>
          <a:xfrm>
            <a:off x="9664650" y="6059825"/>
            <a:ext cx="175881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linear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linear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CDA438-CF04-C65B-9A49-DD0F12C6E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884087"/>
            <a:ext cx="4763947" cy="2977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F8D5A7-11D2-66F1-750E-89F1646537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00510"/>
            <a:ext cx="4763947" cy="297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EED612-7391-8455-D280-2F66F8B03F00}"/>
              </a:ext>
            </a:extLst>
          </p:cNvPr>
          <p:cNvSpPr txBox="1"/>
          <p:nvPr/>
        </p:nvSpPr>
        <p:spPr>
          <a:xfrm>
            <a:off x="4275333" y="904412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A3DCE-D386-158E-E811-DE46CA30A43B}"/>
              </a:ext>
            </a:extLst>
          </p:cNvPr>
          <p:cNvSpPr txBox="1"/>
          <p:nvPr/>
        </p:nvSpPr>
        <p:spPr>
          <a:xfrm>
            <a:off x="10251450" y="908522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810FB-9959-FE8A-A588-B6123F53EAF0}"/>
              </a:ext>
            </a:extLst>
          </p:cNvPr>
          <p:cNvSpPr txBox="1"/>
          <p:nvPr/>
        </p:nvSpPr>
        <p:spPr>
          <a:xfrm>
            <a:off x="4275333" y="3884895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28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63A9F-6784-4EE5-2162-2BE75E3C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5C7E4-65E1-0F46-AE77-0E15710EAAE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22B77-6C94-61B5-BA4D-310900FA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8535" y="953935"/>
            <a:ext cx="4763947" cy="285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CA894-A73D-DE79-3DF3-9885D6AD0376}"/>
              </a:ext>
            </a:extLst>
          </p:cNvPr>
          <p:cNvSpPr txBox="1"/>
          <p:nvPr/>
        </p:nvSpPr>
        <p:spPr>
          <a:xfrm>
            <a:off x="2701481" y="235013"/>
            <a:ext cx="67890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Distribution of #total calls made, over 10</a:t>
            </a:r>
            <a:r>
              <a:rPr lang="en-IN" sz="2400" baseline="300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2400">
                <a:solidFill>
                  <a:schemeClr val="accent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D0CFA-8623-2252-8FBD-83258C52B28D}"/>
              </a:ext>
            </a:extLst>
          </p:cNvPr>
          <p:cNvSpPr txBox="1"/>
          <p:nvPr/>
        </p:nvSpPr>
        <p:spPr>
          <a:xfrm>
            <a:off x="6768907" y="4735058"/>
            <a:ext cx="331371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results confirms that  these algorithms takes 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O(</a:t>
            </a:r>
            <a:r>
              <a:rPr lang="en-IN" b="1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nlogn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message transmissions</a:t>
            </a:r>
            <a:r>
              <a:rPr lang="en-IN" b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IN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with high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27CD3-FC01-16AF-F752-7536ED386D80}"/>
              </a:ext>
            </a:extLst>
          </p:cNvPr>
          <p:cNvSpPr txBox="1"/>
          <p:nvPr/>
        </p:nvSpPr>
        <p:spPr>
          <a:xfrm>
            <a:off x="9664650" y="6059825"/>
            <a:ext cx="155202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X-axis: log scale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40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Y-axis: log scale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301AC0-AF8F-D00B-4466-5326F7B3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535" y="3943636"/>
            <a:ext cx="4763947" cy="28583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887DAC-04B4-729D-BCFA-1C25508B5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59518" y="960059"/>
            <a:ext cx="4763947" cy="285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5E47B4-119A-85EF-681B-9B5D9E2D2AE7}"/>
              </a:ext>
            </a:extLst>
          </p:cNvPr>
          <p:cNvSpPr txBox="1"/>
          <p:nvPr/>
        </p:nvSpPr>
        <p:spPr>
          <a:xfrm>
            <a:off x="4674555" y="769269"/>
            <a:ext cx="8579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DB0E4-1BEC-BB8F-709C-0454918A7C60}"/>
              </a:ext>
            </a:extLst>
          </p:cNvPr>
          <p:cNvSpPr txBox="1"/>
          <p:nvPr/>
        </p:nvSpPr>
        <p:spPr>
          <a:xfrm>
            <a:off x="10693778" y="769269"/>
            <a:ext cx="7296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191C5-8170-A856-DB8E-B9ED5C54A15B}"/>
              </a:ext>
            </a:extLst>
          </p:cNvPr>
          <p:cNvSpPr txBox="1"/>
          <p:nvPr/>
        </p:nvSpPr>
        <p:spPr>
          <a:xfrm>
            <a:off x="4275333" y="3758970"/>
            <a:ext cx="13773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en-IN" sz="1800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Push&amp;Pu</a:t>
            </a:r>
            <a:r>
              <a:rPr lang="en-IN" i="1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ll</a:t>
            </a:r>
            <a:r>
              <a:rPr lang="en-IN" sz="1800" i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845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1549-F406-3524-3E72-4E421A9E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Baseline Algorithm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389FE07-9854-461C-49FF-6F3269FFCF4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09594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latin typeface="Cambria" panose="02040503050406030204" pitchFamily="18" charset="0"/>
                <a:ea typeface="Cambria" panose="02040503050406030204" pitchFamily="18" charset="0"/>
              </a:rPr>
              <a:t>Idea :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We first propose two simple approaches:</a:t>
            </a:r>
          </a:p>
          <a:p>
            <a:pPr marL="0" indent="0">
              <a:buNone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Push Algorithm: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 In this algorithm, only informed players actively seek others to pass on the </a:t>
            </a:r>
            <a:r>
              <a:rPr lang="en-IN" sz="2800" err="1">
                <a:latin typeface="Cambria" panose="02040503050406030204" pitchFamily="18" charset="0"/>
                <a:ea typeface="Cambria" panose="02040503050406030204" pitchFamily="18" charset="0"/>
              </a:rPr>
              <a:t>rumor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8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628B0-412D-2309-F6E7-293F8DC7F76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803" y="1380230"/>
            <a:ext cx="5055698" cy="1325563"/>
          </a:xfrm>
        </p:spPr>
        <p:txBody>
          <a:bodyPr/>
          <a:lstStyle/>
          <a:p>
            <a:r>
              <a:rPr lang="en-US" sz="600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B340-0FCC-FF2D-CF4A-34B036BE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71C5-3967-AE4C-54E0-59A8092C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Baseline Algorithm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14BE2F3-2D40-A13C-353A-3E76F76884E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09594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Push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BA8D-C66F-FC9E-0D50-5FBD0ADB422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99E06-58BB-D458-37F5-B1ADEDFD2B99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99E06-58BB-D458-37F5-B1ADEDFD2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562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5751FC-365F-3EE4-1A99-494507DBB4B6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5751FC-365F-3EE4-1A99-494507DBB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536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DA9AE3-4E00-E3FD-A3AC-859BF57EB242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DA9AE3-4E00-E3FD-A3AC-859BF57EB2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459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192659-65FB-8A97-1384-DF4B3CF56F81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192659-65FB-8A97-1384-DF4B3CF56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065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4E2FFF-6BC4-A07C-28F0-0D5506EA7F05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4E2FFF-6BC4-A07C-28F0-0D5506EA7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4817" y="25285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66E6B2-4737-3E8C-7B4C-70D908C5355E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66E6B2-4737-3E8C-7B4C-70D908C53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704" y="25158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19D50E-A91B-7B12-0EDD-E6DB0C10B204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19D50E-A91B-7B12-0EDD-E6DB0C10B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554" y="25154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BF8C3E-E6A9-513D-AD0B-11AD5CBE8B61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BF8C3E-E6A9-513D-AD0B-11AD5CBE8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561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8DFE4A-7017-ADA2-BEC6-F183B5F6D0CA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8DFE4A-7017-ADA2-BEC6-F183B5F6D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788" y="43657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9CC9B9-1358-09B6-FFFD-779915F7FFBE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9CC9B9-1358-09B6-FFFD-779915F7F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645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4BEA6F-D1AD-BF87-5493-784DD9E53D5C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4BEA6F-D1AD-BF87-5493-784DD9E53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619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0D36F0-016F-962A-6A2B-152EFB69721E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0D36F0-016F-962A-6A2B-152EFB697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542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61CB64-4563-F2E9-DBD4-682F6F6DEBBE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61CB64-4563-F2E9-DBD4-682F6F6DE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1148" y="304633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6BCB4E-04EA-8ECC-731D-E30028CFC570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6BCB4E-04EA-8ECC-731D-E30028CFC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900" y="30485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A81834-25E5-5B48-36BF-C577EAD71D20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A81834-25E5-5B48-36BF-C577EAD71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3787" y="30358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93939B-BC6B-F5D6-ECDA-8527FD10A0D0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93939B-BC6B-F5D6-ECDA-8527FD10A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637" y="30355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2A2EFE-9FDD-DCBF-7845-27405DE9C7D2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2A2EFE-9FDD-DCBF-7845-27405DE9C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060" y="41209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80D187-F8C7-1F32-5033-4BEF56D0A2CB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80D187-F8C7-1F32-5033-4BEF56D0A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422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6CD009-D4A7-15A6-3ED3-2B404A562E3A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6CD009-D4A7-15A6-3ED3-2B404A562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0396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42DBAA-41E5-8716-0A26-BC4D8129935C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42DBAA-41E5-8716-0A26-BC4D812993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0319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DDBB6B-AC97-3A29-9A06-C6E36F26A12D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DDBB6B-AC97-3A29-9A06-C6E36F26A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925" y="360184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0C3F84-AEED-9CF6-4116-B6D5651A3610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0C3F84-AEED-9CF6-4116-B6D5651A3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36040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3ABEB6-08C0-DC51-914D-5896E9184C46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3ABEB6-08C0-DC51-914D-5896E9184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564" y="3591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EEAE97-C22B-18AF-9C7F-737F36F49688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EEAE97-C22B-18AF-9C7F-737F36F49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41206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C9D71C-D409-D09C-90A6-D3A1D9758C8D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C9D71C-D409-D09C-90A6-D3A1D9758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640" y="47836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75FD58-F13E-F409-9B3A-614C8F4D0337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75FD58-F13E-F409-9B3A-614C8F4D0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0369" y="47832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CE924A-07DA-5A74-9075-A208FFEC2223}"/>
                  </a:ext>
                </a:extLst>
              </p14:cNvPr>
              <p14:cNvContentPartPr/>
              <p14:nvPr/>
            </p14:nvContentPartPr>
            <p14:xfrm>
              <a:off x="9578355" y="531613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CE924A-07DA-5A74-9075-A208FFEC2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2355" y="52801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76476F4-A22C-1A3A-D3A1-E5A40B019F1E}"/>
                  </a:ext>
                </a:extLst>
              </p14:cNvPr>
              <p14:cNvContentPartPr/>
              <p14:nvPr/>
            </p14:nvContentPartPr>
            <p14:xfrm>
              <a:off x="9578355" y="57422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76476F4-A22C-1A3A-D3A1-E5A40B019F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42355" y="57062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691A30B-92AF-E32F-C873-7A04932C0220}"/>
              </a:ext>
            </a:extLst>
          </p:cNvPr>
          <p:cNvSpPr txBox="1"/>
          <p:nvPr/>
        </p:nvSpPr>
        <p:spPr>
          <a:xfrm>
            <a:off x="9257122" y="1075432"/>
            <a:ext cx="104457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85E20E-7489-A806-E0F9-D19098A5965A}"/>
              </a:ext>
            </a:extLst>
          </p:cNvPr>
          <p:cNvSpPr txBox="1"/>
          <p:nvPr/>
        </p:nvSpPr>
        <p:spPr>
          <a:xfrm>
            <a:off x="9757865" y="5123807"/>
            <a:ext cx="21788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Uninformed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54C95-0418-BCA0-2F72-79B27B9ACB29}"/>
              </a:ext>
            </a:extLst>
          </p:cNvPr>
          <p:cNvSpPr txBox="1"/>
          <p:nvPr/>
        </p:nvSpPr>
        <p:spPr>
          <a:xfrm>
            <a:off x="9779409" y="5545627"/>
            <a:ext cx="18758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88D1F3-6AA5-4F58-0228-53B66DF2AAA5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96" cy="396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88D1F3-6AA5-4F58-0228-53B66DF2AA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962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C1C091C-5A36-3963-CBFA-287ADB64FA9B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96" cy="39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C1C091C-5A36-3963-CBFA-287ADB64FA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936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E2C5308-2941-2E04-9810-E9B2B9D3AA12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96" cy="396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E2C5308-2941-2E04-9810-E9B2B9D3AA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859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1229F5B-EB55-62C6-0B5E-70CC5C78421A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96" cy="396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1229F5B-EB55-62C6-0B5E-70CC5C7842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3465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D24A163-A64C-8EC5-2400-37A52B49A0B4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96" cy="396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D24A163-A64C-8EC5-2400-37A52B49A0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1217" y="2524936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96AB663-B1F2-9FF4-2399-26D0722F98B3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96" cy="396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96AB663-B1F2-9FF4-2399-26D0722F98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6104" y="251223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BE87ED-11D0-1824-0FA1-1DD386EEDE76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96" cy="396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BE87ED-11D0-1824-0FA1-1DD386EEDE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8954" y="251187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271DBD-B49D-986B-5708-9E9F1C59D556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96" cy="396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271DBD-B49D-986B-5708-9E9F1C59D5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6961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58DF2A-51FF-104B-4AF7-EF1F6A76AB11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96" cy="396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58DF2A-51FF-104B-4AF7-EF1F6A76AB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188" y="436213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FA14C54-468D-DFA5-43D1-F892F4FDC34F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96" cy="396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FA14C54-468D-DFA5-43D1-F892F4FDC3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1045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22889FB-94BC-65B3-BEA3-22AA5CDEC9E7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96" cy="396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22889FB-94BC-65B3-BEA3-22AA5CDEC9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1019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E63E131-240D-AD7C-055C-9557C4A3C2A7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96" cy="396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E63E131-240D-AD7C-055C-9557C4A3C2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0942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A6CF15-B8EE-26D7-5822-FA87B8194371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96" cy="396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A6CF15-B8EE-26D7-5822-FA87B81943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548" y="3042738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5E17228-BE49-62B2-4B20-6A7EE17419A8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96" cy="396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5E17228-BE49-62B2-4B20-6A7EE17419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5300" y="304498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C6CC012-F49F-00C0-0737-5710FA9E0F93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96" cy="396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C6CC012-F49F-00C0-0737-5710FA9E0F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0187" y="303227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08E5A7F-0D34-7FAE-67F9-178A5A4784D1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96" cy="396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08E5A7F-0D34-7FAE-67F9-178A5A478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3037" y="303191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63CA5D3-6B78-1BBB-A916-DD7501B34A31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96" cy="396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63CA5D3-6B78-1BBB-A916-DD7501B34A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2460" y="41173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687BE32-F544-24AF-914F-D77F31DA8E36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96" cy="39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687BE32-F544-24AF-914F-D77F31DA8E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822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37A611-BCFB-CF9A-1286-CD1B6FA9C781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96" cy="396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37A611-BCFB-CF9A-1286-CD1B6FA9C7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6796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EC6B1B-335E-BF70-1346-17D2038B6446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96" cy="396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EC6B1B-335E-BF70-1346-17D2038B64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6719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96F053-36A5-4643-12BF-A6BD029044F3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96" cy="396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96F053-36A5-4643-12BF-A6BD029044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3325" y="359824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4BCA48A-B42F-3CF2-3DD8-D82E125356C0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96" cy="396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4BCA48A-B42F-3CF2-3DD8-D82E125356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3600487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F53EBD2-8D7B-BAAA-232E-8D9C63CDD312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96" cy="396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F53EBD2-8D7B-BAAA-232E-8D9C63CDD3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964" y="358778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B3FEA1-3558-A751-A066-7BE2750EBE8B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96" cy="396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B3FEA1-3558-A751-A066-7BE2750EBE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411703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D6CABDD-F4EE-22D0-86FB-DAF81D8FC547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96" cy="396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D6CABDD-F4EE-22D0-86FB-DAF81D8FC5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040" y="478005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9E44744-F41C-706D-49DC-38245D168F8C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96" cy="39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9E44744-F41C-706D-49DC-38245D168F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769" y="477969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510C54-492A-909F-D950-7FD06A1D334D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60" cy="432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510C54-492A-909F-D950-7FD06A1D33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0166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77AE30B-D9A4-F7DE-E2F5-61154049ADF2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60" cy="432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77AE30B-D9A4-F7DE-E2F5-61154049AD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0140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38D7E71-0FFF-A00F-753D-96DA8F60619D}"/>
                  </a:ext>
                </a:extLst>
              </p14:cNvPr>
              <p14:cNvContentPartPr/>
              <p14:nvPr/>
            </p14:nvContentPartPr>
            <p14:xfrm>
              <a:off x="4456063" y="2551359"/>
              <a:ext cx="360" cy="432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38D7E71-0FFF-A00F-753D-96DA8F6061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20063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BC38F9C-2916-3052-7C41-B777B226DA91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60" cy="43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BC38F9C-2916-3052-7C41-B777B226DA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6669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6C4F69D-3BFE-0F9C-D147-74631846F2FC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60" cy="432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6C4F69D-3BFE-0F9C-D147-74631846F2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4421" y="2520501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76ED5E-46EC-BFD8-E8D2-69EB644A35CF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60" cy="432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76ED5E-46EC-BFD8-E8D2-69EB644A35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9308" y="250779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9648873-C41C-5FAF-D6B1-4D8FF2EE290C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60" cy="432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9648873-C41C-5FAF-D6B1-4D8FF2EE29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2158" y="250743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7E64933-798F-052E-BD27-27DA87A9CB7B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60" cy="432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7E64933-798F-052E-BD27-27DA87A9CB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80165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6A3662B-F6A3-4358-B6CE-A43D0AA3E377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60" cy="432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6A3662B-F6A3-4358-B6CE-A43D0AA3E3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392" y="435769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FFFE044-DA2B-593C-DD0A-6592F362B7B0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60" cy="43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FFFE044-DA2B-593C-DD0A-6592F362B7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4249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0304E36-AE4A-C7B1-7AE6-0D820C556D7F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60" cy="43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0304E36-AE4A-C7B1-7AE6-0D820C556D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4223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E47DF51-C8CE-ACF2-8294-F9BD82AD6095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60" cy="432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E47DF51-C8CE-ACF2-8294-F9BD82AD60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4146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2018AFD-B69D-4D20-14A8-4109B3D525A6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60" cy="432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2018AFD-B69D-4D20-14A8-4109B3D525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752" y="3038303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A731E09-0B9D-B1C5-AEED-632971F2962B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60" cy="432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A731E09-0B9D-B1C5-AEED-632971F296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8504" y="304054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15047E4-63D2-10B5-C420-A3D023BC80C7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60" cy="432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15047E4-63D2-10B5-C420-A3D023BC80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63391" y="302784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E016D1-9970-8DFC-BB2A-ED83B7F7F021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60" cy="432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E016D1-9970-8DFC-BB2A-ED83B7F7F0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6241" y="302748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1C731C-4D7A-BDB1-9113-B2265746E5FB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60" cy="43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1C731C-4D7A-BDB1-9113-B2265746E5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5664" y="41129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8D6A749-32F2-DC73-7C70-F88AA973331F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60" cy="432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8D6A749-32F2-DC73-7C70-F88AA973331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0026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22D9AC6-7A63-74DA-E35E-F48C1C58ACEC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60" cy="432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22D9AC6-7A63-74DA-E35E-F48C1C58AC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70000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B48F49E-3327-213B-2002-F2F5EAD19E9D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60" cy="432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B48F49E-3327-213B-2002-F2F5EAD19E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9923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ED3CBF6-1392-5E6E-1401-8E9D5E69028B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60" cy="432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ED3CBF6-1392-5E6E-1401-8E9D5E6902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6529" y="359380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30A472D-1051-1DB6-6232-599F28FC337E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60" cy="432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30A472D-1051-1DB6-6232-599F28FC33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3596052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0792B5D-2181-6528-1043-01098627C850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60" cy="432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0792B5D-2181-6528-1043-01098627C8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9168" y="358335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A22637F-E2D8-0F3B-3029-F598438E2F63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60" cy="432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A22637F-E2D8-0F3B-3029-F598438E2F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411259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1B94FCC-2546-0039-7062-9666946DFB8F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60" cy="432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1B94FCC-2546-0039-7062-9666946DFB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9244" y="477561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A7A4821-F1ED-3EE0-F09F-F03E8BBA0B5B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60" cy="432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A7A4821-F1ED-3EE0-F09F-F03E8BBA0B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9973" y="477525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7FB3BF-A852-C5BE-F90C-DB973490F396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96" cy="475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7FB3BF-A852-C5BE-F90C-DB973490F3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66566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86C206-BF43-7259-F552-BC8F5D51ABEA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96" cy="475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86C206-BF43-7259-F552-BC8F5D51AB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6540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F0DD52C-AF61-0C62-6C72-2AC7ECED52DF}"/>
                  </a:ext>
                </a:extLst>
              </p14:cNvPr>
              <p14:cNvContentPartPr/>
              <p14:nvPr/>
            </p14:nvContentPartPr>
            <p14:xfrm>
              <a:off x="4456063" y="2551359"/>
              <a:ext cx="396" cy="475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F0DD52C-AF61-0C62-6C72-2AC7ECED52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6463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9C824EA-49BB-9470-3142-4AF46E3759EC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96" cy="475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9C824EA-49BB-9470-3142-4AF46E3759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3069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354F477-2B11-7F92-3AF8-7B890A57DCCC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96" cy="47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354F477-2B11-7F92-3AF8-7B890A57DC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0821" y="2516201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EF6CF44-9B14-E437-E7D8-9E1CC6A1AB27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96" cy="47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EF6CF44-9B14-E437-E7D8-9E1CC6A1AB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5708" y="250349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56AA154-51B2-3B5F-9FC3-C95DE89EC183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96" cy="475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56AA154-51B2-3B5F-9FC3-C95DE89EC1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58558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CE2609-F9E1-21AF-A4B0-0C96C8E2CDC0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96" cy="475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CE2609-F9E1-21AF-A4B0-0C96C8E2CD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76565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6CC3BB-287A-A60F-02B6-21CCB2D38094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96" cy="47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6CC3BB-287A-A60F-02B6-21CCB2D3809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6792" y="435339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87A441-78C7-FE0F-8E81-B76811A11E63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96" cy="47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87A441-78C7-FE0F-8E81-B76811A11E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0649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4553FA8-BB96-9861-91D5-FE2A3572129C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96" cy="47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4553FA8-BB96-9861-91D5-FE2A357212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0623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626F10B-363F-42D1-3B55-3936D34BF805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96" cy="475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626F10B-363F-42D1-3B55-3936D34BF8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0546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8ACA484-C56F-EFD3-D75A-FA80B83BFAE1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96" cy="47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8ACA484-C56F-EFD3-D75A-FA80B83BFA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7152" y="3034003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C2B63B8-3C1B-BD47-4D25-DCFC53EC3049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96" cy="475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C2B63B8-3C1B-BD47-4D25-DCFC53EC30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4904" y="303624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6B6228B-840B-194D-C147-813EED84901C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96" cy="475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6B6228B-840B-194D-C147-813EED8490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59791" y="30235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916EBCD-4EC2-FC7D-C6A8-174FA05F2514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96" cy="475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916EBCD-4EC2-FC7D-C6A8-174FA05F25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2641" y="302318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00E1685-17FC-C331-70A1-EA3F09F2971B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96" cy="47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00E1685-17FC-C331-70A1-EA3F09F297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2064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479861A-49F3-5EE5-FD93-DBA7009584A6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96" cy="475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479861A-49F3-5EE5-FD93-DBA7009584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96426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5EB0A23-1BE9-1E59-5ED8-16DDCF68001E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96" cy="47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5EB0A23-1BE9-1E59-5ED8-16DDCF6800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66400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A05CF25-3542-62BD-018F-12B403F0A652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96" cy="47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A05CF25-3542-62BD-018F-12B403F0A6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6323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0CCFFC-4D6E-5191-3DF6-B9C1562C46AE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96" cy="47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0CCFFC-4D6E-5191-3DF6-B9C1562C46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2929" y="35895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13E2493-DB59-9E38-EA19-05F477B76CC8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96" cy="475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13E2493-DB59-9E38-EA19-05F477B76CC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359175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638FAD9-16BD-AA44-E5BD-37BA3C6C22D1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96" cy="47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638FAD9-16BD-AA44-E5BD-37BA3C6C22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5568" y="357905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54E801F-73A8-8D66-E0F2-4128211C1698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96" cy="475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54E801F-73A8-8D66-E0F2-4128211C169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410829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6F0F565-8212-5333-D75A-61C8039E184A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96" cy="475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6F0F565-8212-5333-D75A-61C8039E18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5644" y="477131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77D50E0-FF4A-F4CC-1176-46C957D111BF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96" cy="475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77D50E0-FF4A-F4CC-1176-46C957D111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6373" y="477095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C78FDA3-48FE-59E5-4C16-A819ED6BEDF6}"/>
                  </a:ext>
                </a:extLst>
              </p14:cNvPr>
              <p14:cNvContentPartPr/>
              <p14:nvPr/>
            </p14:nvContentPartPr>
            <p14:xfrm>
              <a:off x="5436392" y="4400097"/>
              <a:ext cx="396" cy="475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C78FDA3-48FE-59E5-4C16-A819ED6BED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6792" y="4352597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AF86F8B-CC8A-2EC8-35ED-21850E82C6B8}"/>
                  </a:ext>
                </a:extLst>
              </p14:cNvPr>
              <p14:cNvContentPartPr/>
              <p14:nvPr/>
            </p14:nvContentPartPr>
            <p14:xfrm>
              <a:off x="4876369" y="4819255"/>
              <a:ext cx="396" cy="475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AF86F8B-CC8A-2EC8-35ED-21850E82C6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769" y="4771755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A7CCC7AE-7F6D-4453-C04D-72C6BB37F6E6}"/>
                  </a:ext>
                </a:extLst>
              </p14:cNvPr>
              <p14:cNvContentPartPr/>
              <p14:nvPr/>
            </p14:nvContentPartPr>
            <p14:xfrm>
              <a:off x="4511268" y="4155719"/>
              <a:ext cx="396" cy="475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A7CCC7AE-7F6D-4453-C04D-72C6BB37F6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1668" y="410821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418257EA-7CB2-4AD0-26F2-1EA6E95F0D3F}"/>
                  </a:ext>
                </a:extLst>
              </p14:cNvPr>
              <p14:cNvContentPartPr/>
              <p14:nvPr/>
            </p14:nvContentPartPr>
            <p14:xfrm>
              <a:off x="6095640" y="4808682"/>
              <a:ext cx="396" cy="475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418257EA-7CB2-4AD0-26F2-1EA6E95F0D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040" y="476118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9AEBA7D3-CCA7-AE49-02CE-C61E1E40900B}"/>
                  </a:ext>
                </a:extLst>
              </p14:cNvPr>
              <p14:cNvContentPartPr/>
              <p14:nvPr/>
            </p14:nvContentPartPr>
            <p14:xfrm>
              <a:off x="4106396" y="3627385"/>
              <a:ext cx="396" cy="475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9AEBA7D3-CCA7-AE49-02CE-C61E1E4090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6796" y="3579885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8775A918-AC68-67D6-97B0-728ADB8011BD}"/>
                  </a:ext>
                </a:extLst>
              </p14:cNvPr>
              <p14:cNvContentPartPr/>
              <p14:nvPr/>
            </p14:nvContentPartPr>
            <p14:xfrm>
              <a:off x="5286319" y="3637844"/>
              <a:ext cx="396" cy="475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8775A918-AC68-67D6-97B0-728ADB8011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6719" y="35903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4834BB48-F138-E438-A47F-25B79CE6BBBC}"/>
                  </a:ext>
                </a:extLst>
              </p14:cNvPr>
              <p14:cNvContentPartPr/>
              <p14:nvPr/>
            </p14:nvContentPartPr>
            <p14:xfrm>
              <a:off x="5872868" y="3637844"/>
              <a:ext cx="396" cy="475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4834BB48-F138-E438-A47F-25B79CE6BB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33268" y="35903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4EEC2482-D2C0-DAD5-153B-947D3B2EC33F}"/>
                  </a:ext>
                </a:extLst>
              </p14:cNvPr>
              <p14:cNvContentPartPr/>
              <p14:nvPr/>
            </p14:nvContentPartPr>
            <p14:xfrm>
              <a:off x="6420677" y="4156158"/>
              <a:ext cx="396" cy="475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4EEC2482-D2C0-DAD5-153B-947D3B2EC3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26DDA838-95A6-E2B7-EBB9-4ADCACB50572}"/>
                  </a:ext>
                </a:extLst>
              </p14:cNvPr>
              <p14:cNvContentPartPr/>
              <p14:nvPr/>
            </p14:nvContentPartPr>
            <p14:xfrm>
              <a:off x="4736422" y="3616776"/>
              <a:ext cx="396" cy="475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26DDA838-95A6-E2B7-EBB9-4ADCACB505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822" y="356927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96F66F6E-7B8E-4E6C-E95E-D2B08072CD5C}"/>
                  </a:ext>
                </a:extLst>
              </p14:cNvPr>
              <p14:cNvContentPartPr/>
              <p14:nvPr/>
            </p14:nvContentPartPr>
            <p14:xfrm>
              <a:off x="5032669" y="2550164"/>
              <a:ext cx="396" cy="475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96F66F6E-7B8E-4E6C-E95E-D2B08072CD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3069" y="250266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1537927-E4E8-ADE8-95C1-787F021F79D6}"/>
                  </a:ext>
                </a:extLst>
              </p14:cNvPr>
              <p14:cNvContentPartPr/>
              <p14:nvPr/>
            </p14:nvContentPartPr>
            <p14:xfrm>
              <a:off x="3276140" y="2531838"/>
              <a:ext cx="396" cy="475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1537927-E4E8-ADE8-95C1-787F021F79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540" y="248433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BEE31A3D-31D5-C333-3068-1732A4F48201}"/>
                  </a:ext>
                </a:extLst>
              </p14:cNvPr>
              <p14:cNvContentPartPr/>
              <p14:nvPr/>
            </p14:nvContentPartPr>
            <p14:xfrm>
              <a:off x="3906166" y="2550639"/>
              <a:ext cx="396" cy="475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BEE31A3D-31D5-C333-3068-1732A4F482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566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D4BE340-8553-037F-8D49-490FD28C3D61}"/>
                  </a:ext>
                </a:extLst>
              </p14:cNvPr>
              <p14:cNvContentPartPr/>
              <p14:nvPr/>
            </p14:nvContentPartPr>
            <p14:xfrm>
              <a:off x="5994504" y="3101360"/>
              <a:ext cx="396" cy="475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D4BE340-8553-037F-8D49-490FD28C3D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4904" y="305386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03F9C21-1484-4C0D-BEF2-E058B45F8BE5}"/>
                  </a:ext>
                </a:extLst>
              </p14:cNvPr>
              <p14:cNvContentPartPr/>
              <p14:nvPr/>
            </p14:nvContentPartPr>
            <p14:xfrm>
              <a:off x="4310249" y="3060910"/>
              <a:ext cx="396" cy="475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03F9C21-1484-4C0D-BEF2-E058B45F8B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0649" y="3013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6323EEC0-B374-0AD1-813C-F81B7764951D}"/>
                  </a:ext>
                </a:extLst>
              </p14:cNvPr>
              <p14:cNvContentPartPr/>
              <p14:nvPr/>
            </p14:nvContentPartPr>
            <p14:xfrm>
              <a:off x="7402241" y="3069770"/>
              <a:ext cx="396" cy="475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6323EEC0-B374-0AD1-813C-F81B776495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2641" y="302227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7C029D3-1FBB-7D88-2D57-7C5122E478A3}"/>
                  </a:ext>
                </a:extLst>
              </p14:cNvPr>
              <p14:cNvContentPartPr/>
              <p14:nvPr/>
            </p14:nvContentPartPr>
            <p14:xfrm>
              <a:off x="6598995" y="3060550"/>
              <a:ext cx="396" cy="475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7C029D3-1FBB-7D88-2D57-7C5122E478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9395" y="301305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6ADD9FAB-96DD-CBFE-DA66-333380239C4D}"/>
                  </a:ext>
                </a:extLst>
              </p14:cNvPr>
              <p14:cNvContentPartPr/>
              <p14:nvPr/>
            </p14:nvContentPartPr>
            <p14:xfrm>
              <a:off x="3680223" y="3060435"/>
              <a:ext cx="396" cy="475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ADD9FAB-96DD-CBFE-DA66-333380239C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623" y="3012935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B356B8A7-3AF1-28B0-2436-688005F2ADEF}"/>
                  </a:ext>
                </a:extLst>
              </p14:cNvPr>
              <p14:cNvContentPartPr/>
              <p14:nvPr/>
            </p14:nvContentPartPr>
            <p14:xfrm>
              <a:off x="4467126" y="2560803"/>
              <a:ext cx="396" cy="475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B356B8A7-3AF1-28B0-2436-688005F2AD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27526" y="2513303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C5A9A6C-E258-7B0A-628B-50FD00AD9AB0}"/>
                  </a:ext>
                </a:extLst>
              </p14:cNvPr>
              <p14:cNvContentPartPr/>
              <p14:nvPr/>
            </p14:nvContentPartPr>
            <p14:xfrm>
              <a:off x="5436392" y="3070209"/>
              <a:ext cx="396" cy="475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C5A9A6C-E258-7B0A-628B-50FD00AD9A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6792" y="30227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33B2C29D-F7A9-763B-3125-E351413F4948}"/>
                  </a:ext>
                </a:extLst>
              </p14:cNvPr>
              <p14:cNvContentPartPr/>
              <p14:nvPr/>
            </p14:nvContentPartPr>
            <p14:xfrm>
              <a:off x="4859750" y="3070209"/>
              <a:ext cx="396" cy="475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33B2C29D-F7A9-763B-3125-E351413F49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0150" y="30227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F20659AA-1D53-07F4-B337-457ADE630CBA}"/>
                  </a:ext>
                </a:extLst>
              </p14:cNvPr>
              <p14:cNvContentPartPr/>
              <p14:nvPr/>
            </p14:nvContentPartPr>
            <p14:xfrm>
              <a:off x="5590421" y="2561458"/>
              <a:ext cx="396" cy="475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F20659AA-1D53-07F4-B337-457ADE630C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0821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8745443-5809-7087-E708-4235805DEA77}"/>
                  </a:ext>
                </a:extLst>
              </p14:cNvPr>
              <p14:cNvContentPartPr/>
              <p14:nvPr/>
            </p14:nvContentPartPr>
            <p14:xfrm>
              <a:off x="6420677" y="3626910"/>
              <a:ext cx="396" cy="475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8745443-5809-7087-E708-4235805DEA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E62D1665-0BFA-E466-FF7C-475D187F9D74}"/>
                  </a:ext>
                </a:extLst>
              </p14:cNvPr>
              <p14:cNvContentPartPr/>
              <p14:nvPr/>
            </p14:nvContentPartPr>
            <p14:xfrm>
              <a:off x="7025564" y="3626874"/>
              <a:ext cx="396" cy="475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E62D1665-0BFA-E466-FF7C-475D187F9D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964" y="357937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40940FDC-020C-DCA9-32D8-A5FC67E9A324}"/>
                  </a:ext>
                </a:extLst>
              </p14:cNvPr>
              <p14:cNvContentPartPr/>
              <p14:nvPr/>
            </p14:nvContentPartPr>
            <p14:xfrm>
              <a:off x="6195308" y="2550560"/>
              <a:ext cx="396" cy="475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40940FDC-020C-DCA9-32D8-A5FC67E9A3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5708" y="250306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C67AC77-5F68-EF0E-5D08-AAF30C0E6C30}"/>
                  </a:ext>
                </a:extLst>
              </p14:cNvPr>
              <p14:cNvContentPartPr/>
              <p14:nvPr/>
            </p14:nvContentPartPr>
            <p14:xfrm>
              <a:off x="6997960" y="2550639"/>
              <a:ext cx="396" cy="475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C67AC77-5F68-EF0E-5D08-AAF30C0E6C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8360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1ABCACA8-39C0-93FC-E24E-1E043C30DF56}"/>
                  </a:ext>
                </a:extLst>
              </p14:cNvPr>
              <p14:cNvContentPartPr/>
              <p14:nvPr/>
            </p14:nvContentPartPr>
            <p14:xfrm>
              <a:off x="7716165" y="2582403"/>
              <a:ext cx="396" cy="475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1ABCACA8-39C0-93FC-E24E-1E043C30DF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6565" y="2534903"/>
                <a:ext cx="79200" cy="95000"/>
              </a:xfrm>
              <a:prstGeom prst="rect">
                <a:avLst/>
              </a:prstGeom>
            </p:spPr>
          </p:pic>
        </mc:Fallback>
      </mc:AlternateContent>
      <p:sp>
        <p:nvSpPr>
          <p:cNvPr id="417" name="TextBox 416">
            <a:extLst>
              <a:ext uri="{FF2B5EF4-FFF2-40B4-BE49-F238E27FC236}">
                <a16:creationId xmlns:a16="http://schemas.microsoft.com/office/drawing/2014/main" id="{4B5CB8B7-08F3-9CC9-C5BB-1648E588017A}"/>
              </a:ext>
            </a:extLst>
          </p:cNvPr>
          <p:cNvSpPr txBox="1"/>
          <p:nvPr/>
        </p:nvSpPr>
        <p:spPr>
          <a:xfrm>
            <a:off x="2467784" y="5598445"/>
            <a:ext cx="61806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All nodes are informed about the rumor!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8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D2C4-F5CE-AF81-4B25-C5F7372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Push algorithm sample progression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C7976-D74C-19EA-7EA1-FEB392D762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9" name="Picture 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6E86331-AB09-E7FA-890C-BF0CAC48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61" y="1983658"/>
            <a:ext cx="6174665" cy="3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8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476C1-BFC6-D448-3D06-EA3EEF33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7854-97B4-833E-BB9E-52CB2A6E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Baseline Algorithm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ED4FF11-58D5-274E-3D81-0CB6BE1B3ADE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09594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3600">
                <a:latin typeface="Cambria" panose="02040503050406030204" pitchFamily="18" charset="0"/>
                <a:ea typeface="Cambria" panose="02040503050406030204" pitchFamily="18" charset="0"/>
              </a:rPr>
              <a:t>Idea :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We first propose two simple approaches:</a:t>
            </a:r>
          </a:p>
          <a:p>
            <a:pPr marL="0" indent="0">
              <a:buNone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Pull Algorithm: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 In this algorithm, only uninformed players actively seek others to ask about the </a:t>
            </a:r>
            <a:r>
              <a:rPr lang="en-IN" sz="2800" err="1">
                <a:latin typeface="Cambria" panose="02040503050406030204" pitchFamily="18" charset="0"/>
                <a:ea typeface="Cambria" panose="02040503050406030204" pitchFamily="18" charset="0"/>
              </a:rPr>
              <a:t>rumor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, hoping to select an informed person.</a:t>
            </a:r>
            <a:endParaRPr lang="en-IN" sz="28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3D41-F064-55DD-0174-BCEFC6C5232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9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2D7C-436E-10D2-2DCC-390D6645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41A-ACF5-5520-EE70-B917C9BA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Baseline Algorithm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067311C-2702-8AA7-3174-50DC9A2E9B0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09594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Pull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3D2BF-213C-5347-4265-023581D600B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8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E50E9A-DEFA-97E6-FC26-A7C7E8274D38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E50E9A-DEFA-97E6-FC26-A7C7E8274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562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4E3061-883E-DF10-06F3-51ADD5E57D06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4E3061-883E-DF10-06F3-51ADD5E57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536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B9AEE-23F6-739A-865C-E359D50E487F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B9AEE-23F6-739A-865C-E359D50E4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459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FE49EA-868C-4E5B-A520-B75777AF94F7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FE49EA-868C-4E5B-A520-B75777AF9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065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2BAE7A-1053-E9A3-2B6E-A88CDFFFAE76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2BAE7A-1053-E9A3-2B6E-A88CDFFFA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4817" y="25285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3816B0-0260-F61E-73CF-694DF4FF4530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3816B0-0260-F61E-73CF-694DF4FF4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704" y="25158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7BF466-B9AA-66FA-8C08-7C917188E7A3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7BF466-B9AA-66FA-8C08-7C917188E7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554" y="25154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1E47CD-0145-C605-205B-3CD91B4993EE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1E47CD-0145-C605-205B-3CD91B4993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561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AB67EB-B51D-DD0E-99EE-78EF36746C33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AB67EB-B51D-DD0E-99EE-78EF36746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788" y="43657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7378BC-2F6F-DAF0-3710-9FE5DB1F6AE3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7378BC-2F6F-DAF0-3710-9FE5DB1F6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645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B28A11-ADF8-25C2-F16B-7DDF00279545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B28A11-ADF8-25C2-F16B-7DDF00279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619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2F57F8-0DE1-861C-FF89-9F27AE37D07F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2F57F8-0DE1-861C-FF89-9F27AE37D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542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7AE327-1278-E68D-0B8D-828FFAD9441B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7AE327-1278-E68D-0B8D-828FFAD9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1148" y="304633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EB7B56-F38E-785D-4471-F02421D3495F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EB7B56-F38E-785D-4471-F02421D34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900" y="30485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720694-EE4C-6AFE-E5EC-F534A70DD26B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720694-EE4C-6AFE-E5EC-F534A70DD2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3787" y="30358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ACEC4F-1CC7-9A3C-6118-851D9BEB196E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ACEC4F-1CC7-9A3C-6118-851D9BEB1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637" y="30355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D39883-6502-7A6E-EBA6-871B8F9884BB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D39883-6502-7A6E-EBA6-871B8F988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060" y="41209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92789A-9BED-4A67-E9F0-8979493A7591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92789A-9BED-4A67-E9F0-8979493A7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422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3DDE7B-5552-749E-901B-0BC09E0AB768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3DDE7B-5552-749E-901B-0BC09E0AB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0396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D212F7-A11E-358F-DFC6-5C64F4687C67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D212F7-A11E-358F-DFC6-5C64F4687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0319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977C18-996A-890A-C5D3-70B1CF82F4CA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977C18-996A-890A-C5D3-70B1CF82F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925" y="360184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FFCA8F-29BE-9A8A-8DBF-ACCEEA926798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FFCA8F-29BE-9A8A-8DBF-ACCEEA926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36040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74E15E-92D8-FF81-F051-A2485895E917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74E15E-92D8-FF81-F051-A2485895E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564" y="3591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A35BB8-3C08-89DE-FFEA-8C36BD839A20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A35BB8-3C08-89DE-FFEA-8C36BD839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41206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347484-0DF4-8ED7-2744-0A0E0C83C6BB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347484-0DF4-8ED7-2744-0A0E0C83C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640" y="47836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A1186EA-554A-D32D-DA0E-07826BDE55C6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A1186EA-554A-D32D-DA0E-07826BDE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0369" y="47832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D0CE46-089B-7540-3A99-2BD2097D0FAA}"/>
                  </a:ext>
                </a:extLst>
              </p14:cNvPr>
              <p14:cNvContentPartPr/>
              <p14:nvPr/>
            </p14:nvContentPartPr>
            <p14:xfrm>
              <a:off x="9578355" y="531613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D0CE46-089B-7540-3A99-2BD2097D0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2355" y="52801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0EEA2D-0896-11BA-462F-AB672DF86959}"/>
                  </a:ext>
                </a:extLst>
              </p14:cNvPr>
              <p14:cNvContentPartPr/>
              <p14:nvPr/>
            </p14:nvContentPartPr>
            <p14:xfrm>
              <a:off x="9578355" y="57422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0EEA2D-0896-11BA-462F-AB672DF869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42355" y="57062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8C184DD-16A2-471B-CCA6-7BF71A0B62DC}"/>
              </a:ext>
            </a:extLst>
          </p:cNvPr>
          <p:cNvSpPr txBox="1"/>
          <p:nvPr/>
        </p:nvSpPr>
        <p:spPr>
          <a:xfrm>
            <a:off x="9257122" y="1075432"/>
            <a:ext cx="104457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33FDEE-267F-8715-81B1-9427CDBB6F9F}"/>
              </a:ext>
            </a:extLst>
          </p:cNvPr>
          <p:cNvSpPr txBox="1"/>
          <p:nvPr/>
        </p:nvSpPr>
        <p:spPr>
          <a:xfrm>
            <a:off x="9757865" y="5123807"/>
            <a:ext cx="21788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Uninformed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AAF4E-B9B0-2DFB-3939-17C38334AE7E}"/>
              </a:ext>
            </a:extLst>
          </p:cNvPr>
          <p:cNvSpPr txBox="1"/>
          <p:nvPr/>
        </p:nvSpPr>
        <p:spPr>
          <a:xfrm>
            <a:off x="9779409" y="5545627"/>
            <a:ext cx="18758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72D2A0-A492-D736-FD96-2F4F1FB8D357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96" cy="396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72D2A0-A492-D736-FD96-2F4F1FB8D3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962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24041D2-C85C-3E89-6D3B-6CED0CC9EF0F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96" cy="39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24041D2-C85C-3E89-6D3B-6CED0CC9E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936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439A1F-1F68-14A0-1993-F69E76C33A93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96" cy="396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439A1F-1F68-14A0-1993-F69E76C33A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859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C29E1B1-3B42-F488-3A15-C507DE71DC29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96" cy="396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C29E1B1-3B42-F488-3A15-C507DE71DC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3465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61B08F-C66A-29D7-C6C2-4E464C339C0E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96" cy="396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61B08F-C66A-29D7-C6C2-4E464C339C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1217" y="2524936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2B6D75-24AE-2475-4829-95297D8EA5EC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96" cy="396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2B6D75-24AE-2475-4829-95297D8EA5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6104" y="251223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C1C75F-3AC0-ABE2-1111-247962E602E6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96" cy="396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C1C75F-3AC0-ABE2-1111-247962E602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8954" y="251187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7E7A02-FB33-027C-0E2E-B212B848F471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96" cy="396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7E7A02-FB33-027C-0E2E-B212B848F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6961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B15D998-0FEA-4714-8536-F010D6ED8AED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96" cy="396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B15D998-0FEA-4714-8536-F010D6ED8A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188" y="436213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BD9DB5F-BEAB-BF0E-0ED4-5806705D37C7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96" cy="396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BD9DB5F-BEAB-BF0E-0ED4-5806705D37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1045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12A7C50-6CB5-DE9C-4254-55B9301260DB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96" cy="396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12A7C50-6CB5-DE9C-4254-55B9301260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1019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6DF9CFA-D4D0-2A9C-56A1-840DF8230E8D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96" cy="396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6DF9CFA-D4D0-2A9C-56A1-840DF8230E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0942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47A44C8-92A2-52D3-E802-D467FA67C730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96" cy="396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47A44C8-92A2-52D3-E802-D467FA67C7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548" y="3042738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9147A79-9267-42D4-49CD-93DE08AC3365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96" cy="396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9147A79-9267-42D4-49CD-93DE08AC33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5300" y="304498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2C60D6-807C-1937-D75C-CEA90A888A25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96" cy="396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2C60D6-807C-1937-D75C-CEA90A888A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0187" y="303227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5ADFA7-FCB0-1378-2743-E1CD206CACB0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96" cy="396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5ADFA7-FCB0-1378-2743-E1CD206CAC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3037" y="303191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E58FDE-763F-194E-90DB-C43E0868132C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96" cy="396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E58FDE-763F-194E-90DB-C43E086813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2460" y="41173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D900471-3FF3-42CD-5F95-2B9E0C5B55E1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96" cy="39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D900471-3FF3-42CD-5F95-2B9E0C5B55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822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8BA3916-08EE-52D1-DD27-4DA378EDCB9C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96" cy="396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8BA3916-08EE-52D1-DD27-4DA378EDCB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6796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86370A-A0F8-6925-83FB-9A91EC78D1C1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96" cy="396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86370A-A0F8-6925-83FB-9A91EC78D1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6719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453A4F7-C966-3D46-D09A-A1AAFC29E926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96" cy="396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453A4F7-C966-3D46-D09A-A1AAFC29E92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3325" y="359824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78BADA-AE07-330A-93B6-F57CCB321C48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96" cy="396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78BADA-AE07-330A-93B6-F57CCB321C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3600487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F2ED2E3-9E7E-1ED4-905A-29EA2EF885E3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96" cy="396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F2ED2E3-9E7E-1ED4-905A-29EA2EF885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964" y="358778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006F944-BC7D-C41F-9DDC-CCDB7B995418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96" cy="396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006F944-BC7D-C41F-9DDC-CCDB7B9954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411703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4FF2C00-0184-8337-8007-DA31AF2F9A9D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96" cy="396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4FF2C00-0184-8337-8007-DA31AF2F9A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040" y="478005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CDB67B3-38D6-7D8A-B21A-75C4DDB56D73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96" cy="39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CDB67B3-38D6-7D8A-B21A-75C4DDB56D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769" y="477969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C1F8093-A6D2-8764-050D-FACACC1FC768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60" cy="432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C1F8093-A6D2-8764-050D-FACACC1FC7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0166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99E4928-4CA2-17C9-4DA3-E69219B34C89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60" cy="432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99E4928-4CA2-17C9-4DA3-E69219B34C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0140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65E98DB-F23E-BD2D-B611-B270F9E3C0E0}"/>
                  </a:ext>
                </a:extLst>
              </p14:cNvPr>
              <p14:cNvContentPartPr/>
              <p14:nvPr/>
            </p14:nvContentPartPr>
            <p14:xfrm>
              <a:off x="4456063" y="2551359"/>
              <a:ext cx="360" cy="432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65E98DB-F23E-BD2D-B611-B270F9E3C0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20063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79CA8F6-B9FB-E52A-9C24-7C0014677ED5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60" cy="43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79CA8F6-B9FB-E52A-9C24-7C0014677E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6669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6C9EB3D-1D9A-76A2-6F37-5338050A2E92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60" cy="432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6C9EB3D-1D9A-76A2-6F37-5338050A2E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4421" y="2520501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A752DD1-4BCE-B7EB-97FB-A5392CF044A6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60" cy="432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A752DD1-4BCE-B7EB-97FB-A5392CF044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9308" y="250779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7A0C8A9-46C5-1603-4CCD-A9C575319BF2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60" cy="432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7A0C8A9-46C5-1603-4CCD-A9C575319B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2158" y="250743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EACC22E-FE52-DC11-A53A-DC03B26E5290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60" cy="432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EACC22E-FE52-DC11-A53A-DC03B26E52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80165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AA16F2C-0AAD-F0B8-F09A-CD71DCF505AB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60" cy="432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AA16F2C-0AAD-F0B8-F09A-CD71DCF505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392" y="435769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3163BE2-4C77-708E-A0E4-3F5CA20C968F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60" cy="43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3163BE2-4C77-708E-A0E4-3F5CA20C96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4249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9E845EE-7941-F17D-F816-DCCDBFB272FC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60" cy="43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9E845EE-7941-F17D-F816-DCCDBFB272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4223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C132923-3A71-F43B-85A5-20A93F088C01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60" cy="432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C132923-3A71-F43B-85A5-20A93F088C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4146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2824652-60F8-FBFE-F456-296C3880AAA0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60" cy="432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2824652-60F8-FBFE-F456-296C3880AA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752" y="3038303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B6A83B3-B1CF-EFFB-D8B4-7A2C8D159E00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60" cy="432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B6A83B3-B1CF-EFFB-D8B4-7A2C8D159E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8504" y="304054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F7BE8AF-5421-9A53-F621-10D21620DAD7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60" cy="432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F7BE8AF-5421-9A53-F621-10D21620DAD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63391" y="302784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5F3D9C8-E850-456E-4ECF-9AD25B058C16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60" cy="432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5F3D9C8-E850-456E-4ECF-9AD25B058C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6241" y="302748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4B914AE-C0BE-6CE9-2BF2-7442E41103C5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60" cy="43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4B914AE-C0BE-6CE9-2BF2-7442E41103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5664" y="41129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33890A3-3100-3D53-FC49-37FA6B930C37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60" cy="432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33890A3-3100-3D53-FC49-37FA6B930C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0026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4AC0677-A033-40AF-CF3B-81E9F022218A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60" cy="432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4AC0677-A033-40AF-CF3B-81E9F02221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70000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3458EA1-F3CD-FE80-41B8-86221CB8A360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60" cy="432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3458EA1-F3CD-FE80-41B8-86221CB8A3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9923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D482FD6-8207-0152-520A-405899A17243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60" cy="432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D482FD6-8207-0152-520A-405899A172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6529" y="359380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128CF6E-9F4F-3AF7-1348-D404C15EEA45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60" cy="432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128CF6E-9F4F-3AF7-1348-D404C15EEA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3596052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DEE9BC0-5A11-3C42-D257-13B036C7E13B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60" cy="432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DEE9BC0-5A11-3C42-D257-13B036C7E1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9168" y="358335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43CE615-D7DC-F1FF-B0C9-918D87D88D63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60" cy="432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43CE615-D7DC-F1FF-B0C9-918D87D88D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411259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0DCAAF6-ABA8-C1BB-919A-ADCD3D20B873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60" cy="432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0DCAAF6-ABA8-C1BB-919A-ADCD3D20B8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9244" y="477561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9D358F8-F6E0-F6AE-3ACD-9022941D1066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60" cy="432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9D358F8-F6E0-F6AE-3ACD-9022941D106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9973" y="477525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0A919CC-FE9D-44A4-1329-D18AB3EEAE93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96" cy="475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0A919CC-FE9D-44A4-1329-D18AB3EEAE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66566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FDAD68C-F55D-79BD-D902-7357D4F9F02C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96" cy="475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FDAD68C-F55D-79BD-D902-7357D4F9F0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6540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DD9667D-2095-0C5C-7DE4-74F71B8B355B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96" cy="475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DD9667D-2095-0C5C-7DE4-74F71B8B35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3069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0FFF870-4623-60A8-8A7C-606DF6CA849F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96" cy="47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0FFF870-4623-60A8-8A7C-606DF6CA84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0821" y="2516201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3F9B78-8F9F-DE0D-5EF6-5E79ABA02E4E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96" cy="47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3F9B78-8F9F-DE0D-5EF6-5E79ABA02E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5708" y="250349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20F7302-2B4F-A125-06BA-26C668AC0FB2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96" cy="475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20F7302-2B4F-A125-06BA-26C668AC0F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58558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79EE0FC-7C32-021D-5FA0-BB131E926C24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96" cy="475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79EE0FC-7C32-021D-5FA0-BB131E926C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76565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6921293-7CA8-5FFF-D64E-DAF58927859D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96" cy="47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6921293-7CA8-5FFF-D64E-DAF5892785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6792" y="435339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F92AC96-BF60-3B96-D3C3-0BAD06819B3F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96" cy="47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F92AC96-BF60-3B96-D3C3-0BAD06819B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0649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BDD92B2-1FBC-CD1B-57A3-C393D455E26C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96" cy="47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BDD92B2-1FBC-CD1B-57A3-C393D455E2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0623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6A1811D-EDFB-D458-13F2-237EDA97044D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96" cy="475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6A1811D-EDFB-D458-13F2-237EDA9704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0546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F4CD393-F161-E379-43B5-459CE82D92EA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96" cy="47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F4CD393-F161-E379-43B5-459CE82D92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7152" y="3034003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E73E674-2864-EFF3-94FD-78A37A961D7C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96" cy="475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E73E674-2864-EFF3-94FD-78A37A961D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4904" y="303624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67BDB85-C7CB-F3E7-E564-1813572F93B7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96" cy="475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67BDB85-C7CB-F3E7-E564-1813572F93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59791" y="30235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A59DD79-A0DF-80EE-7E5E-06617F01CA5C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96" cy="475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A59DD79-A0DF-80EE-7E5E-06617F01CA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2641" y="302318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F36C099-CCAD-A4E0-9C0D-31F1A5A9A70D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96" cy="47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F36C099-CCAD-A4E0-9C0D-31F1A5A9A7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2064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24BCD7F-BF93-8DC9-920D-D135DE8EF832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96" cy="475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24BCD7F-BF93-8DC9-920D-D135DE8EF8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96426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B98AA2-B527-5B3A-4C21-8CADA45A8CE7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96" cy="47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B98AA2-B527-5B3A-4C21-8CADA45A8C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66400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C0186F4-50FE-27CA-9300-62E51D35901E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96" cy="47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C0186F4-50FE-27CA-9300-62E51D3590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6323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DF38708-70AA-8E3C-A396-F28152F3E67E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96" cy="47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DF38708-70AA-8E3C-A396-F28152F3E6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2929" y="35895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D9E5A92-7120-C02E-1001-E5A4A4A1A5D1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96" cy="475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D9E5A92-7120-C02E-1001-E5A4A4A1A5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359175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ADC3C92-415E-AAFB-58B2-F04C0947AB17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96" cy="47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ADC3C92-415E-AAFB-58B2-F04C0947AB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5568" y="357905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750A3E6-E431-3826-EF87-6E746683A216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96" cy="475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750A3E6-E431-3826-EF87-6E746683A2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410829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8A662EB-7BE5-7DDC-4954-382108B43EDA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96" cy="475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8A662EB-7BE5-7DDC-4954-382108B43E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5644" y="477131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711387B-A1E6-1172-95F2-4DE3DA569D7E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96" cy="475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711387B-A1E6-1172-95F2-4DE3DA569D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6373" y="477095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EBF7C46-33AB-B369-F49A-CF8B30381D39}"/>
                  </a:ext>
                </a:extLst>
              </p14:cNvPr>
              <p14:cNvContentPartPr/>
              <p14:nvPr/>
            </p14:nvContentPartPr>
            <p14:xfrm>
              <a:off x="3276140" y="2535629"/>
              <a:ext cx="396" cy="475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EBF7C46-33AB-B369-F49A-CF8B30381D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540" y="2488129"/>
                <a:ext cx="79200" cy="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89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DFBD-FD38-9493-C39D-5BC365D7E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18D4-EBF0-8002-D88B-3162578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3422"/>
            <a:ext cx="10515600" cy="1115434"/>
          </a:xfrm>
        </p:spPr>
        <p:txBody>
          <a:bodyPr/>
          <a:lstStyle/>
          <a:p>
            <a:pPr algn="ctr"/>
            <a:r>
              <a:rPr lang="en-IN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Baseline Algorithm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7513039-BB41-CDC2-8DB0-B22D1EEC185F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51102" y="1095945"/>
            <a:ext cx="10889796" cy="5588390"/>
          </a:xfrm>
        </p:spPr>
        <p:txBody>
          <a:bodyPr/>
          <a:lstStyle/>
          <a:p>
            <a:pPr marL="0" indent="0">
              <a:buNone/>
            </a:pP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Pull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 b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AE59-A8FF-B696-B96B-C5DFA2E98E2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9</a:t>
            </a:fld>
            <a:endParaRPr lang="en-US" altLang="zh-C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84DEF6-A80C-DA63-DD2A-44E260CB8655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84DEF6-A80C-DA63-DD2A-44E260CB8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562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8C715F-3B7D-E56A-D8AA-34F65E66DA4F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8C715F-3B7D-E56A-D8AA-34F65E66D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536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502DD0-FBF9-F966-BCF5-7D1BF038C5E8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502DD0-FBF9-F966-BCF5-7D1BF038C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459" y="25161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0708A4-E001-5C1B-7F48-445CEDA7463B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0708A4-E001-5C1B-7F48-445CEDA74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7065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8257D4-7738-B0C4-A52D-299BDFC93C8B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8257D4-7738-B0C4-A52D-299BDFC93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4817" y="25285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3786D6-365B-C9EE-7EE0-D1FA4CA3A2E2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3786D6-365B-C9EE-7EE0-D1FA4CA3A2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704" y="25158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69E0F02-4DE1-27E0-06EF-06D1E793E277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69E0F02-4DE1-27E0-06EF-06D1E793E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554" y="25154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B81794-C2B1-FCDA-D64A-1F696765F5E4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B81794-C2B1-FCDA-D64A-1F696765F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561" y="25262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7AE137-1C06-775F-5421-9922114EABDE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7AE137-1C06-775F-5421-9922114EA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788" y="43657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1CE190-96D9-BC79-7204-2E2446BAB5A6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1CE190-96D9-BC79-7204-2E2446BAB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4645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B2D515-2FFD-F32E-B931-86A45CC1A352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B2D515-2FFD-F32E-B931-86A45CC1A3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619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A6DBE0-47DB-AD7A-441A-75152FDFDDD1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A6DBE0-47DB-AD7A-441A-75152FDFDD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542" y="30362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FFB51A-B060-D8A2-B8B1-B8B9C065C7CF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FFB51A-B060-D8A2-B8B1-B8B9C065C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1148" y="304633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F407454-D8F3-2541-CE2C-172A57F1BEFD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F407454-D8F3-2541-CE2C-172A57F1B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900" y="30485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4A87FB-2016-D8EF-486C-4E03362E3D7D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4A87FB-2016-D8EF-486C-4E03362E3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3787" y="30358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546C116-324A-E2E4-F165-4CCA1CE29618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546C116-324A-E2E4-F165-4CCA1CE29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637" y="30355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597F5D-C91C-54C7-5872-185E3BC0BB28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597F5D-C91C-54C7-5872-185E3BC0BB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060" y="41209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8EA8E1-0F3D-2F08-8216-C5C188399FAE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8EA8E1-0F3D-2F08-8216-C5C188399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422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82D7ED-7733-594E-C089-BA52E5BB698A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82D7ED-7733-594E-C089-BA52E5BB6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0396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CC3E0F-33E2-5D09-FE98-B6FF820740F7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CC3E0F-33E2-5D09-FE98-B6FF820740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0319" y="3591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345DF4-7135-5D80-57BA-572E949B371C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345DF4-7135-5D80-57BA-572E949B37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925" y="360184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BE775C-879F-5FC7-F635-C05AE36B9259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BE775C-879F-5FC7-F635-C05AE36B9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36040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48EA64-CBB5-730B-7123-147A70D0AC4E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48EA64-CBB5-730B-7123-147A70D0A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564" y="3591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FCD8BA-0607-149C-A309-8FB322B904A1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FCD8BA-0607-149C-A309-8FB322B90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677" y="41206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A923B0-2850-6FA1-3DEA-13DFFB1AFEF8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A923B0-2850-6FA1-3DEA-13DFFB1AF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640" y="47836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16ABBC-0633-44B5-CD7B-A2E799CAE28A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16ABBC-0633-44B5-CD7B-A2E799CAE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0369" y="47832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4F11C8B-2E69-D3DE-8D9B-292CEBA198D6}"/>
                  </a:ext>
                </a:extLst>
              </p14:cNvPr>
              <p14:cNvContentPartPr/>
              <p14:nvPr/>
            </p14:nvContentPartPr>
            <p14:xfrm>
              <a:off x="9578355" y="531613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4F11C8B-2E69-D3DE-8D9B-292CEBA19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2355" y="52801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A09E15-92BD-B961-C008-8226B408A244}"/>
                  </a:ext>
                </a:extLst>
              </p14:cNvPr>
              <p14:cNvContentPartPr/>
              <p14:nvPr/>
            </p14:nvContentPartPr>
            <p14:xfrm>
              <a:off x="9578355" y="57422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A09E15-92BD-B961-C008-8226B408A2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42355" y="57062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25E8092-AE7D-5ADD-5617-3997B7EEDDAA}"/>
              </a:ext>
            </a:extLst>
          </p:cNvPr>
          <p:cNvSpPr txBox="1"/>
          <p:nvPr/>
        </p:nvSpPr>
        <p:spPr>
          <a:xfrm>
            <a:off x="9257122" y="1075432"/>
            <a:ext cx="104457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38339-3164-A97A-4459-6E3B91EE3CCC}"/>
              </a:ext>
            </a:extLst>
          </p:cNvPr>
          <p:cNvSpPr txBox="1"/>
          <p:nvPr/>
        </p:nvSpPr>
        <p:spPr>
          <a:xfrm>
            <a:off x="9757865" y="5123807"/>
            <a:ext cx="21788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Uninformed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7F817-7336-9DD5-9A9E-56B968027FE1}"/>
              </a:ext>
            </a:extLst>
          </p:cNvPr>
          <p:cNvSpPr txBox="1"/>
          <p:nvPr/>
        </p:nvSpPr>
        <p:spPr>
          <a:xfrm>
            <a:off x="9779409" y="5545627"/>
            <a:ext cx="18758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Informed nodes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4DEBBD-121A-6EB2-E1A0-609EE70D4F40}"/>
                  </a:ext>
                </a:extLst>
              </p14:cNvPr>
              <p14:cNvContentPartPr/>
              <p14:nvPr/>
            </p14:nvContentPartPr>
            <p14:xfrm>
              <a:off x="3906562" y="2552194"/>
              <a:ext cx="396" cy="396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4DEBBD-121A-6EB2-E1A0-609EE70D4F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962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2494310-B3B4-A2B5-9B9E-338758EB65E9}"/>
                  </a:ext>
                </a:extLst>
              </p14:cNvPr>
              <p14:cNvContentPartPr/>
              <p14:nvPr/>
            </p14:nvContentPartPr>
            <p14:xfrm>
              <a:off x="3276536" y="2552194"/>
              <a:ext cx="396" cy="39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494310-B3B4-A2B5-9B9E-338758EB65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936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A00382-A7B3-DF5E-FE9B-65FAFE89D354}"/>
                  </a:ext>
                </a:extLst>
              </p14:cNvPr>
              <p14:cNvContentPartPr/>
              <p14:nvPr/>
            </p14:nvContentPartPr>
            <p14:xfrm>
              <a:off x="4456459" y="2552194"/>
              <a:ext cx="396" cy="396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A00382-A7B3-DF5E-FE9B-65FAFE89D3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859" y="251259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48BF3B-489B-2F78-99BC-E117203D0996}"/>
                  </a:ext>
                </a:extLst>
              </p14:cNvPr>
              <p14:cNvContentPartPr/>
              <p14:nvPr/>
            </p14:nvContentPartPr>
            <p14:xfrm>
              <a:off x="5033065" y="2562293"/>
              <a:ext cx="396" cy="396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48BF3B-489B-2F78-99BC-E117203D09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3465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38CCAF-F5D6-736D-FC8E-2AD9DCF3A278}"/>
                  </a:ext>
                </a:extLst>
              </p14:cNvPr>
              <p14:cNvContentPartPr/>
              <p14:nvPr/>
            </p14:nvContentPartPr>
            <p14:xfrm>
              <a:off x="5590817" y="2564536"/>
              <a:ext cx="396" cy="396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38CCAF-F5D6-736D-FC8E-2AD9DCF3A2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1217" y="2524936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849198-1BDF-E0EC-1540-E3094A8C3EAF}"/>
                  </a:ext>
                </a:extLst>
              </p14:cNvPr>
              <p14:cNvContentPartPr/>
              <p14:nvPr/>
            </p14:nvContentPartPr>
            <p14:xfrm>
              <a:off x="6195704" y="2551834"/>
              <a:ext cx="396" cy="396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849198-1BDF-E0EC-1540-E3094A8C3E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6104" y="251223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773584D-1A3A-99EE-690D-68C83CFCC556}"/>
                  </a:ext>
                </a:extLst>
              </p14:cNvPr>
              <p14:cNvContentPartPr/>
              <p14:nvPr/>
            </p14:nvContentPartPr>
            <p14:xfrm>
              <a:off x="6998554" y="2551474"/>
              <a:ext cx="396" cy="396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773584D-1A3A-99EE-690D-68C83CFCC5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8954" y="251187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47537D9-16FB-E809-B6FE-18D29DAEC9F1}"/>
                  </a:ext>
                </a:extLst>
              </p14:cNvPr>
              <p14:cNvContentPartPr/>
              <p14:nvPr/>
            </p14:nvContentPartPr>
            <p14:xfrm>
              <a:off x="7716561" y="2562293"/>
              <a:ext cx="396" cy="396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47537D9-16FB-E809-B6FE-18D29DAEC9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6961" y="25226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121CEF-6284-963D-2E44-990EBBAD4964}"/>
                  </a:ext>
                </a:extLst>
              </p14:cNvPr>
              <p14:cNvContentPartPr/>
              <p14:nvPr/>
            </p14:nvContentPartPr>
            <p14:xfrm>
              <a:off x="5436788" y="4401731"/>
              <a:ext cx="396" cy="396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121CEF-6284-963D-2E44-990EBBAD49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188" y="436213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76C66E3-91F5-CADA-0B68-66DDA37B7082}"/>
                  </a:ext>
                </a:extLst>
              </p14:cNvPr>
              <p14:cNvContentPartPr/>
              <p14:nvPr/>
            </p14:nvContentPartPr>
            <p14:xfrm>
              <a:off x="4310645" y="3072239"/>
              <a:ext cx="396" cy="396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76C66E3-91F5-CADA-0B68-66DDA37B70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1045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4B0527B-8A94-CED2-A58C-7D6F799443D0}"/>
                  </a:ext>
                </a:extLst>
              </p14:cNvPr>
              <p14:cNvContentPartPr/>
              <p14:nvPr/>
            </p14:nvContentPartPr>
            <p14:xfrm>
              <a:off x="3680619" y="3072239"/>
              <a:ext cx="396" cy="396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4B0527B-8A94-CED2-A58C-7D6F799443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1019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269886-704B-48D5-BB63-A3C520823919}"/>
                  </a:ext>
                </a:extLst>
              </p14:cNvPr>
              <p14:cNvContentPartPr/>
              <p14:nvPr/>
            </p14:nvContentPartPr>
            <p14:xfrm>
              <a:off x="4860542" y="3072239"/>
              <a:ext cx="396" cy="396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269886-704B-48D5-BB63-A3C5208239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0942" y="303263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0CA7F8F-17B2-9C04-46B3-E2BFF5FEF0A0}"/>
                  </a:ext>
                </a:extLst>
              </p14:cNvPr>
              <p14:cNvContentPartPr/>
              <p14:nvPr/>
            </p14:nvContentPartPr>
            <p14:xfrm>
              <a:off x="5437148" y="3082338"/>
              <a:ext cx="396" cy="396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0CA7F8F-17B2-9C04-46B3-E2BFF5FEF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7548" y="3042738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9C509D8-F50D-E162-D704-8E5D34F19B47}"/>
                  </a:ext>
                </a:extLst>
              </p14:cNvPr>
              <p14:cNvContentPartPr/>
              <p14:nvPr/>
            </p14:nvContentPartPr>
            <p14:xfrm>
              <a:off x="5994900" y="3084581"/>
              <a:ext cx="396" cy="396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9C509D8-F50D-E162-D704-8E5D34F19B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5300" y="304498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6F67C25-4EAC-FEFB-99B6-233E6F3D3D14}"/>
                  </a:ext>
                </a:extLst>
              </p14:cNvPr>
              <p14:cNvContentPartPr/>
              <p14:nvPr/>
            </p14:nvContentPartPr>
            <p14:xfrm>
              <a:off x="6599787" y="3071879"/>
              <a:ext cx="396" cy="396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6F67C25-4EAC-FEFB-99B6-233E6F3D3D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0187" y="303227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7410B5-58DF-8925-5EA1-AECFC288DEBE}"/>
                  </a:ext>
                </a:extLst>
              </p14:cNvPr>
              <p14:cNvContentPartPr/>
              <p14:nvPr/>
            </p14:nvContentPartPr>
            <p14:xfrm>
              <a:off x="7402637" y="3071519"/>
              <a:ext cx="396" cy="396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7410B5-58DF-8925-5EA1-AECFC288DE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3037" y="3031919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8FCE78C-3E57-13A2-3CCA-85D11BC2C48D}"/>
                  </a:ext>
                </a:extLst>
              </p14:cNvPr>
              <p14:cNvContentPartPr/>
              <p14:nvPr/>
            </p14:nvContentPartPr>
            <p14:xfrm>
              <a:off x="4512060" y="4156993"/>
              <a:ext cx="396" cy="396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8FCE78C-3E57-13A2-3CCA-85D11BC2C4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2460" y="411739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13D662-B38A-D483-6A5B-0CDCC5597D86}"/>
                  </a:ext>
                </a:extLst>
              </p14:cNvPr>
              <p14:cNvContentPartPr/>
              <p14:nvPr/>
            </p14:nvContentPartPr>
            <p14:xfrm>
              <a:off x="4736422" y="3627745"/>
              <a:ext cx="396" cy="39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13D662-B38A-D483-6A5B-0CDCC5597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822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E894FB-EDA1-F55E-12C8-99F6D68EB58E}"/>
                  </a:ext>
                </a:extLst>
              </p14:cNvPr>
              <p14:cNvContentPartPr/>
              <p14:nvPr/>
            </p14:nvContentPartPr>
            <p14:xfrm>
              <a:off x="4106396" y="3627745"/>
              <a:ext cx="396" cy="396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E894FB-EDA1-F55E-12C8-99F6D68EB5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6796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87F247A-4020-9A13-09F9-51DFBDE02F72}"/>
                  </a:ext>
                </a:extLst>
              </p14:cNvPr>
              <p14:cNvContentPartPr/>
              <p14:nvPr/>
            </p14:nvContentPartPr>
            <p14:xfrm>
              <a:off x="5286319" y="3627745"/>
              <a:ext cx="396" cy="396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87F247A-4020-9A13-09F9-51DFBDE02F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6719" y="358814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733E736-CA41-EC6C-7B1D-6BF1040046B6}"/>
                  </a:ext>
                </a:extLst>
              </p14:cNvPr>
              <p14:cNvContentPartPr/>
              <p14:nvPr/>
            </p14:nvContentPartPr>
            <p14:xfrm>
              <a:off x="5862925" y="3637844"/>
              <a:ext cx="396" cy="396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733E736-CA41-EC6C-7B1D-6BF1040046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3325" y="3598244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A11171-94AF-976E-FD0F-4AC7FEDDEBA2}"/>
                  </a:ext>
                </a:extLst>
              </p14:cNvPr>
              <p14:cNvContentPartPr/>
              <p14:nvPr/>
            </p14:nvContentPartPr>
            <p14:xfrm>
              <a:off x="6420677" y="3640087"/>
              <a:ext cx="396" cy="396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A11171-94AF-976E-FD0F-4AC7FEDDEB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3600487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EFE6C1B-86FD-27F4-6E54-44E3AD4F5C7B}"/>
                  </a:ext>
                </a:extLst>
              </p14:cNvPr>
              <p14:cNvContentPartPr/>
              <p14:nvPr/>
            </p14:nvContentPartPr>
            <p14:xfrm>
              <a:off x="7025564" y="3627385"/>
              <a:ext cx="396" cy="396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EFE6C1B-86FD-27F4-6E54-44E3AD4F5C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964" y="3587785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0EC9F5F-C5A2-874E-EA53-C579F9F8FA95}"/>
                  </a:ext>
                </a:extLst>
              </p14:cNvPr>
              <p14:cNvContentPartPr/>
              <p14:nvPr/>
            </p14:nvContentPartPr>
            <p14:xfrm>
              <a:off x="6420677" y="4156633"/>
              <a:ext cx="396" cy="396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0EC9F5F-C5A2-874E-EA53-C579F9F8FA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4117033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97AD8C9-2BB4-6E5B-F161-DE86773C7A7F}"/>
                  </a:ext>
                </a:extLst>
              </p14:cNvPr>
              <p14:cNvContentPartPr/>
              <p14:nvPr/>
            </p14:nvContentPartPr>
            <p14:xfrm>
              <a:off x="6095640" y="4819651"/>
              <a:ext cx="396" cy="396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97AD8C9-2BB4-6E5B-F161-DE86773C7A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040" y="478005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EBE772E-1C91-C5CB-DBAE-138EC9CC8043}"/>
                  </a:ext>
                </a:extLst>
              </p14:cNvPr>
              <p14:cNvContentPartPr/>
              <p14:nvPr/>
            </p14:nvContentPartPr>
            <p14:xfrm>
              <a:off x="4876369" y="4819291"/>
              <a:ext cx="396" cy="39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EBE772E-1C91-C5CB-DBAE-138EC9CC80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769" y="4779691"/>
                <a:ext cx="79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5113F60-1F9E-0283-A846-FE852ED236FB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60" cy="432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5113F60-1F9E-0283-A846-FE852ED236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0166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A911EC4-20F4-E97E-93E3-09D4FD99C6E5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60" cy="432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A911EC4-20F4-E97E-93E3-09D4FD99C6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0140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3183EF9-3B50-1771-18E8-20616DE4397F}"/>
                  </a:ext>
                </a:extLst>
              </p14:cNvPr>
              <p14:cNvContentPartPr/>
              <p14:nvPr/>
            </p14:nvContentPartPr>
            <p14:xfrm>
              <a:off x="4456063" y="2551359"/>
              <a:ext cx="360" cy="432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3183EF9-3B50-1771-18E8-20616DE439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20063" y="250815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740DB8C-F56D-8BDE-642E-3F99F244DD09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60" cy="43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740DB8C-F56D-8BDE-642E-3F99F244DD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6669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08C5502-5B87-0385-7F84-C58BB92D28E4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60" cy="432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08C5502-5B87-0385-7F84-C58BB92D28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4421" y="2520501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673A93-CC7C-CFCE-1271-E7309E028945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60" cy="432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673A93-CC7C-CFCE-1271-E7309E0289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9308" y="250779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BEF127F-5379-FD44-48F8-B0D2E1A60DC6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60" cy="432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BEF127F-5379-FD44-48F8-B0D2E1A60D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2158" y="250743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571E095-557C-3C51-4398-99E67499BCA3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60" cy="432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571E095-557C-3C51-4398-99E67499BC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80165" y="25182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FD7BA8-B0F4-66C9-2F46-24B760965AFE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60" cy="432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FD7BA8-B0F4-66C9-2F46-24B760965A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392" y="435769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1072BFD-B1F2-3876-255F-E760BBD1DABA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60" cy="43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1072BFD-B1F2-3876-255F-E760BBD1DA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4249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4FD1B22-98C8-6D11-BB1A-2ABD29F1E57B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60" cy="432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4FD1B22-98C8-6D11-BB1A-2ABD29F1E5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4223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39A51A5-B197-26AE-D922-0AF497928A46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60" cy="432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39A51A5-B197-26AE-D922-0AF497928A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4146" y="302820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A532D30-AE4B-4020-489D-701E5382F9EB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60" cy="432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A532D30-AE4B-4020-489D-701E5382F9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00752" y="3038303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F5868A6-4375-C1ED-D5F2-2CC4319D79A2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60" cy="432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F5868A6-4375-C1ED-D5F2-2CC4319D79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8504" y="304054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7DDB31A-8059-D323-2CBD-7DF5081998D3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60" cy="432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7DDB31A-8059-D323-2CBD-7DF5081998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63391" y="302784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863C312-BDDF-3E0E-46B9-2AC2394B7AFE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60" cy="432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863C312-BDDF-3E0E-46B9-2AC2394B7A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6241" y="3027484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4704632-8110-0E79-E644-2037CC628279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60" cy="432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4704632-8110-0E79-E644-2037CC6282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5664" y="411295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A3C297E-0618-552D-732D-C1BEE545E888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60" cy="432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A3C297E-0618-552D-732D-C1BEE545E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0026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D44B1E5-4CA1-F9A3-A490-21E70C4492A5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60" cy="432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D44B1E5-4CA1-F9A3-A490-21E70C4492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70000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D26485-5C7C-FFA8-476E-98CCEA0298A2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60" cy="432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D26485-5C7C-FFA8-476E-98CCEA0298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9923" y="358371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51B12F3-3E44-7610-8547-84BF9D70F90C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60" cy="432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51B12F3-3E44-7610-8547-84BF9D70F9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6529" y="3593809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4F813B1-F82B-D7D0-C17D-B705ABF2530D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60" cy="432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4F813B1-F82B-D7D0-C17D-B705ABF253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3596052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C28E2BC-B485-C078-25F9-2C3CBDD1FB35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60" cy="432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C28E2BC-B485-C078-25F9-2C3CBDD1FB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9168" y="3583350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A2576C-B981-2EC4-07B5-7D80C2DA5C9A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60" cy="432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A2576C-B981-2EC4-07B5-7D80C2DA5C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4281" y="4112598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249AAE3-92BD-7A1E-DD85-139ED41A9C74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60" cy="432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249AAE3-92BD-7A1E-DD85-139ED41A9C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9244" y="477561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14C536F-4928-CF10-A28D-B8FE0FC3A053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60" cy="432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14C536F-4928-CF10-A28D-B8FE0FC3A0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9973" y="4775256"/>
                <a:ext cx="7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FC1FE99-DC25-5E05-360A-88F1E5359A07}"/>
                  </a:ext>
                </a:extLst>
              </p14:cNvPr>
              <p14:cNvContentPartPr/>
              <p14:nvPr/>
            </p14:nvContentPartPr>
            <p14:xfrm>
              <a:off x="3906166" y="2551359"/>
              <a:ext cx="396" cy="475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FC1FE99-DC25-5E05-360A-88F1E5359A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66566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473CFDD-E8C2-F5FC-79AF-5DC7FEB01286}"/>
                  </a:ext>
                </a:extLst>
              </p14:cNvPr>
              <p14:cNvContentPartPr/>
              <p14:nvPr/>
            </p14:nvContentPartPr>
            <p14:xfrm>
              <a:off x="3276140" y="2551359"/>
              <a:ext cx="396" cy="475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473CFDD-E8C2-F5FC-79AF-5DC7FEB012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6540" y="250385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9116749-4373-591B-B790-2E7EB3480420}"/>
                  </a:ext>
                </a:extLst>
              </p14:cNvPr>
              <p14:cNvContentPartPr/>
              <p14:nvPr/>
            </p14:nvContentPartPr>
            <p14:xfrm>
              <a:off x="5032669" y="2561458"/>
              <a:ext cx="396" cy="475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9116749-4373-591B-B790-2E7EB34804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93069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F506ED-4375-DD8E-E342-57AB820E2332}"/>
                  </a:ext>
                </a:extLst>
              </p14:cNvPr>
              <p14:cNvContentPartPr/>
              <p14:nvPr/>
            </p14:nvContentPartPr>
            <p14:xfrm>
              <a:off x="5590421" y="2563701"/>
              <a:ext cx="396" cy="47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F506ED-4375-DD8E-E342-57AB820E23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50821" y="2516201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02D3385-2B86-9FA4-B748-3866824293D6}"/>
                  </a:ext>
                </a:extLst>
              </p14:cNvPr>
              <p14:cNvContentPartPr/>
              <p14:nvPr/>
            </p14:nvContentPartPr>
            <p14:xfrm>
              <a:off x="6195308" y="2550999"/>
              <a:ext cx="396" cy="47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02D3385-2B86-9FA4-B748-3866824293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5708" y="250349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7E7179A-0722-2FCC-6BA2-2364B693210C}"/>
                  </a:ext>
                </a:extLst>
              </p14:cNvPr>
              <p14:cNvContentPartPr/>
              <p14:nvPr/>
            </p14:nvContentPartPr>
            <p14:xfrm>
              <a:off x="6998158" y="2550639"/>
              <a:ext cx="396" cy="475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7E7179A-0722-2FCC-6BA2-2364B69321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58558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6124CCC-6F29-A307-C16B-C38D06AFF847}"/>
                  </a:ext>
                </a:extLst>
              </p14:cNvPr>
              <p14:cNvContentPartPr/>
              <p14:nvPr/>
            </p14:nvContentPartPr>
            <p14:xfrm>
              <a:off x="7716165" y="2561458"/>
              <a:ext cx="396" cy="475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6124CCC-6F29-A307-C16B-C38D06AFF8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76565" y="25139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302B32E-06D4-9C8D-14E0-BFE9863B3891}"/>
                  </a:ext>
                </a:extLst>
              </p14:cNvPr>
              <p14:cNvContentPartPr/>
              <p14:nvPr/>
            </p14:nvContentPartPr>
            <p14:xfrm>
              <a:off x="5436392" y="4400896"/>
              <a:ext cx="396" cy="47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302B32E-06D4-9C8D-14E0-BFE9863B38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6792" y="435339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2DD31BF-6E35-9367-7B89-94783838E9B1}"/>
                  </a:ext>
                </a:extLst>
              </p14:cNvPr>
              <p14:cNvContentPartPr/>
              <p14:nvPr/>
            </p14:nvContentPartPr>
            <p14:xfrm>
              <a:off x="4310249" y="3071404"/>
              <a:ext cx="396" cy="47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2DD31BF-6E35-9367-7B89-94783838E9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0649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F35449E-3FFB-CE79-A607-A979D81CAA65}"/>
                  </a:ext>
                </a:extLst>
              </p14:cNvPr>
              <p14:cNvContentPartPr/>
              <p14:nvPr/>
            </p14:nvContentPartPr>
            <p14:xfrm>
              <a:off x="3680223" y="3071404"/>
              <a:ext cx="396" cy="47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F35449E-3FFB-CE79-A607-A979D81CAA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0623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D08A450-41E8-C8CC-176A-3DB014E32630}"/>
                  </a:ext>
                </a:extLst>
              </p14:cNvPr>
              <p14:cNvContentPartPr/>
              <p14:nvPr/>
            </p14:nvContentPartPr>
            <p14:xfrm>
              <a:off x="4860146" y="3071404"/>
              <a:ext cx="396" cy="475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D08A450-41E8-C8CC-176A-3DB014E326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0546" y="302390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5888AB8-C6D5-95A3-B31A-2C8AD1DEB8B4}"/>
                  </a:ext>
                </a:extLst>
              </p14:cNvPr>
              <p14:cNvContentPartPr/>
              <p14:nvPr/>
            </p14:nvContentPartPr>
            <p14:xfrm>
              <a:off x="5436752" y="3081503"/>
              <a:ext cx="396" cy="47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5888AB8-C6D5-95A3-B31A-2C8AD1DEB8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7152" y="3034003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F78BD49-59C0-E69E-3276-99FEF7642E99}"/>
                  </a:ext>
                </a:extLst>
              </p14:cNvPr>
              <p14:cNvContentPartPr/>
              <p14:nvPr/>
            </p14:nvContentPartPr>
            <p14:xfrm>
              <a:off x="5994504" y="3083746"/>
              <a:ext cx="396" cy="475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F78BD49-59C0-E69E-3276-99FEF7642E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4904" y="303624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52FEA7E-8D4A-D925-AD07-F69ED47ABA13}"/>
                  </a:ext>
                </a:extLst>
              </p14:cNvPr>
              <p14:cNvContentPartPr/>
              <p14:nvPr/>
            </p14:nvContentPartPr>
            <p14:xfrm>
              <a:off x="6599391" y="3071044"/>
              <a:ext cx="396" cy="475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52FEA7E-8D4A-D925-AD07-F69ED47ABA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59791" y="30235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AA390F9-3682-0F12-5662-244A117093ED}"/>
                  </a:ext>
                </a:extLst>
              </p14:cNvPr>
              <p14:cNvContentPartPr/>
              <p14:nvPr/>
            </p14:nvContentPartPr>
            <p14:xfrm>
              <a:off x="7402241" y="3070684"/>
              <a:ext cx="396" cy="475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AA390F9-3682-0F12-5662-244A117093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62641" y="302318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714BDA6-4A9C-580D-442C-F715B653088B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96" cy="47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714BDA6-4A9C-580D-442C-F715B65308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2064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F069C8B-5750-DBBB-D9F9-95D91116EF2B}"/>
                  </a:ext>
                </a:extLst>
              </p14:cNvPr>
              <p14:cNvContentPartPr/>
              <p14:nvPr/>
            </p14:nvContentPartPr>
            <p14:xfrm>
              <a:off x="4736026" y="3626910"/>
              <a:ext cx="396" cy="475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F069C8B-5750-DBBB-D9F9-95D91116EF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96426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8559B77-C0F1-2883-A46E-0C645364C2F7}"/>
                  </a:ext>
                </a:extLst>
              </p14:cNvPr>
              <p14:cNvContentPartPr/>
              <p14:nvPr/>
            </p14:nvContentPartPr>
            <p14:xfrm>
              <a:off x="4106000" y="3626910"/>
              <a:ext cx="396" cy="47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8559B77-C0F1-2883-A46E-0C645364C2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66400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E1B9ACB-3C48-0192-595B-5C7B596FE50F}"/>
                  </a:ext>
                </a:extLst>
              </p14:cNvPr>
              <p14:cNvContentPartPr/>
              <p14:nvPr/>
            </p14:nvContentPartPr>
            <p14:xfrm>
              <a:off x="5285923" y="3626910"/>
              <a:ext cx="396" cy="47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E1B9ACB-3C48-0192-595B-5C7B596FE5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46323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345C081-AA94-8711-2C2A-007D74DD6963}"/>
                  </a:ext>
                </a:extLst>
              </p14:cNvPr>
              <p14:cNvContentPartPr/>
              <p14:nvPr/>
            </p14:nvContentPartPr>
            <p14:xfrm>
              <a:off x="5862529" y="3637009"/>
              <a:ext cx="396" cy="47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345C081-AA94-8711-2C2A-007D74DD69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22929" y="35895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2742A31-3C61-652F-27E2-40A64E5F670D}"/>
                  </a:ext>
                </a:extLst>
              </p14:cNvPr>
              <p14:cNvContentPartPr/>
              <p14:nvPr/>
            </p14:nvContentPartPr>
            <p14:xfrm>
              <a:off x="6420281" y="3639252"/>
              <a:ext cx="396" cy="475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2742A31-3C61-652F-27E2-40A64E5F67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359175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BC73218-4740-B4F1-ED26-7B00DC8A0C0B}"/>
                  </a:ext>
                </a:extLst>
              </p14:cNvPr>
              <p14:cNvContentPartPr/>
              <p14:nvPr/>
            </p14:nvContentPartPr>
            <p14:xfrm>
              <a:off x="7025168" y="3626550"/>
              <a:ext cx="396" cy="47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BC73218-4740-B4F1-ED26-7B00DC8A0C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5568" y="357905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6E7CB06-E567-C033-3665-A331E90BDE07}"/>
                  </a:ext>
                </a:extLst>
              </p14:cNvPr>
              <p14:cNvContentPartPr/>
              <p14:nvPr/>
            </p14:nvContentPartPr>
            <p14:xfrm>
              <a:off x="6420281" y="4155798"/>
              <a:ext cx="396" cy="475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6E7CB06-E567-C033-3665-A331E90BDE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681" y="410829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EE013C5-56BA-4E35-BF76-E267DE2C24DE}"/>
                  </a:ext>
                </a:extLst>
              </p14:cNvPr>
              <p14:cNvContentPartPr/>
              <p14:nvPr/>
            </p14:nvContentPartPr>
            <p14:xfrm>
              <a:off x="6095244" y="4818816"/>
              <a:ext cx="396" cy="475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EE013C5-56BA-4E35-BF76-E267DE2C24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5644" y="477131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0030C25-046F-3359-F65C-AD00F3C81C4D}"/>
                  </a:ext>
                </a:extLst>
              </p14:cNvPr>
              <p14:cNvContentPartPr/>
              <p14:nvPr/>
            </p14:nvContentPartPr>
            <p14:xfrm>
              <a:off x="4875973" y="4818456"/>
              <a:ext cx="396" cy="475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0030C25-046F-3359-F65C-AD00F3C81C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6373" y="4770956"/>
                <a:ext cx="79200" cy="95000"/>
              </a:xfrm>
              <a:prstGeom prst="rect">
                <a:avLst/>
              </a:prstGeom>
            </p:spPr>
          </p:pic>
        </mc:Fallback>
      </mc:AlternateContent>
      <p:sp>
        <p:nvSpPr>
          <p:cNvPr id="417" name="TextBox 416">
            <a:extLst>
              <a:ext uri="{FF2B5EF4-FFF2-40B4-BE49-F238E27FC236}">
                <a16:creationId xmlns:a16="http://schemas.microsoft.com/office/drawing/2014/main" id="{D0F1F11E-C4B8-B9A0-6FAA-E1FB2167E09A}"/>
              </a:ext>
            </a:extLst>
          </p:cNvPr>
          <p:cNvSpPr txBox="1"/>
          <p:nvPr/>
        </p:nvSpPr>
        <p:spPr>
          <a:xfrm>
            <a:off x="2467784" y="5598445"/>
            <a:ext cx="618066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All nodes are informed about the rumor!</a:t>
            </a:r>
            <a:endParaRPr lang="en-IN" sz="180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0E60EF-77D6-A092-6359-BCC100C6F67B}"/>
                  </a:ext>
                </a:extLst>
              </p14:cNvPr>
              <p14:cNvContentPartPr/>
              <p14:nvPr/>
            </p14:nvContentPartPr>
            <p14:xfrm>
              <a:off x="3276140" y="2560983"/>
              <a:ext cx="396" cy="4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0E60EF-77D6-A092-6359-BCC100C6F6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6540" y="2513483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443154-8289-26A3-27CE-3E9C13F909AA}"/>
                  </a:ext>
                </a:extLst>
              </p14:cNvPr>
              <p14:cNvContentPartPr/>
              <p14:nvPr/>
            </p14:nvContentPartPr>
            <p14:xfrm>
              <a:off x="4310249" y="3091874"/>
              <a:ext cx="396" cy="47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443154-8289-26A3-27CE-3E9C13F909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0649" y="304437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AE3654-0CCF-1359-D6B0-1BB92FAD5B5C}"/>
                  </a:ext>
                </a:extLst>
              </p14:cNvPr>
              <p14:cNvContentPartPr/>
              <p14:nvPr/>
            </p14:nvContentPartPr>
            <p14:xfrm>
              <a:off x="4114276" y="3626910"/>
              <a:ext cx="396" cy="47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AE3654-0CCF-1359-D6B0-1BB92FAD5B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4676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8E8928-D919-BA32-1533-8BD183510C1D}"/>
                  </a:ext>
                </a:extLst>
              </p14:cNvPr>
              <p14:cNvContentPartPr/>
              <p14:nvPr/>
            </p14:nvContentPartPr>
            <p14:xfrm>
              <a:off x="4876333" y="4818816"/>
              <a:ext cx="396" cy="47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8E8928-D919-BA32-1533-8BD183510C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733" y="4771316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83CDFF-98DE-178E-9AD4-322097FECBCE}"/>
                  </a:ext>
                </a:extLst>
              </p14:cNvPr>
              <p14:cNvContentPartPr/>
              <p14:nvPr/>
            </p14:nvContentPartPr>
            <p14:xfrm>
              <a:off x="5436392" y="4389927"/>
              <a:ext cx="396" cy="47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83CDFF-98DE-178E-9AD4-322097FECB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6792" y="4342427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A5B74AB-B7F4-2C83-A4FC-EE67DDD8DF68}"/>
                  </a:ext>
                </a:extLst>
              </p14:cNvPr>
              <p14:cNvContentPartPr/>
              <p14:nvPr/>
            </p14:nvContentPartPr>
            <p14:xfrm>
              <a:off x="5435996" y="3101832"/>
              <a:ext cx="396" cy="47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A5B74AB-B7F4-2C83-A4FC-EE67DDD8DF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6396" y="305433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73F465B-F966-45D9-4FDF-99B223C98318}"/>
                  </a:ext>
                </a:extLst>
              </p14:cNvPr>
              <p14:cNvContentPartPr/>
              <p14:nvPr/>
            </p14:nvContentPartPr>
            <p14:xfrm>
              <a:off x="4511664" y="4156158"/>
              <a:ext cx="396" cy="47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73F465B-F966-45D9-4FDF-99B223C983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2064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A678E7E-B5DD-BCE3-C289-EBA1AFBA5162}"/>
                  </a:ext>
                </a:extLst>
              </p14:cNvPr>
              <p14:cNvContentPartPr/>
              <p14:nvPr/>
            </p14:nvContentPartPr>
            <p14:xfrm>
              <a:off x="6095640" y="4809157"/>
              <a:ext cx="396" cy="47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A678E7E-B5DD-BCE3-C289-EBA1AFBA51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040" y="4761657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861747-C9CD-240F-7F89-BA9EC2625C55}"/>
                  </a:ext>
                </a:extLst>
              </p14:cNvPr>
              <p14:cNvContentPartPr/>
              <p14:nvPr/>
            </p14:nvContentPartPr>
            <p14:xfrm>
              <a:off x="5862529" y="3626910"/>
              <a:ext cx="396" cy="47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861747-C9CD-240F-7F89-BA9EC2625C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2929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96AA18C-FBFD-B284-6BFC-600F8AECB3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0709" y="2801818"/>
            <a:ext cx="986774" cy="715912"/>
          </a:xfrm>
          <a:prstGeom prst="curvedConnector3">
            <a:avLst>
              <a:gd name="adj1" fmla="val -4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553F7D3-4F66-B782-1781-0AACECACC53E}"/>
              </a:ext>
            </a:extLst>
          </p:cNvPr>
          <p:cNvCxnSpPr>
            <a:cxnSpLocks/>
          </p:cNvCxnSpPr>
          <p:nvPr/>
        </p:nvCxnSpPr>
        <p:spPr>
          <a:xfrm rot="10800000">
            <a:off x="4456064" y="2456270"/>
            <a:ext cx="1738813" cy="30751"/>
          </a:xfrm>
          <a:prstGeom prst="curvedConnector3">
            <a:avLst>
              <a:gd name="adj1" fmla="val 20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E97EC406-97B9-436D-2AF9-F491A108AE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88197" y="2900904"/>
            <a:ext cx="2246986" cy="1589785"/>
          </a:xfrm>
          <a:prstGeom prst="curvedConnector3">
            <a:avLst>
              <a:gd name="adj1" fmla="val 4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8EA22AC-2BB5-DA97-3EBD-A393B4AA0B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3574" y="2811340"/>
            <a:ext cx="1561302" cy="1234523"/>
          </a:xfrm>
          <a:prstGeom prst="curvedConnector3">
            <a:avLst>
              <a:gd name="adj1" fmla="val 4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&quot;Not Allowed&quot; Symbol 94">
            <a:extLst>
              <a:ext uri="{FF2B5EF4-FFF2-40B4-BE49-F238E27FC236}">
                <a16:creationId xmlns:a16="http://schemas.microsoft.com/office/drawing/2014/main" id="{6C45A012-4EB9-BF6A-E35F-FB5B01B1279B}"/>
              </a:ext>
            </a:extLst>
          </p:cNvPr>
          <p:cNvSpPr/>
          <p:nvPr/>
        </p:nvSpPr>
        <p:spPr>
          <a:xfrm>
            <a:off x="7302448" y="3447426"/>
            <a:ext cx="483399" cy="507066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6" name="&quot;Not Allowed&quot; Symbol 95">
            <a:extLst>
              <a:ext uri="{FF2B5EF4-FFF2-40B4-BE49-F238E27FC236}">
                <a16:creationId xmlns:a16="http://schemas.microsoft.com/office/drawing/2014/main" id="{7AAFFD37-18CD-40C0-24E5-32F1E153B9D8}"/>
              </a:ext>
            </a:extLst>
          </p:cNvPr>
          <p:cNvSpPr/>
          <p:nvPr/>
        </p:nvSpPr>
        <p:spPr>
          <a:xfrm>
            <a:off x="5044619" y="2023860"/>
            <a:ext cx="483399" cy="507066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23C4E0-C3DD-1AEB-8F6C-57B2102F5901}"/>
              </a:ext>
            </a:extLst>
          </p:cNvPr>
          <p:cNvSpPr txBox="1"/>
          <p:nvPr/>
        </p:nvSpPr>
        <p:spPr>
          <a:xfrm>
            <a:off x="5901852" y="1009028"/>
            <a:ext cx="618066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rgbClr val="0070C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uninformed nodes selected a uninformed node, hence no transfer of rumor</a:t>
            </a:r>
            <a:endParaRPr lang="en-IN" sz="1800">
              <a:solidFill>
                <a:srgbClr val="0070C0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9" name="Smiley Face 98">
            <a:extLst>
              <a:ext uri="{FF2B5EF4-FFF2-40B4-BE49-F238E27FC236}">
                <a16:creationId xmlns:a16="http://schemas.microsoft.com/office/drawing/2014/main" id="{59962472-A4E1-4E4B-03D5-8EA9429E668E}"/>
              </a:ext>
            </a:extLst>
          </p:cNvPr>
          <p:cNvSpPr/>
          <p:nvPr/>
        </p:nvSpPr>
        <p:spPr>
          <a:xfrm>
            <a:off x="3680223" y="4400896"/>
            <a:ext cx="371475" cy="407935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miley Face 99">
            <a:extLst>
              <a:ext uri="{FF2B5EF4-FFF2-40B4-BE49-F238E27FC236}">
                <a16:creationId xmlns:a16="http://schemas.microsoft.com/office/drawing/2014/main" id="{261C1C18-308F-3E9C-B21D-42621B22EB75}"/>
              </a:ext>
            </a:extLst>
          </p:cNvPr>
          <p:cNvSpPr/>
          <p:nvPr/>
        </p:nvSpPr>
        <p:spPr>
          <a:xfrm>
            <a:off x="3420106" y="3384753"/>
            <a:ext cx="371475" cy="407935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A242A8-7DEF-EFEE-5B27-741E00DCACCB}"/>
              </a:ext>
            </a:extLst>
          </p:cNvPr>
          <p:cNvSpPr txBox="1"/>
          <p:nvPr/>
        </p:nvSpPr>
        <p:spPr>
          <a:xfrm>
            <a:off x="429998" y="2395212"/>
            <a:ext cx="282078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These nodes asked an informed node and hence will “pull” the rumor from them and become informed themselves</a:t>
            </a:r>
            <a:endParaRPr lang="en-IN" sz="1800">
              <a:solidFill>
                <a:srgbClr val="00B050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DBE64FA-E2E6-CAF1-FF52-B49F1D6AE9E5}"/>
                  </a:ext>
                </a:extLst>
              </p14:cNvPr>
              <p14:cNvContentPartPr/>
              <p14:nvPr/>
            </p14:nvContentPartPr>
            <p14:xfrm>
              <a:off x="4736422" y="3637844"/>
              <a:ext cx="396" cy="475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DBE64FA-E2E6-CAF1-FF52-B49F1D6AE9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822" y="359034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86FB87A-5757-6C3D-9EBC-86DF32753D6A}"/>
                  </a:ext>
                </a:extLst>
              </p14:cNvPr>
              <p14:cNvContentPartPr/>
              <p14:nvPr/>
            </p14:nvContentPartPr>
            <p14:xfrm>
              <a:off x="7715769" y="2561019"/>
              <a:ext cx="396" cy="475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86FB87A-5757-6C3D-9EBC-86DF32753D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6169" y="251351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CA4787B-8225-2209-9E56-2A3B596F5D82}"/>
                  </a:ext>
                </a:extLst>
              </p14:cNvPr>
              <p14:cNvContentPartPr/>
              <p14:nvPr/>
            </p14:nvContentPartPr>
            <p14:xfrm>
              <a:off x="6420281" y="4156158"/>
              <a:ext cx="396" cy="475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CA4787B-8225-2209-9E56-2A3B596F5D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0681" y="410865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3C5000B-407E-9A2E-CF6D-335626A1338C}"/>
                  </a:ext>
                </a:extLst>
              </p14:cNvPr>
              <p14:cNvContentPartPr/>
              <p14:nvPr/>
            </p14:nvContentPartPr>
            <p14:xfrm>
              <a:off x="3906166" y="2550639"/>
              <a:ext cx="396" cy="475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3C5000B-407E-9A2E-CF6D-335626A133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566" y="250313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E3EDD9-4D1E-C072-C5C8-26B821B4ED4D}"/>
                  </a:ext>
                </a:extLst>
              </p14:cNvPr>
              <p14:cNvContentPartPr/>
              <p14:nvPr/>
            </p14:nvContentPartPr>
            <p14:xfrm>
              <a:off x="6599391" y="3071912"/>
              <a:ext cx="396" cy="47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E3EDD9-4D1E-C072-C5C8-26B821B4ED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9791" y="3024412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DC01FE2-F6F3-E20A-8B96-FC8DF51B5C83}"/>
                  </a:ext>
                </a:extLst>
              </p14:cNvPr>
              <p14:cNvContentPartPr/>
              <p14:nvPr/>
            </p14:nvContentPartPr>
            <p14:xfrm>
              <a:off x="5994072" y="3081028"/>
              <a:ext cx="396" cy="475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DC01FE2-F6F3-E20A-8B96-FC8DF51B5C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54472" y="303352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ACABD03-BF51-7B52-E404-89A613849CF2}"/>
                  </a:ext>
                </a:extLst>
              </p14:cNvPr>
              <p14:cNvContentPartPr/>
              <p14:nvPr/>
            </p14:nvContentPartPr>
            <p14:xfrm>
              <a:off x="5286319" y="3617251"/>
              <a:ext cx="396" cy="475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ACABD03-BF51-7B52-E404-89A613849C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6719" y="3569751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EFE6928-4BEF-2039-E1CF-1835B312CC08}"/>
                  </a:ext>
                </a:extLst>
              </p14:cNvPr>
              <p14:cNvContentPartPr/>
              <p14:nvPr/>
            </p14:nvContentPartPr>
            <p14:xfrm>
              <a:off x="6420677" y="3634320"/>
              <a:ext cx="396" cy="475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EFE6928-4BEF-2039-E1CF-1835B312CC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1077" y="358682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14CA2F6-DD1A-77E0-4992-5F589C6F2F10}"/>
                  </a:ext>
                </a:extLst>
              </p14:cNvPr>
              <p14:cNvContentPartPr/>
              <p14:nvPr/>
            </p14:nvContentPartPr>
            <p14:xfrm>
              <a:off x="7401413" y="3070209"/>
              <a:ext cx="396" cy="475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14CA2F6-DD1A-77E0-4992-5F589C6F2F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1813" y="30227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681C2EB-36C3-6181-D672-3EAFCFD4A92E}"/>
                  </a:ext>
                </a:extLst>
              </p14:cNvPr>
              <p14:cNvContentPartPr/>
              <p14:nvPr/>
            </p14:nvContentPartPr>
            <p14:xfrm>
              <a:off x="4859750" y="3070209"/>
              <a:ext cx="396" cy="475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681C2EB-36C3-6181-D672-3EAFCFD4A9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0150" y="3022709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73485B3-0116-5376-1A83-487383966823}"/>
                  </a:ext>
                </a:extLst>
              </p14:cNvPr>
              <p14:cNvContentPartPr/>
              <p14:nvPr/>
            </p14:nvContentPartPr>
            <p14:xfrm>
              <a:off x="7025528" y="3626910"/>
              <a:ext cx="396" cy="475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73485B3-0116-5376-1A83-4873839668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928" y="357941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EA9ECC5-AC6D-06BD-BAFE-8981116C7BB3}"/>
                  </a:ext>
                </a:extLst>
              </p14:cNvPr>
              <p14:cNvContentPartPr/>
              <p14:nvPr/>
            </p14:nvContentPartPr>
            <p14:xfrm>
              <a:off x="3680223" y="3091874"/>
              <a:ext cx="396" cy="475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EA9ECC5-AC6D-06BD-BAFE-8981116C7B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623" y="304437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6C24E1E-FF4B-8A50-6110-03F1191A1377}"/>
                  </a:ext>
                </a:extLst>
              </p14:cNvPr>
              <p14:cNvContentPartPr/>
              <p14:nvPr/>
            </p14:nvContentPartPr>
            <p14:xfrm>
              <a:off x="4456063" y="2540390"/>
              <a:ext cx="396" cy="475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6C24E1E-FF4B-8A50-6110-03F1191A13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463" y="2492890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60F23BB-ACFF-8B55-22EB-56294D7D195E}"/>
                  </a:ext>
                </a:extLst>
              </p14:cNvPr>
              <p14:cNvContentPartPr/>
              <p14:nvPr/>
            </p14:nvContentPartPr>
            <p14:xfrm>
              <a:off x="5032057" y="2567628"/>
              <a:ext cx="396" cy="47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60F23BB-ACFF-8B55-22EB-56294D7D19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2457" y="2520128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39815E1-99B0-C95D-FEF9-B62A753680AF}"/>
                  </a:ext>
                </a:extLst>
              </p14:cNvPr>
              <p14:cNvContentPartPr/>
              <p14:nvPr/>
            </p14:nvContentPartPr>
            <p14:xfrm>
              <a:off x="5590421" y="2550164"/>
              <a:ext cx="396" cy="475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39815E1-99B0-C95D-FEF9-B62A753680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0821" y="2502664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6EFF6A3-263A-3224-3167-BA8F95CDAA25}"/>
                  </a:ext>
                </a:extLst>
              </p14:cNvPr>
              <p14:cNvContentPartPr/>
              <p14:nvPr/>
            </p14:nvContentPartPr>
            <p14:xfrm>
              <a:off x="6195308" y="2543051"/>
              <a:ext cx="396" cy="475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6EFF6A3-263A-3224-3167-BA8F95CDAA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5708" y="2495551"/>
                <a:ext cx="79200" cy="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579787-83F8-4908-B092-609D388536EE}"/>
                  </a:ext>
                </a:extLst>
              </p14:cNvPr>
              <p14:cNvContentPartPr/>
              <p14:nvPr/>
            </p14:nvContentPartPr>
            <p14:xfrm>
              <a:off x="6984747" y="2550639"/>
              <a:ext cx="396" cy="475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579787-83F8-4908-B092-609D388536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45147" y="2503139"/>
                <a:ext cx="79200" cy="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7" grpId="0"/>
      <p:bldP spid="95" grpId="0" animBg="1"/>
      <p:bldP spid="96" grpId="0" animBg="1"/>
      <p:bldP spid="98" grpId="0"/>
      <p:bldP spid="99" grpId="0" animBg="1"/>
      <p:bldP spid="100" grpId="0" animBg="1"/>
      <p:bldP spid="101" grpId="0"/>
    </p:bldLst>
  </p:timing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RS_copy</Template>
  <TotalTime>58</TotalTime>
  <Words>2556</Words>
  <Application>Microsoft Office PowerPoint</Application>
  <PresentationFormat>Widescreen</PresentationFormat>
  <Paragraphs>340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等线</vt:lpstr>
      <vt:lpstr>Abadi</vt:lpstr>
      <vt:lpstr>Arial</vt:lpstr>
      <vt:lpstr>Bookman Old Style</vt:lpstr>
      <vt:lpstr>Calibri</vt:lpstr>
      <vt:lpstr>Cambria</vt:lpstr>
      <vt:lpstr>Cambria Math</vt:lpstr>
      <vt:lpstr>Posterama</vt:lpstr>
      <vt:lpstr>Posterama Text SemiBold</vt:lpstr>
      <vt:lpstr>Custom​​</vt:lpstr>
      <vt:lpstr>RANDOMIZED RUMOR SPREADING</vt:lpstr>
      <vt:lpstr>PowerPoint Presentation</vt:lpstr>
      <vt:lpstr>PowerPoint Presentation</vt:lpstr>
      <vt:lpstr>Baseline Algorithm </vt:lpstr>
      <vt:lpstr>Baseline Algorithm </vt:lpstr>
      <vt:lpstr>Push algorithm sample progression</vt:lpstr>
      <vt:lpstr>Baseline Algorithm </vt:lpstr>
      <vt:lpstr>Baseline Algorithm </vt:lpstr>
      <vt:lpstr>Baseline Algorithm </vt:lpstr>
      <vt:lpstr>Pull algorithm sample progression</vt:lpstr>
      <vt:lpstr>Some useful Lemmas</vt:lpstr>
      <vt:lpstr>Some useful Lemmas</vt:lpstr>
      <vt:lpstr>Effective calls (push) in a sample run</vt:lpstr>
      <vt:lpstr>Some useful Lemmas</vt:lpstr>
      <vt:lpstr>Some useful Lemmas</vt:lpstr>
      <vt:lpstr>Effective calls (pull) in a sample run</vt:lpstr>
      <vt:lpstr>Randomized Algorithm for Rumor Spread</vt:lpstr>
      <vt:lpstr>Improved Algorithm</vt:lpstr>
      <vt:lpstr>Improved Algorithm </vt:lpstr>
      <vt:lpstr>Push&amp;Pull algorithm sample progression</vt:lpstr>
      <vt:lpstr>Improved Algorithm </vt:lpstr>
      <vt:lpstr>Effective calls Push&amp;Pull in a sample run</vt:lpstr>
      <vt:lpstr>Time and Message 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HAVI BOHRA</dc:creator>
  <cp:lastModifiedBy>Havi Bohra</cp:lastModifiedBy>
  <cp:revision>1</cp:revision>
  <dcterms:created xsi:type="dcterms:W3CDTF">2025-04-11T12:06:58Z</dcterms:created>
  <dcterms:modified xsi:type="dcterms:W3CDTF">2025-04-16T11:55:30Z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