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68" r:id="rId2"/>
    <p:sldId id="264" r:id="rId3"/>
    <p:sldId id="257" r:id="rId4"/>
    <p:sldId id="258" r:id="rId5"/>
    <p:sldId id="259" r:id="rId6"/>
    <p:sldId id="271" r:id="rId7"/>
    <p:sldId id="260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F5F664-945E-D6E0-417A-53BB84448420}" v="1" dt="2025-04-30T05:09:38.762"/>
    <p1510:client id="{2DCF8178-04D6-900A-E26E-7970E7C7572D}" v="64" dt="2025-04-30T05:22:32.028"/>
    <p1510:client id="{46680861-DC19-9B9E-9CA6-35E1A80DC5FC}" v="273" dt="2025-04-30T00:25:38.129"/>
    <p1510:client id="{524EB7C0-F4DF-3286-1BA7-BE21802AE089}" v="305" dt="2025-04-30T05:28:23.847"/>
    <p1510:client id="{58E9D093-FA49-5BBD-F572-E7DCDDD70CCF}" v="88" dt="2025-04-30T05:35:22.035"/>
    <p1510:client id="{8C03A65C-7FE3-1CDF-D29A-5B24525BBE4D}" v="37" dt="2025-04-30T05:43:40.406"/>
    <p1510:client id="{B81E8AEC-2EC2-4CA2-9B3E-DD496E0C7305}" v="8" dt="2025-04-30T00:04:00.425"/>
    <p1510:client id="{E96E477E-45D7-87CC-793B-0F1706C8DBF5}" v="266" dt="2025-04-30T05:34:42.620"/>
    <p1510:client id="{FDB267F9-1B70-8EE6-8ED7-CE1E4037CB25}" v="43" dt="2025-04-30T05:30:25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tenantanon#9ebcd82b-3a71-49bf-891e-86d819a0911c::" providerId="AD" clId="Web-{524EB7C0-F4DF-3286-1BA7-BE21802AE089}"/>
    <pc:docChg chg="addSld delSld modSld">
      <pc:chgData name="Guest User" userId="S::urn:spo:tenantanon#9ebcd82b-3a71-49bf-891e-86d819a0911c::" providerId="AD" clId="Web-{524EB7C0-F4DF-3286-1BA7-BE21802AE089}" dt="2025-04-30T05:28:23.847" v="373"/>
      <pc:docMkLst>
        <pc:docMk/>
      </pc:docMkLst>
      <pc:sldChg chg="modSp">
        <pc:chgData name="Guest User" userId="S::urn:spo:tenantanon#9ebcd82b-3a71-49bf-891e-86d819a0911c::" providerId="AD" clId="Web-{524EB7C0-F4DF-3286-1BA7-BE21802AE089}" dt="2025-04-30T00:42:27.501" v="204" actId="20577"/>
        <pc:sldMkLst>
          <pc:docMk/>
          <pc:sldMk cId="0" sldId="260"/>
        </pc:sldMkLst>
        <pc:graphicFrameChg chg="mod modGraphic">
          <ac:chgData name="Guest User" userId="S::urn:spo:tenantanon#9ebcd82b-3a71-49bf-891e-86d819a0911c::" providerId="AD" clId="Web-{524EB7C0-F4DF-3286-1BA7-BE21802AE089}" dt="2025-04-30T00:42:27.501" v="204" actId="20577"/>
          <ac:graphicFrameMkLst>
            <pc:docMk/>
            <pc:sldMk cId="0" sldId="260"/>
            <ac:graphicFrameMk id="5" creationId="{DBF85089-2A1C-C487-53D8-2715FAA1A236}"/>
          </ac:graphicFrameMkLst>
        </pc:graphicFrameChg>
      </pc:sldChg>
      <pc:sldChg chg="del">
        <pc:chgData name="Guest User" userId="S::urn:spo:tenantanon#9ebcd82b-3a71-49bf-891e-86d819a0911c::" providerId="AD" clId="Web-{524EB7C0-F4DF-3286-1BA7-BE21802AE089}" dt="2025-04-30T05:22:34.733" v="357"/>
        <pc:sldMkLst>
          <pc:docMk/>
          <pc:sldMk cId="2357164892" sldId="262"/>
        </pc:sldMkLst>
      </pc:sldChg>
      <pc:sldChg chg="del">
        <pc:chgData name="Guest User" userId="S::urn:spo:tenantanon#9ebcd82b-3a71-49bf-891e-86d819a0911c::" providerId="AD" clId="Web-{524EB7C0-F4DF-3286-1BA7-BE21802AE089}" dt="2025-04-30T00:42:32.548" v="205"/>
        <pc:sldMkLst>
          <pc:docMk/>
          <pc:sldMk cId="1027850662" sldId="263"/>
        </pc:sldMkLst>
      </pc:sldChg>
      <pc:sldChg chg="new del">
        <pc:chgData name="Guest User" userId="S::urn:spo:tenantanon#9ebcd82b-3a71-49bf-891e-86d819a0911c::" providerId="AD" clId="Web-{524EB7C0-F4DF-3286-1BA7-BE21802AE089}" dt="2025-04-30T05:14:12.415" v="214"/>
        <pc:sldMkLst>
          <pc:docMk/>
          <pc:sldMk cId="41254603" sldId="265"/>
        </pc:sldMkLst>
      </pc:sldChg>
      <pc:sldChg chg="addSp delSp modSp new del">
        <pc:chgData name="Guest User" userId="S::urn:spo:tenantanon#9ebcd82b-3a71-49bf-891e-86d819a0911c::" providerId="AD" clId="Web-{524EB7C0-F4DF-3286-1BA7-BE21802AE089}" dt="2025-04-30T05:13:46.993" v="211"/>
        <pc:sldMkLst>
          <pc:docMk/>
          <pc:sldMk cId="4254893434" sldId="265"/>
        </pc:sldMkLst>
        <pc:spChg chg="add del mod">
          <ac:chgData name="Guest User" userId="S::urn:spo:tenantanon#9ebcd82b-3a71-49bf-891e-86d819a0911c::" providerId="AD" clId="Web-{524EB7C0-F4DF-3286-1BA7-BE21802AE089}" dt="2025-04-30T05:13:44.165" v="210"/>
          <ac:spMkLst>
            <pc:docMk/>
            <pc:sldMk cId="4254893434" sldId="265"/>
            <ac:spMk id="4" creationId="{47AEF68F-376B-E67C-2242-A91662AB8C73}"/>
          </ac:spMkLst>
        </pc:spChg>
      </pc:sldChg>
      <pc:sldChg chg="delSp add replId">
        <pc:chgData name="Guest User" userId="S::urn:spo:tenantanon#9ebcd82b-3a71-49bf-891e-86d819a0911c::" providerId="AD" clId="Web-{524EB7C0-F4DF-3286-1BA7-BE21802AE089}" dt="2025-04-30T05:14:17.243" v="215"/>
        <pc:sldMkLst>
          <pc:docMk/>
          <pc:sldMk cId="4062802479" sldId="266"/>
        </pc:sldMkLst>
        <pc:picChg chg="del">
          <ac:chgData name="Guest User" userId="S::urn:spo:tenantanon#9ebcd82b-3a71-49bf-891e-86d819a0911c::" providerId="AD" clId="Web-{524EB7C0-F4DF-3286-1BA7-BE21802AE089}" dt="2025-04-30T05:14:17.243" v="215"/>
          <ac:picMkLst>
            <pc:docMk/>
            <pc:sldMk cId="4062802479" sldId="266"/>
            <ac:picMk id="5" creationId="{6D0D46D2-D46A-D2FE-9C8F-B5D1D2027D41}"/>
          </ac:picMkLst>
        </pc:picChg>
      </pc:sldChg>
      <pc:sldChg chg="add replId">
        <pc:chgData name="Guest User" userId="S::urn:spo:tenantanon#9ebcd82b-3a71-49bf-891e-86d819a0911c::" providerId="AD" clId="Web-{524EB7C0-F4DF-3286-1BA7-BE21802AE089}" dt="2025-04-30T05:14:18.290" v="216"/>
        <pc:sldMkLst>
          <pc:docMk/>
          <pc:sldMk cId="21742758" sldId="267"/>
        </pc:sldMkLst>
      </pc:sldChg>
      <pc:sldChg chg="addSp delSp modSp new mod setBg">
        <pc:chgData name="Guest User" userId="S::urn:spo:tenantanon#9ebcd82b-3a71-49bf-891e-86d819a0911c::" providerId="AD" clId="Web-{524EB7C0-F4DF-3286-1BA7-BE21802AE089}" dt="2025-04-30T05:21:58.045" v="356" actId="20577"/>
        <pc:sldMkLst>
          <pc:docMk/>
          <pc:sldMk cId="2981642258" sldId="269"/>
        </pc:sldMkLst>
        <pc:spChg chg="del">
          <ac:chgData name="Guest User" userId="S::urn:spo:tenantanon#9ebcd82b-3a71-49bf-891e-86d819a0911c::" providerId="AD" clId="Web-{524EB7C0-F4DF-3286-1BA7-BE21802AE089}" dt="2025-04-30T05:19:18.309" v="218"/>
          <ac:spMkLst>
            <pc:docMk/>
            <pc:sldMk cId="2981642258" sldId="269"/>
            <ac:spMk id="2" creationId="{D8A56431-8AFF-1E88-A917-4C39B97287C0}"/>
          </ac:spMkLst>
        </pc:spChg>
        <pc:spChg chg="del">
          <ac:chgData name="Guest User" userId="S::urn:spo:tenantanon#9ebcd82b-3a71-49bf-891e-86d819a0911c::" providerId="AD" clId="Web-{524EB7C0-F4DF-3286-1BA7-BE21802AE089}" dt="2025-04-30T05:19:22.809" v="219"/>
          <ac:spMkLst>
            <pc:docMk/>
            <pc:sldMk cId="2981642258" sldId="269"/>
            <ac:spMk id="3" creationId="{38159082-EC48-A1C9-B2B5-6924829EABC6}"/>
          </ac:spMkLst>
        </pc:spChg>
        <pc:spChg chg="add mod">
          <ac:chgData name="Guest User" userId="S::urn:spo:tenantanon#9ebcd82b-3a71-49bf-891e-86d819a0911c::" providerId="AD" clId="Web-{524EB7C0-F4DF-3286-1BA7-BE21802AE089}" dt="2025-04-30T05:19:44.450" v="222"/>
          <ac:spMkLst>
            <pc:docMk/>
            <pc:sldMk cId="2981642258" sldId="269"/>
            <ac:spMk id="5" creationId="{B0695C0C-D980-354E-618C-613F06BB985A}"/>
          </ac:spMkLst>
        </pc:spChg>
        <pc:spChg chg="add mod">
          <ac:chgData name="Guest User" userId="S::urn:spo:tenantanon#9ebcd82b-3a71-49bf-891e-86d819a0911c::" providerId="AD" clId="Web-{524EB7C0-F4DF-3286-1BA7-BE21802AE089}" dt="2025-04-30T05:19:44.450" v="222"/>
          <ac:spMkLst>
            <pc:docMk/>
            <pc:sldMk cId="2981642258" sldId="269"/>
            <ac:spMk id="7" creationId="{F7FCC5FA-B5CF-3191-9D88-B99609D7D824}"/>
          </ac:spMkLst>
        </pc:spChg>
        <pc:spChg chg="add mod">
          <ac:chgData name="Guest User" userId="S::urn:spo:tenantanon#9ebcd82b-3a71-49bf-891e-86d819a0911c::" providerId="AD" clId="Web-{524EB7C0-F4DF-3286-1BA7-BE21802AE089}" dt="2025-04-30T05:21:58.045" v="356" actId="20577"/>
          <ac:spMkLst>
            <pc:docMk/>
            <pc:sldMk cId="2981642258" sldId="269"/>
            <ac:spMk id="8" creationId="{41DA1393-D655-BE16-D942-114A32EF3A3B}"/>
          </ac:spMkLst>
        </pc:spChg>
        <pc:picChg chg="add">
          <ac:chgData name="Guest User" userId="S::urn:spo:tenantanon#9ebcd82b-3a71-49bf-891e-86d819a0911c::" providerId="AD" clId="Web-{524EB7C0-F4DF-3286-1BA7-BE21802AE089}" dt="2025-04-30T05:19:44.450" v="222"/>
          <ac:picMkLst>
            <pc:docMk/>
            <pc:sldMk cId="2981642258" sldId="269"/>
            <ac:picMk id="9" creationId="{885A45D0-3915-1C78-C9F2-1BDF513DAA35}"/>
          </ac:picMkLst>
        </pc:picChg>
      </pc:sldChg>
      <pc:sldChg chg="new add del">
        <pc:chgData name="Guest User" userId="S::urn:spo:tenantanon#9ebcd82b-3a71-49bf-891e-86d819a0911c::" providerId="AD" clId="Web-{524EB7C0-F4DF-3286-1BA7-BE21802AE089}" dt="2025-04-30T05:27:50.440" v="368"/>
        <pc:sldMkLst>
          <pc:docMk/>
          <pc:sldMk cId="19180022" sldId="270"/>
        </pc:sldMkLst>
      </pc:sldChg>
      <pc:sldChg chg="addSp delSp new add del">
        <pc:chgData name="Guest User" userId="S::urn:spo:tenantanon#9ebcd82b-3a71-49bf-891e-86d819a0911c::" providerId="AD" clId="Web-{524EB7C0-F4DF-3286-1BA7-BE21802AE089}" dt="2025-04-30T05:27:55.221" v="372"/>
        <pc:sldMkLst>
          <pc:docMk/>
          <pc:sldMk cId="1000092004" sldId="270"/>
        </pc:sldMkLst>
        <pc:spChg chg="del">
          <ac:chgData name="Guest User" userId="S::urn:spo:tenantanon#9ebcd82b-3a71-49bf-891e-86d819a0911c::" providerId="AD" clId="Web-{524EB7C0-F4DF-3286-1BA7-BE21802AE089}" dt="2025-04-30T05:23:55" v="362"/>
          <ac:spMkLst>
            <pc:docMk/>
            <pc:sldMk cId="1000092004" sldId="270"/>
            <ac:spMk id="2" creationId="{7C5B9093-43E4-203F-CD9C-6F49CD706578}"/>
          </ac:spMkLst>
        </pc:spChg>
        <pc:spChg chg="add del">
          <ac:chgData name="Guest User" userId="S::urn:spo:tenantanon#9ebcd82b-3a71-49bf-891e-86d819a0911c::" providerId="AD" clId="Web-{524EB7C0-F4DF-3286-1BA7-BE21802AE089}" dt="2025-04-30T05:27:53.081" v="371"/>
          <ac:spMkLst>
            <pc:docMk/>
            <pc:sldMk cId="1000092004" sldId="270"/>
            <ac:spMk id="3" creationId="{AC4911B0-E91E-946D-FBD0-F94DAA4BFC37}"/>
          </ac:spMkLst>
        </pc:spChg>
        <pc:spChg chg="add">
          <ac:chgData name="Guest User" userId="S::urn:spo:tenantanon#9ebcd82b-3a71-49bf-891e-86d819a0911c::" providerId="AD" clId="Web-{524EB7C0-F4DF-3286-1BA7-BE21802AE089}" dt="2025-04-30T05:23:48.734" v="359"/>
          <ac:spMkLst>
            <pc:docMk/>
            <pc:sldMk cId="1000092004" sldId="270"/>
            <ac:spMk id="5" creationId="{E56957F2-7E6C-786E-6D57-B6E82AD82BFF}"/>
          </ac:spMkLst>
        </pc:spChg>
        <pc:spChg chg="add">
          <ac:chgData name="Guest User" userId="S::urn:spo:tenantanon#9ebcd82b-3a71-49bf-891e-86d819a0911c::" providerId="AD" clId="Web-{524EB7C0-F4DF-3286-1BA7-BE21802AE089}" dt="2025-04-30T05:23:48.734" v="360"/>
          <ac:spMkLst>
            <pc:docMk/>
            <pc:sldMk cId="1000092004" sldId="270"/>
            <ac:spMk id="7" creationId="{C7546701-EB63-09D1-DEA8-6665C3795152}"/>
          </ac:spMkLst>
        </pc:spChg>
        <pc:spChg chg="add">
          <ac:chgData name="Guest User" userId="S::urn:spo:tenantanon#9ebcd82b-3a71-49bf-891e-86d819a0911c::" providerId="AD" clId="Web-{524EB7C0-F4DF-3286-1BA7-BE21802AE089}" dt="2025-04-30T05:23:48.750" v="361"/>
          <ac:spMkLst>
            <pc:docMk/>
            <pc:sldMk cId="1000092004" sldId="270"/>
            <ac:spMk id="9" creationId="{A675A3C5-B84E-21AF-FAF6-9B7644BD2810}"/>
          </ac:spMkLst>
        </pc:spChg>
      </pc:sldChg>
      <pc:sldChg chg="new">
        <pc:chgData name="Guest User" userId="S::urn:spo:tenantanon#9ebcd82b-3a71-49bf-891e-86d819a0911c::" providerId="AD" clId="Web-{524EB7C0-F4DF-3286-1BA7-BE21802AE089}" dt="2025-04-30T05:28:23.847" v="373"/>
        <pc:sldMkLst>
          <pc:docMk/>
          <pc:sldMk cId="2163902645" sldId="270"/>
        </pc:sldMkLst>
      </pc:sldChg>
    </pc:docChg>
  </pc:docChgLst>
  <pc:docChgLst>
    <pc:chgData name="Havi Bohra" userId="fa2425a5-a17c-4ff4-a3e9-ad162dccfc59" providerId="ADAL" clId="{B81E8AEC-2EC2-4CA2-9B3E-DD496E0C7305}"/>
    <pc:docChg chg="undo custSel modSld modMainMaster">
      <pc:chgData name="Havi Bohra" userId="fa2425a5-a17c-4ff4-a3e9-ad162dccfc59" providerId="ADAL" clId="{B81E8AEC-2EC2-4CA2-9B3E-DD496E0C7305}" dt="2025-04-30T00:05:31.704" v="16" actId="26606"/>
      <pc:docMkLst>
        <pc:docMk/>
      </pc:docMkLst>
      <pc:sldChg chg="addSp delSp modSp mod setBg setClrOvrMap">
        <pc:chgData name="Havi Bohra" userId="fa2425a5-a17c-4ff4-a3e9-ad162dccfc59" providerId="ADAL" clId="{B81E8AEC-2EC2-4CA2-9B3E-DD496E0C7305}" dt="2025-04-30T00:04:35.205" v="9" actId="26606"/>
        <pc:sldMkLst>
          <pc:docMk/>
          <pc:sldMk cId="0" sldId="256"/>
        </pc:sldMkLst>
        <pc:spChg chg="mod">
          <ac:chgData name="Havi Bohra" userId="fa2425a5-a17c-4ff4-a3e9-ad162dccfc59" providerId="ADAL" clId="{B81E8AEC-2EC2-4CA2-9B3E-DD496E0C7305}" dt="2025-04-30T00:04:35.205" v="9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Havi Bohra" userId="fa2425a5-a17c-4ff4-a3e9-ad162dccfc59" providerId="ADAL" clId="{B81E8AEC-2EC2-4CA2-9B3E-DD496E0C7305}" dt="2025-04-30T00:04:35.205" v="9" actId="26606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Havi Bohra" userId="fa2425a5-a17c-4ff4-a3e9-ad162dccfc59" providerId="ADAL" clId="{B81E8AEC-2EC2-4CA2-9B3E-DD496E0C7305}" dt="2025-04-30T00:04:35.205" v="9" actId="26606"/>
          <ac:spMkLst>
            <pc:docMk/>
            <pc:sldMk cId="0" sldId="256"/>
            <ac:spMk id="8" creationId="{A10C41F2-1746-4431-9B52-B9F147A896B8}"/>
          </ac:spMkLst>
        </pc:spChg>
        <pc:spChg chg="add del">
          <ac:chgData name="Havi Bohra" userId="fa2425a5-a17c-4ff4-a3e9-ad162dccfc59" providerId="ADAL" clId="{B81E8AEC-2EC2-4CA2-9B3E-DD496E0C7305}" dt="2025-04-30T00:04:35.205" v="9" actId="26606"/>
          <ac:spMkLst>
            <pc:docMk/>
            <pc:sldMk cId="0" sldId="256"/>
            <ac:spMk id="10" creationId="{7984928E-D694-4849-BBAD-D7C7DC405478}"/>
          </ac:spMkLst>
        </pc:spChg>
        <pc:spChg chg="add del">
          <ac:chgData name="Havi Bohra" userId="fa2425a5-a17c-4ff4-a3e9-ad162dccfc59" providerId="ADAL" clId="{B81E8AEC-2EC2-4CA2-9B3E-DD496E0C7305}" dt="2025-04-30T00:04:35.205" v="9" actId="26606"/>
          <ac:spMkLst>
            <pc:docMk/>
            <pc:sldMk cId="0" sldId="256"/>
            <ac:spMk id="12" creationId="{A24A153C-9BEC-46E7-9AA4-DFC65A2B1A87}"/>
          </ac:spMkLst>
        </pc:spChg>
        <pc:spChg chg="add">
          <ac:chgData name="Havi Bohra" userId="fa2425a5-a17c-4ff4-a3e9-ad162dccfc59" providerId="ADAL" clId="{B81E8AEC-2EC2-4CA2-9B3E-DD496E0C7305}" dt="2025-04-30T00:04:35.205" v="9" actId="26606"/>
          <ac:spMkLst>
            <pc:docMk/>
            <pc:sldMk cId="0" sldId="256"/>
            <ac:spMk id="19" creationId="{A10C41F2-1746-4431-9B52-B9F147A896B8}"/>
          </ac:spMkLst>
        </pc:spChg>
        <pc:spChg chg="add">
          <ac:chgData name="Havi Bohra" userId="fa2425a5-a17c-4ff4-a3e9-ad162dccfc59" providerId="ADAL" clId="{B81E8AEC-2EC2-4CA2-9B3E-DD496E0C7305}" dt="2025-04-30T00:04:35.205" v="9" actId="26606"/>
          <ac:spMkLst>
            <pc:docMk/>
            <pc:sldMk cId="0" sldId="256"/>
            <ac:spMk id="21" creationId="{7984928E-D694-4849-BBAD-D7C7DC405478}"/>
          </ac:spMkLst>
        </pc:spChg>
        <pc:cxnChg chg="add del">
          <ac:chgData name="Havi Bohra" userId="fa2425a5-a17c-4ff4-a3e9-ad162dccfc59" providerId="ADAL" clId="{B81E8AEC-2EC2-4CA2-9B3E-DD496E0C7305}" dt="2025-04-30T00:04:35.205" v="9" actId="26606"/>
          <ac:cxnSpMkLst>
            <pc:docMk/>
            <pc:sldMk cId="0" sldId="256"/>
            <ac:cxnSpMk id="14" creationId="{99237721-19CF-41B1-AA0A-E1E1A8282D52}"/>
          </ac:cxnSpMkLst>
        </pc:cxnChg>
        <pc:cxnChg chg="add">
          <ac:chgData name="Havi Bohra" userId="fa2425a5-a17c-4ff4-a3e9-ad162dccfc59" providerId="ADAL" clId="{B81E8AEC-2EC2-4CA2-9B3E-DD496E0C7305}" dt="2025-04-30T00:04:35.205" v="9" actId="26606"/>
          <ac:cxnSpMkLst>
            <pc:docMk/>
            <pc:sldMk cId="0" sldId="256"/>
            <ac:cxnSpMk id="23" creationId="{99237721-19CF-41B1-AA0A-E1E1A8282D52}"/>
          </ac:cxnSpMkLst>
        </pc:cxnChg>
      </pc:sldChg>
      <pc:sldChg chg="addSp modSp mod setBg">
        <pc:chgData name="Havi Bohra" userId="fa2425a5-a17c-4ff4-a3e9-ad162dccfc59" providerId="ADAL" clId="{B81E8AEC-2EC2-4CA2-9B3E-DD496E0C7305}" dt="2025-04-30T00:04:46.200" v="10" actId="26606"/>
        <pc:sldMkLst>
          <pc:docMk/>
          <pc:sldMk cId="0" sldId="257"/>
        </pc:sldMkLst>
        <pc:spChg chg="mod">
          <ac:chgData name="Havi Bohra" userId="fa2425a5-a17c-4ff4-a3e9-ad162dccfc59" providerId="ADAL" clId="{B81E8AEC-2EC2-4CA2-9B3E-DD496E0C7305}" dt="2025-04-30T00:04:46.200" v="10" actId="26606"/>
          <ac:spMkLst>
            <pc:docMk/>
            <pc:sldMk cId="0" sldId="257"/>
            <ac:spMk id="2" creationId="{00000000-0000-0000-0000-000000000000}"/>
          </ac:spMkLst>
        </pc:spChg>
        <pc:spChg chg="mod">
          <ac:chgData name="Havi Bohra" userId="fa2425a5-a17c-4ff4-a3e9-ad162dccfc59" providerId="ADAL" clId="{B81E8AEC-2EC2-4CA2-9B3E-DD496E0C7305}" dt="2025-04-30T00:04:46.200" v="10" actId="26606"/>
          <ac:spMkLst>
            <pc:docMk/>
            <pc:sldMk cId="0" sldId="257"/>
            <ac:spMk id="3" creationId="{00000000-0000-0000-0000-000000000000}"/>
          </ac:spMkLst>
        </pc:spChg>
        <pc:spChg chg="add">
          <ac:chgData name="Havi Bohra" userId="fa2425a5-a17c-4ff4-a3e9-ad162dccfc59" providerId="ADAL" clId="{B81E8AEC-2EC2-4CA2-9B3E-DD496E0C7305}" dt="2025-04-30T00:04:46.200" v="10" actId="26606"/>
          <ac:spMkLst>
            <pc:docMk/>
            <pc:sldMk cId="0" sldId="257"/>
            <ac:spMk id="9" creationId="{6109556B-EAE9-4435-B409-0519F2CBDB14}"/>
          </ac:spMkLst>
        </pc:spChg>
        <pc:picChg chg="add">
          <ac:chgData name="Havi Bohra" userId="fa2425a5-a17c-4ff4-a3e9-ad162dccfc59" providerId="ADAL" clId="{B81E8AEC-2EC2-4CA2-9B3E-DD496E0C7305}" dt="2025-04-30T00:04:46.200" v="10" actId="26606"/>
          <ac:picMkLst>
            <pc:docMk/>
            <pc:sldMk cId="0" sldId="257"/>
            <ac:picMk id="5" creationId="{F8AB1B25-CBCE-84C2-101B-4757EDFB500D}"/>
          </ac:picMkLst>
        </pc:picChg>
        <pc:cxnChg chg="add">
          <ac:chgData name="Havi Bohra" userId="fa2425a5-a17c-4ff4-a3e9-ad162dccfc59" providerId="ADAL" clId="{B81E8AEC-2EC2-4CA2-9B3E-DD496E0C7305}" dt="2025-04-30T00:04:46.200" v="10" actId="26606"/>
          <ac:cxnSpMkLst>
            <pc:docMk/>
            <pc:sldMk cId="0" sldId="257"/>
            <ac:cxnSpMk id="11" creationId="{5814CCBE-423E-41B2-A9F3-82679F490EF4}"/>
          </ac:cxnSpMkLst>
        </pc:cxnChg>
      </pc:sldChg>
      <pc:sldChg chg="addSp modSp mod setBg">
        <pc:chgData name="Havi Bohra" userId="fa2425a5-a17c-4ff4-a3e9-ad162dccfc59" providerId="ADAL" clId="{B81E8AEC-2EC2-4CA2-9B3E-DD496E0C7305}" dt="2025-04-30T00:04:54.975" v="11" actId="26606"/>
        <pc:sldMkLst>
          <pc:docMk/>
          <pc:sldMk cId="0" sldId="258"/>
        </pc:sldMkLst>
        <pc:spChg chg="mod">
          <ac:chgData name="Havi Bohra" userId="fa2425a5-a17c-4ff4-a3e9-ad162dccfc59" providerId="ADAL" clId="{B81E8AEC-2EC2-4CA2-9B3E-DD496E0C7305}" dt="2025-04-30T00:04:54.975" v="11" actId="26606"/>
          <ac:spMkLst>
            <pc:docMk/>
            <pc:sldMk cId="0" sldId="258"/>
            <ac:spMk id="2" creationId="{00000000-0000-0000-0000-000000000000}"/>
          </ac:spMkLst>
        </pc:spChg>
        <pc:spChg chg="mod">
          <ac:chgData name="Havi Bohra" userId="fa2425a5-a17c-4ff4-a3e9-ad162dccfc59" providerId="ADAL" clId="{B81E8AEC-2EC2-4CA2-9B3E-DD496E0C7305}" dt="2025-04-30T00:04:54.975" v="11" actId="26606"/>
          <ac:spMkLst>
            <pc:docMk/>
            <pc:sldMk cId="0" sldId="258"/>
            <ac:spMk id="3" creationId="{00000000-0000-0000-0000-000000000000}"/>
          </ac:spMkLst>
        </pc:spChg>
        <pc:picChg chg="add">
          <ac:chgData name="Havi Bohra" userId="fa2425a5-a17c-4ff4-a3e9-ad162dccfc59" providerId="ADAL" clId="{B81E8AEC-2EC2-4CA2-9B3E-DD496E0C7305}" dt="2025-04-30T00:04:54.975" v="11" actId="26606"/>
          <ac:picMkLst>
            <pc:docMk/>
            <pc:sldMk cId="0" sldId="258"/>
            <ac:picMk id="5" creationId="{DA4EA788-EB29-2617-E213-E26ADDF68AE7}"/>
          </ac:picMkLst>
        </pc:picChg>
      </pc:sldChg>
      <pc:sldChg chg="addSp modSp mod setBg">
        <pc:chgData name="Havi Bohra" userId="fa2425a5-a17c-4ff4-a3e9-ad162dccfc59" providerId="ADAL" clId="{B81E8AEC-2EC2-4CA2-9B3E-DD496E0C7305}" dt="2025-04-30T00:05:04.862" v="12" actId="26606"/>
        <pc:sldMkLst>
          <pc:docMk/>
          <pc:sldMk cId="0" sldId="259"/>
        </pc:sldMkLst>
        <pc:spChg chg="mod">
          <ac:chgData name="Havi Bohra" userId="fa2425a5-a17c-4ff4-a3e9-ad162dccfc59" providerId="ADAL" clId="{B81E8AEC-2EC2-4CA2-9B3E-DD496E0C7305}" dt="2025-04-30T00:05:04.862" v="12" actId="26606"/>
          <ac:spMkLst>
            <pc:docMk/>
            <pc:sldMk cId="0" sldId="259"/>
            <ac:spMk id="2" creationId="{00000000-0000-0000-0000-000000000000}"/>
          </ac:spMkLst>
        </pc:spChg>
        <pc:spChg chg="mod">
          <ac:chgData name="Havi Bohra" userId="fa2425a5-a17c-4ff4-a3e9-ad162dccfc59" providerId="ADAL" clId="{B81E8AEC-2EC2-4CA2-9B3E-DD496E0C7305}" dt="2025-04-30T00:05:04.862" v="12" actId="26606"/>
          <ac:spMkLst>
            <pc:docMk/>
            <pc:sldMk cId="0" sldId="259"/>
            <ac:spMk id="3" creationId="{00000000-0000-0000-0000-000000000000}"/>
          </ac:spMkLst>
        </pc:spChg>
        <pc:spChg chg="add">
          <ac:chgData name="Havi Bohra" userId="fa2425a5-a17c-4ff4-a3e9-ad162dccfc59" providerId="ADAL" clId="{B81E8AEC-2EC2-4CA2-9B3E-DD496E0C7305}" dt="2025-04-30T00:05:04.862" v="12" actId="26606"/>
          <ac:spMkLst>
            <pc:docMk/>
            <pc:sldMk cId="0" sldId="259"/>
            <ac:spMk id="9" creationId="{6109556B-EAE9-4435-B409-0519F2CBDB14}"/>
          </ac:spMkLst>
        </pc:spChg>
        <pc:picChg chg="add">
          <ac:chgData name="Havi Bohra" userId="fa2425a5-a17c-4ff4-a3e9-ad162dccfc59" providerId="ADAL" clId="{B81E8AEC-2EC2-4CA2-9B3E-DD496E0C7305}" dt="2025-04-30T00:05:04.862" v="12" actId="26606"/>
          <ac:picMkLst>
            <pc:docMk/>
            <pc:sldMk cId="0" sldId="259"/>
            <ac:picMk id="5" creationId="{AB830263-B224-FD89-BCC0-004D42C14D5C}"/>
          </ac:picMkLst>
        </pc:picChg>
        <pc:cxnChg chg="add">
          <ac:chgData name="Havi Bohra" userId="fa2425a5-a17c-4ff4-a3e9-ad162dccfc59" providerId="ADAL" clId="{B81E8AEC-2EC2-4CA2-9B3E-DD496E0C7305}" dt="2025-04-30T00:05:04.862" v="12" actId="26606"/>
          <ac:cxnSpMkLst>
            <pc:docMk/>
            <pc:sldMk cId="0" sldId="259"/>
            <ac:cxnSpMk id="11" creationId="{5814CCBE-423E-41B2-A9F3-82679F490EF4}"/>
          </ac:cxnSpMkLst>
        </pc:cxnChg>
      </pc:sldChg>
      <pc:sldChg chg="addSp delSp modSp mod setBg">
        <pc:chgData name="Havi Bohra" userId="fa2425a5-a17c-4ff4-a3e9-ad162dccfc59" providerId="ADAL" clId="{B81E8AEC-2EC2-4CA2-9B3E-DD496E0C7305}" dt="2025-04-30T00:05:16.811" v="13" actId="26606"/>
        <pc:sldMkLst>
          <pc:docMk/>
          <pc:sldMk cId="0" sldId="260"/>
        </pc:sldMkLst>
        <pc:spChg chg="mod">
          <ac:chgData name="Havi Bohra" userId="fa2425a5-a17c-4ff4-a3e9-ad162dccfc59" providerId="ADAL" clId="{B81E8AEC-2EC2-4CA2-9B3E-DD496E0C7305}" dt="2025-04-30T00:05:16.811" v="13" actId="26606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Havi Bohra" userId="fa2425a5-a17c-4ff4-a3e9-ad162dccfc59" providerId="ADAL" clId="{B81E8AEC-2EC2-4CA2-9B3E-DD496E0C7305}" dt="2025-04-30T00:05:16.811" v="13" actId="26606"/>
          <ac:spMkLst>
            <pc:docMk/>
            <pc:sldMk cId="0" sldId="260"/>
            <ac:spMk id="3" creationId="{00000000-0000-0000-0000-000000000000}"/>
          </ac:spMkLst>
        </pc:spChg>
        <pc:spChg chg="add">
          <ac:chgData name="Havi Bohra" userId="fa2425a5-a17c-4ff4-a3e9-ad162dccfc59" providerId="ADAL" clId="{B81E8AEC-2EC2-4CA2-9B3E-DD496E0C7305}" dt="2025-04-30T00:05:16.811" v="13" actId="26606"/>
          <ac:spMkLst>
            <pc:docMk/>
            <pc:sldMk cId="0" sldId="260"/>
            <ac:spMk id="9" creationId="{90AAC386-A18D-4525-AD1B-4D227ED34C84}"/>
          </ac:spMkLst>
        </pc:spChg>
        <pc:graphicFrameChg chg="add">
          <ac:chgData name="Havi Bohra" userId="fa2425a5-a17c-4ff4-a3e9-ad162dccfc59" providerId="ADAL" clId="{B81E8AEC-2EC2-4CA2-9B3E-DD496E0C7305}" dt="2025-04-30T00:05:16.811" v="13" actId="26606"/>
          <ac:graphicFrameMkLst>
            <pc:docMk/>
            <pc:sldMk cId="0" sldId="260"/>
            <ac:graphicFrameMk id="5" creationId="{DBF85089-2A1C-C487-53D8-2715FAA1A236}"/>
          </ac:graphicFrameMkLst>
        </pc:graphicFrameChg>
        <pc:cxnChg chg="add">
          <ac:chgData name="Havi Bohra" userId="fa2425a5-a17c-4ff4-a3e9-ad162dccfc59" providerId="ADAL" clId="{B81E8AEC-2EC2-4CA2-9B3E-DD496E0C7305}" dt="2025-04-30T00:05:16.811" v="13" actId="26606"/>
          <ac:cxnSpMkLst>
            <pc:docMk/>
            <pc:sldMk cId="0" sldId="260"/>
            <ac:cxnSpMk id="11" creationId="{C34C4AD0-FE94-4E84-ACA6-CC5BF1A11822}"/>
          </ac:cxnSpMkLst>
        </pc:cxnChg>
      </pc:sldChg>
      <pc:sldChg chg="addSp delSp modSp mod setBg">
        <pc:chgData name="Havi Bohra" userId="fa2425a5-a17c-4ff4-a3e9-ad162dccfc59" providerId="ADAL" clId="{B81E8AEC-2EC2-4CA2-9B3E-DD496E0C7305}" dt="2025-04-30T00:05:31.704" v="16" actId="26606"/>
        <pc:sldMkLst>
          <pc:docMk/>
          <pc:sldMk cId="0" sldId="261"/>
        </pc:sldMkLst>
        <pc:spChg chg="mod">
          <ac:chgData name="Havi Bohra" userId="fa2425a5-a17c-4ff4-a3e9-ad162dccfc59" providerId="ADAL" clId="{B81E8AEC-2EC2-4CA2-9B3E-DD496E0C7305}" dt="2025-04-30T00:05:31.704" v="16" actId="26606"/>
          <ac:spMkLst>
            <pc:docMk/>
            <pc:sldMk cId="0" sldId="261"/>
            <ac:spMk id="2" creationId="{00000000-0000-0000-0000-000000000000}"/>
          </ac:spMkLst>
        </pc:spChg>
        <pc:spChg chg="add del mod">
          <ac:chgData name="Havi Bohra" userId="fa2425a5-a17c-4ff4-a3e9-ad162dccfc59" providerId="ADAL" clId="{B81E8AEC-2EC2-4CA2-9B3E-DD496E0C7305}" dt="2025-04-30T00:05:31.704" v="16" actId="26606"/>
          <ac:spMkLst>
            <pc:docMk/>
            <pc:sldMk cId="0" sldId="261"/>
            <ac:spMk id="3" creationId="{00000000-0000-0000-0000-000000000000}"/>
          </ac:spMkLst>
        </pc:spChg>
        <pc:spChg chg="add">
          <ac:chgData name="Havi Bohra" userId="fa2425a5-a17c-4ff4-a3e9-ad162dccfc59" providerId="ADAL" clId="{B81E8AEC-2EC2-4CA2-9B3E-DD496E0C7305}" dt="2025-04-30T00:05:31.704" v="16" actId="26606"/>
          <ac:spMkLst>
            <pc:docMk/>
            <pc:sldMk cId="0" sldId="261"/>
            <ac:spMk id="7" creationId="{00000000-0000-0000-0000-000000000000}"/>
          </ac:spMkLst>
        </pc:spChg>
        <pc:spChg chg="add">
          <ac:chgData name="Havi Bohra" userId="fa2425a5-a17c-4ff4-a3e9-ad162dccfc59" providerId="ADAL" clId="{B81E8AEC-2EC2-4CA2-9B3E-DD496E0C7305}" dt="2025-04-30T00:05:31.704" v="16" actId="26606"/>
          <ac:spMkLst>
            <pc:docMk/>
            <pc:sldMk cId="0" sldId="261"/>
            <ac:spMk id="9" creationId="{6109556B-EAE9-4435-B409-0519F2CBDB14}"/>
          </ac:spMkLst>
        </pc:spChg>
        <pc:graphicFrameChg chg="add del">
          <ac:chgData name="Havi Bohra" userId="fa2425a5-a17c-4ff4-a3e9-ad162dccfc59" providerId="ADAL" clId="{B81E8AEC-2EC2-4CA2-9B3E-DD496E0C7305}" dt="2025-04-30T00:05:31.693" v="15" actId="26606"/>
          <ac:graphicFrameMkLst>
            <pc:docMk/>
            <pc:sldMk cId="0" sldId="261"/>
            <ac:graphicFrameMk id="5" creationId="{93803D37-7017-3896-7BAE-1107E9F07A24}"/>
          </ac:graphicFrameMkLst>
        </pc:graphicFrameChg>
        <pc:picChg chg="add">
          <ac:chgData name="Havi Bohra" userId="fa2425a5-a17c-4ff4-a3e9-ad162dccfc59" providerId="ADAL" clId="{B81E8AEC-2EC2-4CA2-9B3E-DD496E0C7305}" dt="2025-04-30T00:05:31.704" v="16" actId="26606"/>
          <ac:picMkLst>
            <pc:docMk/>
            <pc:sldMk cId="0" sldId="261"/>
            <ac:picMk id="8" creationId="{25FD0265-1090-DB83-6F3F-0D0ED2F9136F}"/>
          </ac:picMkLst>
        </pc:picChg>
        <pc:cxnChg chg="add">
          <ac:chgData name="Havi Bohra" userId="fa2425a5-a17c-4ff4-a3e9-ad162dccfc59" providerId="ADAL" clId="{B81E8AEC-2EC2-4CA2-9B3E-DD496E0C7305}" dt="2025-04-30T00:05:31.704" v="16" actId="26606"/>
          <ac:cxnSpMkLst>
            <pc:docMk/>
            <pc:sldMk cId="0" sldId="261"/>
            <ac:cxnSpMk id="11" creationId="{5814CCBE-423E-41B2-A9F3-82679F490EF4}"/>
          </ac:cxnSpMkLst>
        </pc:cxnChg>
      </pc:sldChg>
      <pc:sldMasterChg chg="modSp modSldLayout">
        <pc:chgData name="Havi Bohra" userId="fa2425a5-a17c-4ff4-a3e9-ad162dccfc59" providerId="ADAL" clId="{B81E8AEC-2EC2-4CA2-9B3E-DD496E0C7305}" dt="2025-04-30T00:03:07.637" v="1"/>
        <pc:sldMasterMkLst>
          <pc:docMk/>
          <pc:sldMasterMk cId="3713616462" sldId="2147483660"/>
        </pc:sldMasterMkLst>
        <pc:spChg chg="mod">
          <ac:chgData name="Havi Bohra" userId="fa2425a5-a17c-4ff4-a3e9-ad162dccfc59" providerId="ADAL" clId="{B81E8AEC-2EC2-4CA2-9B3E-DD496E0C7305}" dt="2025-04-30T00:03:07.637" v="1"/>
          <ac:spMkLst>
            <pc:docMk/>
            <pc:sldMasterMk cId="3713616462" sldId="2147483660"/>
            <ac:spMk id="3" creationId="{00000000-0000-0000-0000-000000000000}"/>
          </ac:spMkLst>
        </pc:spChg>
        <pc:spChg chg="mod">
          <ac:chgData name="Havi Bohra" userId="fa2425a5-a17c-4ff4-a3e9-ad162dccfc59" providerId="ADAL" clId="{B81E8AEC-2EC2-4CA2-9B3E-DD496E0C7305}" dt="2025-04-30T00:03:07.637" v="1"/>
          <ac:spMkLst>
            <pc:docMk/>
            <pc:sldMasterMk cId="3713616462" sldId="2147483660"/>
            <ac:spMk id="5" creationId="{00000000-0000-0000-0000-000000000000}"/>
          </ac:spMkLst>
        </pc:spChg>
        <pc:spChg chg="mod">
          <ac:chgData name="Havi Bohra" userId="fa2425a5-a17c-4ff4-a3e9-ad162dccfc59" providerId="ADAL" clId="{B81E8AEC-2EC2-4CA2-9B3E-DD496E0C7305}" dt="2025-04-30T00:03:07.637" v="1"/>
          <ac:spMkLst>
            <pc:docMk/>
            <pc:sldMasterMk cId="3713616462" sldId="2147483660"/>
            <ac:spMk id="14" creationId="{00000000-0000-0000-0000-000000000000}"/>
          </ac:spMkLst>
        </pc:spChg>
        <pc:spChg chg="mod">
          <ac:chgData name="Havi Bohra" userId="fa2425a5-a17c-4ff4-a3e9-ad162dccfc59" providerId="ADAL" clId="{B81E8AEC-2EC2-4CA2-9B3E-DD496E0C7305}" dt="2025-04-30T00:03:07.637" v="1"/>
          <ac:spMkLst>
            <pc:docMk/>
            <pc:sldMasterMk cId="3713616462" sldId="2147483660"/>
            <ac:spMk id="18" creationId="{00000000-0000-0000-0000-000000000000}"/>
          </ac:spMkLst>
        </pc:spChg>
        <pc:spChg chg="mod">
          <ac:chgData name="Havi Bohra" userId="fa2425a5-a17c-4ff4-a3e9-ad162dccfc59" providerId="ADAL" clId="{B81E8AEC-2EC2-4CA2-9B3E-DD496E0C7305}" dt="2025-04-30T00:03:07.637" v="1"/>
          <ac:spMkLst>
            <pc:docMk/>
            <pc:sldMasterMk cId="3713616462" sldId="2147483660"/>
            <ac:spMk id="19" creationId="{00000000-0000-0000-0000-000000000000}"/>
          </ac:spMkLst>
        </pc:spChg>
        <pc:spChg chg="mod">
          <ac:chgData name="Havi Bohra" userId="fa2425a5-a17c-4ff4-a3e9-ad162dccfc59" providerId="ADAL" clId="{B81E8AEC-2EC2-4CA2-9B3E-DD496E0C7305}" dt="2025-04-30T00:03:07.637" v="1"/>
          <ac:spMkLst>
            <pc:docMk/>
            <pc:sldMasterMk cId="3713616462" sldId="2147483660"/>
            <ac:spMk id="20" creationId="{00000000-0000-0000-0000-000000000000}"/>
          </ac:spMkLst>
        </pc:spChg>
        <pc:spChg chg="mod">
          <ac:chgData name="Havi Bohra" userId="fa2425a5-a17c-4ff4-a3e9-ad162dccfc59" providerId="ADAL" clId="{B81E8AEC-2EC2-4CA2-9B3E-DD496E0C7305}" dt="2025-04-30T00:03:07.637" v="1"/>
          <ac:spMkLst>
            <pc:docMk/>
            <pc:sldMasterMk cId="3713616462" sldId="2147483660"/>
            <ac:spMk id="21" creationId="{00000000-0000-0000-0000-000000000000}"/>
          </ac:spMkLst>
        </pc:spChg>
        <pc:spChg chg="mod">
          <ac:chgData name="Havi Bohra" userId="fa2425a5-a17c-4ff4-a3e9-ad162dccfc59" providerId="ADAL" clId="{B81E8AEC-2EC2-4CA2-9B3E-DD496E0C7305}" dt="2025-04-30T00:03:07.637" v="1"/>
          <ac:spMkLst>
            <pc:docMk/>
            <pc:sldMasterMk cId="3713616462" sldId="2147483660"/>
            <ac:spMk id="23" creationId="{00000000-0000-0000-0000-000000000000}"/>
          </ac:spMkLst>
        </pc:spChg>
        <pc:spChg chg="mod">
          <ac:chgData name="Havi Bohra" userId="fa2425a5-a17c-4ff4-a3e9-ad162dccfc59" providerId="ADAL" clId="{B81E8AEC-2EC2-4CA2-9B3E-DD496E0C7305}" dt="2025-04-30T00:03:07.637" v="1"/>
          <ac:spMkLst>
            <pc:docMk/>
            <pc:sldMasterMk cId="3713616462" sldId="2147483660"/>
            <ac:spMk id="24" creationId="{00000000-0000-0000-0000-000000000000}"/>
          </ac:spMkLst>
        </pc:spChg>
        <pc:spChg chg="mod">
          <ac:chgData name="Havi Bohra" userId="fa2425a5-a17c-4ff4-a3e9-ad162dccfc59" providerId="ADAL" clId="{B81E8AEC-2EC2-4CA2-9B3E-DD496E0C7305}" dt="2025-04-30T00:03:07.637" v="1"/>
          <ac:spMkLst>
            <pc:docMk/>
            <pc:sldMasterMk cId="3713616462" sldId="2147483660"/>
            <ac:spMk id="26" creationId="{00000000-0000-0000-0000-000000000000}"/>
          </ac:spMkLst>
        </pc:spChg>
        <pc:sldLayoutChg chg="modSp">
          <pc:chgData name="Havi Bohra" userId="fa2425a5-a17c-4ff4-a3e9-ad162dccfc59" providerId="ADAL" clId="{B81E8AEC-2EC2-4CA2-9B3E-DD496E0C7305}" dt="2025-04-30T00:03:07.637" v="1"/>
          <pc:sldLayoutMkLst>
            <pc:docMk/>
            <pc:sldMasterMk cId="3713616462" sldId="2147483660"/>
            <pc:sldLayoutMk cId="1087736906" sldId="2147483661"/>
          </pc:sldLayoutMkLst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1087736906" sldId="2147483661"/>
              <ac:spMk id="3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1087736906" sldId="2147483661"/>
              <ac:spMk id="4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1087736906" sldId="2147483661"/>
              <ac:spMk id="5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1087736906" sldId="2147483661"/>
              <ac:spMk id="8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1087736906" sldId="2147483661"/>
              <ac:spMk id="9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1087736906" sldId="2147483661"/>
              <ac:spMk id="11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1087736906" sldId="2147483661"/>
              <ac:spMk id="12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1087736906" sldId="2147483661"/>
              <ac:spMk id="13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1087736906" sldId="2147483661"/>
              <ac:spMk id="15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1087736906" sldId="2147483661"/>
              <ac:spMk id="16" creationId="{00000000-0000-0000-0000-000000000000}"/>
            </ac:spMkLst>
          </pc:spChg>
        </pc:sldLayoutChg>
        <pc:sldLayoutChg chg="modSp">
          <pc:chgData name="Havi Bohra" userId="fa2425a5-a17c-4ff4-a3e9-ad162dccfc59" providerId="ADAL" clId="{B81E8AEC-2EC2-4CA2-9B3E-DD496E0C7305}" dt="2025-04-30T00:03:07.637" v="1"/>
          <pc:sldLayoutMkLst>
            <pc:docMk/>
            <pc:sldMasterMk cId="3713616462" sldId="2147483660"/>
            <pc:sldLayoutMk cId="2134499979" sldId="2147483662"/>
          </pc:sldLayoutMkLst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134499979" sldId="2147483662"/>
              <ac:spMk id="2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134499979" sldId="2147483662"/>
              <ac:spMk id="6" creationId="{00000000-0000-0000-0000-000000000000}"/>
            </ac:spMkLst>
          </pc:spChg>
        </pc:sldLayoutChg>
        <pc:sldLayoutChg chg="modSp">
          <pc:chgData name="Havi Bohra" userId="fa2425a5-a17c-4ff4-a3e9-ad162dccfc59" providerId="ADAL" clId="{B81E8AEC-2EC2-4CA2-9B3E-DD496E0C7305}" dt="2025-04-30T00:03:07.637" v="1"/>
          <pc:sldLayoutMkLst>
            <pc:docMk/>
            <pc:sldMasterMk cId="3713616462" sldId="2147483660"/>
            <pc:sldLayoutMk cId="2982545784" sldId="2147483663"/>
          </pc:sldLayoutMkLst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982545784" sldId="2147483663"/>
              <ac:spMk id="2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982545784" sldId="2147483663"/>
              <ac:spMk id="3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982545784" sldId="2147483663"/>
              <ac:spMk id="8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982545784" sldId="2147483663"/>
              <ac:spMk id="11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982545784" sldId="2147483663"/>
              <ac:spMk id="13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982545784" sldId="2147483663"/>
              <ac:spMk id="14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982545784" sldId="2147483663"/>
              <ac:spMk id="15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982545784" sldId="2147483663"/>
              <ac:spMk id="17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982545784" sldId="2147483663"/>
              <ac:spMk id="18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982545784" sldId="2147483663"/>
              <ac:spMk id="19" creationId="{00000000-0000-0000-0000-000000000000}"/>
            </ac:spMkLst>
          </pc:spChg>
        </pc:sldLayoutChg>
        <pc:sldLayoutChg chg="modSp">
          <pc:chgData name="Havi Bohra" userId="fa2425a5-a17c-4ff4-a3e9-ad162dccfc59" providerId="ADAL" clId="{B81E8AEC-2EC2-4CA2-9B3E-DD496E0C7305}" dt="2025-04-30T00:03:07.637" v="1"/>
          <pc:sldLayoutMkLst>
            <pc:docMk/>
            <pc:sldMasterMk cId="3713616462" sldId="2147483660"/>
            <pc:sldLayoutMk cId="3830715471" sldId="2147483664"/>
          </pc:sldLayoutMkLst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3830715471" sldId="2147483664"/>
              <ac:spMk id="3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3830715471" sldId="2147483664"/>
              <ac:spMk id="4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3830715471" sldId="2147483664"/>
              <ac:spMk id="7" creationId="{00000000-0000-0000-0000-000000000000}"/>
            </ac:spMkLst>
          </pc:spChg>
        </pc:sldLayoutChg>
        <pc:sldLayoutChg chg="modSp">
          <pc:chgData name="Havi Bohra" userId="fa2425a5-a17c-4ff4-a3e9-ad162dccfc59" providerId="ADAL" clId="{B81E8AEC-2EC2-4CA2-9B3E-DD496E0C7305}" dt="2025-04-30T00:03:07.637" v="1"/>
          <pc:sldLayoutMkLst>
            <pc:docMk/>
            <pc:sldMasterMk cId="3713616462" sldId="2147483660"/>
            <pc:sldLayoutMk cId="2960010996" sldId="2147483665"/>
          </pc:sldLayoutMkLst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960010996" sldId="2147483665"/>
              <ac:spMk id="3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960010996" sldId="2147483665"/>
              <ac:spMk id="4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960010996" sldId="2147483665"/>
              <ac:spMk id="5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960010996" sldId="2147483665"/>
              <ac:spMk id="6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960010996" sldId="2147483665"/>
              <ac:spMk id="9" creationId="{00000000-0000-0000-0000-000000000000}"/>
            </ac:spMkLst>
          </pc:spChg>
        </pc:sldLayoutChg>
        <pc:sldLayoutChg chg="modSp">
          <pc:chgData name="Havi Bohra" userId="fa2425a5-a17c-4ff4-a3e9-ad162dccfc59" providerId="ADAL" clId="{B81E8AEC-2EC2-4CA2-9B3E-DD496E0C7305}" dt="2025-04-30T00:03:07.637" v="1"/>
          <pc:sldLayoutMkLst>
            <pc:docMk/>
            <pc:sldMasterMk cId="3713616462" sldId="2147483660"/>
            <pc:sldLayoutMk cId="2172362703" sldId="2147483666"/>
          </pc:sldLayoutMkLst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172362703" sldId="2147483666"/>
              <ac:spMk id="5" creationId="{00000000-0000-0000-0000-000000000000}"/>
            </ac:spMkLst>
          </pc:spChg>
        </pc:sldLayoutChg>
        <pc:sldLayoutChg chg="modSp">
          <pc:chgData name="Havi Bohra" userId="fa2425a5-a17c-4ff4-a3e9-ad162dccfc59" providerId="ADAL" clId="{B81E8AEC-2EC2-4CA2-9B3E-DD496E0C7305}" dt="2025-04-30T00:03:07.637" v="1"/>
          <pc:sldLayoutMkLst>
            <pc:docMk/>
            <pc:sldMasterMk cId="3713616462" sldId="2147483660"/>
            <pc:sldLayoutMk cId="3952014377" sldId="2147483667"/>
          </pc:sldLayoutMkLst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3952014377" sldId="2147483667"/>
              <ac:spMk id="4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3952014377" sldId="2147483667"/>
              <ac:spMk id="5" creationId="{00000000-0000-0000-0000-000000000000}"/>
            </ac:spMkLst>
          </pc:spChg>
        </pc:sldLayoutChg>
        <pc:sldLayoutChg chg="modSp">
          <pc:chgData name="Havi Bohra" userId="fa2425a5-a17c-4ff4-a3e9-ad162dccfc59" providerId="ADAL" clId="{B81E8AEC-2EC2-4CA2-9B3E-DD496E0C7305}" dt="2025-04-30T00:03:07.637" v="1"/>
          <pc:sldLayoutMkLst>
            <pc:docMk/>
            <pc:sldMasterMk cId="3713616462" sldId="2147483660"/>
            <pc:sldLayoutMk cId="2757581072" sldId="2147483668"/>
          </pc:sldLayoutMkLst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757581072" sldId="2147483668"/>
              <ac:spMk id="2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757581072" sldId="2147483668"/>
              <ac:spMk id="3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757581072" sldId="2147483668"/>
              <ac:spMk id="9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757581072" sldId="2147483668"/>
              <ac:spMk id="11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757581072" sldId="2147483668"/>
              <ac:spMk id="12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757581072" sldId="2147483668"/>
              <ac:spMk id="13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757581072" sldId="2147483668"/>
              <ac:spMk id="14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757581072" sldId="2147483668"/>
              <ac:spMk id="15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757581072" sldId="2147483668"/>
              <ac:spMk id="17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757581072" sldId="2147483668"/>
              <ac:spMk id="22" creationId="{00000000-0000-0000-0000-000000000000}"/>
            </ac:spMkLst>
          </pc:spChg>
        </pc:sldLayoutChg>
        <pc:sldLayoutChg chg="modSp">
          <pc:chgData name="Havi Bohra" userId="fa2425a5-a17c-4ff4-a3e9-ad162dccfc59" providerId="ADAL" clId="{B81E8AEC-2EC2-4CA2-9B3E-DD496E0C7305}" dt="2025-04-30T00:03:07.637" v="1"/>
          <pc:sldLayoutMkLst>
            <pc:docMk/>
            <pc:sldMasterMk cId="3713616462" sldId="2147483660"/>
            <pc:sldLayoutMk cId="2670010407" sldId="2147483669"/>
          </pc:sldLayoutMkLst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670010407" sldId="2147483669"/>
              <ac:spMk id="3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670010407" sldId="2147483669"/>
              <ac:spMk id="4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670010407" sldId="2147483669"/>
              <ac:spMk id="10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670010407" sldId="2147483669"/>
              <ac:spMk id="13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670010407" sldId="2147483669"/>
              <ac:spMk id="14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670010407" sldId="2147483669"/>
              <ac:spMk id="15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670010407" sldId="2147483669"/>
              <ac:spMk id="16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670010407" sldId="2147483669"/>
              <ac:spMk id="17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670010407" sldId="2147483669"/>
              <ac:spMk id="19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670010407" sldId="2147483669"/>
              <ac:spMk id="24" creationId="{00000000-0000-0000-0000-000000000000}"/>
            </ac:spMkLst>
          </pc:spChg>
        </pc:sldLayoutChg>
        <pc:sldLayoutChg chg="modSp">
          <pc:chgData name="Havi Bohra" userId="fa2425a5-a17c-4ff4-a3e9-ad162dccfc59" providerId="ADAL" clId="{B81E8AEC-2EC2-4CA2-9B3E-DD496E0C7305}" dt="2025-04-30T00:03:07.637" v="1"/>
          <pc:sldLayoutMkLst>
            <pc:docMk/>
            <pc:sldMasterMk cId="3713616462" sldId="2147483660"/>
            <pc:sldLayoutMk cId="2426626480" sldId="2147483670"/>
          </pc:sldLayoutMkLst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426626480" sldId="2147483670"/>
              <ac:spMk id="2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426626480" sldId="2147483670"/>
              <ac:spMk id="3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426626480" sldId="2147483670"/>
              <ac:spMk id="4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426626480" sldId="2147483670"/>
              <ac:spMk id="7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426626480" sldId="2147483670"/>
              <ac:spMk id="11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426626480" sldId="2147483670"/>
              <ac:spMk id="13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426626480" sldId="2147483670"/>
              <ac:spMk id="14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426626480" sldId="2147483670"/>
              <ac:spMk id="16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426626480" sldId="2147483670"/>
              <ac:spMk id="17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426626480" sldId="2147483670"/>
              <ac:spMk id="20" creationId="{00000000-0000-0000-0000-000000000000}"/>
            </ac:spMkLst>
          </pc:spChg>
        </pc:sldLayoutChg>
        <pc:sldLayoutChg chg="modSp">
          <pc:chgData name="Havi Bohra" userId="fa2425a5-a17c-4ff4-a3e9-ad162dccfc59" providerId="ADAL" clId="{B81E8AEC-2EC2-4CA2-9B3E-DD496E0C7305}" dt="2025-04-30T00:03:07.637" v="1"/>
          <pc:sldLayoutMkLst>
            <pc:docMk/>
            <pc:sldMasterMk cId="3713616462" sldId="2147483660"/>
            <pc:sldLayoutMk cId="1314560007" sldId="2147483671"/>
          </pc:sldLayoutMkLst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1314560007" sldId="2147483671"/>
              <ac:spMk id="2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1314560007" sldId="2147483671"/>
              <ac:spMk id="6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1314560007" sldId="2147483671"/>
              <ac:spMk id="8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1314560007" sldId="2147483671"/>
              <ac:spMk id="9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1314560007" sldId="2147483671"/>
              <ac:spMk id="12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1314560007" sldId="2147483671"/>
              <ac:spMk id="15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1314560007" sldId="2147483671"/>
              <ac:spMk id="17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1314560007" sldId="2147483671"/>
              <ac:spMk id="18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1314560007" sldId="2147483671"/>
              <ac:spMk id="19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1314560007" sldId="2147483671"/>
              <ac:spMk id="22" creationId="{00000000-0000-0000-0000-000000000000}"/>
            </ac:spMkLst>
          </pc:spChg>
        </pc:sldLayoutChg>
        <pc:sldLayoutChg chg="modSp">
          <pc:chgData name="Havi Bohra" userId="fa2425a5-a17c-4ff4-a3e9-ad162dccfc59" providerId="ADAL" clId="{B81E8AEC-2EC2-4CA2-9B3E-DD496E0C7305}" dt="2025-04-30T00:03:07.637" v="1"/>
          <pc:sldLayoutMkLst>
            <pc:docMk/>
            <pc:sldMasterMk cId="3713616462" sldId="2147483660"/>
            <pc:sldLayoutMk cId="3849051055" sldId="2147483672"/>
          </pc:sldLayoutMkLst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3849051055" sldId="2147483672"/>
              <ac:spMk id="6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3849051055" sldId="2147483672"/>
              <ac:spMk id="9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3849051055" sldId="2147483672"/>
              <ac:spMk id="11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3849051055" sldId="2147483672"/>
              <ac:spMk id="14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3849051055" sldId="2147483672"/>
              <ac:spMk id="15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3849051055" sldId="2147483672"/>
              <ac:spMk id="18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3849051055" sldId="2147483672"/>
              <ac:spMk id="19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3849051055" sldId="2147483672"/>
              <ac:spMk id="21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3849051055" sldId="2147483672"/>
              <ac:spMk id="22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3849051055" sldId="2147483672"/>
              <ac:spMk id="23" creationId="{00000000-0000-0000-0000-000000000000}"/>
            </ac:spMkLst>
          </pc:spChg>
        </pc:sldLayoutChg>
        <pc:sldLayoutChg chg="modSp">
          <pc:chgData name="Havi Bohra" userId="fa2425a5-a17c-4ff4-a3e9-ad162dccfc59" providerId="ADAL" clId="{B81E8AEC-2EC2-4CA2-9B3E-DD496E0C7305}" dt="2025-04-30T00:03:07.637" v="1"/>
          <pc:sldLayoutMkLst>
            <pc:docMk/>
            <pc:sldMasterMk cId="3713616462" sldId="2147483660"/>
            <pc:sldLayoutMk cId="1867768864" sldId="2147483673"/>
          </pc:sldLayoutMkLst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1867768864" sldId="2147483673"/>
              <ac:spMk id="2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1867768864" sldId="2147483673"/>
              <ac:spMk id="6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1867768864" sldId="2147483673"/>
              <ac:spMk id="7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1867768864" sldId="2147483673"/>
              <ac:spMk id="8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1867768864" sldId="2147483673"/>
              <ac:spMk id="11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1867768864" sldId="2147483673"/>
              <ac:spMk id="12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1867768864" sldId="2147483673"/>
              <ac:spMk id="13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1867768864" sldId="2147483673"/>
              <ac:spMk id="15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1867768864" sldId="2147483673"/>
              <ac:spMk id="16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1867768864" sldId="2147483673"/>
              <ac:spMk id="17" creationId="{00000000-0000-0000-0000-000000000000}"/>
            </ac:spMkLst>
          </pc:spChg>
        </pc:sldLayoutChg>
        <pc:sldLayoutChg chg="modSp">
          <pc:chgData name="Havi Bohra" userId="fa2425a5-a17c-4ff4-a3e9-ad162dccfc59" providerId="ADAL" clId="{B81E8AEC-2EC2-4CA2-9B3E-DD496E0C7305}" dt="2025-04-30T00:03:07.637" v="1"/>
          <pc:sldLayoutMkLst>
            <pc:docMk/>
            <pc:sldMasterMk cId="3713616462" sldId="2147483660"/>
            <pc:sldLayoutMk cId="2964506467" sldId="2147483674"/>
          </pc:sldLayoutMkLst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964506467" sldId="2147483674"/>
              <ac:spMk id="2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964506467" sldId="2147483674"/>
              <ac:spMk id="3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964506467" sldId="2147483674"/>
              <ac:spMk id="5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964506467" sldId="2147483674"/>
              <ac:spMk id="9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964506467" sldId="2147483674"/>
              <ac:spMk id="14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964506467" sldId="2147483674"/>
              <ac:spMk id="22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964506467" sldId="2147483674"/>
              <ac:spMk id="23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2964506467" sldId="2147483674"/>
              <ac:spMk id="24" creationId="{00000000-0000-0000-0000-000000000000}"/>
            </ac:spMkLst>
          </pc:spChg>
          <pc:cxnChg chg="mod">
            <ac:chgData name="Havi Bohra" userId="fa2425a5-a17c-4ff4-a3e9-ad162dccfc59" providerId="ADAL" clId="{B81E8AEC-2EC2-4CA2-9B3E-DD496E0C7305}" dt="2025-04-30T00:03:07.637" v="1"/>
            <ac:cxnSpMkLst>
              <pc:docMk/>
              <pc:sldMasterMk cId="3713616462" sldId="2147483660"/>
              <pc:sldLayoutMk cId="2964506467" sldId="2147483674"/>
              <ac:cxnSpMk id="17" creationId="{00000000-0000-0000-0000-000000000000}"/>
            </ac:cxnSpMkLst>
          </pc:cxnChg>
          <pc:cxnChg chg="mod">
            <ac:chgData name="Havi Bohra" userId="fa2425a5-a17c-4ff4-a3e9-ad162dccfc59" providerId="ADAL" clId="{B81E8AEC-2EC2-4CA2-9B3E-DD496E0C7305}" dt="2025-04-30T00:03:07.637" v="1"/>
            <ac:cxnSpMkLst>
              <pc:docMk/>
              <pc:sldMasterMk cId="3713616462" sldId="2147483660"/>
              <pc:sldLayoutMk cId="2964506467" sldId="2147483674"/>
              <ac:cxnSpMk id="18" creationId="{00000000-0000-0000-0000-000000000000}"/>
            </ac:cxnSpMkLst>
          </pc:cxnChg>
        </pc:sldLayoutChg>
        <pc:sldLayoutChg chg="modSp">
          <pc:chgData name="Havi Bohra" userId="fa2425a5-a17c-4ff4-a3e9-ad162dccfc59" providerId="ADAL" clId="{B81E8AEC-2EC2-4CA2-9B3E-DD496E0C7305}" dt="2025-04-30T00:03:07.637" v="1"/>
          <pc:sldLayoutMkLst>
            <pc:docMk/>
            <pc:sldMasterMk cId="3713616462" sldId="2147483660"/>
            <pc:sldLayoutMk cId="3308024178" sldId="2147483675"/>
          </pc:sldLayoutMkLst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3308024178" sldId="2147483675"/>
              <ac:spMk id="2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3308024178" sldId="2147483675"/>
              <ac:spMk id="3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3308024178" sldId="2147483675"/>
              <ac:spMk id="5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3308024178" sldId="2147483675"/>
              <ac:spMk id="9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3308024178" sldId="2147483675"/>
              <ac:spMk id="14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3308024178" sldId="2147483675"/>
              <ac:spMk id="22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3308024178" sldId="2147483675"/>
              <ac:spMk id="23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3308024178" sldId="2147483675"/>
              <ac:spMk id="24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3308024178" sldId="2147483675"/>
              <ac:spMk id="27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3308024178" sldId="2147483675"/>
              <ac:spMk id="38" creationId="{00000000-0000-0000-0000-000000000000}"/>
            </ac:spMkLst>
          </pc:spChg>
        </pc:sldLayoutChg>
        <pc:sldLayoutChg chg="modSp">
          <pc:chgData name="Havi Bohra" userId="fa2425a5-a17c-4ff4-a3e9-ad162dccfc59" providerId="ADAL" clId="{B81E8AEC-2EC2-4CA2-9B3E-DD496E0C7305}" dt="2025-04-30T00:03:07.637" v="1"/>
          <pc:sldLayoutMkLst>
            <pc:docMk/>
            <pc:sldMasterMk cId="3713616462" sldId="2147483660"/>
            <pc:sldLayoutMk cId="3405449312" sldId="2147483676"/>
          </pc:sldLayoutMkLst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3405449312" sldId="2147483676"/>
              <ac:spMk id="4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3405449312" sldId="2147483676"/>
              <ac:spMk id="5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3405449312" sldId="2147483676"/>
              <ac:spMk id="6" creationId="{00000000-0000-0000-0000-000000000000}"/>
            </ac:spMkLst>
          </pc:spChg>
        </pc:sldLayoutChg>
        <pc:sldLayoutChg chg="modSp">
          <pc:chgData name="Havi Bohra" userId="fa2425a5-a17c-4ff4-a3e9-ad162dccfc59" providerId="ADAL" clId="{B81E8AEC-2EC2-4CA2-9B3E-DD496E0C7305}" dt="2025-04-30T00:03:07.637" v="1"/>
          <pc:sldLayoutMkLst>
            <pc:docMk/>
            <pc:sldMasterMk cId="3713616462" sldId="2147483660"/>
            <pc:sldLayoutMk cId="1989453301" sldId="2147483677"/>
          </pc:sldLayoutMkLst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1989453301" sldId="2147483677"/>
              <ac:spMk id="2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1989453301" sldId="2147483677"/>
              <ac:spMk id="6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1989453301" sldId="2147483677"/>
              <ac:spMk id="9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1989453301" sldId="2147483677"/>
              <ac:spMk id="11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1989453301" sldId="2147483677"/>
              <ac:spMk id="12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1989453301" sldId="2147483677"/>
              <ac:spMk id="13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1989453301" sldId="2147483677"/>
              <ac:spMk id="16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1989453301" sldId="2147483677"/>
              <ac:spMk id="17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1989453301" sldId="2147483677"/>
              <ac:spMk id="18" creationId="{00000000-0000-0000-0000-000000000000}"/>
            </ac:spMkLst>
          </pc:spChg>
          <pc:spChg chg="mod">
            <ac:chgData name="Havi Bohra" userId="fa2425a5-a17c-4ff4-a3e9-ad162dccfc59" providerId="ADAL" clId="{B81E8AEC-2EC2-4CA2-9B3E-DD496E0C7305}" dt="2025-04-30T00:03:07.637" v="1"/>
            <ac:spMkLst>
              <pc:docMk/>
              <pc:sldMasterMk cId="3713616462" sldId="2147483660"/>
              <pc:sldLayoutMk cId="1989453301" sldId="2147483677"/>
              <ac:spMk id="19" creationId="{00000000-0000-0000-0000-000000000000}"/>
            </ac:spMkLst>
          </pc:spChg>
        </pc:sldLayoutChg>
      </pc:sldMasterChg>
    </pc:docChg>
  </pc:docChgLst>
  <pc:docChgLst>
    <pc:chgData name="Guest User" userId="S::urn:spo:tenantanon#9ebcd82b-3a71-49bf-891e-86d819a0911c::" providerId="AD" clId="Web-{46680861-DC19-9B9E-9CA6-35E1A80DC5FC}"/>
    <pc:docChg chg="addSld modSld">
      <pc:chgData name="Guest User" userId="S::urn:spo:tenantanon#9ebcd82b-3a71-49bf-891e-86d819a0911c::" providerId="AD" clId="Web-{46680861-DC19-9B9E-9CA6-35E1A80DC5FC}" dt="2025-04-30T00:25:38.269" v="272"/>
      <pc:docMkLst>
        <pc:docMk/>
      </pc:docMkLst>
      <pc:sldChg chg="addSp modSp new mod setBg setClrOvrMap">
        <pc:chgData name="Guest User" userId="S::urn:spo:tenantanon#9ebcd82b-3a71-49bf-891e-86d819a0911c::" providerId="AD" clId="Web-{46680861-DC19-9B9E-9CA6-35E1A80DC5FC}" dt="2025-04-30T00:19:02.188" v="35"/>
        <pc:sldMkLst>
          <pc:docMk/>
          <pc:sldMk cId="2357164892" sldId="262"/>
        </pc:sldMkLst>
        <pc:spChg chg="mod">
          <ac:chgData name="Guest User" userId="S::urn:spo:tenantanon#9ebcd82b-3a71-49bf-891e-86d819a0911c::" providerId="AD" clId="Web-{46680861-DC19-9B9E-9CA6-35E1A80DC5FC}" dt="2025-04-30T00:19:02.188" v="35"/>
          <ac:spMkLst>
            <pc:docMk/>
            <pc:sldMk cId="2357164892" sldId="262"/>
            <ac:spMk id="2" creationId="{11FAB0AD-95A8-228D-6B60-B422F2A58CBF}"/>
          </ac:spMkLst>
        </pc:spChg>
        <pc:spChg chg="mod">
          <ac:chgData name="Guest User" userId="S::urn:spo:tenantanon#9ebcd82b-3a71-49bf-891e-86d819a0911c::" providerId="AD" clId="Web-{46680861-DC19-9B9E-9CA6-35E1A80DC5FC}" dt="2025-04-30T00:19:02.188" v="35"/>
          <ac:spMkLst>
            <pc:docMk/>
            <pc:sldMk cId="2357164892" sldId="262"/>
            <ac:spMk id="3" creationId="{68DEEB17-D548-D84F-8C57-E8F18A59A297}"/>
          </ac:spMkLst>
        </pc:spChg>
        <pc:spChg chg="add">
          <ac:chgData name="Guest User" userId="S::urn:spo:tenantanon#9ebcd82b-3a71-49bf-891e-86d819a0911c::" providerId="AD" clId="Web-{46680861-DC19-9B9E-9CA6-35E1A80DC5FC}" dt="2025-04-30T00:19:02.188" v="35"/>
          <ac:spMkLst>
            <pc:docMk/>
            <pc:sldMk cId="2357164892" sldId="262"/>
            <ac:spMk id="8" creationId="{A10C41F2-1746-4431-9B52-B9F147A896B8}"/>
          </ac:spMkLst>
        </pc:spChg>
        <pc:spChg chg="add">
          <ac:chgData name="Guest User" userId="S::urn:spo:tenantanon#9ebcd82b-3a71-49bf-891e-86d819a0911c::" providerId="AD" clId="Web-{46680861-DC19-9B9E-9CA6-35E1A80DC5FC}" dt="2025-04-30T00:19:02.188" v="35"/>
          <ac:spMkLst>
            <pc:docMk/>
            <pc:sldMk cId="2357164892" sldId="262"/>
            <ac:spMk id="10" creationId="{7984928E-D694-4849-BBAD-D7C7DC405478}"/>
          </ac:spMkLst>
        </pc:spChg>
        <pc:spChg chg="add">
          <ac:chgData name="Guest User" userId="S::urn:spo:tenantanon#9ebcd82b-3a71-49bf-891e-86d819a0911c::" providerId="AD" clId="Web-{46680861-DC19-9B9E-9CA6-35E1A80DC5FC}" dt="2025-04-30T00:19:02.188" v="35"/>
          <ac:spMkLst>
            <pc:docMk/>
            <pc:sldMk cId="2357164892" sldId="262"/>
            <ac:spMk id="12" creationId="{A24A153C-9BEC-46E7-9AA4-DFC65A2B1A87}"/>
          </ac:spMkLst>
        </pc:spChg>
        <pc:cxnChg chg="add">
          <ac:chgData name="Guest User" userId="S::urn:spo:tenantanon#9ebcd82b-3a71-49bf-891e-86d819a0911c::" providerId="AD" clId="Web-{46680861-DC19-9B9E-9CA6-35E1A80DC5FC}" dt="2025-04-30T00:19:02.188" v="35"/>
          <ac:cxnSpMkLst>
            <pc:docMk/>
            <pc:sldMk cId="2357164892" sldId="262"/>
            <ac:cxnSpMk id="14" creationId="{99237721-19CF-41B1-AA0A-E1E1A8282D52}"/>
          </ac:cxnSpMkLst>
        </pc:cxnChg>
      </pc:sldChg>
      <pc:sldChg chg="addSp delSp modSp new mod setBg">
        <pc:chgData name="Guest User" userId="S::urn:spo:tenantanon#9ebcd82b-3a71-49bf-891e-86d819a0911c::" providerId="AD" clId="Web-{46680861-DC19-9B9E-9CA6-35E1A80DC5FC}" dt="2025-04-30T00:25:38.269" v="272"/>
        <pc:sldMkLst>
          <pc:docMk/>
          <pc:sldMk cId="1027850662" sldId="263"/>
        </pc:sldMkLst>
        <pc:spChg chg="mod">
          <ac:chgData name="Guest User" userId="S::urn:spo:tenantanon#9ebcd82b-3a71-49bf-891e-86d819a0911c::" providerId="AD" clId="Web-{46680861-DC19-9B9E-9CA6-35E1A80DC5FC}" dt="2025-04-30T00:25:38.269" v="272"/>
          <ac:spMkLst>
            <pc:docMk/>
            <pc:sldMk cId="1027850662" sldId="263"/>
            <ac:spMk id="2" creationId="{CAD02BBE-94F9-971D-A959-FC86F01B2636}"/>
          </ac:spMkLst>
        </pc:spChg>
        <pc:spChg chg="del mod">
          <ac:chgData name="Guest User" userId="S::urn:spo:tenantanon#9ebcd82b-3a71-49bf-891e-86d819a0911c::" providerId="AD" clId="Web-{46680861-DC19-9B9E-9CA6-35E1A80DC5FC}" dt="2025-04-30T00:25:38.269" v="272"/>
          <ac:spMkLst>
            <pc:docMk/>
            <pc:sldMk cId="1027850662" sldId="263"/>
            <ac:spMk id="3" creationId="{5BEE094F-C405-5CA4-8CA2-38F77C031053}"/>
          </ac:spMkLst>
        </pc:spChg>
        <pc:spChg chg="add">
          <ac:chgData name="Guest User" userId="S::urn:spo:tenantanon#9ebcd82b-3a71-49bf-891e-86d819a0911c::" providerId="AD" clId="Web-{46680861-DC19-9B9E-9CA6-35E1A80DC5FC}" dt="2025-04-30T00:25:38.269" v="272"/>
          <ac:spMkLst>
            <pc:docMk/>
            <pc:sldMk cId="1027850662" sldId="263"/>
            <ac:spMk id="9" creationId="{F7422F06-6017-4361-8872-E0E2CEB20B48}"/>
          </ac:spMkLst>
        </pc:spChg>
        <pc:graphicFrameChg chg="add">
          <ac:chgData name="Guest User" userId="S::urn:spo:tenantanon#9ebcd82b-3a71-49bf-891e-86d819a0911c::" providerId="AD" clId="Web-{46680861-DC19-9B9E-9CA6-35E1A80DC5FC}" dt="2025-04-30T00:25:38.269" v="272"/>
          <ac:graphicFrameMkLst>
            <pc:docMk/>
            <pc:sldMk cId="1027850662" sldId="263"/>
            <ac:graphicFrameMk id="5" creationId="{D8C91835-DB2D-6D6D-AAFD-7BDA25E3B909}"/>
          </ac:graphicFrameMkLst>
        </pc:graphicFrameChg>
      </pc:sldChg>
    </pc:docChg>
  </pc:docChgLst>
  <pc:docChgLst>
    <pc:chgData name="Guest User" userId="S::urn:spo:tenantanon#9ebcd82b-3a71-49bf-891e-86d819a0911c::" providerId="AD" clId="Web-{2DCF8178-04D6-900A-E26E-7970E7C7572D}"/>
    <pc:docChg chg="addSld modSld">
      <pc:chgData name="Guest User" userId="S::urn:spo:tenantanon#9ebcd82b-3a71-49bf-891e-86d819a0911c::" providerId="AD" clId="Web-{2DCF8178-04D6-900A-E26E-7970E7C7572D}" dt="2025-04-30T05:22:32.028" v="63" actId="1076"/>
      <pc:docMkLst>
        <pc:docMk/>
      </pc:docMkLst>
      <pc:sldChg chg="modSp add replId">
        <pc:chgData name="Guest User" userId="S::urn:spo:tenantanon#9ebcd82b-3a71-49bf-891e-86d819a0911c::" providerId="AD" clId="Web-{2DCF8178-04D6-900A-E26E-7970E7C7572D}" dt="2025-04-30T05:14:45.368" v="1" actId="14100"/>
        <pc:sldMkLst>
          <pc:docMk/>
          <pc:sldMk cId="3868409727" sldId="264"/>
        </pc:sldMkLst>
        <pc:picChg chg="mod">
          <ac:chgData name="Guest User" userId="S::urn:spo:tenantanon#9ebcd82b-3a71-49bf-891e-86d819a0911c::" providerId="AD" clId="Web-{2DCF8178-04D6-900A-E26E-7970E7C7572D}" dt="2025-04-30T05:14:45.368" v="1" actId="14100"/>
          <ac:picMkLst>
            <pc:docMk/>
            <pc:sldMk cId="3868409727" sldId="264"/>
            <ac:picMk id="8" creationId="{166EB2FF-6381-EB43-2B68-E900CF979B73}"/>
          </ac:picMkLst>
        </pc:picChg>
      </pc:sldChg>
      <pc:sldChg chg="modSp">
        <pc:chgData name="Guest User" userId="S::urn:spo:tenantanon#9ebcd82b-3a71-49bf-891e-86d819a0911c::" providerId="AD" clId="Web-{2DCF8178-04D6-900A-E26E-7970E7C7572D}" dt="2025-04-30T05:22:32.028" v="63" actId="1076"/>
        <pc:sldMkLst>
          <pc:docMk/>
          <pc:sldMk cId="3941240245" sldId="268"/>
        </pc:sldMkLst>
        <pc:spChg chg="mod">
          <ac:chgData name="Guest User" userId="S::urn:spo:tenantanon#9ebcd82b-3a71-49bf-891e-86d819a0911c::" providerId="AD" clId="Web-{2DCF8178-04D6-900A-E26E-7970E7C7572D}" dt="2025-04-30T05:22:32.028" v="63" actId="1076"/>
          <ac:spMkLst>
            <pc:docMk/>
            <pc:sldMk cId="3941240245" sldId="268"/>
            <ac:spMk id="5" creationId="{BF1095B3-AF11-0A1F-9BF5-550A963FD2D5}"/>
          </ac:spMkLst>
        </pc:spChg>
        <pc:spChg chg="mod">
          <ac:chgData name="Guest User" userId="S::urn:spo:tenantanon#9ebcd82b-3a71-49bf-891e-86d819a0911c::" providerId="AD" clId="Web-{2DCF8178-04D6-900A-E26E-7970E7C7572D}" dt="2025-04-30T05:22:07.418" v="45" actId="1076"/>
          <ac:spMkLst>
            <pc:docMk/>
            <pc:sldMk cId="3941240245" sldId="268"/>
            <ac:spMk id="7" creationId="{F4A3B78E-0C95-E7FF-271C-7D25C8D595CD}"/>
          </ac:spMkLst>
        </pc:spChg>
      </pc:sldChg>
    </pc:docChg>
  </pc:docChgLst>
  <pc:docChgLst>
    <pc:chgData name="Guest User" userId="S::urn:spo:tenantanon#9ebcd82b-3a71-49bf-891e-86d819a0911c::" providerId="AD" clId="Web-{58E9D093-FA49-5BBD-F572-E7DCDDD70CCF}"/>
    <pc:docChg chg="modSld">
      <pc:chgData name="Guest User" userId="S::urn:spo:tenantanon#9ebcd82b-3a71-49bf-891e-86d819a0911c::" providerId="AD" clId="Web-{58E9D093-FA49-5BBD-F572-E7DCDDD70CCF}" dt="2025-04-30T05:35:20.910" v="74" actId="20577"/>
      <pc:docMkLst>
        <pc:docMk/>
      </pc:docMkLst>
      <pc:sldChg chg="modSp">
        <pc:chgData name="Guest User" userId="S::urn:spo:tenantanon#9ebcd82b-3a71-49bf-891e-86d819a0911c::" providerId="AD" clId="Web-{58E9D093-FA49-5BBD-F572-E7DCDDD70CCF}" dt="2025-04-30T05:35:20.910" v="74" actId="20577"/>
        <pc:sldMkLst>
          <pc:docMk/>
          <pc:sldMk cId="3941240245" sldId="268"/>
        </pc:sldMkLst>
        <pc:spChg chg="mod">
          <ac:chgData name="Guest User" userId="S::urn:spo:tenantanon#9ebcd82b-3a71-49bf-891e-86d819a0911c::" providerId="AD" clId="Web-{58E9D093-FA49-5BBD-F572-E7DCDDD70CCF}" dt="2025-04-30T05:28:57.833" v="56" actId="1076"/>
          <ac:spMkLst>
            <pc:docMk/>
            <pc:sldMk cId="3941240245" sldId="268"/>
            <ac:spMk id="5" creationId="{BF1095B3-AF11-0A1F-9BF5-550A963FD2D5}"/>
          </ac:spMkLst>
        </pc:spChg>
        <pc:spChg chg="mod">
          <ac:chgData name="Guest User" userId="S::urn:spo:tenantanon#9ebcd82b-3a71-49bf-891e-86d819a0911c::" providerId="AD" clId="Web-{58E9D093-FA49-5BBD-F572-E7DCDDD70CCF}" dt="2025-04-30T05:35:20.910" v="74" actId="20577"/>
          <ac:spMkLst>
            <pc:docMk/>
            <pc:sldMk cId="3941240245" sldId="268"/>
            <ac:spMk id="7" creationId="{F4A3B78E-0C95-E7FF-271C-7D25C8D595CD}"/>
          </ac:spMkLst>
        </pc:spChg>
      </pc:sldChg>
      <pc:sldChg chg="modSp">
        <pc:chgData name="Guest User" userId="S::urn:spo:tenantanon#9ebcd82b-3a71-49bf-891e-86d819a0911c::" providerId="AD" clId="Web-{58E9D093-FA49-5BBD-F572-E7DCDDD70CCF}" dt="2025-04-30T05:30:29.301" v="64" actId="20577"/>
        <pc:sldMkLst>
          <pc:docMk/>
          <pc:sldMk cId="2981642258" sldId="269"/>
        </pc:sldMkLst>
        <pc:spChg chg="mod">
          <ac:chgData name="Guest User" userId="S::urn:spo:tenantanon#9ebcd82b-3a71-49bf-891e-86d819a0911c::" providerId="AD" clId="Web-{58E9D093-FA49-5BBD-F572-E7DCDDD70CCF}" dt="2025-04-30T05:30:29.301" v="64" actId="20577"/>
          <ac:spMkLst>
            <pc:docMk/>
            <pc:sldMk cId="2981642258" sldId="269"/>
            <ac:spMk id="8" creationId="{41DA1393-D655-BE16-D942-114A32EF3A3B}"/>
          </ac:spMkLst>
        </pc:spChg>
      </pc:sldChg>
    </pc:docChg>
  </pc:docChgLst>
  <pc:docChgLst>
    <pc:chgData name="Guest User" userId="S::urn:spo:tenantanon#9ebcd82b-3a71-49bf-891e-86d819a0911c::" providerId="AD" clId="Web-{8C03A65C-7FE3-1CDF-D29A-5B24525BBE4D}"/>
    <pc:docChg chg="addSld delSld modSld">
      <pc:chgData name="Guest User" userId="S::urn:spo:tenantanon#9ebcd82b-3a71-49bf-891e-86d819a0911c::" providerId="AD" clId="Web-{8C03A65C-7FE3-1CDF-D29A-5B24525BBE4D}" dt="2025-04-30T05:43:40.406" v="36"/>
      <pc:docMkLst>
        <pc:docMk/>
      </pc:docMkLst>
      <pc:sldChg chg="addSp modSp new del mod setBg">
        <pc:chgData name="Guest User" userId="S::urn:spo:tenantanon#9ebcd82b-3a71-49bf-891e-86d819a0911c::" providerId="AD" clId="Web-{8C03A65C-7FE3-1CDF-D29A-5B24525BBE4D}" dt="2025-04-30T05:43:40.406" v="36"/>
        <pc:sldMkLst>
          <pc:docMk/>
          <pc:sldMk cId="89796324" sldId="272"/>
        </pc:sldMkLst>
        <pc:spChg chg="mod">
          <ac:chgData name="Guest User" userId="S::urn:spo:tenantanon#9ebcd82b-3a71-49bf-891e-86d819a0911c::" providerId="AD" clId="Web-{8C03A65C-7FE3-1CDF-D29A-5B24525BBE4D}" dt="2025-04-30T05:43:36.453" v="35"/>
          <ac:spMkLst>
            <pc:docMk/>
            <pc:sldMk cId="89796324" sldId="272"/>
            <ac:spMk id="2" creationId="{61AD703D-51BE-A9CA-E846-4B968BF15CDD}"/>
          </ac:spMkLst>
        </pc:spChg>
        <pc:spChg chg="mod">
          <ac:chgData name="Guest User" userId="S::urn:spo:tenantanon#9ebcd82b-3a71-49bf-891e-86d819a0911c::" providerId="AD" clId="Web-{8C03A65C-7FE3-1CDF-D29A-5B24525BBE4D}" dt="2025-04-30T05:43:36.453" v="35"/>
          <ac:spMkLst>
            <pc:docMk/>
            <pc:sldMk cId="89796324" sldId="272"/>
            <ac:spMk id="3" creationId="{9CAAC215-4067-BEF6-9AAF-D757C4D8F459}"/>
          </ac:spMkLst>
        </pc:spChg>
        <pc:spChg chg="add">
          <ac:chgData name="Guest User" userId="S::urn:spo:tenantanon#9ebcd82b-3a71-49bf-891e-86d819a0911c::" providerId="AD" clId="Web-{8C03A65C-7FE3-1CDF-D29A-5B24525BBE4D}" dt="2025-04-30T05:43:36.453" v="35"/>
          <ac:spMkLst>
            <pc:docMk/>
            <pc:sldMk cId="89796324" sldId="272"/>
            <ac:spMk id="10" creationId="{3A8EC506-B1DA-46A1-B44D-774E68468E13}"/>
          </ac:spMkLst>
        </pc:spChg>
        <pc:spChg chg="add">
          <ac:chgData name="Guest User" userId="S::urn:spo:tenantanon#9ebcd82b-3a71-49bf-891e-86d819a0911c::" providerId="AD" clId="Web-{8C03A65C-7FE3-1CDF-D29A-5B24525BBE4D}" dt="2025-04-30T05:43:36.453" v="35"/>
          <ac:spMkLst>
            <pc:docMk/>
            <pc:sldMk cId="89796324" sldId="272"/>
            <ac:spMk id="12" creationId="{BFF30785-305E-45D7-984F-5AA93D3CA561}"/>
          </ac:spMkLst>
        </pc:spChg>
        <pc:spChg chg="add">
          <ac:chgData name="Guest User" userId="S::urn:spo:tenantanon#9ebcd82b-3a71-49bf-891e-86d819a0911c::" providerId="AD" clId="Web-{8C03A65C-7FE3-1CDF-D29A-5B24525BBE4D}" dt="2025-04-30T05:43:36.453" v="35"/>
          <ac:spMkLst>
            <pc:docMk/>
            <pc:sldMk cId="89796324" sldId="272"/>
            <ac:spMk id="16" creationId="{070784CE-9DD4-4C2D-88B9-D219730A470F}"/>
          </ac:spMkLst>
        </pc:spChg>
        <pc:picChg chg="add">
          <ac:chgData name="Guest User" userId="S::urn:spo:tenantanon#9ebcd82b-3a71-49bf-891e-86d819a0911c::" providerId="AD" clId="Web-{8C03A65C-7FE3-1CDF-D29A-5B24525BBE4D}" dt="2025-04-30T05:43:36.453" v="35"/>
          <ac:picMkLst>
            <pc:docMk/>
            <pc:sldMk cId="89796324" sldId="272"/>
            <ac:picMk id="7" creationId="{DD64A0EF-021D-A6A7-8CCB-1D89A68452E7}"/>
          </ac:picMkLst>
        </pc:picChg>
        <pc:cxnChg chg="add">
          <ac:chgData name="Guest User" userId="S::urn:spo:tenantanon#9ebcd82b-3a71-49bf-891e-86d819a0911c::" providerId="AD" clId="Web-{8C03A65C-7FE3-1CDF-D29A-5B24525BBE4D}" dt="2025-04-30T05:43:36.453" v="35"/>
          <ac:cxnSpMkLst>
            <pc:docMk/>
            <pc:sldMk cId="89796324" sldId="272"/>
            <ac:cxnSpMk id="14" creationId="{15E01FA5-D766-43CA-A83D-E7CF3F04E96F}"/>
          </ac:cxnSpMkLst>
        </pc:cxnChg>
        <pc:cxnChg chg="add">
          <ac:chgData name="Guest User" userId="S::urn:spo:tenantanon#9ebcd82b-3a71-49bf-891e-86d819a0911c::" providerId="AD" clId="Web-{8C03A65C-7FE3-1CDF-D29A-5B24525BBE4D}" dt="2025-04-30T05:43:36.453" v="35"/>
          <ac:cxnSpMkLst>
            <pc:docMk/>
            <pc:sldMk cId="89796324" sldId="272"/>
            <ac:cxnSpMk id="18" creationId="{640A410A-1838-4131-95A6-2BE4F8D412F2}"/>
          </ac:cxnSpMkLst>
        </pc:cxnChg>
      </pc:sldChg>
    </pc:docChg>
  </pc:docChgLst>
  <pc:docChgLst>
    <pc:chgData name="Guest User" userId="S::urn:spo:tenantanon#9ebcd82b-3a71-49bf-891e-86d819a0911c::" providerId="AD" clId="Web-{19F5F664-945E-D6E0-417A-53BB84448420}"/>
    <pc:docChg chg="addSld">
      <pc:chgData name="Guest User" userId="S::urn:spo:tenantanon#9ebcd82b-3a71-49bf-891e-86d819a0911c::" providerId="AD" clId="Web-{19F5F664-945E-D6E0-417A-53BB84448420}" dt="2025-04-30T05:09:38.762" v="0"/>
      <pc:docMkLst>
        <pc:docMk/>
      </pc:docMkLst>
      <pc:sldChg chg="new">
        <pc:chgData name="Guest User" userId="S::urn:spo:tenantanon#9ebcd82b-3a71-49bf-891e-86d819a0911c::" providerId="AD" clId="Web-{19F5F664-945E-D6E0-417A-53BB84448420}" dt="2025-04-30T05:09:38.762" v="0"/>
        <pc:sldMkLst>
          <pc:docMk/>
          <pc:sldMk cId="998175607" sldId="263"/>
        </pc:sldMkLst>
      </pc:sldChg>
    </pc:docChg>
  </pc:docChgLst>
  <pc:docChgLst>
    <pc:chgData name="Guest User" userId="S::urn:spo:tenantanon#9ebcd82b-3a71-49bf-891e-86d819a0911c::" providerId="AD" clId="Web-{E96E477E-45D7-87CC-793B-0F1706C8DBF5}"/>
    <pc:docChg chg="addSld delSld modSld sldOrd addMainMaster delMainMaster">
      <pc:chgData name="Guest User" userId="S::urn:spo:tenantanon#9ebcd82b-3a71-49bf-891e-86d819a0911c::" providerId="AD" clId="Web-{E96E477E-45D7-87CC-793B-0F1706C8DBF5}" dt="2025-04-30T05:34:42.620" v="390"/>
      <pc:docMkLst>
        <pc:docMk/>
      </pc:docMkLst>
      <pc:sldChg chg="addSp delSp modSp del mod modClrScheme delDesignElem chgLayout">
        <pc:chgData name="Guest User" userId="S::urn:spo:tenantanon#9ebcd82b-3a71-49bf-891e-86d819a0911c::" providerId="AD" clId="Web-{E96E477E-45D7-87CC-793B-0F1706C8DBF5}" dt="2025-04-30T05:18:14.441" v="74"/>
        <pc:sldMkLst>
          <pc:docMk/>
          <pc:sldMk cId="0" sldId="256"/>
        </pc:sldMkLst>
        <pc:spChg chg="mod ord">
          <ac:chgData name="Guest User" userId="S::urn:spo:tenantanon#9ebcd82b-3a71-49bf-891e-86d819a0911c::" providerId="AD" clId="Web-{E96E477E-45D7-87CC-793B-0F1706C8DBF5}" dt="2025-04-30T05:16:46.531" v="64"/>
          <ac:spMkLst>
            <pc:docMk/>
            <pc:sldMk cId="0" sldId="256"/>
            <ac:spMk id="2" creationId="{00000000-0000-0000-0000-000000000000}"/>
          </ac:spMkLst>
        </pc:spChg>
        <pc:spChg chg="mod ord">
          <ac:chgData name="Guest User" userId="S::urn:spo:tenantanon#9ebcd82b-3a71-49bf-891e-86d819a0911c::" providerId="AD" clId="Web-{E96E477E-45D7-87CC-793B-0F1706C8DBF5}" dt="2025-04-30T05:16:46.531" v="64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Guest User" userId="S::urn:spo:tenantanon#9ebcd82b-3a71-49bf-891e-86d819a0911c::" providerId="AD" clId="Web-{E96E477E-45D7-87CC-793B-0F1706C8DBF5}" dt="2025-04-30T05:16:46.531" v="64"/>
          <ac:spMkLst>
            <pc:docMk/>
            <pc:sldMk cId="0" sldId="256"/>
            <ac:spMk id="19" creationId="{A10C41F2-1746-4431-9B52-B9F147A896B8}"/>
          </ac:spMkLst>
        </pc:spChg>
        <pc:spChg chg="add del">
          <ac:chgData name="Guest User" userId="S::urn:spo:tenantanon#9ebcd82b-3a71-49bf-891e-86d819a0911c::" providerId="AD" clId="Web-{E96E477E-45D7-87CC-793B-0F1706C8DBF5}" dt="2025-04-30T05:16:46.531" v="64"/>
          <ac:spMkLst>
            <pc:docMk/>
            <pc:sldMk cId="0" sldId="256"/>
            <ac:spMk id="21" creationId="{7984928E-D694-4849-BBAD-D7C7DC405478}"/>
          </ac:spMkLst>
        </pc:spChg>
        <pc:cxnChg chg="add del">
          <ac:chgData name="Guest User" userId="S::urn:spo:tenantanon#9ebcd82b-3a71-49bf-891e-86d819a0911c::" providerId="AD" clId="Web-{E96E477E-45D7-87CC-793B-0F1706C8DBF5}" dt="2025-04-30T05:16:46.531" v="64"/>
          <ac:cxnSpMkLst>
            <pc:docMk/>
            <pc:sldMk cId="0" sldId="256"/>
            <ac:cxnSpMk id="23" creationId="{99237721-19CF-41B1-AA0A-E1E1A8282D52}"/>
          </ac:cxnSpMkLst>
        </pc:cxnChg>
      </pc:sldChg>
      <pc:sldChg chg="addSp delSp modSp mod modClrScheme delDesignElem chgLayout">
        <pc:chgData name="Guest User" userId="S::urn:spo:tenantanon#9ebcd82b-3a71-49bf-891e-86d819a0911c::" providerId="AD" clId="Web-{E96E477E-45D7-87CC-793B-0F1706C8DBF5}" dt="2025-04-30T05:33:50.555" v="388" actId="20577"/>
        <pc:sldMkLst>
          <pc:docMk/>
          <pc:sldMk cId="0" sldId="257"/>
        </pc:sldMkLst>
        <pc:spChg chg="mod ord">
          <ac:chgData name="Guest User" userId="S::urn:spo:tenantanon#9ebcd82b-3a71-49bf-891e-86d819a0911c::" providerId="AD" clId="Web-{E96E477E-45D7-87CC-793B-0F1706C8DBF5}" dt="2025-04-30T05:16:46.531" v="64"/>
          <ac:spMkLst>
            <pc:docMk/>
            <pc:sldMk cId="0" sldId="257"/>
            <ac:spMk id="2" creationId="{00000000-0000-0000-0000-000000000000}"/>
          </ac:spMkLst>
        </pc:spChg>
        <pc:spChg chg="mod ord">
          <ac:chgData name="Guest User" userId="S::urn:spo:tenantanon#9ebcd82b-3a71-49bf-891e-86d819a0911c::" providerId="AD" clId="Web-{E96E477E-45D7-87CC-793B-0F1706C8DBF5}" dt="2025-04-30T05:33:50.555" v="388" actId="20577"/>
          <ac:spMkLst>
            <pc:docMk/>
            <pc:sldMk cId="0" sldId="257"/>
            <ac:spMk id="3" creationId="{00000000-0000-0000-0000-000000000000}"/>
          </ac:spMkLst>
        </pc:spChg>
        <pc:spChg chg="add del">
          <ac:chgData name="Guest User" userId="S::urn:spo:tenantanon#9ebcd82b-3a71-49bf-891e-86d819a0911c::" providerId="AD" clId="Web-{E96E477E-45D7-87CC-793B-0F1706C8DBF5}" dt="2025-04-30T05:16:46.531" v="64"/>
          <ac:spMkLst>
            <pc:docMk/>
            <pc:sldMk cId="0" sldId="257"/>
            <ac:spMk id="9" creationId="{6109556B-EAE9-4435-B409-0519F2CBDB14}"/>
          </ac:spMkLst>
        </pc:spChg>
        <pc:cxnChg chg="add del">
          <ac:chgData name="Guest User" userId="S::urn:spo:tenantanon#9ebcd82b-3a71-49bf-891e-86d819a0911c::" providerId="AD" clId="Web-{E96E477E-45D7-87CC-793B-0F1706C8DBF5}" dt="2025-04-30T05:16:46.531" v="64"/>
          <ac:cxnSpMkLst>
            <pc:docMk/>
            <pc:sldMk cId="0" sldId="257"/>
            <ac:cxnSpMk id="11" creationId="{5814CCBE-423E-41B2-A9F3-82679F490EF4}"/>
          </ac:cxnSpMkLst>
        </pc:cxnChg>
      </pc:sldChg>
      <pc:sldChg chg="modSp mod modClrScheme chgLayout">
        <pc:chgData name="Guest User" userId="S::urn:spo:tenantanon#9ebcd82b-3a71-49bf-891e-86d819a0911c::" providerId="AD" clId="Web-{E96E477E-45D7-87CC-793B-0F1706C8DBF5}" dt="2025-04-30T05:23:19.812" v="184" actId="20577"/>
        <pc:sldMkLst>
          <pc:docMk/>
          <pc:sldMk cId="0" sldId="258"/>
        </pc:sldMkLst>
        <pc:spChg chg="mod ord">
          <ac:chgData name="Guest User" userId="S::urn:spo:tenantanon#9ebcd82b-3a71-49bf-891e-86d819a0911c::" providerId="AD" clId="Web-{E96E477E-45D7-87CC-793B-0F1706C8DBF5}" dt="2025-04-30T05:16:46.531" v="64"/>
          <ac:spMkLst>
            <pc:docMk/>
            <pc:sldMk cId="0" sldId="258"/>
            <ac:spMk id="2" creationId="{00000000-0000-0000-0000-000000000000}"/>
          </ac:spMkLst>
        </pc:spChg>
        <pc:spChg chg="mod ord">
          <ac:chgData name="Guest User" userId="S::urn:spo:tenantanon#9ebcd82b-3a71-49bf-891e-86d819a0911c::" providerId="AD" clId="Web-{E96E477E-45D7-87CC-793B-0F1706C8DBF5}" dt="2025-04-30T05:23:19.812" v="184" actId="20577"/>
          <ac:spMkLst>
            <pc:docMk/>
            <pc:sldMk cId="0" sldId="258"/>
            <ac:spMk id="3" creationId="{00000000-0000-0000-0000-000000000000}"/>
          </ac:spMkLst>
        </pc:spChg>
      </pc:sldChg>
      <pc:sldChg chg="addSp delSp modSp mod modClrScheme delDesignElem chgLayout">
        <pc:chgData name="Guest User" userId="S::urn:spo:tenantanon#9ebcd82b-3a71-49bf-891e-86d819a0911c::" providerId="AD" clId="Web-{E96E477E-45D7-87CC-793B-0F1706C8DBF5}" dt="2025-04-30T05:25:54.302" v="201" actId="20577"/>
        <pc:sldMkLst>
          <pc:docMk/>
          <pc:sldMk cId="0" sldId="259"/>
        </pc:sldMkLst>
        <pc:spChg chg="mod ord">
          <ac:chgData name="Guest User" userId="S::urn:spo:tenantanon#9ebcd82b-3a71-49bf-891e-86d819a0911c::" providerId="AD" clId="Web-{E96E477E-45D7-87CC-793B-0F1706C8DBF5}" dt="2025-04-30T05:16:46.531" v="64"/>
          <ac:spMkLst>
            <pc:docMk/>
            <pc:sldMk cId="0" sldId="259"/>
            <ac:spMk id="2" creationId="{00000000-0000-0000-0000-000000000000}"/>
          </ac:spMkLst>
        </pc:spChg>
        <pc:spChg chg="mod ord">
          <ac:chgData name="Guest User" userId="S::urn:spo:tenantanon#9ebcd82b-3a71-49bf-891e-86d819a0911c::" providerId="AD" clId="Web-{E96E477E-45D7-87CC-793B-0F1706C8DBF5}" dt="2025-04-30T05:25:54.302" v="201" actId="20577"/>
          <ac:spMkLst>
            <pc:docMk/>
            <pc:sldMk cId="0" sldId="259"/>
            <ac:spMk id="3" creationId="{00000000-0000-0000-0000-000000000000}"/>
          </ac:spMkLst>
        </pc:spChg>
        <pc:spChg chg="add del">
          <ac:chgData name="Guest User" userId="S::urn:spo:tenantanon#9ebcd82b-3a71-49bf-891e-86d819a0911c::" providerId="AD" clId="Web-{E96E477E-45D7-87CC-793B-0F1706C8DBF5}" dt="2025-04-30T05:16:46.531" v="64"/>
          <ac:spMkLst>
            <pc:docMk/>
            <pc:sldMk cId="0" sldId="259"/>
            <ac:spMk id="9" creationId="{6109556B-EAE9-4435-B409-0519F2CBDB14}"/>
          </ac:spMkLst>
        </pc:spChg>
        <pc:cxnChg chg="add del">
          <ac:chgData name="Guest User" userId="S::urn:spo:tenantanon#9ebcd82b-3a71-49bf-891e-86d819a0911c::" providerId="AD" clId="Web-{E96E477E-45D7-87CC-793B-0F1706C8DBF5}" dt="2025-04-30T05:16:46.531" v="64"/>
          <ac:cxnSpMkLst>
            <pc:docMk/>
            <pc:sldMk cId="0" sldId="259"/>
            <ac:cxnSpMk id="11" creationId="{5814CCBE-423E-41B2-A9F3-82679F490EF4}"/>
          </ac:cxnSpMkLst>
        </pc:cxnChg>
      </pc:sldChg>
      <pc:sldChg chg="addSp delSp modSp mod ord setBg modClrScheme setClrOvrMap delDesignElem chgLayout">
        <pc:chgData name="Guest User" userId="S::urn:spo:tenantanon#9ebcd82b-3a71-49bf-891e-86d819a0911c::" providerId="AD" clId="Web-{E96E477E-45D7-87CC-793B-0F1706C8DBF5}" dt="2025-04-30T05:34:42.620" v="390"/>
        <pc:sldMkLst>
          <pc:docMk/>
          <pc:sldMk cId="0" sldId="260"/>
        </pc:sldMkLst>
        <pc:spChg chg="mod ord">
          <ac:chgData name="Guest User" userId="S::urn:spo:tenantanon#9ebcd82b-3a71-49bf-891e-86d819a0911c::" providerId="AD" clId="Web-{E96E477E-45D7-87CC-793B-0F1706C8DBF5}" dt="2025-04-30T05:34:32.088" v="389"/>
          <ac:spMkLst>
            <pc:docMk/>
            <pc:sldMk cId="0" sldId="260"/>
            <ac:spMk id="2" creationId="{00000000-0000-0000-0000-000000000000}"/>
          </ac:spMkLst>
        </pc:spChg>
        <pc:spChg chg="add del">
          <ac:chgData name="Guest User" userId="S::urn:spo:tenantanon#9ebcd82b-3a71-49bf-891e-86d819a0911c::" providerId="AD" clId="Web-{E96E477E-45D7-87CC-793B-0F1706C8DBF5}" dt="2025-04-30T05:26:32.413" v="206"/>
          <ac:spMkLst>
            <pc:docMk/>
            <pc:sldMk cId="0" sldId="260"/>
            <ac:spMk id="9" creationId="{90AAC386-A18D-4525-AD1B-4D227ED34C84}"/>
          </ac:spMkLst>
        </pc:spChg>
        <pc:spChg chg="add del">
          <ac:chgData name="Guest User" userId="S::urn:spo:tenantanon#9ebcd82b-3a71-49bf-891e-86d819a0911c::" providerId="AD" clId="Web-{E96E477E-45D7-87CC-793B-0F1706C8DBF5}" dt="2025-04-30T05:34:32.088" v="389"/>
          <ac:spMkLst>
            <pc:docMk/>
            <pc:sldMk cId="0" sldId="260"/>
            <ac:spMk id="19" creationId="{B32DC26D-8B9B-4CC1-B3CC-D3EA0FB162CD}"/>
          </ac:spMkLst>
        </pc:spChg>
        <pc:spChg chg="add">
          <ac:chgData name="Guest User" userId="S::urn:spo:tenantanon#9ebcd82b-3a71-49bf-891e-86d819a0911c::" providerId="AD" clId="Web-{E96E477E-45D7-87CC-793B-0F1706C8DBF5}" dt="2025-04-30T05:34:32.088" v="389"/>
          <ac:spMkLst>
            <pc:docMk/>
            <pc:sldMk cId="0" sldId="260"/>
            <ac:spMk id="24" creationId="{FABE753E-4156-4486-B269-C34C2220E13B}"/>
          </ac:spMkLst>
        </pc:spChg>
        <pc:spChg chg="add mod">
          <ac:chgData name="Guest User" userId="S::urn:spo:tenantanon#9ebcd82b-3a71-49bf-891e-86d819a0911c::" providerId="AD" clId="Web-{E96E477E-45D7-87CC-793B-0F1706C8DBF5}" dt="2025-04-30T05:34:42.620" v="390"/>
          <ac:spMkLst>
            <pc:docMk/>
            <pc:sldMk cId="0" sldId="260"/>
            <ac:spMk id="26" creationId="{DB9BFE9F-67FE-4BBC-BFED-6AA4C51D0049}"/>
          </ac:spMkLst>
        </pc:spChg>
        <pc:spChg chg="add del mod">
          <ac:chgData name="Guest User" userId="S::urn:spo:tenantanon#9ebcd82b-3a71-49bf-891e-86d819a0911c::" providerId="AD" clId="Web-{E96E477E-45D7-87CC-793B-0F1706C8DBF5}" dt="2025-04-30T05:27:53.869" v="216"/>
          <ac:spMkLst>
            <pc:docMk/>
            <pc:sldMk cId="0" sldId="260"/>
            <ac:spMk id="111" creationId="{2F6D6B9B-1141-A330-0601-EB936233252D}"/>
          </ac:spMkLst>
        </pc:spChg>
        <pc:spChg chg="add del mod">
          <ac:chgData name="Guest User" userId="S::urn:spo:tenantanon#9ebcd82b-3a71-49bf-891e-86d819a0911c::" providerId="AD" clId="Web-{E96E477E-45D7-87CC-793B-0F1706C8DBF5}" dt="2025-04-30T05:28:09.448" v="218"/>
          <ac:spMkLst>
            <pc:docMk/>
            <pc:sldMk cId="0" sldId="260"/>
            <ac:spMk id="204" creationId="{36751879-0972-8BEF-BDA6-97BE118727DF}"/>
          </ac:spMkLst>
        </pc:spChg>
        <pc:graphicFrameChg chg="add del mod ord modGraphic">
          <ac:chgData name="Guest User" userId="S::urn:spo:tenantanon#9ebcd82b-3a71-49bf-891e-86d819a0911c::" providerId="AD" clId="Web-{E96E477E-45D7-87CC-793B-0F1706C8DBF5}" dt="2025-04-30T05:34:32.088" v="389"/>
          <ac:graphicFrameMkLst>
            <pc:docMk/>
            <pc:sldMk cId="0" sldId="260"/>
            <ac:graphicFrameMk id="5" creationId="{DBF85089-2A1C-C487-53D8-2715FAA1A236}"/>
          </ac:graphicFrameMkLst>
        </pc:graphicFrameChg>
        <pc:cxnChg chg="add del">
          <ac:chgData name="Guest User" userId="S::urn:spo:tenantanon#9ebcd82b-3a71-49bf-891e-86d819a0911c::" providerId="AD" clId="Web-{E96E477E-45D7-87CC-793B-0F1706C8DBF5}" dt="2025-04-30T05:26:32.413" v="206"/>
          <ac:cxnSpMkLst>
            <pc:docMk/>
            <pc:sldMk cId="0" sldId="260"/>
            <ac:cxnSpMk id="11" creationId="{C34C4AD0-FE94-4E84-ACA6-CC5BF1A11822}"/>
          </ac:cxnSpMkLst>
        </pc:cxnChg>
        <pc:cxnChg chg="add del">
          <ac:chgData name="Guest User" userId="S::urn:spo:tenantanon#9ebcd82b-3a71-49bf-891e-86d819a0911c::" providerId="AD" clId="Web-{E96E477E-45D7-87CC-793B-0F1706C8DBF5}" dt="2025-04-30T05:26:32.304" v="205"/>
          <ac:cxnSpMkLst>
            <pc:docMk/>
            <pc:sldMk cId="0" sldId="260"/>
            <ac:cxnSpMk id="16" creationId="{5ECB1430-5CD1-470D-8F0F-7EDE4C790297}"/>
          </ac:cxnSpMkLst>
        </pc:cxnChg>
        <pc:cxnChg chg="add del">
          <ac:chgData name="Guest User" userId="S::urn:spo:tenantanon#9ebcd82b-3a71-49bf-891e-86d819a0911c::" providerId="AD" clId="Web-{E96E477E-45D7-87CC-793B-0F1706C8DBF5}" dt="2025-04-30T05:34:32.088" v="389"/>
          <ac:cxnSpMkLst>
            <pc:docMk/>
            <pc:sldMk cId="0" sldId="260"/>
            <ac:cxnSpMk id="18" creationId="{FBB7ADC3-53A0-44F2-914A-78CADAF33411}"/>
          </ac:cxnSpMkLst>
        </pc:cxnChg>
      </pc:sldChg>
      <pc:sldChg chg="addSp delSp modSp del mod modClrScheme delDesignElem chgLayout">
        <pc:chgData name="Guest User" userId="S::urn:spo:tenantanon#9ebcd82b-3a71-49bf-891e-86d819a0911c::" providerId="AD" clId="Web-{E96E477E-45D7-87CC-793B-0F1706C8DBF5}" dt="2025-04-30T05:32:46.990" v="372"/>
        <pc:sldMkLst>
          <pc:docMk/>
          <pc:sldMk cId="0" sldId="261"/>
        </pc:sldMkLst>
        <pc:spChg chg="mod ord">
          <ac:chgData name="Guest User" userId="S::urn:spo:tenantanon#9ebcd82b-3a71-49bf-891e-86d819a0911c::" providerId="AD" clId="Web-{E96E477E-45D7-87CC-793B-0F1706C8DBF5}" dt="2025-04-30T05:16:46.531" v="64"/>
          <ac:spMkLst>
            <pc:docMk/>
            <pc:sldMk cId="0" sldId="261"/>
            <ac:spMk id="2" creationId="{00000000-0000-0000-0000-000000000000}"/>
          </ac:spMkLst>
        </pc:spChg>
        <pc:spChg chg="mod ord">
          <ac:chgData name="Guest User" userId="S::urn:spo:tenantanon#9ebcd82b-3a71-49bf-891e-86d819a0911c::" providerId="AD" clId="Web-{E96E477E-45D7-87CC-793B-0F1706C8DBF5}" dt="2025-04-30T05:16:46.531" v="64"/>
          <ac:spMkLst>
            <pc:docMk/>
            <pc:sldMk cId="0" sldId="261"/>
            <ac:spMk id="7" creationId="{00000000-0000-0000-0000-000000000000}"/>
          </ac:spMkLst>
        </pc:spChg>
        <pc:spChg chg="add del">
          <ac:chgData name="Guest User" userId="S::urn:spo:tenantanon#9ebcd82b-3a71-49bf-891e-86d819a0911c::" providerId="AD" clId="Web-{E96E477E-45D7-87CC-793B-0F1706C8DBF5}" dt="2025-04-30T05:16:46.531" v="64"/>
          <ac:spMkLst>
            <pc:docMk/>
            <pc:sldMk cId="0" sldId="261"/>
            <ac:spMk id="9" creationId="{6109556B-EAE9-4435-B409-0519F2CBDB14}"/>
          </ac:spMkLst>
        </pc:spChg>
        <pc:cxnChg chg="add del">
          <ac:chgData name="Guest User" userId="S::urn:spo:tenantanon#9ebcd82b-3a71-49bf-891e-86d819a0911c::" providerId="AD" clId="Web-{E96E477E-45D7-87CC-793B-0F1706C8DBF5}" dt="2025-04-30T05:16:46.531" v="64"/>
          <ac:cxnSpMkLst>
            <pc:docMk/>
            <pc:sldMk cId="0" sldId="261"/>
            <ac:cxnSpMk id="11" creationId="{5814CCBE-423E-41B2-A9F3-82679F490EF4}"/>
          </ac:cxnSpMkLst>
        </pc:cxnChg>
      </pc:sldChg>
      <pc:sldChg chg="addSp delSp modSp mod modClrScheme delDesignElem chgLayout">
        <pc:chgData name="Guest User" userId="S::urn:spo:tenantanon#9ebcd82b-3a71-49bf-891e-86d819a0911c::" providerId="AD" clId="Web-{E96E477E-45D7-87CC-793B-0F1706C8DBF5}" dt="2025-04-30T05:16:46.531" v="64"/>
        <pc:sldMkLst>
          <pc:docMk/>
          <pc:sldMk cId="2357164892" sldId="262"/>
        </pc:sldMkLst>
        <pc:spChg chg="mod ord">
          <ac:chgData name="Guest User" userId="S::urn:spo:tenantanon#9ebcd82b-3a71-49bf-891e-86d819a0911c::" providerId="AD" clId="Web-{E96E477E-45D7-87CC-793B-0F1706C8DBF5}" dt="2025-04-30T05:16:46.531" v="64"/>
          <ac:spMkLst>
            <pc:docMk/>
            <pc:sldMk cId="2357164892" sldId="262"/>
            <ac:spMk id="2" creationId="{11FAB0AD-95A8-228D-6B60-B422F2A58CBF}"/>
          </ac:spMkLst>
        </pc:spChg>
        <pc:spChg chg="mod ord">
          <ac:chgData name="Guest User" userId="S::urn:spo:tenantanon#9ebcd82b-3a71-49bf-891e-86d819a0911c::" providerId="AD" clId="Web-{E96E477E-45D7-87CC-793B-0F1706C8DBF5}" dt="2025-04-30T05:16:46.531" v="64"/>
          <ac:spMkLst>
            <pc:docMk/>
            <pc:sldMk cId="2357164892" sldId="262"/>
            <ac:spMk id="3" creationId="{68DEEB17-D548-D84F-8C57-E8F18A59A297}"/>
          </ac:spMkLst>
        </pc:spChg>
        <pc:spChg chg="add del">
          <ac:chgData name="Guest User" userId="S::urn:spo:tenantanon#9ebcd82b-3a71-49bf-891e-86d819a0911c::" providerId="AD" clId="Web-{E96E477E-45D7-87CC-793B-0F1706C8DBF5}" dt="2025-04-30T05:16:46.531" v="64"/>
          <ac:spMkLst>
            <pc:docMk/>
            <pc:sldMk cId="2357164892" sldId="262"/>
            <ac:spMk id="8" creationId="{A10C41F2-1746-4431-9B52-B9F147A896B8}"/>
          </ac:spMkLst>
        </pc:spChg>
        <pc:spChg chg="add del">
          <ac:chgData name="Guest User" userId="S::urn:spo:tenantanon#9ebcd82b-3a71-49bf-891e-86d819a0911c::" providerId="AD" clId="Web-{E96E477E-45D7-87CC-793B-0F1706C8DBF5}" dt="2025-04-30T05:16:46.531" v="64"/>
          <ac:spMkLst>
            <pc:docMk/>
            <pc:sldMk cId="2357164892" sldId="262"/>
            <ac:spMk id="10" creationId="{7984928E-D694-4849-BBAD-D7C7DC405478}"/>
          </ac:spMkLst>
        </pc:spChg>
        <pc:spChg chg="add del">
          <ac:chgData name="Guest User" userId="S::urn:spo:tenantanon#9ebcd82b-3a71-49bf-891e-86d819a0911c::" providerId="AD" clId="Web-{E96E477E-45D7-87CC-793B-0F1706C8DBF5}" dt="2025-04-30T05:16:46.531" v="64"/>
          <ac:spMkLst>
            <pc:docMk/>
            <pc:sldMk cId="2357164892" sldId="262"/>
            <ac:spMk id="12" creationId="{A24A153C-9BEC-46E7-9AA4-DFC65A2B1A87}"/>
          </ac:spMkLst>
        </pc:spChg>
        <pc:cxnChg chg="add del">
          <ac:chgData name="Guest User" userId="S::urn:spo:tenantanon#9ebcd82b-3a71-49bf-891e-86d819a0911c::" providerId="AD" clId="Web-{E96E477E-45D7-87CC-793B-0F1706C8DBF5}" dt="2025-04-30T05:16:46.531" v="64"/>
          <ac:cxnSpMkLst>
            <pc:docMk/>
            <pc:sldMk cId="2357164892" sldId="262"/>
            <ac:cxnSpMk id="14" creationId="{99237721-19CF-41B1-AA0A-E1E1A8282D52}"/>
          </ac:cxnSpMkLst>
        </pc:cxnChg>
      </pc:sldChg>
      <pc:sldChg chg="del">
        <pc:chgData name="Guest User" userId="S::urn:spo:tenantanon#9ebcd82b-3a71-49bf-891e-86d819a0911c::" providerId="AD" clId="Web-{E96E477E-45D7-87CC-793B-0F1706C8DBF5}" dt="2025-04-30T05:14:37.401" v="60"/>
        <pc:sldMkLst>
          <pc:docMk/>
          <pc:sldMk cId="998175607" sldId="263"/>
        </pc:sldMkLst>
      </pc:sldChg>
      <pc:sldChg chg="addSp delSp modSp mod modClrScheme setClrOvrMap delDesignElem chgLayout">
        <pc:chgData name="Guest User" userId="S::urn:spo:tenantanon#9ebcd82b-3a71-49bf-891e-86d819a0911c::" providerId="AD" clId="Web-{E96E477E-45D7-87CC-793B-0F1706C8DBF5}" dt="2025-04-30T05:33:43.399" v="387" actId="20577"/>
        <pc:sldMkLst>
          <pc:docMk/>
          <pc:sldMk cId="3868409727" sldId="264"/>
        </pc:sldMkLst>
        <pc:spChg chg="mod ord">
          <ac:chgData name="Guest User" userId="S::urn:spo:tenantanon#9ebcd82b-3a71-49bf-891e-86d819a0911c::" providerId="AD" clId="Web-{E96E477E-45D7-87CC-793B-0F1706C8DBF5}" dt="2025-04-30T05:18:02.018" v="73"/>
          <ac:spMkLst>
            <pc:docMk/>
            <pc:sldMk cId="3868409727" sldId="264"/>
            <ac:spMk id="2" creationId="{0BEC0B3F-53A6-F98F-43B4-D96A6EB9C820}"/>
          </ac:spMkLst>
        </pc:spChg>
        <pc:spChg chg="mod ord">
          <ac:chgData name="Guest User" userId="S::urn:spo:tenantanon#9ebcd82b-3a71-49bf-891e-86d819a0911c::" providerId="AD" clId="Web-{E96E477E-45D7-87CC-793B-0F1706C8DBF5}" dt="2025-04-30T05:33:43.399" v="387" actId="20577"/>
          <ac:spMkLst>
            <pc:docMk/>
            <pc:sldMk cId="3868409727" sldId="264"/>
            <ac:spMk id="7" creationId="{D98451E2-267E-A64C-E594-34D9AB02F7B0}"/>
          </ac:spMkLst>
        </pc:spChg>
        <pc:spChg chg="add del">
          <ac:chgData name="Guest User" userId="S::urn:spo:tenantanon#9ebcd82b-3a71-49bf-891e-86d819a0911c::" providerId="AD" clId="Web-{E96E477E-45D7-87CC-793B-0F1706C8DBF5}" dt="2025-04-30T05:18:02.018" v="73"/>
          <ac:spMkLst>
            <pc:docMk/>
            <pc:sldMk cId="3868409727" sldId="264"/>
            <ac:spMk id="9" creationId="{94118B99-B0DC-E602-5F7D-B8478EC230C8}"/>
          </ac:spMkLst>
        </pc:spChg>
        <pc:spChg chg="add">
          <ac:chgData name="Guest User" userId="S::urn:spo:tenantanon#9ebcd82b-3a71-49bf-891e-86d819a0911c::" providerId="AD" clId="Web-{E96E477E-45D7-87CC-793B-0F1706C8DBF5}" dt="2025-04-30T05:18:02.018" v="73"/>
          <ac:spMkLst>
            <pc:docMk/>
            <pc:sldMk cId="3868409727" sldId="264"/>
            <ac:spMk id="16" creationId="{B32DC26D-8B9B-4CC1-B3CC-D3EA0FB162CD}"/>
          </ac:spMkLst>
        </pc:spChg>
        <pc:picChg chg="mod ord">
          <ac:chgData name="Guest User" userId="S::urn:spo:tenantanon#9ebcd82b-3a71-49bf-891e-86d819a0911c::" providerId="AD" clId="Web-{E96E477E-45D7-87CC-793B-0F1706C8DBF5}" dt="2025-04-30T05:18:02.018" v="73"/>
          <ac:picMkLst>
            <pc:docMk/>
            <pc:sldMk cId="3868409727" sldId="264"/>
            <ac:picMk id="8" creationId="{166EB2FF-6381-EB43-2B68-E900CF979B73}"/>
          </ac:picMkLst>
        </pc:picChg>
        <pc:cxnChg chg="add del">
          <ac:chgData name="Guest User" userId="S::urn:spo:tenantanon#9ebcd82b-3a71-49bf-891e-86d819a0911c::" providerId="AD" clId="Web-{E96E477E-45D7-87CC-793B-0F1706C8DBF5}" dt="2025-04-30T05:18:02.018" v="73"/>
          <ac:cxnSpMkLst>
            <pc:docMk/>
            <pc:sldMk cId="3868409727" sldId="264"/>
            <ac:cxnSpMk id="11" creationId="{69766965-A116-BEF7-8FA9-5B73989E5A1A}"/>
          </ac:cxnSpMkLst>
        </pc:cxnChg>
        <pc:cxnChg chg="add">
          <ac:chgData name="Guest User" userId="S::urn:spo:tenantanon#9ebcd82b-3a71-49bf-891e-86d819a0911c::" providerId="AD" clId="Web-{E96E477E-45D7-87CC-793B-0F1706C8DBF5}" dt="2025-04-30T05:18:02.018" v="73"/>
          <ac:cxnSpMkLst>
            <pc:docMk/>
            <pc:sldMk cId="3868409727" sldId="264"/>
            <ac:cxnSpMk id="18" creationId="{FBB7ADC3-53A0-44F2-914A-78CADAF33411}"/>
          </ac:cxnSpMkLst>
        </pc:cxnChg>
      </pc:sldChg>
      <pc:sldChg chg="addSp delSp modSp del mod modClrScheme delDesignElem chgLayout">
        <pc:chgData name="Guest User" userId="S::urn:spo:tenantanon#9ebcd82b-3a71-49bf-891e-86d819a0911c::" providerId="AD" clId="Web-{E96E477E-45D7-87CC-793B-0F1706C8DBF5}" dt="2025-04-30T05:26:05.631" v="202"/>
        <pc:sldMkLst>
          <pc:docMk/>
          <pc:sldMk cId="4062802479" sldId="266"/>
        </pc:sldMkLst>
        <pc:spChg chg="mod ord">
          <ac:chgData name="Guest User" userId="S::urn:spo:tenantanon#9ebcd82b-3a71-49bf-891e-86d819a0911c::" providerId="AD" clId="Web-{E96E477E-45D7-87CC-793B-0F1706C8DBF5}" dt="2025-04-30T05:16:46.531" v="64"/>
          <ac:spMkLst>
            <pc:docMk/>
            <pc:sldMk cId="4062802479" sldId="266"/>
            <ac:spMk id="2" creationId="{EEE6DA79-A53E-67E7-A773-E329C0316C14}"/>
          </ac:spMkLst>
        </pc:spChg>
        <pc:spChg chg="mod ord">
          <ac:chgData name="Guest User" userId="S::urn:spo:tenantanon#9ebcd82b-3a71-49bf-891e-86d819a0911c::" providerId="AD" clId="Web-{E96E477E-45D7-87CC-793B-0F1706C8DBF5}" dt="2025-04-30T05:16:46.531" v="64"/>
          <ac:spMkLst>
            <pc:docMk/>
            <pc:sldMk cId="4062802479" sldId="266"/>
            <ac:spMk id="3" creationId="{853B8B4D-652B-0B9A-08B3-3671D489E622}"/>
          </ac:spMkLst>
        </pc:spChg>
        <pc:spChg chg="add del">
          <ac:chgData name="Guest User" userId="S::urn:spo:tenantanon#9ebcd82b-3a71-49bf-891e-86d819a0911c::" providerId="AD" clId="Web-{E96E477E-45D7-87CC-793B-0F1706C8DBF5}" dt="2025-04-30T05:16:46.531" v="64"/>
          <ac:spMkLst>
            <pc:docMk/>
            <pc:sldMk cId="4062802479" sldId="266"/>
            <ac:spMk id="9" creationId="{B5B6DD82-3DC3-E9B7-F625-9ADBF3EDA0B1}"/>
          </ac:spMkLst>
        </pc:spChg>
        <pc:cxnChg chg="add del">
          <ac:chgData name="Guest User" userId="S::urn:spo:tenantanon#9ebcd82b-3a71-49bf-891e-86d819a0911c::" providerId="AD" clId="Web-{E96E477E-45D7-87CC-793B-0F1706C8DBF5}" dt="2025-04-30T05:16:46.531" v="64"/>
          <ac:cxnSpMkLst>
            <pc:docMk/>
            <pc:sldMk cId="4062802479" sldId="266"/>
            <ac:cxnSpMk id="11" creationId="{DDB4CA1B-E3E3-C665-5C21-F93370F2E254}"/>
          </ac:cxnSpMkLst>
        </pc:cxnChg>
      </pc:sldChg>
      <pc:sldChg chg="addSp delSp modSp del mod modClrScheme delDesignElem chgLayout">
        <pc:chgData name="Guest User" userId="S::urn:spo:tenantanon#9ebcd82b-3a71-49bf-891e-86d819a0911c::" providerId="AD" clId="Web-{E96E477E-45D7-87CC-793B-0F1706C8DBF5}" dt="2025-04-30T05:26:10.412" v="203"/>
        <pc:sldMkLst>
          <pc:docMk/>
          <pc:sldMk cId="21742758" sldId="267"/>
        </pc:sldMkLst>
        <pc:spChg chg="mod ord">
          <ac:chgData name="Guest User" userId="S::urn:spo:tenantanon#9ebcd82b-3a71-49bf-891e-86d819a0911c::" providerId="AD" clId="Web-{E96E477E-45D7-87CC-793B-0F1706C8DBF5}" dt="2025-04-30T05:16:46.531" v="64"/>
          <ac:spMkLst>
            <pc:docMk/>
            <pc:sldMk cId="21742758" sldId="267"/>
            <ac:spMk id="2" creationId="{312FE05D-9B40-CB08-5CA0-5092D744AAC3}"/>
          </ac:spMkLst>
        </pc:spChg>
        <pc:spChg chg="mod ord">
          <ac:chgData name="Guest User" userId="S::urn:spo:tenantanon#9ebcd82b-3a71-49bf-891e-86d819a0911c::" providerId="AD" clId="Web-{E96E477E-45D7-87CC-793B-0F1706C8DBF5}" dt="2025-04-30T05:16:46.531" v="64"/>
          <ac:spMkLst>
            <pc:docMk/>
            <pc:sldMk cId="21742758" sldId="267"/>
            <ac:spMk id="3" creationId="{1EFB3896-B46C-1E03-DB7B-6748A4E1CEF2}"/>
          </ac:spMkLst>
        </pc:spChg>
        <pc:spChg chg="add del">
          <ac:chgData name="Guest User" userId="S::urn:spo:tenantanon#9ebcd82b-3a71-49bf-891e-86d819a0911c::" providerId="AD" clId="Web-{E96E477E-45D7-87CC-793B-0F1706C8DBF5}" dt="2025-04-30T05:16:46.531" v="64"/>
          <ac:spMkLst>
            <pc:docMk/>
            <pc:sldMk cId="21742758" sldId="267"/>
            <ac:spMk id="9" creationId="{B7CE4406-45D8-84FC-D089-0F0E83F92A30}"/>
          </ac:spMkLst>
        </pc:spChg>
        <pc:cxnChg chg="add del">
          <ac:chgData name="Guest User" userId="S::urn:spo:tenantanon#9ebcd82b-3a71-49bf-891e-86d819a0911c::" providerId="AD" clId="Web-{E96E477E-45D7-87CC-793B-0F1706C8DBF5}" dt="2025-04-30T05:16:46.531" v="64"/>
          <ac:cxnSpMkLst>
            <pc:docMk/>
            <pc:sldMk cId="21742758" sldId="267"/>
            <ac:cxnSpMk id="11" creationId="{1489A052-F254-D07D-71F2-1E0D7B8CBCDC}"/>
          </ac:cxnSpMkLst>
        </pc:cxnChg>
      </pc:sldChg>
      <pc:sldChg chg="addSp delSp modSp new mod setBg">
        <pc:chgData name="Guest User" userId="S::urn:spo:tenantanon#9ebcd82b-3a71-49bf-891e-86d819a0911c::" providerId="AD" clId="Web-{E96E477E-45D7-87CC-793B-0F1706C8DBF5}" dt="2025-04-30T05:17:45.799" v="72"/>
        <pc:sldMkLst>
          <pc:docMk/>
          <pc:sldMk cId="3941240245" sldId="268"/>
        </pc:sldMkLst>
        <pc:spChg chg="del mod">
          <ac:chgData name="Guest User" userId="S::urn:spo:tenantanon#9ebcd82b-3a71-49bf-891e-86d819a0911c::" providerId="AD" clId="Web-{E96E477E-45D7-87CC-793B-0F1706C8DBF5}" dt="2025-04-30T05:17:19.486" v="69"/>
          <ac:spMkLst>
            <pc:docMk/>
            <pc:sldMk cId="3941240245" sldId="268"/>
            <ac:spMk id="2" creationId="{730AD08C-C5FB-8776-2252-00DDED1999D7}"/>
          </ac:spMkLst>
        </pc:spChg>
        <pc:spChg chg="del">
          <ac:chgData name="Guest User" userId="S::urn:spo:tenantanon#9ebcd82b-3a71-49bf-891e-86d819a0911c::" providerId="AD" clId="Web-{E96E477E-45D7-87CC-793B-0F1706C8DBF5}" dt="2025-04-30T05:17:22.876" v="70"/>
          <ac:spMkLst>
            <pc:docMk/>
            <pc:sldMk cId="3941240245" sldId="268"/>
            <ac:spMk id="3" creationId="{BAEBDDA8-2085-C23F-25D4-44FBB4064C66}"/>
          </ac:spMkLst>
        </pc:spChg>
        <pc:spChg chg="add mod">
          <ac:chgData name="Guest User" userId="S::urn:spo:tenantanon#9ebcd82b-3a71-49bf-891e-86d819a0911c::" providerId="AD" clId="Web-{E96E477E-45D7-87CC-793B-0F1706C8DBF5}" dt="2025-04-30T05:17:45.799" v="72"/>
          <ac:spMkLst>
            <pc:docMk/>
            <pc:sldMk cId="3941240245" sldId="268"/>
            <ac:spMk id="5" creationId="{BF1095B3-AF11-0A1F-9BF5-550A963FD2D5}"/>
          </ac:spMkLst>
        </pc:spChg>
        <pc:spChg chg="add mod">
          <ac:chgData name="Guest User" userId="S::urn:spo:tenantanon#9ebcd82b-3a71-49bf-891e-86d819a0911c::" providerId="AD" clId="Web-{E96E477E-45D7-87CC-793B-0F1706C8DBF5}" dt="2025-04-30T05:17:45.799" v="72"/>
          <ac:spMkLst>
            <pc:docMk/>
            <pc:sldMk cId="3941240245" sldId="268"/>
            <ac:spMk id="7" creationId="{F4A3B78E-0C95-E7FF-271C-7D25C8D595CD}"/>
          </ac:spMkLst>
        </pc:spChg>
        <pc:picChg chg="add">
          <ac:chgData name="Guest User" userId="S::urn:spo:tenantanon#9ebcd82b-3a71-49bf-891e-86d819a0911c::" providerId="AD" clId="Web-{E96E477E-45D7-87CC-793B-0F1706C8DBF5}" dt="2025-04-30T05:17:45.799" v="72"/>
          <ac:picMkLst>
            <pc:docMk/>
            <pc:sldMk cId="3941240245" sldId="268"/>
            <ac:picMk id="9" creationId="{07AF1BD3-0DE7-5C8D-F986-2C158BC41449}"/>
          </ac:picMkLst>
        </pc:picChg>
      </pc:sldChg>
      <pc:sldChg chg="del ord">
        <pc:chgData name="Guest User" userId="S::urn:spo:tenantanon#9ebcd82b-3a71-49bf-891e-86d819a0911c::" providerId="AD" clId="Web-{E96E477E-45D7-87CC-793B-0F1706C8DBF5}" dt="2025-04-30T05:29:49.280" v="301"/>
        <pc:sldMkLst>
          <pc:docMk/>
          <pc:sldMk cId="2163902645" sldId="270"/>
        </pc:sldMkLst>
      </pc:sldChg>
      <pc:sldChg chg="addSp delSp modSp add mod replId setClrOvrMap">
        <pc:chgData name="Guest User" userId="S::urn:spo:tenantanon#9ebcd82b-3a71-49bf-891e-86d819a0911c::" providerId="AD" clId="Web-{E96E477E-45D7-87CC-793B-0F1706C8DBF5}" dt="2025-04-30T05:31:11.690" v="315" actId="20577"/>
        <pc:sldMkLst>
          <pc:docMk/>
          <pc:sldMk cId="3593568949" sldId="271"/>
        </pc:sldMkLst>
        <pc:spChg chg="mod">
          <ac:chgData name="Guest User" userId="S::urn:spo:tenantanon#9ebcd82b-3a71-49bf-891e-86d819a0911c::" providerId="AD" clId="Web-{E96E477E-45D7-87CC-793B-0F1706C8DBF5}" dt="2025-04-30T05:31:11.690" v="315" actId="20577"/>
          <ac:spMkLst>
            <pc:docMk/>
            <pc:sldMk cId="3593568949" sldId="271"/>
            <ac:spMk id="2" creationId="{E083D70A-7D19-1ECA-11B0-61BD13F9A872}"/>
          </ac:spMkLst>
        </pc:spChg>
        <pc:spChg chg="add del">
          <ac:chgData name="Guest User" userId="S::urn:spo:tenantanon#9ebcd82b-3a71-49bf-891e-86d819a0911c::" providerId="AD" clId="Web-{E96E477E-45D7-87CC-793B-0F1706C8DBF5}" dt="2025-04-30T05:30:11.484" v="304"/>
          <ac:spMkLst>
            <pc:docMk/>
            <pc:sldMk cId="3593568949" sldId="271"/>
            <ac:spMk id="19" creationId="{29B123BE-BD98-07E4-BDAF-E58FA6F73428}"/>
          </ac:spMkLst>
        </pc:spChg>
        <pc:spChg chg="add del">
          <ac:chgData name="Guest User" userId="S::urn:spo:tenantanon#9ebcd82b-3a71-49bf-891e-86d819a0911c::" providerId="AD" clId="Web-{E96E477E-45D7-87CC-793B-0F1706C8DBF5}" dt="2025-04-30T05:30:11.437" v="303"/>
          <ac:spMkLst>
            <pc:docMk/>
            <pc:sldMk cId="3593568949" sldId="271"/>
            <ac:spMk id="24" creationId="{0AE4C84F-7457-4662-AFA3-554A32B9C3DC}"/>
          </ac:spMkLst>
        </pc:spChg>
        <pc:spChg chg="add del">
          <ac:chgData name="Guest User" userId="S::urn:spo:tenantanon#9ebcd82b-3a71-49bf-891e-86d819a0911c::" providerId="AD" clId="Web-{E96E477E-45D7-87CC-793B-0F1706C8DBF5}" dt="2025-04-30T05:30:11.437" v="303"/>
          <ac:spMkLst>
            <pc:docMk/>
            <pc:sldMk cId="3593568949" sldId="271"/>
            <ac:spMk id="26" creationId="{9DF9B39E-8A25-4BC3-B3C0-ACD46B94E6DF}"/>
          </ac:spMkLst>
        </pc:spChg>
        <pc:spChg chg="add mod">
          <ac:chgData name="Guest User" userId="S::urn:spo:tenantanon#9ebcd82b-3a71-49bf-891e-86d819a0911c::" providerId="AD" clId="Web-{E96E477E-45D7-87CC-793B-0F1706C8DBF5}" dt="2025-04-30T05:30:48.204" v="313"/>
          <ac:spMkLst>
            <pc:docMk/>
            <pc:sldMk cId="3593568949" sldId="271"/>
            <ac:spMk id="30" creationId="{F7422F06-6017-4361-8872-E0E2CEB20B48}"/>
          </ac:spMkLst>
        </pc:spChg>
        <pc:graphicFrameChg chg="mod modGraphic">
          <ac:chgData name="Guest User" userId="S::urn:spo:tenantanon#9ebcd82b-3a71-49bf-891e-86d819a0911c::" providerId="AD" clId="Web-{E96E477E-45D7-87CC-793B-0F1706C8DBF5}" dt="2025-04-30T05:30:11.484" v="304"/>
          <ac:graphicFrameMkLst>
            <pc:docMk/>
            <pc:sldMk cId="3593568949" sldId="271"/>
            <ac:graphicFrameMk id="5" creationId="{70951DA0-5984-8AED-9837-B8125DE05AD9}"/>
          </ac:graphicFrameMkLst>
        </pc:graphicFrameChg>
        <pc:cxnChg chg="add del">
          <ac:chgData name="Guest User" userId="S::urn:spo:tenantanon#9ebcd82b-3a71-49bf-891e-86d819a0911c::" providerId="AD" clId="Web-{E96E477E-45D7-87CC-793B-0F1706C8DBF5}" dt="2025-04-30T05:30:11.484" v="304"/>
          <ac:cxnSpMkLst>
            <pc:docMk/>
            <pc:sldMk cId="3593568949" sldId="271"/>
            <ac:cxnSpMk id="18" creationId="{65D02093-2CD4-EDA2-F550-C39E2EAC70F3}"/>
          </ac:cxnSpMkLst>
        </pc:cxnChg>
        <pc:cxnChg chg="add del">
          <ac:chgData name="Guest User" userId="S::urn:spo:tenantanon#9ebcd82b-3a71-49bf-891e-86d819a0911c::" providerId="AD" clId="Web-{E96E477E-45D7-87CC-793B-0F1706C8DBF5}" dt="2025-04-30T05:30:11.437" v="303"/>
          <ac:cxnSpMkLst>
            <pc:docMk/>
            <pc:sldMk cId="3593568949" sldId="271"/>
            <ac:cxnSpMk id="28" creationId="{BA91CE2E-0B4F-41F3-95F2-0EB7003685D2}"/>
          </ac:cxnSpMkLst>
        </pc:cxnChg>
      </pc:sldChg>
      <pc:sldMasterChg chg="add del addSldLayout delSldLayout">
        <pc:chgData name="Guest User" userId="S::urn:spo:tenantanon#9ebcd82b-3a71-49bf-891e-86d819a0911c::" providerId="AD" clId="Web-{E96E477E-45D7-87CC-793B-0F1706C8DBF5}" dt="2025-04-30T05:16:46.531" v="64"/>
        <pc:sldMasterMkLst>
          <pc:docMk/>
          <pc:sldMasterMk cId="3835962864" sldId="2147483780"/>
        </pc:sldMasterMkLst>
        <pc:sldLayoutChg chg="add del">
          <pc:chgData name="Guest User" userId="S::urn:spo:tenantanon#9ebcd82b-3a71-49bf-891e-86d819a0911c::" providerId="AD" clId="Web-{E96E477E-45D7-87CC-793B-0F1706C8DBF5}" dt="2025-04-30T05:16:46.531" v="64"/>
          <pc:sldLayoutMkLst>
            <pc:docMk/>
            <pc:sldMasterMk cId="3835962864" sldId="2147483780"/>
            <pc:sldLayoutMk cId="1056550797" sldId="2147483781"/>
          </pc:sldLayoutMkLst>
        </pc:sldLayoutChg>
        <pc:sldLayoutChg chg="add del">
          <pc:chgData name="Guest User" userId="S::urn:spo:tenantanon#9ebcd82b-3a71-49bf-891e-86d819a0911c::" providerId="AD" clId="Web-{E96E477E-45D7-87CC-793B-0F1706C8DBF5}" dt="2025-04-30T05:16:46.531" v="64"/>
          <pc:sldLayoutMkLst>
            <pc:docMk/>
            <pc:sldMasterMk cId="3835962864" sldId="2147483780"/>
            <pc:sldLayoutMk cId="537576171" sldId="2147483782"/>
          </pc:sldLayoutMkLst>
        </pc:sldLayoutChg>
        <pc:sldLayoutChg chg="add del">
          <pc:chgData name="Guest User" userId="S::urn:spo:tenantanon#9ebcd82b-3a71-49bf-891e-86d819a0911c::" providerId="AD" clId="Web-{E96E477E-45D7-87CC-793B-0F1706C8DBF5}" dt="2025-04-30T05:16:46.531" v="64"/>
          <pc:sldLayoutMkLst>
            <pc:docMk/>
            <pc:sldMasterMk cId="3835962864" sldId="2147483780"/>
            <pc:sldLayoutMk cId="2558544683" sldId="2147483783"/>
          </pc:sldLayoutMkLst>
        </pc:sldLayoutChg>
        <pc:sldLayoutChg chg="add del">
          <pc:chgData name="Guest User" userId="S::urn:spo:tenantanon#9ebcd82b-3a71-49bf-891e-86d819a0911c::" providerId="AD" clId="Web-{E96E477E-45D7-87CC-793B-0F1706C8DBF5}" dt="2025-04-30T05:16:46.531" v="64"/>
          <pc:sldLayoutMkLst>
            <pc:docMk/>
            <pc:sldMasterMk cId="3835962864" sldId="2147483780"/>
            <pc:sldLayoutMk cId="2003933170" sldId="2147483784"/>
          </pc:sldLayoutMkLst>
        </pc:sldLayoutChg>
        <pc:sldLayoutChg chg="add del">
          <pc:chgData name="Guest User" userId="S::urn:spo:tenantanon#9ebcd82b-3a71-49bf-891e-86d819a0911c::" providerId="AD" clId="Web-{E96E477E-45D7-87CC-793B-0F1706C8DBF5}" dt="2025-04-30T05:16:46.531" v="64"/>
          <pc:sldLayoutMkLst>
            <pc:docMk/>
            <pc:sldMasterMk cId="3835962864" sldId="2147483780"/>
            <pc:sldLayoutMk cId="4111923259" sldId="2147483785"/>
          </pc:sldLayoutMkLst>
        </pc:sldLayoutChg>
        <pc:sldLayoutChg chg="add del">
          <pc:chgData name="Guest User" userId="S::urn:spo:tenantanon#9ebcd82b-3a71-49bf-891e-86d819a0911c::" providerId="AD" clId="Web-{E96E477E-45D7-87CC-793B-0F1706C8DBF5}" dt="2025-04-30T05:16:46.531" v="64"/>
          <pc:sldLayoutMkLst>
            <pc:docMk/>
            <pc:sldMasterMk cId="3835962864" sldId="2147483780"/>
            <pc:sldLayoutMk cId="3205360754" sldId="2147483786"/>
          </pc:sldLayoutMkLst>
        </pc:sldLayoutChg>
        <pc:sldLayoutChg chg="add del">
          <pc:chgData name="Guest User" userId="S::urn:spo:tenantanon#9ebcd82b-3a71-49bf-891e-86d819a0911c::" providerId="AD" clId="Web-{E96E477E-45D7-87CC-793B-0F1706C8DBF5}" dt="2025-04-30T05:16:46.531" v="64"/>
          <pc:sldLayoutMkLst>
            <pc:docMk/>
            <pc:sldMasterMk cId="3835962864" sldId="2147483780"/>
            <pc:sldLayoutMk cId="3899075962" sldId="2147483787"/>
          </pc:sldLayoutMkLst>
        </pc:sldLayoutChg>
        <pc:sldLayoutChg chg="add del">
          <pc:chgData name="Guest User" userId="S::urn:spo:tenantanon#9ebcd82b-3a71-49bf-891e-86d819a0911c::" providerId="AD" clId="Web-{E96E477E-45D7-87CC-793B-0F1706C8DBF5}" dt="2025-04-30T05:16:46.531" v="64"/>
          <pc:sldLayoutMkLst>
            <pc:docMk/>
            <pc:sldMasterMk cId="3835962864" sldId="2147483780"/>
            <pc:sldLayoutMk cId="3071685830" sldId="2147483788"/>
          </pc:sldLayoutMkLst>
        </pc:sldLayoutChg>
        <pc:sldLayoutChg chg="add del">
          <pc:chgData name="Guest User" userId="S::urn:spo:tenantanon#9ebcd82b-3a71-49bf-891e-86d819a0911c::" providerId="AD" clId="Web-{E96E477E-45D7-87CC-793B-0F1706C8DBF5}" dt="2025-04-30T05:16:46.531" v="64"/>
          <pc:sldLayoutMkLst>
            <pc:docMk/>
            <pc:sldMasterMk cId="3835962864" sldId="2147483780"/>
            <pc:sldLayoutMk cId="2836795871" sldId="2147483789"/>
          </pc:sldLayoutMkLst>
        </pc:sldLayoutChg>
        <pc:sldLayoutChg chg="add del">
          <pc:chgData name="Guest User" userId="S::urn:spo:tenantanon#9ebcd82b-3a71-49bf-891e-86d819a0911c::" providerId="AD" clId="Web-{E96E477E-45D7-87CC-793B-0F1706C8DBF5}" dt="2025-04-30T05:16:46.531" v="64"/>
          <pc:sldLayoutMkLst>
            <pc:docMk/>
            <pc:sldMasterMk cId="3835962864" sldId="2147483780"/>
            <pc:sldLayoutMk cId="2645574043" sldId="2147483790"/>
          </pc:sldLayoutMkLst>
        </pc:sldLayoutChg>
        <pc:sldLayoutChg chg="add del">
          <pc:chgData name="Guest User" userId="S::urn:spo:tenantanon#9ebcd82b-3a71-49bf-891e-86d819a0911c::" providerId="AD" clId="Web-{E96E477E-45D7-87CC-793B-0F1706C8DBF5}" dt="2025-04-30T05:16:46.531" v="64"/>
          <pc:sldLayoutMkLst>
            <pc:docMk/>
            <pc:sldMasterMk cId="3835962864" sldId="2147483780"/>
            <pc:sldLayoutMk cId="4228254481" sldId="2147483791"/>
          </pc:sldLayoutMkLst>
        </pc:sldLayoutChg>
      </pc:sldMasterChg>
      <pc:sldMasterChg chg="add del addSldLayout delSldLayout modSldLayout">
        <pc:chgData name="Guest User" userId="S::urn:spo:tenantanon#9ebcd82b-3a71-49bf-891e-86d819a0911c::" providerId="AD" clId="Web-{E96E477E-45D7-87CC-793B-0F1706C8DBF5}" dt="2025-04-30T05:16:27.140" v="62"/>
        <pc:sldMasterMkLst>
          <pc:docMk/>
          <pc:sldMasterMk cId="118102469" sldId="2147483792"/>
        </pc:sldMasterMkLst>
        <pc:sldLayoutChg chg="add del mod replId">
          <pc:chgData name="Guest User" userId="S::urn:spo:tenantanon#9ebcd82b-3a71-49bf-891e-86d819a0911c::" providerId="AD" clId="Web-{E96E477E-45D7-87CC-793B-0F1706C8DBF5}" dt="2025-04-30T05:16:27.140" v="62"/>
          <pc:sldLayoutMkLst>
            <pc:docMk/>
            <pc:sldMasterMk cId="118102469" sldId="2147483792"/>
            <pc:sldLayoutMk cId="3686116019" sldId="2147483793"/>
          </pc:sldLayoutMkLst>
        </pc:sldLayoutChg>
        <pc:sldLayoutChg chg="add del mod replId">
          <pc:chgData name="Guest User" userId="S::urn:spo:tenantanon#9ebcd82b-3a71-49bf-891e-86d819a0911c::" providerId="AD" clId="Web-{E96E477E-45D7-87CC-793B-0F1706C8DBF5}" dt="2025-04-30T05:16:27.140" v="62"/>
          <pc:sldLayoutMkLst>
            <pc:docMk/>
            <pc:sldMasterMk cId="118102469" sldId="2147483792"/>
            <pc:sldLayoutMk cId="1125189986" sldId="2147483794"/>
          </pc:sldLayoutMkLst>
        </pc:sldLayoutChg>
        <pc:sldLayoutChg chg="add del mod replId">
          <pc:chgData name="Guest User" userId="S::urn:spo:tenantanon#9ebcd82b-3a71-49bf-891e-86d819a0911c::" providerId="AD" clId="Web-{E96E477E-45D7-87CC-793B-0F1706C8DBF5}" dt="2025-04-30T05:16:27.140" v="62"/>
          <pc:sldLayoutMkLst>
            <pc:docMk/>
            <pc:sldMasterMk cId="118102469" sldId="2147483792"/>
            <pc:sldLayoutMk cId="2116044312" sldId="2147483795"/>
          </pc:sldLayoutMkLst>
        </pc:sldLayoutChg>
        <pc:sldLayoutChg chg="add del mod replId">
          <pc:chgData name="Guest User" userId="S::urn:spo:tenantanon#9ebcd82b-3a71-49bf-891e-86d819a0911c::" providerId="AD" clId="Web-{E96E477E-45D7-87CC-793B-0F1706C8DBF5}" dt="2025-04-30T05:16:27.140" v="62"/>
          <pc:sldLayoutMkLst>
            <pc:docMk/>
            <pc:sldMasterMk cId="118102469" sldId="2147483792"/>
            <pc:sldLayoutMk cId="164421951" sldId="2147483796"/>
          </pc:sldLayoutMkLst>
        </pc:sldLayoutChg>
        <pc:sldLayoutChg chg="add del mod replId">
          <pc:chgData name="Guest User" userId="S::urn:spo:tenantanon#9ebcd82b-3a71-49bf-891e-86d819a0911c::" providerId="AD" clId="Web-{E96E477E-45D7-87CC-793B-0F1706C8DBF5}" dt="2025-04-30T05:16:27.140" v="62"/>
          <pc:sldLayoutMkLst>
            <pc:docMk/>
            <pc:sldMasterMk cId="118102469" sldId="2147483792"/>
            <pc:sldLayoutMk cId="1022403446" sldId="2147483797"/>
          </pc:sldLayoutMkLst>
        </pc:sldLayoutChg>
        <pc:sldLayoutChg chg="add del mod replId">
          <pc:chgData name="Guest User" userId="S::urn:spo:tenantanon#9ebcd82b-3a71-49bf-891e-86d819a0911c::" providerId="AD" clId="Web-{E96E477E-45D7-87CC-793B-0F1706C8DBF5}" dt="2025-04-30T05:16:27.140" v="62"/>
          <pc:sldLayoutMkLst>
            <pc:docMk/>
            <pc:sldMasterMk cId="118102469" sldId="2147483792"/>
            <pc:sldLayoutMk cId="1503199944" sldId="2147483798"/>
          </pc:sldLayoutMkLst>
        </pc:sldLayoutChg>
        <pc:sldLayoutChg chg="add del mod replId">
          <pc:chgData name="Guest User" userId="S::urn:spo:tenantanon#9ebcd82b-3a71-49bf-891e-86d819a0911c::" providerId="AD" clId="Web-{E96E477E-45D7-87CC-793B-0F1706C8DBF5}" dt="2025-04-30T05:16:27.140" v="62"/>
          <pc:sldLayoutMkLst>
            <pc:docMk/>
            <pc:sldMasterMk cId="118102469" sldId="2147483792"/>
            <pc:sldLayoutMk cId="4273960547" sldId="2147483799"/>
          </pc:sldLayoutMkLst>
        </pc:sldLayoutChg>
        <pc:sldLayoutChg chg="add del mod replId">
          <pc:chgData name="Guest User" userId="S::urn:spo:tenantanon#9ebcd82b-3a71-49bf-891e-86d819a0911c::" providerId="AD" clId="Web-{E96E477E-45D7-87CC-793B-0F1706C8DBF5}" dt="2025-04-30T05:16:27.140" v="62"/>
          <pc:sldLayoutMkLst>
            <pc:docMk/>
            <pc:sldMasterMk cId="118102469" sldId="2147483792"/>
            <pc:sldLayoutMk cId="4288209661" sldId="2147483800"/>
          </pc:sldLayoutMkLst>
        </pc:sldLayoutChg>
        <pc:sldLayoutChg chg="add del mod replId">
          <pc:chgData name="Guest User" userId="S::urn:spo:tenantanon#9ebcd82b-3a71-49bf-891e-86d819a0911c::" providerId="AD" clId="Web-{E96E477E-45D7-87CC-793B-0F1706C8DBF5}" dt="2025-04-30T05:16:27.140" v="62"/>
          <pc:sldLayoutMkLst>
            <pc:docMk/>
            <pc:sldMasterMk cId="118102469" sldId="2147483792"/>
            <pc:sldLayoutMk cId="2641856652" sldId="2147483801"/>
          </pc:sldLayoutMkLst>
        </pc:sldLayoutChg>
        <pc:sldLayoutChg chg="add del mod replId">
          <pc:chgData name="Guest User" userId="S::urn:spo:tenantanon#9ebcd82b-3a71-49bf-891e-86d819a0911c::" providerId="AD" clId="Web-{E96E477E-45D7-87CC-793B-0F1706C8DBF5}" dt="2025-04-30T05:16:27.140" v="62"/>
          <pc:sldLayoutMkLst>
            <pc:docMk/>
            <pc:sldMasterMk cId="118102469" sldId="2147483792"/>
            <pc:sldLayoutMk cId="404713919" sldId="2147483802"/>
          </pc:sldLayoutMkLst>
        </pc:sldLayoutChg>
        <pc:sldLayoutChg chg="add del mod replId">
          <pc:chgData name="Guest User" userId="S::urn:spo:tenantanon#9ebcd82b-3a71-49bf-891e-86d819a0911c::" providerId="AD" clId="Web-{E96E477E-45D7-87CC-793B-0F1706C8DBF5}" dt="2025-04-30T05:16:27.140" v="62"/>
          <pc:sldLayoutMkLst>
            <pc:docMk/>
            <pc:sldMasterMk cId="118102469" sldId="2147483792"/>
            <pc:sldLayoutMk cId="744164337" sldId="2147483803"/>
          </pc:sldLayoutMkLst>
        </pc:sldLayoutChg>
      </pc:sldMasterChg>
      <pc:sldMasterChg chg="add del addSldLayout delSldLayout modSldLayout">
        <pc:chgData name="Guest User" userId="S::urn:spo:tenantanon#9ebcd82b-3a71-49bf-891e-86d819a0911c::" providerId="AD" clId="Web-{E96E477E-45D7-87CC-793B-0F1706C8DBF5}" dt="2025-04-30T05:16:46.531" v="64"/>
        <pc:sldMasterMkLst>
          <pc:docMk/>
          <pc:sldMasterMk cId="422128065" sldId="2147483792"/>
        </pc:sldMasterMkLst>
        <pc:sldLayoutChg chg="add del mod replId">
          <pc:chgData name="Guest User" userId="S::urn:spo:tenantanon#9ebcd82b-3a71-49bf-891e-86d819a0911c::" providerId="AD" clId="Web-{E96E477E-45D7-87CC-793B-0F1706C8DBF5}" dt="2025-04-30T05:16:46.531" v="64"/>
          <pc:sldLayoutMkLst>
            <pc:docMk/>
            <pc:sldMasterMk cId="422128065" sldId="2147483792"/>
            <pc:sldLayoutMk cId="4144596098" sldId="2147483793"/>
          </pc:sldLayoutMkLst>
        </pc:sldLayoutChg>
        <pc:sldLayoutChg chg="add del mod replId">
          <pc:chgData name="Guest User" userId="S::urn:spo:tenantanon#9ebcd82b-3a71-49bf-891e-86d819a0911c::" providerId="AD" clId="Web-{E96E477E-45D7-87CC-793B-0F1706C8DBF5}" dt="2025-04-30T05:16:46.531" v="64"/>
          <pc:sldLayoutMkLst>
            <pc:docMk/>
            <pc:sldMasterMk cId="422128065" sldId="2147483792"/>
            <pc:sldLayoutMk cId="3564984450" sldId="2147483794"/>
          </pc:sldLayoutMkLst>
        </pc:sldLayoutChg>
        <pc:sldLayoutChg chg="add del mod replId">
          <pc:chgData name="Guest User" userId="S::urn:spo:tenantanon#9ebcd82b-3a71-49bf-891e-86d819a0911c::" providerId="AD" clId="Web-{E96E477E-45D7-87CC-793B-0F1706C8DBF5}" dt="2025-04-30T05:16:46.531" v="64"/>
          <pc:sldLayoutMkLst>
            <pc:docMk/>
            <pc:sldMasterMk cId="422128065" sldId="2147483792"/>
            <pc:sldLayoutMk cId="467836710" sldId="2147483795"/>
          </pc:sldLayoutMkLst>
        </pc:sldLayoutChg>
        <pc:sldLayoutChg chg="add del mod replId">
          <pc:chgData name="Guest User" userId="S::urn:spo:tenantanon#9ebcd82b-3a71-49bf-891e-86d819a0911c::" providerId="AD" clId="Web-{E96E477E-45D7-87CC-793B-0F1706C8DBF5}" dt="2025-04-30T05:16:46.531" v="64"/>
          <pc:sldLayoutMkLst>
            <pc:docMk/>
            <pc:sldMasterMk cId="422128065" sldId="2147483792"/>
            <pc:sldLayoutMk cId="556537088" sldId="2147483796"/>
          </pc:sldLayoutMkLst>
        </pc:sldLayoutChg>
        <pc:sldLayoutChg chg="add del mod replId">
          <pc:chgData name="Guest User" userId="S::urn:spo:tenantanon#9ebcd82b-3a71-49bf-891e-86d819a0911c::" providerId="AD" clId="Web-{E96E477E-45D7-87CC-793B-0F1706C8DBF5}" dt="2025-04-30T05:16:46.531" v="64"/>
          <pc:sldLayoutMkLst>
            <pc:docMk/>
            <pc:sldMasterMk cId="422128065" sldId="2147483792"/>
            <pc:sldLayoutMk cId="3287587584" sldId="2147483797"/>
          </pc:sldLayoutMkLst>
        </pc:sldLayoutChg>
        <pc:sldLayoutChg chg="add del mod replId">
          <pc:chgData name="Guest User" userId="S::urn:spo:tenantanon#9ebcd82b-3a71-49bf-891e-86d819a0911c::" providerId="AD" clId="Web-{E96E477E-45D7-87CC-793B-0F1706C8DBF5}" dt="2025-04-30T05:16:46.531" v="64"/>
          <pc:sldLayoutMkLst>
            <pc:docMk/>
            <pc:sldMasterMk cId="422128065" sldId="2147483792"/>
            <pc:sldLayoutMk cId="4245601502" sldId="2147483798"/>
          </pc:sldLayoutMkLst>
        </pc:sldLayoutChg>
        <pc:sldLayoutChg chg="add del mod replId">
          <pc:chgData name="Guest User" userId="S::urn:spo:tenantanon#9ebcd82b-3a71-49bf-891e-86d819a0911c::" providerId="AD" clId="Web-{E96E477E-45D7-87CC-793B-0F1706C8DBF5}" dt="2025-04-30T05:16:46.531" v="64"/>
          <pc:sldLayoutMkLst>
            <pc:docMk/>
            <pc:sldMasterMk cId="422128065" sldId="2147483792"/>
            <pc:sldLayoutMk cId="1693116668" sldId="2147483799"/>
          </pc:sldLayoutMkLst>
        </pc:sldLayoutChg>
        <pc:sldLayoutChg chg="add del mod replId">
          <pc:chgData name="Guest User" userId="S::urn:spo:tenantanon#9ebcd82b-3a71-49bf-891e-86d819a0911c::" providerId="AD" clId="Web-{E96E477E-45D7-87CC-793B-0F1706C8DBF5}" dt="2025-04-30T05:16:46.531" v="64"/>
          <pc:sldLayoutMkLst>
            <pc:docMk/>
            <pc:sldMasterMk cId="422128065" sldId="2147483792"/>
            <pc:sldLayoutMk cId="1446223213" sldId="2147483800"/>
          </pc:sldLayoutMkLst>
        </pc:sldLayoutChg>
        <pc:sldLayoutChg chg="add del mod replId">
          <pc:chgData name="Guest User" userId="S::urn:spo:tenantanon#9ebcd82b-3a71-49bf-891e-86d819a0911c::" providerId="AD" clId="Web-{E96E477E-45D7-87CC-793B-0F1706C8DBF5}" dt="2025-04-30T05:16:46.531" v="64"/>
          <pc:sldLayoutMkLst>
            <pc:docMk/>
            <pc:sldMasterMk cId="422128065" sldId="2147483792"/>
            <pc:sldLayoutMk cId="2532083916" sldId="2147483801"/>
          </pc:sldLayoutMkLst>
        </pc:sldLayoutChg>
        <pc:sldLayoutChg chg="add del mod replId">
          <pc:chgData name="Guest User" userId="S::urn:spo:tenantanon#9ebcd82b-3a71-49bf-891e-86d819a0911c::" providerId="AD" clId="Web-{E96E477E-45D7-87CC-793B-0F1706C8DBF5}" dt="2025-04-30T05:16:46.531" v="64"/>
          <pc:sldLayoutMkLst>
            <pc:docMk/>
            <pc:sldMasterMk cId="422128065" sldId="2147483792"/>
            <pc:sldLayoutMk cId="2688826350" sldId="2147483802"/>
          </pc:sldLayoutMkLst>
        </pc:sldLayoutChg>
        <pc:sldLayoutChg chg="add del mod replId">
          <pc:chgData name="Guest User" userId="S::urn:spo:tenantanon#9ebcd82b-3a71-49bf-891e-86d819a0911c::" providerId="AD" clId="Web-{E96E477E-45D7-87CC-793B-0F1706C8DBF5}" dt="2025-04-30T05:16:46.531" v="64"/>
          <pc:sldLayoutMkLst>
            <pc:docMk/>
            <pc:sldMasterMk cId="422128065" sldId="2147483792"/>
            <pc:sldLayoutMk cId="3762897403" sldId="2147483803"/>
          </pc:sldLayoutMkLst>
        </pc:sldLayoutChg>
      </pc:sldMasterChg>
    </pc:docChg>
  </pc:docChgLst>
  <pc:docChgLst>
    <pc:chgData name="Guest User" userId="S::urn:spo:tenantanon#9ebcd82b-3a71-49bf-891e-86d819a0911c::" providerId="AD" clId="Web-{FDB267F9-1B70-8EE6-8ED7-CE1E4037CB25}"/>
    <pc:docChg chg="modSld">
      <pc:chgData name="Guest User" userId="S::urn:spo:tenantanon#9ebcd82b-3a71-49bf-891e-86d819a0911c::" providerId="AD" clId="Web-{FDB267F9-1B70-8EE6-8ED7-CE1E4037CB25}" dt="2025-04-30T05:30:25.028" v="40" actId="20577"/>
      <pc:docMkLst>
        <pc:docMk/>
      </pc:docMkLst>
      <pc:sldChg chg="modSp">
        <pc:chgData name="Guest User" userId="S::urn:spo:tenantanon#9ebcd82b-3a71-49bf-891e-86d819a0911c::" providerId="AD" clId="Web-{FDB267F9-1B70-8EE6-8ED7-CE1E4037CB25}" dt="2025-04-30T05:30:25.028" v="40" actId="20577"/>
        <pc:sldMkLst>
          <pc:docMk/>
          <pc:sldMk cId="0" sldId="261"/>
        </pc:sldMkLst>
        <pc:spChg chg="mod">
          <ac:chgData name="Guest User" userId="S::urn:spo:tenantanon#9ebcd82b-3a71-49bf-891e-86d819a0911c::" providerId="AD" clId="Web-{FDB267F9-1B70-8EE6-8ED7-CE1E4037CB25}" dt="2025-04-30T05:30:25.028" v="40" actId="20577"/>
          <ac:spMkLst>
            <pc:docMk/>
            <pc:sldMk cId="0" sldId="261"/>
            <ac:spMk id="7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223E0B-52FF-4BB5-8219-09D5F907B5A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7D659DE-A5FC-440F-9232-A32BE02A864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w Cen MT Condensed" panose="020B0606020104020203"/>
            </a:rPr>
            <a:t>Number of sports events over the years</a:t>
          </a:r>
          <a:endParaRPr lang="en-US"/>
        </a:p>
      </dgm:t>
    </dgm:pt>
    <dgm:pt modelId="{5BC129F4-81F6-40CC-92DF-04FD82C0CC3A}" type="parTrans" cxnId="{3B94EF0C-8429-44A7-A23C-7B4343FB75E9}">
      <dgm:prSet/>
      <dgm:spPr/>
      <dgm:t>
        <a:bodyPr/>
        <a:lstStyle/>
        <a:p>
          <a:endParaRPr lang="en-US"/>
        </a:p>
      </dgm:t>
    </dgm:pt>
    <dgm:pt modelId="{BCA3AE07-DCB5-4B4A-990C-E3BF27BDC00E}" type="sibTrans" cxnId="{3B94EF0C-8429-44A7-A23C-7B4343FB75E9}">
      <dgm:prSet/>
      <dgm:spPr/>
      <dgm:t>
        <a:bodyPr/>
        <a:lstStyle/>
        <a:p>
          <a:endParaRPr lang="en-US"/>
        </a:p>
      </dgm:t>
    </dgm:pt>
    <dgm:pt modelId="{94145EC4-CF83-4D20-84D0-386FFE2DBB8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w Cen MT Condensed" panose="020B0606020104020203"/>
            </a:rPr>
            <a:t>Countries participation w.r.t number of sports</a:t>
          </a:r>
        </a:p>
      </dgm:t>
    </dgm:pt>
    <dgm:pt modelId="{D351CB11-32ED-4D0D-8777-C4890F0ACD7C}" type="parTrans" cxnId="{538F0A9E-168D-4438-866D-D80731015730}">
      <dgm:prSet/>
      <dgm:spPr/>
    </dgm:pt>
    <dgm:pt modelId="{A219610F-32BD-46E0-B986-8D697DD4ED00}" type="sibTrans" cxnId="{538F0A9E-168D-4438-866D-D80731015730}">
      <dgm:prSet/>
      <dgm:spPr/>
    </dgm:pt>
    <dgm:pt modelId="{D7F11F27-9274-42B8-B4FC-831E689558AC}" type="pres">
      <dgm:prSet presAssocID="{11223E0B-52FF-4BB5-8219-09D5F907B5A6}" presName="root" presStyleCnt="0">
        <dgm:presLayoutVars>
          <dgm:dir/>
          <dgm:resizeHandles val="exact"/>
        </dgm:presLayoutVars>
      </dgm:prSet>
      <dgm:spPr/>
    </dgm:pt>
    <dgm:pt modelId="{6769E2F3-33B0-4A88-8472-EB648B95487C}" type="pres">
      <dgm:prSet presAssocID="{F7D659DE-A5FC-440F-9232-A32BE02A864F}" presName="compNode" presStyleCnt="0"/>
      <dgm:spPr/>
    </dgm:pt>
    <dgm:pt modelId="{DDD4CD65-4672-43A5-ABDC-CA4A53EC9E38}" type="pres">
      <dgm:prSet presAssocID="{F7D659DE-A5FC-440F-9232-A32BE02A864F}" presName="bgRect" presStyleLbl="bgShp" presStyleIdx="0" presStyleCnt="2"/>
      <dgm:spPr/>
    </dgm:pt>
    <dgm:pt modelId="{965B4C32-2AE1-410F-9E8C-8734C80EBE1D}" type="pres">
      <dgm:prSet presAssocID="{F7D659DE-A5FC-440F-9232-A32BE02A864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ort Balls"/>
        </a:ext>
      </dgm:extLst>
    </dgm:pt>
    <dgm:pt modelId="{82E85F38-34A9-4B28-94C3-9A13C23154F7}" type="pres">
      <dgm:prSet presAssocID="{F7D659DE-A5FC-440F-9232-A32BE02A864F}" presName="spaceRect" presStyleCnt="0"/>
      <dgm:spPr/>
    </dgm:pt>
    <dgm:pt modelId="{29861111-51C6-4226-A47A-46D243080C65}" type="pres">
      <dgm:prSet presAssocID="{F7D659DE-A5FC-440F-9232-A32BE02A864F}" presName="parTx" presStyleLbl="revTx" presStyleIdx="0" presStyleCnt="2">
        <dgm:presLayoutVars>
          <dgm:chMax val="0"/>
          <dgm:chPref val="0"/>
        </dgm:presLayoutVars>
      </dgm:prSet>
      <dgm:spPr/>
    </dgm:pt>
    <dgm:pt modelId="{5C4DC308-8DB4-426C-9682-0037443BD2C8}" type="pres">
      <dgm:prSet presAssocID="{BCA3AE07-DCB5-4B4A-990C-E3BF27BDC00E}" presName="sibTrans" presStyleCnt="0"/>
      <dgm:spPr/>
    </dgm:pt>
    <dgm:pt modelId="{20BBC550-8CD1-4015-A4DA-B28529089486}" type="pres">
      <dgm:prSet presAssocID="{94145EC4-CF83-4D20-84D0-386FFE2DBB8B}" presName="compNode" presStyleCnt="0"/>
      <dgm:spPr/>
    </dgm:pt>
    <dgm:pt modelId="{E6DE9EE9-C7BC-4BD6-8195-29DB9EF587B0}" type="pres">
      <dgm:prSet presAssocID="{94145EC4-CF83-4D20-84D0-386FFE2DBB8B}" presName="bgRect" presStyleLbl="bgShp" presStyleIdx="1" presStyleCnt="2"/>
      <dgm:spPr/>
    </dgm:pt>
    <dgm:pt modelId="{D0759313-0A7A-4B09-9DC2-229126377380}" type="pres">
      <dgm:prSet presAssocID="{94145EC4-CF83-4D20-84D0-386FFE2DBB8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icket"/>
        </a:ext>
      </dgm:extLst>
    </dgm:pt>
    <dgm:pt modelId="{C05B03C3-75F5-4B88-9257-2DF5CA65BC38}" type="pres">
      <dgm:prSet presAssocID="{94145EC4-CF83-4D20-84D0-386FFE2DBB8B}" presName="spaceRect" presStyleCnt="0"/>
      <dgm:spPr/>
    </dgm:pt>
    <dgm:pt modelId="{8D60D484-6293-47CE-98CD-BA941AF5AEC3}" type="pres">
      <dgm:prSet presAssocID="{94145EC4-CF83-4D20-84D0-386FFE2DBB8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B94EF0C-8429-44A7-A23C-7B4343FB75E9}" srcId="{11223E0B-52FF-4BB5-8219-09D5F907B5A6}" destId="{F7D659DE-A5FC-440F-9232-A32BE02A864F}" srcOrd="0" destOrd="0" parTransId="{5BC129F4-81F6-40CC-92DF-04FD82C0CC3A}" sibTransId="{BCA3AE07-DCB5-4B4A-990C-E3BF27BDC00E}"/>
    <dgm:cxn modelId="{2EB3DD2A-63E7-4261-A39F-E48BAF6F8135}" type="presOf" srcId="{94145EC4-CF83-4D20-84D0-386FFE2DBB8B}" destId="{8D60D484-6293-47CE-98CD-BA941AF5AEC3}" srcOrd="0" destOrd="0" presId="urn:microsoft.com/office/officeart/2018/2/layout/IconVerticalSolidList"/>
    <dgm:cxn modelId="{ECE6D246-497A-4E57-A5A8-B3BBB8C05154}" type="presOf" srcId="{11223E0B-52FF-4BB5-8219-09D5F907B5A6}" destId="{D7F11F27-9274-42B8-B4FC-831E689558AC}" srcOrd="0" destOrd="0" presId="urn:microsoft.com/office/officeart/2018/2/layout/IconVerticalSolidList"/>
    <dgm:cxn modelId="{538F0A9E-168D-4438-866D-D80731015730}" srcId="{11223E0B-52FF-4BB5-8219-09D5F907B5A6}" destId="{94145EC4-CF83-4D20-84D0-386FFE2DBB8B}" srcOrd="1" destOrd="0" parTransId="{D351CB11-32ED-4D0D-8777-C4890F0ACD7C}" sibTransId="{A219610F-32BD-46E0-B986-8D697DD4ED00}"/>
    <dgm:cxn modelId="{67511AB9-09CC-4422-B113-B6088939A10F}" type="presOf" srcId="{F7D659DE-A5FC-440F-9232-A32BE02A864F}" destId="{29861111-51C6-4226-A47A-46D243080C65}" srcOrd="0" destOrd="0" presId="urn:microsoft.com/office/officeart/2018/2/layout/IconVerticalSolidList"/>
    <dgm:cxn modelId="{A46B896A-A443-45A8-B4BE-058FE011CAA1}" type="presParOf" srcId="{D7F11F27-9274-42B8-B4FC-831E689558AC}" destId="{6769E2F3-33B0-4A88-8472-EB648B95487C}" srcOrd="0" destOrd="0" presId="urn:microsoft.com/office/officeart/2018/2/layout/IconVerticalSolidList"/>
    <dgm:cxn modelId="{F094D74F-EB55-4BF6-8C29-D51A4C955839}" type="presParOf" srcId="{6769E2F3-33B0-4A88-8472-EB648B95487C}" destId="{DDD4CD65-4672-43A5-ABDC-CA4A53EC9E38}" srcOrd="0" destOrd="0" presId="urn:microsoft.com/office/officeart/2018/2/layout/IconVerticalSolidList"/>
    <dgm:cxn modelId="{C347C9C2-0750-438A-82CE-1432B237BF51}" type="presParOf" srcId="{6769E2F3-33B0-4A88-8472-EB648B95487C}" destId="{965B4C32-2AE1-410F-9E8C-8734C80EBE1D}" srcOrd="1" destOrd="0" presId="urn:microsoft.com/office/officeart/2018/2/layout/IconVerticalSolidList"/>
    <dgm:cxn modelId="{41C3657A-6D87-45B0-B90D-5CBEBC20A8BB}" type="presParOf" srcId="{6769E2F3-33B0-4A88-8472-EB648B95487C}" destId="{82E85F38-34A9-4B28-94C3-9A13C23154F7}" srcOrd="2" destOrd="0" presId="urn:microsoft.com/office/officeart/2018/2/layout/IconVerticalSolidList"/>
    <dgm:cxn modelId="{9C427D21-9ABF-424B-B893-9F6FC09B3834}" type="presParOf" srcId="{6769E2F3-33B0-4A88-8472-EB648B95487C}" destId="{29861111-51C6-4226-A47A-46D243080C65}" srcOrd="3" destOrd="0" presId="urn:microsoft.com/office/officeart/2018/2/layout/IconVerticalSolidList"/>
    <dgm:cxn modelId="{78E6ED71-606F-4BB0-9F40-D39D017071B6}" type="presParOf" srcId="{D7F11F27-9274-42B8-B4FC-831E689558AC}" destId="{5C4DC308-8DB4-426C-9682-0037443BD2C8}" srcOrd="1" destOrd="0" presId="urn:microsoft.com/office/officeart/2018/2/layout/IconVerticalSolidList"/>
    <dgm:cxn modelId="{ED1A7F47-C73A-4C14-822D-2BF927E64C44}" type="presParOf" srcId="{D7F11F27-9274-42B8-B4FC-831E689558AC}" destId="{20BBC550-8CD1-4015-A4DA-B28529089486}" srcOrd="2" destOrd="0" presId="urn:microsoft.com/office/officeart/2018/2/layout/IconVerticalSolidList"/>
    <dgm:cxn modelId="{46BEB498-77C4-4FE8-A8CB-BC3A13A1B234}" type="presParOf" srcId="{20BBC550-8CD1-4015-A4DA-B28529089486}" destId="{E6DE9EE9-C7BC-4BD6-8195-29DB9EF587B0}" srcOrd="0" destOrd="0" presId="urn:microsoft.com/office/officeart/2018/2/layout/IconVerticalSolidList"/>
    <dgm:cxn modelId="{166AF6B9-5F39-40A8-A890-1963A20F678F}" type="presParOf" srcId="{20BBC550-8CD1-4015-A4DA-B28529089486}" destId="{D0759313-0A7A-4B09-9DC2-229126377380}" srcOrd="1" destOrd="0" presId="urn:microsoft.com/office/officeart/2018/2/layout/IconVerticalSolidList"/>
    <dgm:cxn modelId="{8917F28C-D95A-48B6-8FD5-BD2875A356D2}" type="presParOf" srcId="{20BBC550-8CD1-4015-A4DA-B28529089486}" destId="{C05B03C3-75F5-4B88-9257-2DF5CA65BC38}" srcOrd="2" destOrd="0" presId="urn:microsoft.com/office/officeart/2018/2/layout/IconVerticalSolidList"/>
    <dgm:cxn modelId="{98869878-F4AB-4F45-9B96-C8A394409731}" type="presParOf" srcId="{20BBC550-8CD1-4015-A4DA-B28529089486}" destId="{8D60D484-6293-47CE-98CD-BA941AF5AEC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223E0B-52FF-4BB5-8219-09D5F907B5A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7D659DE-A5FC-440F-9232-A32BE02A864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w Cen MT Condensed" panose="020B0606020104020203"/>
            </a:rPr>
            <a:t>Comparison among countries</a:t>
          </a:r>
          <a:endParaRPr lang="en-US"/>
        </a:p>
      </dgm:t>
    </dgm:pt>
    <dgm:pt modelId="{5BC129F4-81F6-40CC-92DF-04FD82C0CC3A}" type="parTrans" cxnId="{3B94EF0C-8429-44A7-A23C-7B4343FB75E9}">
      <dgm:prSet/>
      <dgm:spPr/>
      <dgm:t>
        <a:bodyPr/>
        <a:lstStyle/>
        <a:p>
          <a:endParaRPr lang="en-US"/>
        </a:p>
      </dgm:t>
    </dgm:pt>
    <dgm:pt modelId="{BCA3AE07-DCB5-4B4A-990C-E3BF27BDC00E}" type="sibTrans" cxnId="{3B94EF0C-8429-44A7-A23C-7B4343FB75E9}">
      <dgm:prSet/>
      <dgm:spPr/>
      <dgm:t>
        <a:bodyPr/>
        <a:lstStyle/>
        <a:p>
          <a:endParaRPr lang="en-US"/>
        </a:p>
      </dgm:t>
    </dgm:pt>
    <dgm:pt modelId="{94145EC4-CF83-4D20-84D0-386FFE2DBB8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w Cen MT Condensed" panose="020B0606020104020203"/>
            </a:rPr>
            <a:t>Country wise analysis</a:t>
          </a:r>
        </a:p>
      </dgm:t>
    </dgm:pt>
    <dgm:pt modelId="{D351CB11-32ED-4D0D-8777-C4890F0ACD7C}" type="parTrans" cxnId="{06C9683B-8119-48F5-BFE9-57851212908E}">
      <dgm:prSet/>
      <dgm:spPr/>
    </dgm:pt>
    <dgm:pt modelId="{A219610F-32BD-46E0-B986-8D697DD4ED00}" type="sibTrans" cxnId="{06C9683B-8119-48F5-BFE9-57851212908E}">
      <dgm:prSet/>
      <dgm:spPr/>
    </dgm:pt>
    <dgm:pt modelId="{48EA4EDE-F584-4E90-89E5-6C7DD70895FA}" type="pres">
      <dgm:prSet presAssocID="{11223E0B-52FF-4BB5-8219-09D5F907B5A6}" presName="root" presStyleCnt="0">
        <dgm:presLayoutVars>
          <dgm:dir/>
          <dgm:resizeHandles val="exact"/>
        </dgm:presLayoutVars>
      </dgm:prSet>
      <dgm:spPr/>
    </dgm:pt>
    <dgm:pt modelId="{6DFD2B85-8D42-4044-A2A5-AAA7D6FF3EBA}" type="pres">
      <dgm:prSet presAssocID="{F7D659DE-A5FC-440F-9232-A32BE02A864F}" presName="compNode" presStyleCnt="0"/>
      <dgm:spPr/>
    </dgm:pt>
    <dgm:pt modelId="{8B2CF564-4977-4614-B142-A064DE2F352A}" type="pres">
      <dgm:prSet presAssocID="{F7D659DE-A5FC-440F-9232-A32BE02A864F}" presName="bgRect" presStyleLbl="bgShp" presStyleIdx="0" presStyleCnt="2"/>
      <dgm:spPr/>
    </dgm:pt>
    <dgm:pt modelId="{55306064-54C0-4522-B25F-CFD3899FC628}" type="pres">
      <dgm:prSet presAssocID="{F7D659DE-A5FC-440F-9232-A32BE02A864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ECDF10F8-6BCE-4BCB-AB8B-9A59900147F8}" type="pres">
      <dgm:prSet presAssocID="{F7D659DE-A5FC-440F-9232-A32BE02A864F}" presName="spaceRect" presStyleCnt="0"/>
      <dgm:spPr/>
    </dgm:pt>
    <dgm:pt modelId="{667A6049-0D5E-429F-95A0-7EDF1E5DBC4D}" type="pres">
      <dgm:prSet presAssocID="{F7D659DE-A5FC-440F-9232-A32BE02A864F}" presName="parTx" presStyleLbl="revTx" presStyleIdx="0" presStyleCnt="2">
        <dgm:presLayoutVars>
          <dgm:chMax val="0"/>
          <dgm:chPref val="0"/>
        </dgm:presLayoutVars>
      </dgm:prSet>
      <dgm:spPr/>
    </dgm:pt>
    <dgm:pt modelId="{B58C70E0-F0EA-4DA5-9482-6EE22E9D280E}" type="pres">
      <dgm:prSet presAssocID="{BCA3AE07-DCB5-4B4A-990C-E3BF27BDC00E}" presName="sibTrans" presStyleCnt="0"/>
      <dgm:spPr/>
    </dgm:pt>
    <dgm:pt modelId="{EE894961-98C2-4657-91A0-D47AB2B33218}" type="pres">
      <dgm:prSet presAssocID="{94145EC4-CF83-4D20-84D0-386FFE2DBB8B}" presName="compNode" presStyleCnt="0"/>
      <dgm:spPr/>
    </dgm:pt>
    <dgm:pt modelId="{BD64C3DE-90F7-402E-8B91-B19E10271D05}" type="pres">
      <dgm:prSet presAssocID="{94145EC4-CF83-4D20-84D0-386FFE2DBB8B}" presName="bgRect" presStyleLbl="bgShp" presStyleIdx="1" presStyleCnt="2"/>
      <dgm:spPr/>
    </dgm:pt>
    <dgm:pt modelId="{3FC54265-39D8-42AA-ADBF-971D290F88A0}" type="pres">
      <dgm:prSet presAssocID="{94145EC4-CF83-4D20-84D0-386FFE2DBB8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0E700F4-9B5F-4989-AF3A-4060521D4AD5}" type="pres">
      <dgm:prSet presAssocID="{94145EC4-CF83-4D20-84D0-386FFE2DBB8B}" presName="spaceRect" presStyleCnt="0"/>
      <dgm:spPr/>
    </dgm:pt>
    <dgm:pt modelId="{D77C0BAF-DD45-4198-8BE6-B41A98DE45E9}" type="pres">
      <dgm:prSet presAssocID="{94145EC4-CF83-4D20-84D0-386FFE2DBB8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B94EF0C-8429-44A7-A23C-7B4343FB75E9}" srcId="{11223E0B-52FF-4BB5-8219-09D5F907B5A6}" destId="{F7D659DE-A5FC-440F-9232-A32BE02A864F}" srcOrd="0" destOrd="0" parTransId="{5BC129F4-81F6-40CC-92DF-04FD82C0CC3A}" sibTransId="{BCA3AE07-DCB5-4B4A-990C-E3BF27BDC00E}"/>
    <dgm:cxn modelId="{06C9683B-8119-48F5-BFE9-57851212908E}" srcId="{11223E0B-52FF-4BB5-8219-09D5F907B5A6}" destId="{94145EC4-CF83-4D20-84D0-386FFE2DBB8B}" srcOrd="1" destOrd="0" parTransId="{D351CB11-32ED-4D0D-8777-C4890F0ACD7C}" sibTransId="{A219610F-32BD-46E0-B986-8D697DD4ED00}"/>
    <dgm:cxn modelId="{5EDEA750-2205-4F78-9466-B7B79EFF3799}" type="presOf" srcId="{11223E0B-52FF-4BB5-8219-09D5F907B5A6}" destId="{48EA4EDE-F584-4E90-89E5-6C7DD70895FA}" srcOrd="0" destOrd="0" presId="urn:microsoft.com/office/officeart/2018/2/layout/IconVerticalSolidList"/>
    <dgm:cxn modelId="{61ABDC74-EBB0-48BD-881A-0A5464629013}" type="presOf" srcId="{F7D659DE-A5FC-440F-9232-A32BE02A864F}" destId="{667A6049-0D5E-429F-95A0-7EDF1E5DBC4D}" srcOrd="0" destOrd="0" presId="urn:microsoft.com/office/officeart/2018/2/layout/IconVerticalSolidList"/>
    <dgm:cxn modelId="{94BBE8AC-E7C1-4C66-844B-1E6A642E3AF2}" type="presOf" srcId="{94145EC4-CF83-4D20-84D0-386FFE2DBB8B}" destId="{D77C0BAF-DD45-4198-8BE6-B41A98DE45E9}" srcOrd="0" destOrd="0" presId="urn:microsoft.com/office/officeart/2018/2/layout/IconVerticalSolidList"/>
    <dgm:cxn modelId="{A0217667-F823-4516-9B27-C53D431FE86A}" type="presParOf" srcId="{48EA4EDE-F584-4E90-89E5-6C7DD70895FA}" destId="{6DFD2B85-8D42-4044-A2A5-AAA7D6FF3EBA}" srcOrd="0" destOrd="0" presId="urn:microsoft.com/office/officeart/2018/2/layout/IconVerticalSolidList"/>
    <dgm:cxn modelId="{58DC53B1-B1AD-4B1E-93D2-6F6DE8436B3B}" type="presParOf" srcId="{6DFD2B85-8D42-4044-A2A5-AAA7D6FF3EBA}" destId="{8B2CF564-4977-4614-B142-A064DE2F352A}" srcOrd="0" destOrd="0" presId="urn:microsoft.com/office/officeart/2018/2/layout/IconVerticalSolidList"/>
    <dgm:cxn modelId="{E919FC95-6AD3-41F4-B11B-A7B3777618A6}" type="presParOf" srcId="{6DFD2B85-8D42-4044-A2A5-AAA7D6FF3EBA}" destId="{55306064-54C0-4522-B25F-CFD3899FC628}" srcOrd="1" destOrd="0" presId="urn:microsoft.com/office/officeart/2018/2/layout/IconVerticalSolidList"/>
    <dgm:cxn modelId="{0D25F8BF-44D4-459B-A06E-45FA6A7B312E}" type="presParOf" srcId="{6DFD2B85-8D42-4044-A2A5-AAA7D6FF3EBA}" destId="{ECDF10F8-6BCE-4BCB-AB8B-9A59900147F8}" srcOrd="2" destOrd="0" presId="urn:microsoft.com/office/officeart/2018/2/layout/IconVerticalSolidList"/>
    <dgm:cxn modelId="{60843062-01A9-48A1-A4AF-26365034383E}" type="presParOf" srcId="{6DFD2B85-8D42-4044-A2A5-AAA7D6FF3EBA}" destId="{667A6049-0D5E-429F-95A0-7EDF1E5DBC4D}" srcOrd="3" destOrd="0" presId="urn:microsoft.com/office/officeart/2018/2/layout/IconVerticalSolidList"/>
    <dgm:cxn modelId="{27FD218C-F517-4441-8B4F-120D761C5DC7}" type="presParOf" srcId="{48EA4EDE-F584-4E90-89E5-6C7DD70895FA}" destId="{B58C70E0-F0EA-4DA5-9482-6EE22E9D280E}" srcOrd="1" destOrd="0" presId="urn:microsoft.com/office/officeart/2018/2/layout/IconVerticalSolidList"/>
    <dgm:cxn modelId="{52F3E7F0-B9EB-4AC4-AEA6-2D48CB4E6915}" type="presParOf" srcId="{48EA4EDE-F584-4E90-89E5-6C7DD70895FA}" destId="{EE894961-98C2-4657-91A0-D47AB2B33218}" srcOrd="2" destOrd="0" presId="urn:microsoft.com/office/officeart/2018/2/layout/IconVerticalSolidList"/>
    <dgm:cxn modelId="{4E44F5B8-8A85-4D3E-AF62-286C505C76AB}" type="presParOf" srcId="{EE894961-98C2-4657-91A0-D47AB2B33218}" destId="{BD64C3DE-90F7-402E-8B91-B19E10271D05}" srcOrd="0" destOrd="0" presId="urn:microsoft.com/office/officeart/2018/2/layout/IconVerticalSolidList"/>
    <dgm:cxn modelId="{148E29A7-AAA9-4301-ABA3-121287131993}" type="presParOf" srcId="{EE894961-98C2-4657-91A0-D47AB2B33218}" destId="{3FC54265-39D8-42AA-ADBF-971D290F88A0}" srcOrd="1" destOrd="0" presId="urn:microsoft.com/office/officeart/2018/2/layout/IconVerticalSolidList"/>
    <dgm:cxn modelId="{6CD873CC-691D-4C05-91CE-7980EB9A110F}" type="presParOf" srcId="{EE894961-98C2-4657-91A0-D47AB2B33218}" destId="{70E700F4-9B5F-4989-AF3A-4060521D4AD5}" srcOrd="2" destOrd="0" presId="urn:microsoft.com/office/officeart/2018/2/layout/IconVerticalSolidList"/>
    <dgm:cxn modelId="{EF771D18-C504-43CE-AB95-C117E8CEF70B}" type="presParOf" srcId="{EE894961-98C2-4657-91A0-D47AB2B33218}" destId="{D77C0BAF-DD45-4198-8BE6-B41A98DE45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D4CD65-4672-43A5-ABDC-CA4A53EC9E38}">
      <dsp:nvSpPr>
        <dsp:cNvPr id="0" name=""/>
        <dsp:cNvSpPr/>
      </dsp:nvSpPr>
      <dsp:spPr>
        <a:xfrm>
          <a:off x="0" y="799703"/>
          <a:ext cx="5641974" cy="14763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5B4C32-2AE1-410F-9E8C-8734C80EBE1D}">
      <dsp:nvSpPr>
        <dsp:cNvPr id="0" name=""/>
        <dsp:cNvSpPr/>
      </dsp:nvSpPr>
      <dsp:spPr>
        <a:xfrm>
          <a:off x="446603" y="1131887"/>
          <a:ext cx="812006" cy="812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61111-51C6-4226-A47A-46D243080C65}">
      <dsp:nvSpPr>
        <dsp:cNvPr id="0" name=""/>
        <dsp:cNvSpPr/>
      </dsp:nvSpPr>
      <dsp:spPr>
        <a:xfrm>
          <a:off x="1705213" y="799703"/>
          <a:ext cx="3936761" cy="1476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50" tIns="156250" rIns="156250" bIns="156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w Cen MT Condensed" panose="020B0606020104020203"/>
            </a:rPr>
            <a:t>Number of sports events over the years</a:t>
          </a:r>
          <a:endParaRPr lang="en-US" sz="2500" kern="1200"/>
        </a:p>
      </dsp:txBody>
      <dsp:txXfrm>
        <a:off x="1705213" y="799703"/>
        <a:ext cx="3936761" cy="1476375"/>
      </dsp:txXfrm>
    </dsp:sp>
    <dsp:sp modelId="{E6DE9EE9-C7BC-4BD6-8195-29DB9EF587B0}">
      <dsp:nvSpPr>
        <dsp:cNvPr id="0" name=""/>
        <dsp:cNvSpPr/>
      </dsp:nvSpPr>
      <dsp:spPr>
        <a:xfrm>
          <a:off x="0" y="2645171"/>
          <a:ext cx="5641974" cy="14763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59313-0A7A-4B09-9DC2-229126377380}">
      <dsp:nvSpPr>
        <dsp:cNvPr id="0" name=""/>
        <dsp:cNvSpPr/>
      </dsp:nvSpPr>
      <dsp:spPr>
        <a:xfrm>
          <a:off x="446603" y="2977356"/>
          <a:ext cx="812006" cy="812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0D484-6293-47CE-98CD-BA941AF5AEC3}">
      <dsp:nvSpPr>
        <dsp:cNvPr id="0" name=""/>
        <dsp:cNvSpPr/>
      </dsp:nvSpPr>
      <dsp:spPr>
        <a:xfrm>
          <a:off x="1705213" y="2645171"/>
          <a:ext cx="3936761" cy="1476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50" tIns="156250" rIns="156250" bIns="156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w Cen MT Condensed" panose="020B0606020104020203"/>
            </a:rPr>
            <a:t>Countries participation w.r.t number of sports</a:t>
          </a:r>
        </a:p>
      </dsp:txBody>
      <dsp:txXfrm>
        <a:off x="1705213" y="2645171"/>
        <a:ext cx="3936761" cy="14763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2CF564-4977-4614-B142-A064DE2F352A}">
      <dsp:nvSpPr>
        <dsp:cNvPr id="0" name=""/>
        <dsp:cNvSpPr/>
      </dsp:nvSpPr>
      <dsp:spPr>
        <a:xfrm>
          <a:off x="0" y="795833"/>
          <a:ext cx="5734050" cy="14692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306064-54C0-4522-B25F-CFD3899FC628}">
      <dsp:nvSpPr>
        <dsp:cNvPr id="0" name=""/>
        <dsp:cNvSpPr/>
      </dsp:nvSpPr>
      <dsp:spPr>
        <a:xfrm>
          <a:off x="444442" y="1126410"/>
          <a:ext cx="808077" cy="8080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7A6049-0D5E-429F-95A0-7EDF1E5DBC4D}">
      <dsp:nvSpPr>
        <dsp:cNvPr id="0" name=""/>
        <dsp:cNvSpPr/>
      </dsp:nvSpPr>
      <dsp:spPr>
        <a:xfrm>
          <a:off x="1696961" y="795833"/>
          <a:ext cx="4037088" cy="1469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494" tIns="155494" rIns="155494" bIns="15549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w Cen MT Condensed" panose="020B0606020104020203"/>
            </a:rPr>
            <a:t>Comparison among countries</a:t>
          </a:r>
          <a:endParaRPr lang="en-US" sz="2500" kern="1200"/>
        </a:p>
      </dsp:txBody>
      <dsp:txXfrm>
        <a:off x="1696961" y="795833"/>
        <a:ext cx="4037088" cy="1469231"/>
      </dsp:txXfrm>
    </dsp:sp>
    <dsp:sp modelId="{BD64C3DE-90F7-402E-8B91-B19E10271D05}">
      <dsp:nvSpPr>
        <dsp:cNvPr id="0" name=""/>
        <dsp:cNvSpPr/>
      </dsp:nvSpPr>
      <dsp:spPr>
        <a:xfrm>
          <a:off x="0" y="2632372"/>
          <a:ext cx="5734050" cy="14692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C54265-39D8-42AA-ADBF-971D290F88A0}">
      <dsp:nvSpPr>
        <dsp:cNvPr id="0" name=""/>
        <dsp:cNvSpPr/>
      </dsp:nvSpPr>
      <dsp:spPr>
        <a:xfrm>
          <a:off x="444442" y="2962949"/>
          <a:ext cx="808077" cy="8080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C0BAF-DD45-4198-8BE6-B41A98DE45E9}">
      <dsp:nvSpPr>
        <dsp:cNvPr id="0" name=""/>
        <dsp:cNvSpPr/>
      </dsp:nvSpPr>
      <dsp:spPr>
        <a:xfrm>
          <a:off x="1696961" y="2632372"/>
          <a:ext cx="4037088" cy="1469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494" tIns="155494" rIns="155494" bIns="15549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w Cen MT Condensed" panose="020B0606020104020203"/>
            </a:rPr>
            <a:t>Country wise analysis</a:t>
          </a:r>
        </a:p>
      </dsp:txBody>
      <dsp:txXfrm>
        <a:off x="1696961" y="2632372"/>
        <a:ext cx="4037088" cy="1469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55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7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25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7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54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3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2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6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7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8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79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96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F1095B3-AF11-0A1F-9BF5-550A963FD2D5}"/>
              </a:ext>
            </a:extLst>
          </p:cNvPr>
          <p:cNvSpPr txBox="1">
            <a:spLocks/>
          </p:cNvSpPr>
          <p:nvPr/>
        </p:nvSpPr>
        <p:spPr>
          <a:xfrm>
            <a:off x="930675" y="1929499"/>
            <a:ext cx="6066818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err="1"/>
              <a:t>OLyMPIX</a:t>
            </a:r>
            <a:r>
              <a:rPr lang="en-US"/>
              <a:t>: Olympic Data </a:t>
            </a:r>
            <a:r>
              <a:rPr lang="en-US" err="1"/>
              <a:t>visualisation</a:t>
            </a:r>
            <a:r>
              <a:rPr lang="en-US"/>
              <a:t> tool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A3B78E-0C95-E7FF-271C-7D25C8D595CD}"/>
              </a:ext>
            </a:extLst>
          </p:cNvPr>
          <p:cNvSpPr txBox="1">
            <a:spLocks/>
          </p:cNvSpPr>
          <p:nvPr/>
        </p:nvSpPr>
        <p:spPr>
          <a:xfrm>
            <a:off x="930675" y="4464170"/>
            <a:ext cx="6893516" cy="4023360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ea typeface="+mn-lt"/>
                <a:cs typeface="+mn-lt"/>
              </a:rPr>
              <a:t>Course</a:t>
            </a:r>
            <a:r>
              <a:rPr lang="en-US" sz="2800">
                <a:ea typeface="+mn-lt"/>
                <a:cs typeface="+mn-lt"/>
              </a:rPr>
              <a:t>: CS661 – Big Data Visual Analytics</a:t>
            </a:r>
            <a:br>
              <a:rPr lang="en-US" sz="2800">
                <a:ea typeface="+mn-lt"/>
                <a:cs typeface="+mn-lt"/>
              </a:rPr>
            </a:br>
            <a:r>
              <a:rPr lang="en-US" sz="2800"/>
              <a:t>Instructor: Prof. Soumya Dutta</a:t>
            </a:r>
          </a:p>
          <a:p>
            <a:r>
              <a:rPr lang="en-US" sz="2800"/>
              <a:t>Group: 21</a:t>
            </a:r>
          </a:p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AF1BD3-0DE7-5C8D-F986-2C158BC414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860" r="12584" b="-3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4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CBD461-7ED1-8DB2-38C4-FAB0A005F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32DC26D-8B9B-4CC1-B3CC-D3EA0FB1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olorful pins connected with a thread">
            <a:extLst>
              <a:ext uri="{FF2B5EF4-FFF2-40B4-BE49-F238E27FC236}">
                <a16:creationId xmlns:a16="http://schemas.microsoft.com/office/drawing/2014/main" id="{166EB2FF-6381-EB43-2B68-E900CF979B7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r="-1" b="15708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EC0B3F-53A6-F98F-43B4-D96A6EB9C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684437" cy="5571066"/>
          </a:xfrm>
        </p:spPr>
        <p:txBody>
          <a:bodyPr>
            <a:normAutofit/>
          </a:bodyPr>
          <a:lstStyle/>
          <a:p>
            <a:pPr algn="r"/>
            <a:r>
              <a:rPr lang="en-IN" err="1"/>
              <a:t>InTRODUCTION</a:t>
            </a:r>
            <a:endParaRPr lang="en-US" err="1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B7ADC3-53A0-44F2-914A-78CADAF33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45" y="1828800"/>
            <a:ext cx="0" cy="3200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8451E2-267E-A64C-E594-34D9AB02F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371" y="643467"/>
            <a:ext cx="6574112" cy="5571066"/>
          </a:xfrm>
        </p:spPr>
        <p:txBody>
          <a:bodyPr vert="horz" lIns="45720" tIns="45720" rIns="45720" bIns="45720" rtlCol="0" anchor="ctr">
            <a:normAutofit/>
          </a:bodyPr>
          <a:lstStyle/>
          <a:p>
            <a:r>
              <a:rPr lang="en-US" b="1">
                <a:ea typeface="+mn-lt"/>
                <a:cs typeface="+mn-lt"/>
              </a:rPr>
              <a:t>What is </a:t>
            </a:r>
            <a:r>
              <a:rPr lang="en-US" b="1" err="1">
                <a:ea typeface="+mn-lt"/>
                <a:cs typeface="+mn-lt"/>
              </a:rPr>
              <a:t>Olympix</a:t>
            </a:r>
            <a:r>
              <a:rPr lang="en-US" b="1">
                <a:ea typeface="+mn-lt"/>
                <a:cs typeface="+mn-lt"/>
              </a:rPr>
              <a:t>?</a:t>
            </a:r>
            <a:endParaRPr lang="en-US"/>
          </a:p>
          <a:p>
            <a:r>
              <a:rPr lang="en-US"/>
              <a:t>- </a:t>
            </a:r>
            <a:r>
              <a:rPr lang="en-US">
                <a:latin typeface="TW Cen MT"/>
              </a:rPr>
              <a:t>An interactive data visualization platform showcasing Olympic Games statistics.</a:t>
            </a:r>
          </a:p>
          <a:p>
            <a:r>
              <a:rPr lang="en-US"/>
              <a:t>- </a:t>
            </a:r>
            <a:r>
              <a:rPr lang="en-US">
                <a:ea typeface="+mn-lt"/>
                <a:cs typeface="+mn-lt"/>
              </a:rPr>
              <a:t>Designed for sports lovers to explore events, stats, and more.</a:t>
            </a:r>
          </a:p>
          <a:p>
            <a:r>
              <a:rPr lang="en-US"/>
              <a:t>Features:</a:t>
            </a:r>
          </a:p>
          <a:p>
            <a:r>
              <a:rPr lang="en-US"/>
              <a:t>- Data sourced from Kaggle Datasets.</a:t>
            </a:r>
          </a:p>
          <a:p>
            <a:r>
              <a:rPr lang="en-US"/>
              <a:t>- Technologies: </a:t>
            </a:r>
            <a:r>
              <a:rPr lang="en-US">
                <a:latin typeface="TW Cen MT"/>
              </a:rPr>
              <a:t>React.js for the frontend, D3.js for dynamic data visualizations.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09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09556B-EAE9-4435-B409-0519F2CB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7" cy="6858000"/>
          </a:xfrm>
          <a:prstGeom prst="rect">
            <a:avLst/>
          </a:prstGeom>
          <a:solidFill>
            <a:srgbClr val="513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6007027" cy="1499616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Medal Dashboard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14CCBE-423E-41B2-A9F3-82679F49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6007027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solidFill>
                  <a:srgbClr val="FFFFFF"/>
                </a:solidFill>
              </a:rPr>
              <a:t>Features</a:t>
            </a:r>
            <a:r>
              <a:rPr lang="en-US">
                <a:solidFill>
                  <a:srgbClr val="FFFFFF"/>
                </a:solidFill>
              </a:rPr>
              <a:t>:</a:t>
            </a:r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- 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Map-Based Visualization</a:t>
            </a:r>
            <a:r>
              <a:rPr lang="en-US">
                <a:solidFill>
                  <a:srgbClr val="FFFFFF"/>
                </a:solidFill>
              </a:rPr>
              <a:t>.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- Continent Analysis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- Rankings based on gold, silver, bronze, and total medals.</a:t>
            </a:r>
          </a:p>
          <a:p>
            <a:pPr>
              <a:buFont typeface="Calibri" panose="020B0602020104020603" pitchFamily="34" charset="0"/>
              <a:buChar char="-"/>
            </a:pPr>
            <a:r>
              <a:rPr lang="en-US">
                <a:solidFill>
                  <a:srgbClr val="FFFFFF"/>
                </a:solidFill>
              </a:rPr>
              <a:t>Medal Trends</a:t>
            </a:r>
          </a:p>
        </p:txBody>
      </p:sp>
      <p:pic>
        <p:nvPicPr>
          <p:cNvPr id="5" name="Picture 4" descr="Gold medal">
            <a:extLst>
              <a:ext uri="{FF2B5EF4-FFF2-40B4-BE49-F238E27FC236}">
                <a16:creationId xmlns:a16="http://schemas.microsoft.com/office/drawing/2014/main" id="{F8AB1B25-CBCE-84C2-101B-4757EDFB50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90" r="43750" b="-1"/>
          <a:stretch/>
        </p:blipFill>
        <p:spPr>
          <a:xfrm>
            <a:off x="7552266" y="10"/>
            <a:ext cx="4639734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t>Age vs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r>
              <a:t>Features:</a:t>
            </a:r>
            <a:endParaRPr lang="en-US"/>
          </a:p>
          <a:p>
            <a:pPr marL="0" indent="0">
              <a:buNone/>
            </a:pPr>
            <a:r>
              <a:t>- </a:t>
            </a:r>
            <a:r>
              <a:rPr lang="en-US"/>
              <a:t>Age distribution</a:t>
            </a:r>
            <a:endParaRPr/>
          </a:p>
          <a:p>
            <a:pPr marL="0" indent="0">
              <a:buNone/>
            </a:pPr>
            <a:r>
              <a:t>- </a:t>
            </a:r>
            <a:r>
              <a:rPr lang="en-US"/>
              <a:t>Peak Performance Age</a:t>
            </a:r>
            <a:endParaRPr/>
          </a:p>
          <a:p>
            <a:pPr marL="0" indent="0">
              <a:buNone/>
            </a:pPr>
            <a:r>
              <a:t>- </a:t>
            </a:r>
            <a:r>
              <a:rPr lang="en-US"/>
              <a:t>Age Trends Over Time</a:t>
            </a:r>
          </a:p>
          <a:p>
            <a:pPr>
              <a:buFont typeface="Calibri" panose="020B0602020104020603" pitchFamily="34" charset="0"/>
              <a:buChar char="-"/>
            </a:pPr>
            <a:r>
              <a:rPr lang="en-US"/>
              <a:t>Age by Sport</a:t>
            </a:r>
          </a:p>
          <a:p>
            <a:pPr>
              <a:buFont typeface="Calibri" panose="020B0602020104020603" pitchFamily="34" charset="0"/>
              <a:buChar char="-"/>
            </a:pPr>
            <a:endParaRPr lang="en-US"/>
          </a:p>
        </p:txBody>
      </p:sp>
      <p:pic>
        <p:nvPicPr>
          <p:cNvPr id="5" name="Picture 4" descr="A close up view of a track and field lane in the dark">
            <a:extLst>
              <a:ext uri="{FF2B5EF4-FFF2-40B4-BE49-F238E27FC236}">
                <a16:creationId xmlns:a16="http://schemas.microsoft.com/office/drawing/2014/main" id="{DA4EA788-EB29-2617-E213-E26ADDF68A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959" r="28881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09556B-EAE9-4435-B409-0519F2CB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7" cy="6858000"/>
          </a:xfrm>
          <a:prstGeom prst="rect">
            <a:avLst/>
          </a:prstGeom>
          <a:solidFill>
            <a:srgbClr val="533C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6007027" cy="1499616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Gender Participation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14CCBE-423E-41B2-A9F3-82679F49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6007027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Features:</a:t>
            </a:r>
            <a:endParaRPr lang="en-US"/>
          </a:p>
          <a:p>
            <a:r>
              <a:rPr lang="en-US">
                <a:solidFill>
                  <a:srgbClr val="FFFFFF"/>
                </a:solidFill>
              </a:rPr>
              <a:t>- Line charts depicting male vs. female participation over the years.</a:t>
            </a:r>
          </a:p>
          <a:p>
            <a:r>
              <a:rPr lang="en-US">
                <a:solidFill>
                  <a:srgbClr val="FFFFFF"/>
                </a:solidFill>
              </a:rPr>
              <a:t>- Highlights of milestones in gender equality.</a:t>
            </a:r>
          </a:p>
          <a:p>
            <a:r>
              <a:rPr lang="en-US">
                <a:solidFill>
                  <a:srgbClr val="FFFFFF"/>
                </a:solidFill>
              </a:rPr>
              <a:t>- Breakdown by sport and country.</a:t>
            </a:r>
          </a:p>
        </p:txBody>
      </p:sp>
      <p:pic>
        <p:nvPicPr>
          <p:cNvPr id="5" name="Picture 4" descr="A gaming object">
            <a:extLst>
              <a:ext uri="{FF2B5EF4-FFF2-40B4-BE49-F238E27FC236}">
                <a16:creationId xmlns:a16="http://schemas.microsoft.com/office/drawing/2014/main" id="{AB830263-B224-FD89-BCC0-004D42C14D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482" r="23697" b="-1"/>
          <a:stretch/>
        </p:blipFill>
        <p:spPr>
          <a:xfrm>
            <a:off x="7552266" y="10"/>
            <a:ext cx="4639734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53520F-10D1-4D46-80E8-9F1D9FD79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3D70A-7D19-1ECA-11B0-61BD13F9A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sz="4300">
                <a:solidFill>
                  <a:srgbClr val="FFFFFF"/>
                </a:solidFill>
              </a:rPr>
              <a:t>SPORTS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951DA0-5984-8AED-9837-B8125DE05A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7069436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3568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ABE753E-4156-4486-B269-C34C2220E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9BFE9F-67FE-4BBC-BFED-6AA4C51D0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269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COUNTRY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F85089-2A1C-C487-53D8-2715FAA1A2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764775"/>
              </p:ext>
            </p:extLst>
          </p:nvPr>
        </p:nvGraphicFramePr>
        <p:xfrm>
          <a:off x="904875" y="976313"/>
          <a:ext cx="5734050" cy="4897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0695C0C-D980-354E-618C-613F06BB9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/>
              <a:t>Thank you 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FCC5FA-B5CF-3191-9D88-B99609D7D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/>
              <a:t>Now we will move on to the demo - </a:t>
            </a:r>
          </a:p>
          <a:p>
            <a:endParaRPr lang="en-US"/>
          </a:p>
        </p:txBody>
      </p:sp>
      <p:pic>
        <p:nvPicPr>
          <p:cNvPr id="9" name="Picture 8" descr="One in a crowd">
            <a:extLst>
              <a:ext uri="{FF2B5EF4-FFF2-40B4-BE49-F238E27FC236}">
                <a16:creationId xmlns:a16="http://schemas.microsoft.com/office/drawing/2014/main" id="{885A45D0-3915-1C78-C9F2-1BDF513DAA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268" r="20993" b="4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DA1393-D655-BE16-D942-114A32EF3A3B}"/>
              </a:ext>
            </a:extLst>
          </p:cNvPr>
          <p:cNvSpPr txBox="1"/>
          <p:nvPr/>
        </p:nvSpPr>
        <p:spPr>
          <a:xfrm>
            <a:off x="680357" y="3469821"/>
            <a:ext cx="274320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Contributors:</a:t>
            </a:r>
            <a:br>
              <a:rPr lang="en-US"/>
            </a:br>
            <a:r>
              <a:rPr lang="en-US"/>
              <a:t> Abhijeet Agarwal</a:t>
            </a:r>
          </a:p>
          <a:p>
            <a:r>
              <a:rPr lang="en-US"/>
              <a:t> Akshat Singh Tiwari</a:t>
            </a:r>
          </a:p>
          <a:p>
            <a:r>
              <a:rPr lang="en-US"/>
              <a:t> Asjad Raza</a:t>
            </a:r>
          </a:p>
          <a:p>
            <a:r>
              <a:rPr lang="en-US"/>
              <a:t> </a:t>
            </a:r>
            <a:r>
              <a:rPr lang="en-US" err="1"/>
              <a:t>Bedant</a:t>
            </a:r>
            <a:r>
              <a:rPr lang="en-US"/>
              <a:t> Sharma</a:t>
            </a:r>
          </a:p>
          <a:p>
            <a:r>
              <a:rPr lang="en-US"/>
              <a:t> Harsh Verma</a:t>
            </a:r>
            <a:br>
              <a:rPr lang="en-US"/>
            </a:br>
            <a:r>
              <a:rPr lang="en-US"/>
              <a:t> Havi Bohra</a:t>
            </a:r>
          </a:p>
        </p:txBody>
      </p:sp>
    </p:spTree>
    <p:extLst>
      <p:ext uri="{BB962C8B-B14F-4D97-AF65-F5344CB8AC3E}">
        <p14:creationId xmlns:p14="http://schemas.microsoft.com/office/powerpoint/2010/main" val="2981642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Integral</vt:lpstr>
      <vt:lpstr>PowerPoint Presentation</vt:lpstr>
      <vt:lpstr>InTRODUCTION</vt:lpstr>
      <vt:lpstr>Medal Dashboard</vt:lpstr>
      <vt:lpstr>Age vs Performance</vt:lpstr>
      <vt:lpstr>Gender Participation</vt:lpstr>
      <vt:lpstr>SPORTS Analysis</vt:lpstr>
      <vt:lpstr>COUNTRY Analysis</vt:lpstr>
      <vt:lpstr>Thank you 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revision>1</cp:revision>
  <dcterms:created xsi:type="dcterms:W3CDTF">2013-01-27T09:14:16Z</dcterms:created>
  <dcterms:modified xsi:type="dcterms:W3CDTF">2025-04-30T05:43:42Z</dcterms:modified>
  <cp:category/>
</cp:coreProperties>
</file>