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Thin"/>
      <p:regular r:id="rId15"/>
      <p:bold r:id="rId16"/>
      <p:italic r:id="rId17"/>
      <p:boldItalic r:id="rId18"/>
    </p:embeddedFont>
    <p:embeddedFont>
      <p:font typeface="Roboto"/>
      <p:regular r:id="rId19"/>
      <p:bold r:id="rId20"/>
      <p:italic r:id="rId21"/>
      <p:boldItalic r:id="rId22"/>
    </p:embeddedFont>
    <p:embeddedFont>
      <p:font typeface="EB Garamond"/>
      <p:regular r:id="rId23"/>
      <p:bold r:id="rId24"/>
      <p:italic r:id="rId25"/>
      <p:boldItalic r:id="rId26"/>
    </p:embeddedFont>
    <p:embeddedFont>
      <p:font typeface="Josefin Sans"/>
      <p:regular r:id="rId27"/>
      <p:bold r:id="rId28"/>
      <p:italic r:id="rId29"/>
      <p:boldItalic r:id="rId30"/>
    </p:embeddedFont>
    <p:embeddedFont>
      <p:font typeface="Roboto Light"/>
      <p:regular r:id="rId31"/>
      <p:bold r:id="rId32"/>
      <p:italic r:id="rId33"/>
      <p:boldItalic r:id="rId34"/>
    </p:embeddedFont>
    <p:embeddedFont>
      <p:font typeface="Comforta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EBGaramond-bold.fntdata"/><Relationship Id="rId23" Type="http://schemas.openxmlformats.org/officeDocument/2006/relationships/font" Target="fonts/EBGaramon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EBGaramond-boldItalic.fntdata"/><Relationship Id="rId25" Type="http://schemas.openxmlformats.org/officeDocument/2006/relationships/font" Target="fonts/EBGaramond-italic.fntdata"/><Relationship Id="rId28" Type="http://schemas.openxmlformats.org/officeDocument/2006/relationships/font" Target="fonts/JosefinSans-bold.fntdata"/><Relationship Id="rId27" Type="http://schemas.openxmlformats.org/officeDocument/2006/relationships/font" Target="fonts/Josefi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efinSa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regular.fntdata"/><Relationship Id="rId30" Type="http://schemas.openxmlformats.org/officeDocument/2006/relationships/font" Target="fonts/JosefinSans-boldItalic.fntdata"/><Relationship Id="rId11" Type="http://schemas.openxmlformats.org/officeDocument/2006/relationships/slide" Target="slides/slide6.xml"/><Relationship Id="rId33" Type="http://schemas.openxmlformats.org/officeDocument/2006/relationships/font" Target="fonts/RobotoLight-italic.fntdata"/><Relationship Id="rId10" Type="http://schemas.openxmlformats.org/officeDocument/2006/relationships/slide" Target="slides/slide5.xml"/><Relationship Id="rId32" Type="http://schemas.openxmlformats.org/officeDocument/2006/relationships/font" Target="fonts/RobotoLight-bold.fntdata"/><Relationship Id="rId13" Type="http://schemas.openxmlformats.org/officeDocument/2006/relationships/slide" Target="slides/slide8.xml"/><Relationship Id="rId35" Type="http://schemas.openxmlformats.org/officeDocument/2006/relationships/font" Target="fonts/Comfortaa-regular.fntdata"/><Relationship Id="rId12" Type="http://schemas.openxmlformats.org/officeDocument/2006/relationships/slide" Target="slides/slide7.xml"/><Relationship Id="rId34" Type="http://schemas.openxmlformats.org/officeDocument/2006/relationships/font" Target="fonts/RobotoLight-boldItalic.fntdata"/><Relationship Id="rId15" Type="http://schemas.openxmlformats.org/officeDocument/2006/relationships/font" Target="fonts/RobotoThin-regular.fntdata"/><Relationship Id="rId14" Type="http://schemas.openxmlformats.org/officeDocument/2006/relationships/slide" Target="slides/slide9.xml"/><Relationship Id="rId36" Type="http://schemas.openxmlformats.org/officeDocument/2006/relationships/font" Target="fonts/Comfortaa-bold.fntdata"/><Relationship Id="rId17" Type="http://schemas.openxmlformats.org/officeDocument/2006/relationships/font" Target="fonts/RobotoThin-italic.fntdata"/><Relationship Id="rId16" Type="http://schemas.openxmlformats.org/officeDocument/2006/relationships/font" Target="fonts/RobotoThin-bold.fntdata"/><Relationship Id="rId19" Type="http://schemas.openxmlformats.org/officeDocument/2006/relationships/font" Target="fonts/Roboto-regular.fntdata"/><Relationship Id="rId18" Type="http://schemas.openxmlformats.org/officeDocument/2006/relationships/font" Target="fonts/Roboto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e78023c34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e78023c34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2e78023c3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2e78023c3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2e78023c34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2e78023c34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78023c34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78023c34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e78023c34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e78023c34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e78023c34_0_9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e78023c34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e78023c3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e78023c3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e78023c34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e78023c34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81" name="Shape 81"/>
        <p:cNvGrpSpPr/>
        <p:nvPr/>
      </p:nvGrpSpPr>
      <p:grpSpPr>
        <a:xfrm>
          <a:off x="0" y="0"/>
          <a:ext cx="0" cy="0"/>
          <a:chOff x="0" y="0"/>
          <a:chExt cx="0" cy="0"/>
        </a:xfrm>
      </p:grpSpPr>
      <p:grpSp>
        <p:nvGrpSpPr>
          <p:cNvPr id="82" name="Google Shape;82;p13"/>
          <p:cNvGrpSpPr/>
          <p:nvPr/>
        </p:nvGrpSpPr>
        <p:grpSpPr>
          <a:xfrm flipH="1">
            <a:off x="-3827075" y="0"/>
            <a:ext cx="4547074" cy="5143617"/>
            <a:chOff x="4597000" y="0"/>
            <a:chExt cx="4547074" cy="5143617"/>
          </a:xfrm>
        </p:grpSpPr>
        <p:sp>
          <p:nvSpPr>
            <p:cNvPr id="83" name="Google Shape;83;p13"/>
            <p:cNvSpPr/>
            <p:nvPr/>
          </p:nvSpPr>
          <p:spPr>
            <a:xfrm>
              <a:off x="5904679" y="936967"/>
              <a:ext cx="3239394" cy="3248899"/>
            </a:xfrm>
            <a:custGeom>
              <a:rect b="b" l="l" r="r" t="t"/>
              <a:pathLst>
                <a:path extrusionOk="0" h="61872" w="61691">
                  <a:moveTo>
                    <a:pt x="30845" y="1581"/>
                  </a:moveTo>
                  <a:cubicBezTo>
                    <a:pt x="46994" y="1581"/>
                    <a:pt x="60133" y="14750"/>
                    <a:pt x="60133" y="30939"/>
                  </a:cubicBezTo>
                  <a:cubicBezTo>
                    <a:pt x="60133" y="47123"/>
                    <a:pt x="46994" y="60292"/>
                    <a:pt x="30845" y="60292"/>
                  </a:cubicBezTo>
                  <a:cubicBezTo>
                    <a:pt x="23019" y="60292"/>
                    <a:pt x="15666" y="57238"/>
                    <a:pt x="10133" y="51691"/>
                  </a:cubicBezTo>
                  <a:cubicBezTo>
                    <a:pt x="4604" y="46148"/>
                    <a:pt x="1558" y="38778"/>
                    <a:pt x="1558" y="30939"/>
                  </a:cubicBezTo>
                  <a:cubicBezTo>
                    <a:pt x="1558" y="23098"/>
                    <a:pt x="4604" y="15729"/>
                    <a:pt x="10133" y="10182"/>
                  </a:cubicBezTo>
                  <a:cubicBezTo>
                    <a:pt x="15666" y="4635"/>
                    <a:pt x="23019" y="1581"/>
                    <a:pt x="30845" y="1581"/>
                  </a:cubicBezTo>
                  <a:close/>
                  <a:moveTo>
                    <a:pt x="30845" y="1"/>
                  </a:moveTo>
                  <a:cubicBezTo>
                    <a:pt x="22608" y="1"/>
                    <a:pt x="14861" y="3219"/>
                    <a:pt x="9040" y="9058"/>
                  </a:cubicBezTo>
                  <a:cubicBezTo>
                    <a:pt x="3209" y="14901"/>
                    <a:pt x="1" y="22674"/>
                    <a:pt x="1" y="30939"/>
                  </a:cubicBezTo>
                  <a:cubicBezTo>
                    <a:pt x="1" y="39203"/>
                    <a:pt x="3209" y="46972"/>
                    <a:pt x="9040" y="52815"/>
                  </a:cubicBezTo>
                  <a:cubicBezTo>
                    <a:pt x="14865" y="58658"/>
                    <a:pt x="22608" y="61872"/>
                    <a:pt x="30845" y="61872"/>
                  </a:cubicBezTo>
                  <a:cubicBezTo>
                    <a:pt x="45821" y="61872"/>
                    <a:pt x="58335" y="51111"/>
                    <a:pt x="61115" y="36897"/>
                  </a:cubicBezTo>
                  <a:cubicBezTo>
                    <a:pt x="61491" y="34967"/>
                    <a:pt x="61690" y="32975"/>
                    <a:pt x="61690" y="30939"/>
                  </a:cubicBezTo>
                  <a:cubicBezTo>
                    <a:pt x="61690" y="28898"/>
                    <a:pt x="61491" y="26906"/>
                    <a:pt x="61115" y="24976"/>
                  </a:cubicBezTo>
                  <a:cubicBezTo>
                    <a:pt x="58335" y="10762"/>
                    <a:pt x="45821" y="1"/>
                    <a:pt x="3084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4597000" y="0"/>
              <a:ext cx="1682000" cy="5143617"/>
            </a:xfrm>
            <a:custGeom>
              <a:rect b="b" l="l" r="r" t="t"/>
              <a:pathLst>
                <a:path extrusionOk="0" h="97955" w="32032">
                  <a:moveTo>
                    <a:pt x="380" y="1"/>
                  </a:moveTo>
                  <a:lnTo>
                    <a:pt x="380" y="42160"/>
                  </a:lnTo>
                  <a:cubicBezTo>
                    <a:pt x="292" y="42940"/>
                    <a:pt x="217" y="43727"/>
                    <a:pt x="159" y="44515"/>
                  </a:cubicBezTo>
                  <a:cubicBezTo>
                    <a:pt x="53" y="45927"/>
                    <a:pt x="0" y="47349"/>
                    <a:pt x="0" y="48783"/>
                  </a:cubicBezTo>
                  <a:cubicBezTo>
                    <a:pt x="0" y="50212"/>
                    <a:pt x="53" y="51633"/>
                    <a:pt x="159" y="53045"/>
                  </a:cubicBezTo>
                  <a:cubicBezTo>
                    <a:pt x="217" y="53834"/>
                    <a:pt x="292" y="54621"/>
                    <a:pt x="380" y="55401"/>
                  </a:cubicBezTo>
                  <a:lnTo>
                    <a:pt x="380" y="97954"/>
                  </a:lnTo>
                  <a:lnTo>
                    <a:pt x="1696" y="97954"/>
                  </a:lnTo>
                  <a:lnTo>
                    <a:pt x="1696" y="62634"/>
                  </a:lnTo>
                  <a:cubicBezTo>
                    <a:pt x="2041" y="64010"/>
                    <a:pt x="2435" y="65369"/>
                    <a:pt x="2881" y="66711"/>
                  </a:cubicBezTo>
                  <a:lnTo>
                    <a:pt x="2881" y="97954"/>
                  </a:lnTo>
                  <a:lnTo>
                    <a:pt x="4440" y="97954"/>
                  </a:lnTo>
                  <a:lnTo>
                    <a:pt x="4440" y="70849"/>
                  </a:lnTo>
                  <a:cubicBezTo>
                    <a:pt x="4812" y="71731"/>
                    <a:pt x="5206" y="72602"/>
                    <a:pt x="5622" y="73461"/>
                  </a:cubicBezTo>
                  <a:lnTo>
                    <a:pt x="5622" y="97954"/>
                  </a:lnTo>
                  <a:lnTo>
                    <a:pt x="7184" y="97954"/>
                  </a:lnTo>
                  <a:lnTo>
                    <a:pt x="7184" y="76445"/>
                  </a:lnTo>
                  <a:cubicBezTo>
                    <a:pt x="7561" y="77123"/>
                    <a:pt x="7960" y="77791"/>
                    <a:pt x="8366" y="78451"/>
                  </a:cubicBezTo>
                  <a:lnTo>
                    <a:pt x="8366" y="97954"/>
                  </a:lnTo>
                  <a:lnTo>
                    <a:pt x="9925" y="97954"/>
                  </a:lnTo>
                  <a:lnTo>
                    <a:pt x="9925" y="80836"/>
                  </a:lnTo>
                  <a:cubicBezTo>
                    <a:pt x="10310" y="81393"/>
                    <a:pt x="10704" y="81943"/>
                    <a:pt x="11111" y="82488"/>
                  </a:cubicBezTo>
                  <a:lnTo>
                    <a:pt x="11111" y="97954"/>
                  </a:lnTo>
                  <a:lnTo>
                    <a:pt x="12669" y="97954"/>
                  </a:lnTo>
                  <a:lnTo>
                    <a:pt x="12669" y="84484"/>
                  </a:lnTo>
                  <a:cubicBezTo>
                    <a:pt x="13054" y="84958"/>
                    <a:pt x="13452" y="85426"/>
                    <a:pt x="13856" y="85887"/>
                  </a:cubicBezTo>
                  <a:lnTo>
                    <a:pt x="13856" y="97954"/>
                  </a:lnTo>
                  <a:lnTo>
                    <a:pt x="15413" y="97954"/>
                  </a:lnTo>
                  <a:lnTo>
                    <a:pt x="15413" y="87600"/>
                  </a:lnTo>
                  <a:cubicBezTo>
                    <a:pt x="15715" y="87919"/>
                    <a:pt x="16020" y="88233"/>
                    <a:pt x="16330" y="88548"/>
                  </a:cubicBezTo>
                  <a:cubicBezTo>
                    <a:pt x="16418" y="88636"/>
                    <a:pt x="16507" y="88724"/>
                    <a:pt x="16600" y="88813"/>
                  </a:cubicBezTo>
                  <a:lnTo>
                    <a:pt x="16600" y="97954"/>
                  </a:lnTo>
                  <a:lnTo>
                    <a:pt x="18159" y="97954"/>
                  </a:lnTo>
                  <a:lnTo>
                    <a:pt x="18159" y="90309"/>
                  </a:lnTo>
                  <a:cubicBezTo>
                    <a:pt x="18547" y="90672"/>
                    <a:pt x="18942" y="91026"/>
                    <a:pt x="19340" y="91371"/>
                  </a:cubicBezTo>
                  <a:lnTo>
                    <a:pt x="19340" y="97954"/>
                  </a:lnTo>
                  <a:lnTo>
                    <a:pt x="20903" y="97954"/>
                  </a:lnTo>
                  <a:lnTo>
                    <a:pt x="20903" y="92687"/>
                  </a:lnTo>
                  <a:cubicBezTo>
                    <a:pt x="21293" y="93000"/>
                    <a:pt x="21686" y="93315"/>
                    <a:pt x="22084" y="93621"/>
                  </a:cubicBezTo>
                  <a:lnTo>
                    <a:pt x="22084" y="97954"/>
                  </a:lnTo>
                  <a:lnTo>
                    <a:pt x="23643" y="97954"/>
                  </a:lnTo>
                  <a:lnTo>
                    <a:pt x="23643" y="94771"/>
                  </a:lnTo>
                  <a:cubicBezTo>
                    <a:pt x="24037" y="95055"/>
                    <a:pt x="24431" y="95329"/>
                    <a:pt x="24829" y="95594"/>
                  </a:cubicBezTo>
                  <a:lnTo>
                    <a:pt x="24829" y="97954"/>
                  </a:lnTo>
                  <a:lnTo>
                    <a:pt x="26387" y="97954"/>
                  </a:lnTo>
                  <a:lnTo>
                    <a:pt x="26387" y="96608"/>
                  </a:lnTo>
                  <a:cubicBezTo>
                    <a:pt x="26781" y="96857"/>
                    <a:pt x="27175" y="97096"/>
                    <a:pt x="27574" y="97335"/>
                  </a:cubicBezTo>
                  <a:lnTo>
                    <a:pt x="27574" y="97954"/>
                  </a:lnTo>
                  <a:lnTo>
                    <a:pt x="32031" y="97954"/>
                  </a:lnTo>
                  <a:cubicBezTo>
                    <a:pt x="26689" y="95329"/>
                    <a:pt x="21757" y="91792"/>
                    <a:pt x="17428" y="87428"/>
                  </a:cubicBezTo>
                  <a:cubicBezTo>
                    <a:pt x="7194" y="77104"/>
                    <a:pt x="1559" y="63377"/>
                    <a:pt x="1559" y="48783"/>
                  </a:cubicBezTo>
                  <a:cubicBezTo>
                    <a:pt x="1559" y="34183"/>
                    <a:pt x="7194" y="20456"/>
                    <a:pt x="17428" y="10138"/>
                  </a:cubicBezTo>
                  <a:cubicBezTo>
                    <a:pt x="21544" y="5985"/>
                    <a:pt x="26206" y="2581"/>
                    <a:pt x="31253" y="1"/>
                  </a:cubicBezTo>
                  <a:lnTo>
                    <a:pt x="27574" y="1"/>
                  </a:lnTo>
                  <a:lnTo>
                    <a:pt x="27574" y="231"/>
                  </a:lnTo>
                  <a:cubicBezTo>
                    <a:pt x="27175" y="465"/>
                    <a:pt x="26781" y="704"/>
                    <a:pt x="26387" y="953"/>
                  </a:cubicBezTo>
                  <a:lnTo>
                    <a:pt x="26387" y="1"/>
                  </a:lnTo>
                  <a:lnTo>
                    <a:pt x="24829" y="1"/>
                  </a:lnTo>
                  <a:lnTo>
                    <a:pt x="24829" y="1966"/>
                  </a:lnTo>
                  <a:cubicBezTo>
                    <a:pt x="24431" y="2236"/>
                    <a:pt x="24037" y="2510"/>
                    <a:pt x="23647" y="2790"/>
                  </a:cubicBezTo>
                  <a:lnTo>
                    <a:pt x="23647" y="1"/>
                  </a:lnTo>
                  <a:lnTo>
                    <a:pt x="22084" y="1"/>
                  </a:lnTo>
                  <a:lnTo>
                    <a:pt x="22084" y="3940"/>
                  </a:lnTo>
                  <a:cubicBezTo>
                    <a:pt x="21686" y="4246"/>
                    <a:pt x="21293" y="4561"/>
                    <a:pt x="20903" y="4879"/>
                  </a:cubicBezTo>
                  <a:lnTo>
                    <a:pt x="20903" y="1"/>
                  </a:lnTo>
                  <a:lnTo>
                    <a:pt x="19340" y="1"/>
                  </a:lnTo>
                  <a:lnTo>
                    <a:pt x="19340" y="6189"/>
                  </a:lnTo>
                  <a:cubicBezTo>
                    <a:pt x="18942" y="6535"/>
                    <a:pt x="18547" y="6893"/>
                    <a:pt x="18159" y="7252"/>
                  </a:cubicBezTo>
                  <a:lnTo>
                    <a:pt x="18159" y="1"/>
                  </a:lnTo>
                  <a:lnTo>
                    <a:pt x="16600" y="1"/>
                  </a:lnTo>
                  <a:lnTo>
                    <a:pt x="16600" y="8747"/>
                  </a:lnTo>
                  <a:cubicBezTo>
                    <a:pt x="16507" y="8837"/>
                    <a:pt x="16418" y="8925"/>
                    <a:pt x="16330" y="9013"/>
                  </a:cubicBezTo>
                  <a:cubicBezTo>
                    <a:pt x="16020" y="9328"/>
                    <a:pt x="15715" y="9642"/>
                    <a:pt x="15413" y="9961"/>
                  </a:cubicBezTo>
                  <a:lnTo>
                    <a:pt x="15413" y="1"/>
                  </a:lnTo>
                  <a:lnTo>
                    <a:pt x="13856" y="1"/>
                  </a:lnTo>
                  <a:lnTo>
                    <a:pt x="13856" y="11673"/>
                  </a:lnTo>
                  <a:cubicBezTo>
                    <a:pt x="13452" y="12139"/>
                    <a:pt x="13059" y="12603"/>
                    <a:pt x="12669" y="13077"/>
                  </a:cubicBezTo>
                  <a:lnTo>
                    <a:pt x="12669" y="1"/>
                  </a:lnTo>
                  <a:lnTo>
                    <a:pt x="11111" y="1"/>
                  </a:lnTo>
                  <a:lnTo>
                    <a:pt x="11111" y="15073"/>
                  </a:lnTo>
                  <a:cubicBezTo>
                    <a:pt x="10704" y="15618"/>
                    <a:pt x="10310" y="16172"/>
                    <a:pt x="9925" y="16725"/>
                  </a:cubicBezTo>
                  <a:lnTo>
                    <a:pt x="9925" y="1"/>
                  </a:lnTo>
                  <a:lnTo>
                    <a:pt x="8366" y="1"/>
                  </a:lnTo>
                  <a:lnTo>
                    <a:pt x="8366" y="19110"/>
                  </a:lnTo>
                  <a:cubicBezTo>
                    <a:pt x="7960" y="19770"/>
                    <a:pt x="7561" y="20443"/>
                    <a:pt x="7184" y="21120"/>
                  </a:cubicBezTo>
                  <a:lnTo>
                    <a:pt x="7184" y="1"/>
                  </a:lnTo>
                  <a:lnTo>
                    <a:pt x="5622" y="1"/>
                  </a:lnTo>
                  <a:lnTo>
                    <a:pt x="5622" y="24099"/>
                  </a:lnTo>
                  <a:cubicBezTo>
                    <a:pt x="5206" y="24963"/>
                    <a:pt x="4812" y="25830"/>
                    <a:pt x="4440" y="26712"/>
                  </a:cubicBezTo>
                  <a:lnTo>
                    <a:pt x="4440" y="1"/>
                  </a:lnTo>
                  <a:lnTo>
                    <a:pt x="2881" y="1"/>
                  </a:lnTo>
                  <a:lnTo>
                    <a:pt x="2881" y="30850"/>
                  </a:lnTo>
                  <a:cubicBezTo>
                    <a:pt x="2435" y="32191"/>
                    <a:pt x="2041" y="33550"/>
                    <a:pt x="1696" y="34927"/>
                  </a:cubicBezTo>
                  <a:lnTo>
                    <a:pt x="1696"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8382255" y="4761761"/>
              <a:ext cx="731569" cy="381748"/>
            </a:xfrm>
            <a:custGeom>
              <a:rect b="b" l="l" r="r" t="t"/>
              <a:pathLst>
                <a:path extrusionOk="0" h="7270" w="13932">
                  <a:moveTo>
                    <a:pt x="13931" y="0"/>
                  </a:moveTo>
                  <a:cubicBezTo>
                    <a:pt x="9721" y="3095"/>
                    <a:pt x="5034" y="5565"/>
                    <a:pt x="0" y="7269"/>
                  </a:cubicBezTo>
                  <a:lnTo>
                    <a:pt x="4401" y="7269"/>
                  </a:lnTo>
                  <a:cubicBezTo>
                    <a:pt x="7769" y="5817"/>
                    <a:pt x="10961" y="4029"/>
                    <a:pt x="13931" y="1935"/>
                  </a:cubicBezTo>
                  <a:lnTo>
                    <a:pt x="1393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4741557" y="0"/>
              <a:ext cx="1924912" cy="5143617"/>
            </a:xfrm>
            <a:custGeom>
              <a:rect b="b" l="l" r="r" t="t"/>
              <a:pathLst>
                <a:path extrusionOk="0" h="97955" w="36658">
                  <a:moveTo>
                    <a:pt x="31368" y="1"/>
                  </a:moveTo>
                  <a:cubicBezTo>
                    <a:pt x="12899" y="8359"/>
                    <a:pt x="1" y="27078"/>
                    <a:pt x="1" y="48783"/>
                  </a:cubicBezTo>
                  <a:cubicBezTo>
                    <a:pt x="1" y="70828"/>
                    <a:pt x="13312" y="89800"/>
                    <a:pt x="32257" y="97954"/>
                  </a:cubicBezTo>
                  <a:lnTo>
                    <a:pt x="36658" y="97954"/>
                  </a:lnTo>
                  <a:cubicBezTo>
                    <a:pt x="16282" y="91053"/>
                    <a:pt x="1558" y="71619"/>
                    <a:pt x="1558" y="48783"/>
                  </a:cubicBezTo>
                  <a:cubicBezTo>
                    <a:pt x="1558" y="26361"/>
                    <a:pt x="15746" y="7221"/>
                    <a:pt x="3554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8440592" y="0"/>
              <a:ext cx="673231" cy="361269"/>
            </a:xfrm>
            <a:custGeom>
              <a:rect b="b" l="l" r="r" t="t"/>
              <a:pathLst>
                <a:path extrusionOk="0" h="6880" w="12821">
                  <a:moveTo>
                    <a:pt x="0" y="1"/>
                  </a:moveTo>
                  <a:cubicBezTo>
                    <a:pt x="4613" y="1683"/>
                    <a:pt x="8925" y="4011"/>
                    <a:pt x="12820" y="6880"/>
                  </a:cubicBezTo>
                  <a:lnTo>
                    <a:pt x="12820" y="4941"/>
                  </a:lnTo>
                  <a:cubicBezTo>
                    <a:pt x="10111" y="3033"/>
                    <a:pt x="7220" y="1378"/>
                    <a:pt x="4175"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788590" y="0"/>
              <a:ext cx="1325247" cy="546314"/>
            </a:xfrm>
            <a:custGeom>
              <a:rect b="b" l="l" r="r" t="t"/>
              <a:pathLst>
                <a:path extrusionOk="0" h="10404" w="25238">
                  <a:moveTo>
                    <a:pt x="0" y="1"/>
                  </a:moveTo>
                  <a:cubicBezTo>
                    <a:pt x="9478" y="983"/>
                    <a:pt x="18159" y="4724"/>
                    <a:pt x="25237" y="10404"/>
                  </a:cubicBezTo>
                  <a:lnTo>
                    <a:pt x="25237" y="8406"/>
                  </a:lnTo>
                  <a:cubicBezTo>
                    <a:pt x="20265" y="4614"/>
                    <a:pt x="14573" y="1727"/>
                    <a:pt x="84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4887059" y="0"/>
              <a:ext cx="4226845" cy="5143617"/>
            </a:xfrm>
            <a:custGeom>
              <a:rect b="b" l="l" r="r" t="t"/>
              <a:pathLst>
                <a:path extrusionOk="0" h="97955" w="80496">
                  <a:moveTo>
                    <a:pt x="36782" y="1"/>
                  </a:moveTo>
                  <a:cubicBezTo>
                    <a:pt x="15596" y="5936"/>
                    <a:pt x="1" y="25556"/>
                    <a:pt x="1" y="48783"/>
                  </a:cubicBezTo>
                  <a:cubicBezTo>
                    <a:pt x="1" y="72540"/>
                    <a:pt x="16326" y="92532"/>
                    <a:pt x="38265" y="97954"/>
                  </a:cubicBezTo>
                  <a:lnTo>
                    <a:pt x="62186" y="97954"/>
                  </a:lnTo>
                  <a:cubicBezTo>
                    <a:pt x="68919" y="96289"/>
                    <a:pt x="75125" y="93253"/>
                    <a:pt x="80495" y="89154"/>
                  </a:cubicBezTo>
                  <a:lnTo>
                    <a:pt x="80495" y="87157"/>
                  </a:lnTo>
                  <a:cubicBezTo>
                    <a:pt x="72177" y="93833"/>
                    <a:pt x="61655" y="97826"/>
                    <a:pt x="50225" y="97826"/>
                  </a:cubicBezTo>
                  <a:cubicBezTo>
                    <a:pt x="23391" y="97826"/>
                    <a:pt x="1559" y="75825"/>
                    <a:pt x="1559" y="48783"/>
                  </a:cubicBezTo>
                  <a:cubicBezTo>
                    <a:pt x="1559" y="23453"/>
                    <a:pt x="20713" y="2546"/>
                    <a:pt x="451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5032351" y="50881"/>
              <a:ext cx="4081550" cy="5021374"/>
            </a:xfrm>
            <a:custGeom>
              <a:rect b="b" l="l" r="r" t="t"/>
              <a:pathLst>
                <a:path extrusionOk="0" h="95627" w="77729">
                  <a:moveTo>
                    <a:pt x="47458" y="1"/>
                  </a:moveTo>
                  <a:cubicBezTo>
                    <a:pt x="21288" y="1"/>
                    <a:pt x="0" y="21448"/>
                    <a:pt x="0" y="47814"/>
                  </a:cubicBezTo>
                  <a:cubicBezTo>
                    <a:pt x="0" y="74174"/>
                    <a:pt x="21293" y="95626"/>
                    <a:pt x="47458" y="95626"/>
                  </a:cubicBezTo>
                  <a:cubicBezTo>
                    <a:pt x="58950" y="95626"/>
                    <a:pt x="69503" y="91487"/>
                    <a:pt x="77728" y="84608"/>
                  </a:cubicBezTo>
                  <a:lnTo>
                    <a:pt x="77728" y="82536"/>
                  </a:lnTo>
                  <a:cubicBezTo>
                    <a:pt x="69640" y="89694"/>
                    <a:pt x="59043" y="94041"/>
                    <a:pt x="47458" y="94041"/>
                  </a:cubicBezTo>
                  <a:cubicBezTo>
                    <a:pt x="22151" y="94041"/>
                    <a:pt x="1559" y="73302"/>
                    <a:pt x="1559" y="47814"/>
                  </a:cubicBezTo>
                  <a:cubicBezTo>
                    <a:pt x="1559" y="22321"/>
                    <a:pt x="22151" y="1582"/>
                    <a:pt x="47458" y="1582"/>
                  </a:cubicBezTo>
                  <a:cubicBezTo>
                    <a:pt x="59043" y="1582"/>
                    <a:pt x="69640" y="5929"/>
                    <a:pt x="77728" y="13086"/>
                  </a:cubicBezTo>
                  <a:lnTo>
                    <a:pt x="77728" y="11015"/>
                  </a:lnTo>
                  <a:cubicBezTo>
                    <a:pt x="69503" y="4140"/>
                    <a:pt x="58950" y="1"/>
                    <a:pt x="4745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5177800" y="198483"/>
              <a:ext cx="3936097" cy="4725900"/>
            </a:xfrm>
            <a:custGeom>
              <a:rect b="b" l="l" r="r" t="t"/>
              <a:pathLst>
                <a:path extrusionOk="0" h="90000" w="74959">
                  <a:moveTo>
                    <a:pt x="44688" y="1"/>
                  </a:moveTo>
                  <a:cubicBezTo>
                    <a:pt x="20045" y="1"/>
                    <a:pt x="1" y="20186"/>
                    <a:pt x="1" y="45003"/>
                  </a:cubicBezTo>
                  <a:cubicBezTo>
                    <a:pt x="1" y="69814"/>
                    <a:pt x="20045" y="90000"/>
                    <a:pt x="44688" y="90000"/>
                  </a:cubicBezTo>
                  <a:cubicBezTo>
                    <a:pt x="56007" y="90000"/>
                    <a:pt x="66684" y="85790"/>
                    <a:pt x="74958" y="78105"/>
                  </a:cubicBezTo>
                  <a:lnTo>
                    <a:pt x="74958" y="75927"/>
                  </a:lnTo>
                  <a:cubicBezTo>
                    <a:pt x="66835" y="83984"/>
                    <a:pt x="56101" y="88419"/>
                    <a:pt x="44688" y="88419"/>
                  </a:cubicBezTo>
                  <a:cubicBezTo>
                    <a:pt x="20904" y="88419"/>
                    <a:pt x="1559" y="68942"/>
                    <a:pt x="1559" y="45003"/>
                  </a:cubicBezTo>
                  <a:cubicBezTo>
                    <a:pt x="1559" y="21059"/>
                    <a:pt x="20904" y="1586"/>
                    <a:pt x="44688" y="1586"/>
                  </a:cubicBezTo>
                  <a:cubicBezTo>
                    <a:pt x="56473" y="1586"/>
                    <a:pt x="67162" y="6367"/>
                    <a:pt x="74958" y="14100"/>
                  </a:cubicBezTo>
                  <a:lnTo>
                    <a:pt x="74958" y="11926"/>
                  </a:lnTo>
                  <a:cubicBezTo>
                    <a:pt x="66990" y="4530"/>
                    <a:pt x="56353" y="1"/>
                    <a:pt x="44688"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5323144" y="346086"/>
              <a:ext cx="3790749" cy="4430951"/>
            </a:xfrm>
            <a:custGeom>
              <a:rect b="b" l="l" r="r" t="t"/>
              <a:pathLst>
                <a:path extrusionOk="0" h="84383" w="72191">
                  <a:moveTo>
                    <a:pt x="41920" y="1"/>
                  </a:moveTo>
                  <a:cubicBezTo>
                    <a:pt x="18805" y="1"/>
                    <a:pt x="0" y="18925"/>
                    <a:pt x="0" y="42192"/>
                  </a:cubicBezTo>
                  <a:cubicBezTo>
                    <a:pt x="0" y="65453"/>
                    <a:pt x="18805" y="84382"/>
                    <a:pt x="41920" y="84382"/>
                  </a:cubicBezTo>
                  <a:cubicBezTo>
                    <a:pt x="53115" y="84382"/>
                    <a:pt x="63642" y="79991"/>
                    <a:pt x="71557" y="72023"/>
                  </a:cubicBezTo>
                  <a:cubicBezTo>
                    <a:pt x="71770" y="71811"/>
                    <a:pt x="71982" y="71594"/>
                    <a:pt x="72190" y="71376"/>
                  </a:cubicBezTo>
                  <a:lnTo>
                    <a:pt x="72190" y="69053"/>
                  </a:lnTo>
                  <a:cubicBezTo>
                    <a:pt x="71633" y="69686"/>
                    <a:pt x="71057" y="70301"/>
                    <a:pt x="70459" y="70903"/>
                  </a:cubicBezTo>
                  <a:cubicBezTo>
                    <a:pt x="62836" y="78574"/>
                    <a:pt x="52700" y="82802"/>
                    <a:pt x="41920" y="82802"/>
                  </a:cubicBezTo>
                  <a:cubicBezTo>
                    <a:pt x="19663" y="82802"/>
                    <a:pt x="1558" y="64582"/>
                    <a:pt x="1558" y="42192"/>
                  </a:cubicBezTo>
                  <a:cubicBezTo>
                    <a:pt x="1558" y="19797"/>
                    <a:pt x="19663" y="1582"/>
                    <a:pt x="41920" y="1582"/>
                  </a:cubicBezTo>
                  <a:cubicBezTo>
                    <a:pt x="52700" y="1582"/>
                    <a:pt x="62836" y="5805"/>
                    <a:pt x="70459" y="13475"/>
                  </a:cubicBezTo>
                  <a:cubicBezTo>
                    <a:pt x="71057" y="14078"/>
                    <a:pt x="71633" y="14693"/>
                    <a:pt x="72190" y="15326"/>
                  </a:cubicBezTo>
                  <a:lnTo>
                    <a:pt x="72190" y="13003"/>
                  </a:lnTo>
                  <a:cubicBezTo>
                    <a:pt x="71982" y="12785"/>
                    <a:pt x="71770" y="12568"/>
                    <a:pt x="71557" y="12356"/>
                  </a:cubicBezTo>
                  <a:cubicBezTo>
                    <a:pt x="63642" y="4388"/>
                    <a:pt x="53115" y="1"/>
                    <a:pt x="41920"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5468646" y="493478"/>
              <a:ext cx="3645244" cy="4135898"/>
            </a:xfrm>
            <a:custGeom>
              <a:rect b="b" l="l" r="r" t="t"/>
              <a:pathLst>
                <a:path extrusionOk="0" h="78764" w="69420">
                  <a:moveTo>
                    <a:pt x="39149" y="1"/>
                  </a:moveTo>
                  <a:cubicBezTo>
                    <a:pt x="17560" y="1"/>
                    <a:pt x="0" y="17667"/>
                    <a:pt x="0" y="39385"/>
                  </a:cubicBezTo>
                  <a:cubicBezTo>
                    <a:pt x="0" y="61097"/>
                    <a:pt x="17560" y="78764"/>
                    <a:pt x="39149" y="78764"/>
                  </a:cubicBezTo>
                  <a:cubicBezTo>
                    <a:pt x="49606" y="78764"/>
                    <a:pt x="59437" y="74669"/>
                    <a:pt x="66829" y="67233"/>
                  </a:cubicBezTo>
                  <a:cubicBezTo>
                    <a:pt x="67746" y="66312"/>
                    <a:pt x="68605" y="65355"/>
                    <a:pt x="69419" y="64368"/>
                  </a:cubicBezTo>
                  <a:lnTo>
                    <a:pt x="69419" y="61810"/>
                  </a:lnTo>
                  <a:cubicBezTo>
                    <a:pt x="68308" y="63320"/>
                    <a:pt x="67077" y="64758"/>
                    <a:pt x="65732" y="66109"/>
                  </a:cubicBezTo>
                  <a:cubicBezTo>
                    <a:pt x="58631" y="73253"/>
                    <a:pt x="49189" y="77184"/>
                    <a:pt x="39149" y="77184"/>
                  </a:cubicBezTo>
                  <a:cubicBezTo>
                    <a:pt x="18419" y="77184"/>
                    <a:pt x="1559" y="60225"/>
                    <a:pt x="1559" y="39385"/>
                  </a:cubicBezTo>
                  <a:cubicBezTo>
                    <a:pt x="1559" y="18540"/>
                    <a:pt x="18419" y="1581"/>
                    <a:pt x="39149" y="1581"/>
                  </a:cubicBezTo>
                  <a:cubicBezTo>
                    <a:pt x="49189" y="1581"/>
                    <a:pt x="58631" y="5516"/>
                    <a:pt x="65732" y="12656"/>
                  </a:cubicBezTo>
                  <a:cubicBezTo>
                    <a:pt x="67077" y="14006"/>
                    <a:pt x="68308" y="15445"/>
                    <a:pt x="69419" y="16955"/>
                  </a:cubicBezTo>
                  <a:lnTo>
                    <a:pt x="69419" y="14401"/>
                  </a:lnTo>
                  <a:cubicBezTo>
                    <a:pt x="68605" y="13409"/>
                    <a:pt x="67741" y="12453"/>
                    <a:pt x="66829" y="11532"/>
                  </a:cubicBezTo>
                  <a:cubicBezTo>
                    <a:pt x="59437" y="4095"/>
                    <a:pt x="49606" y="1"/>
                    <a:pt x="3914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5613886" y="641080"/>
              <a:ext cx="3500002" cy="3841001"/>
            </a:xfrm>
            <a:custGeom>
              <a:rect b="b" l="l" r="r" t="t"/>
              <a:pathLst>
                <a:path extrusionOk="0" h="73148" w="66654">
                  <a:moveTo>
                    <a:pt x="36383" y="1"/>
                  </a:moveTo>
                  <a:cubicBezTo>
                    <a:pt x="16322" y="1"/>
                    <a:pt x="1" y="16405"/>
                    <a:pt x="1" y="36574"/>
                  </a:cubicBezTo>
                  <a:cubicBezTo>
                    <a:pt x="1" y="56737"/>
                    <a:pt x="16322" y="73147"/>
                    <a:pt x="36383" y="73147"/>
                  </a:cubicBezTo>
                  <a:cubicBezTo>
                    <a:pt x="48991" y="73147"/>
                    <a:pt x="60120" y="66666"/>
                    <a:pt x="66653" y="56844"/>
                  </a:cubicBezTo>
                  <a:lnTo>
                    <a:pt x="66653" y="53859"/>
                  </a:lnTo>
                  <a:cubicBezTo>
                    <a:pt x="60651" y="64426"/>
                    <a:pt x="49331" y="71566"/>
                    <a:pt x="36383" y="71566"/>
                  </a:cubicBezTo>
                  <a:cubicBezTo>
                    <a:pt x="17181" y="71566"/>
                    <a:pt x="1559" y="55865"/>
                    <a:pt x="1559" y="36574"/>
                  </a:cubicBezTo>
                  <a:cubicBezTo>
                    <a:pt x="1559" y="17278"/>
                    <a:pt x="17181" y="1581"/>
                    <a:pt x="36383" y="1581"/>
                  </a:cubicBezTo>
                  <a:cubicBezTo>
                    <a:pt x="49331" y="1581"/>
                    <a:pt x="60651" y="8717"/>
                    <a:pt x="66653" y="19283"/>
                  </a:cubicBezTo>
                  <a:lnTo>
                    <a:pt x="66653" y="16299"/>
                  </a:lnTo>
                  <a:cubicBezTo>
                    <a:pt x="60120" y="6482"/>
                    <a:pt x="48991" y="1"/>
                    <a:pt x="3638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5758495" y="787737"/>
              <a:ext cx="3355389" cy="3547628"/>
            </a:xfrm>
            <a:custGeom>
              <a:rect b="b" l="l" r="r" t="t"/>
              <a:pathLst>
                <a:path extrusionOk="0" h="67561" w="63900">
                  <a:moveTo>
                    <a:pt x="33629" y="1"/>
                  </a:moveTo>
                  <a:cubicBezTo>
                    <a:pt x="24648" y="1"/>
                    <a:pt x="16202" y="3511"/>
                    <a:pt x="9850" y="9890"/>
                  </a:cubicBezTo>
                  <a:cubicBezTo>
                    <a:pt x="3497" y="16273"/>
                    <a:pt x="0" y="24755"/>
                    <a:pt x="0" y="33781"/>
                  </a:cubicBezTo>
                  <a:cubicBezTo>
                    <a:pt x="0" y="42802"/>
                    <a:pt x="3497" y="51288"/>
                    <a:pt x="9850" y="57667"/>
                  </a:cubicBezTo>
                  <a:cubicBezTo>
                    <a:pt x="16202" y="64046"/>
                    <a:pt x="24648" y="67560"/>
                    <a:pt x="33629" y="67560"/>
                  </a:cubicBezTo>
                  <a:cubicBezTo>
                    <a:pt x="42611" y="67560"/>
                    <a:pt x="51053" y="64046"/>
                    <a:pt x="57405" y="57667"/>
                  </a:cubicBezTo>
                  <a:cubicBezTo>
                    <a:pt x="60101" y="54962"/>
                    <a:pt x="62279" y="51881"/>
                    <a:pt x="63899" y="48539"/>
                  </a:cubicBezTo>
                  <a:lnTo>
                    <a:pt x="63899" y="44467"/>
                  </a:lnTo>
                  <a:cubicBezTo>
                    <a:pt x="62327" y="48960"/>
                    <a:pt x="59760" y="53076"/>
                    <a:pt x="56312" y="56543"/>
                  </a:cubicBezTo>
                  <a:cubicBezTo>
                    <a:pt x="50252" y="62629"/>
                    <a:pt x="42195" y="65980"/>
                    <a:pt x="33629" y="65980"/>
                  </a:cubicBezTo>
                  <a:cubicBezTo>
                    <a:pt x="25059" y="65980"/>
                    <a:pt x="17003" y="62629"/>
                    <a:pt x="10947" y="56547"/>
                  </a:cubicBezTo>
                  <a:cubicBezTo>
                    <a:pt x="4892" y="50465"/>
                    <a:pt x="1558" y="42377"/>
                    <a:pt x="1558" y="33781"/>
                  </a:cubicBezTo>
                  <a:cubicBezTo>
                    <a:pt x="1558" y="25180"/>
                    <a:pt x="4892" y="17096"/>
                    <a:pt x="10947" y="11014"/>
                  </a:cubicBezTo>
                  <a:cubicBezTo>
                    <a:pt x="17007" y="4932"/>
                    <a:pt x="25059" y="1581"/>
                    <a:pt x="33629" y="1581"/>
                  </a:cubicBezTo>
                  <a:cubicBezTo>
                    <a:pt x="42195" y="1581"/>
                    <a:pt x="50252" y="4932"/>
                    <a:pt x="56312" y="11014"/>
                  </a:cubicBezTo>
                  <a:cubicBezTo>
                    <a:pt x="59760" y="14480"/>
                    <a:pt x="62327" y="18597"/>
                    <a:pt x="63899" y="23090"/>
                  </a:cubicBezTo>
                  <a:lnTo>
                    <a:pt x="63899" y="19018"/>
                  </a:lnTo>
                  <a:cubicBezTo>
                    <a:pt x="62279" y="15676"/>
                    <a:pt x="60101" y="12595"/>
                    <a:pt x="57405" y="9890"/>
                  </a:cubicBezTo>
                  <a:cubicBezTo>
                    <a:pt x="51053" y="3511"/>
                    <a:pt x="42611" y="1"/>
                    <a:pt x="3362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049236" y="1083414"/>
              <a:ext cx="2950274" cy="2956260"/>
            </a:xfrm>
            <a:custGeom>
              <a:rect b="b" l="l" r="r" t="t"/>
              <a:pathLst>
                <a:path extrusionOk="0" h="56299" w="56185">
                  <a:moveTo>
                    <a:pt x="28092" y="1580"/>
                  </a:moveTo>
                  <a:cubicBezTo>
                    <a:pt x="42723" y="1580"/>
                    <a:pt x="54626" y="13497"/>
                    <a:pt x="54626" y="28150"/>
                  </a:cubicBezTo>
                  <a:cubicBezTo>
                    <a:pt x="54626" y="42797"/>
                    <a:pt x="42723" y="54719"/>
                    <a:pt x="28092" y="54719"/>
                  </a:cubicBezTo>
                  <a:cubicBezTo>
                    <a:pt x="13462" y="54719"/>
                    <a:pt x="1559" y="42797"/>
                    <a:pt x="1559" y="28150"/>
                  </a:cubicBezTo>
                  <a:cubicBezTo>
                    <a:pt x="1559" y="13497"/>
                    <a:pt x="13462" y="1580"/>
                    <a:pt x="28092" y="1580"/>
                  </a:cubicBezTo>
                  <a:close/>
                  <a:moveTo>
                    <a:pt x="28092" y="1"/>
                  </a:moveTo>
                  <a:cubicBezTo>
                    <a:pt x="12604" y="1"/>
                    <a:pt x="1" y="12625"/>
                    <a:pt x="1" y="28150"/>
                  </a:cubicBezTo>
                  <a:cubicBezTo>
                    <a:pt x="1" y="43670"/>
                    <a:pt x="12600" y="56298"/>
                    <a:pt x="28092" y="56298"/>
                  </a:cubicBezTo>
                  <a:cubicBezTo>
                    <a:pt x="43581" y="56298"/>
                    <a:pt x="56184" y="43670"/>
                    <a:pt x="56184" y="28150"/>
                  </a:cubicBezTo>
                  <a:cubicBezTo>
                    <a:pt x="56184" y="12625"/>
                    <a:pt x="43581" y="1"/>
                    <a:pt x="2809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922510" y="1953905"/>
              <a:ext cx="1203634" cy="1215029"/>
            </a:xfrm>
            <a:custGeom>
              <a:rect b="b" l="l" r="r" t="t"/>
              <a:pathLst>
                <a:path extrusionOk="0" h="23139" w="22922">
                  <a:moveTo>
                    <a:pt x="11461" y="1580"/>
                  </a:moveTo>
                  <a:cubicBezTo>
                    <a:pt x="14104" y="1580"/>
                    <a:pt x="16592" y="2621"/>
                    <a:pt x="18465" y="4511"/>
                  </a:cubicBezTo>
                  <a:cubicBezTo>
                    <a:pt x="20333" y="6397"/>
                    <a:pt x="21360" y="8902"/>
                    <a:pt x="21360" y="11572"/>
                  </a:cubicBezTo>
                  <a:cubicBezTo>
                    <a:pt x="21360" y="14236"/>
                    <a:pt x="20333" y="16746"/>
                    <a:pt x="18465" y="18632"/>
                  </a:cubicBezTo>
                  <a:cubicBezTo>
                    <a:pt x="16592" y="20517"/>
                    <a:pt x="14104" y="21559"/>
                    <a:pt x="11461" y="21559"/>
                  </a:cubicBezTo>
                  <a:cubicBezTo>
                    <a:pt x="8814" y="21559"/>
                    <a:pt x="6327" y="20517"/>
                    <a:pt x="4458" y="18632"/>
                  </a:cubicBezTo>
                  <a:cubicBezTo>
                    <a:pt x="2590" y="16746"/>
                    <a:pt x="1559" y="14236"/>
                    <a:pt x="1559" y="11572"/>
                  </a:cubicBezTo>
                  <a:cubicBezTo>
                    <a:pt x="1559" y="8902"/>
                    <a:pt x="2590" y="6397"/>
                    <a:pt x="4458" y="4511"/>
                  </a:cubicBezTo>
                  <a:cubicBezTo>
                    <a:pt x="6327" y="2621"/>
                    <a:pt x="8814" y="1580"/>
                    <a:pt x="11461" y="1580"/>
                  </a:cubicBezTo>
                  <a:close/>
                  <a:moveTo>
                    <a:pt x="11461" y="0"/>
                  </a:moveTo>
                  <a:cubicBezTo>
                    <a:pt x="8399" y="0"/>
                    <a:pt x="5525" y="1204"/>
                    <a:pt x="3361" y="3386"/>
                  </a:cubicBezTo>
                  <a:cubicBezTo>
                    <a:pt x="1191" y="5574"/>
                    <a:pt x="0" y="8477"/>
                    <a:pt x="0" y="11572"/>
                  </a:cubicBezTo>
                  <a:cubicBezTo>
                    <a:pt x="0" y="14661"/>
                    <a:pt x="1191" y="17565"/>
                    <a:pt x="3361" y="19752"/>
                  </a:cubicBezTo>
                  <a:cubicBezTo>
                    <a:pt x="5525" y="21935"/>
                    <a:pt x="8399" y="23138"/>
                    <a:pt x="11461" y="23138"/>
                  </a:cubicBezTo>
                  <a:cubicBezTo>
                    <a:pt x="14520" y="23138"/>
                    <a:pt x="17397" y="21935"/>
                    <a:pt x="19562" y="19752"/>
                  </a:cubicBezTo>
                  <a:cubicBezTo>
                    <a:pt x="21726" y="17565"/>
                    <a:pt x="22922" y="14661"/>
                    <a:pt x="22917" y="11572"/>
                  </a:cubicBezTo>
                  <a:cubicBezTo>
                    <a:pt x="22922" y="8477"/>
                    <a:pt x="21726" y="5574"/>
                    <a:pt x="19562" y="3386"/>
                  </a:cubicBezTo>
                  <a:cubicBezTo>
                    <a:pt x="17397" y="1204"/>
                    <a:pt x="14520" y="0"/>
                    <a:pt x="1146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067539" y="2101717"/>
              <a:ext cx="913359" cy="919345"/>
            </a:xfrm>
            <a:custGeom>
              <a:rect b="b" l="l" r="r" t="t"/>
              <a:pathLst>
                <a:path extrusionOk="0" h="17508" w="17394">
                  <a:moveTo>
                    <a:pt x="8699" y="1580"/>
                  </a:moveTo>
                  <a:cubicBezTo>
                    <a:pt x="10608" y="1580"/>
                    <a:pt x="12400" y="2329"/>
                    <a:pt x="13746" y="3684"/>
                  </a:cubicBezTo>
                  <a:cubicBezTo>
                    <a:pt x="15092" y="5039"/>
                    <a:pt x="15836" y="6839"/>
                    <a:pt x="15836" y="8757"/>
                  </a:cubicBezTo>
                  <a:cubicBezTo>
                    <a:pt x="15836" y="12709"/>
                    <a:pt x="12635" y="15928"/>
                    <a:pt x="8699" y="15928"/>
                  </a:cubicBezTo>
                  <a:cubicBezTo>
                    <a:pt x="4764" y="15928"/>
                    <a:pt x="1563" y="12709"/>
                    <a:pt x="1563" y="8757"/>
                  </a:cubicBezTo>
                  <a:cubicBezTo>
                    <a:pt x="1563" y="6839"/>
                    <a:pt x="2303" y="5039"/>
                    <a:pt x="3649" y="3684"/>
                  </a:cubicBezTo>
                  <a:cubicBezTo>
                    <a:pt x="4999" y="2329"/>
                    <a:pt x="6791" y="1580"/>
                    <a:pt x="8699" y="1580"/>
                  </a:cubicBezTo>
                  <a:close/>
                  <a:moveTo>
                    <a:pt x="8699" y="1"/>
                  </a:moveTo>
                  <a:cubicBezTo>
                    <a:pt x="6375" y="1"/>
                    <a:pt x="4193" y="912"/>
                    <a:pt x="2550" y="2563"/>
                  </a:cubicBezTo>
                  <a:cubicBezTo>
                    <a:pt x="909" y="4215"/>
                    <a:pt x="1" y="6414"/>
                    <a:pt x="6" y="8757"/>
                  </a:cubicBezTo>
                  <a:cubicBezTo>
                    <a:pt x="6" y="13581"/>
                    <a:pt x="3905" y="17508"/>
                    <a:pt x="8699" y="17508"/>
                  </a:cubicBezTo>
                  <a:cubicBezTo>
                    <a:pt x="13493" y="17508"/>
                    <a:pt x="17393" y="13581"/>
                    <a:pt x="17393" y="8757"/>
                  </a:cubicBezTo>
                  <a:cubicBezTo>
                    <a:pt x="17393" y="6414"/>
                    <a:pt x="16486" y="4215"/>
                    <a:pt x="14843" y="2563"/>
                  </a:cubicBezTo>
                  <a:cubicBezTo>
                    <a:pt x="13201" y="912"/>
                    <a:pt x="11019" y="1"/>
                    <a:pt x="8699"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359278" y="2393876"/>
              <a:ext cx="330130" cy="335066"/>
            </a:xfrm>
            <a:custGeom>
              <a:rect b="b" l="l" r="r" t="t"/>
              <a:pathLst>
                <a:path extrusionOk="0" h="6381" w="6287">
                  <a:moveTo>
                    <a:pt x="3143" y="1581"/>
                  </a:moveTo>
                  <a:cubicBezTo>
                    <a:pt x="3568" y="1581"/>
                    <a:pt x="3967" y="1749"/>
                    <a:pt x="4263" y="2055"/>
                  </a:cubicBezTo>
                  <a:cubicBezTo>
                    <a:pt x="4564" y="2356"/>
                    <a:pt x="4729" y="2758"/>
                    <a:pt x="4729" y="3193"/>
                  </a:cubicBezTo>
                  <a:cubicBezTo>
                    <a:pt x="4729" y="3622"/>
                    <a:pt x="4564" y="4025"/>
                    <a:pt x="4263" y="4330"/>
                  </a:cubicBezTo>
                  <a:cubicBezTo>
                    <a:pt x="3967" y="4631"/>
                    <a:pt x="3568" y="4799"/>
                    <a:pt x="3143" y="4799"/>
                  </a:cubicBezTo>
                  <a:cubicBezTo>
                    <a:pt x="2267" y="4799"/>
                    <a:pt x="1558" y="4078"/>
                    <a:pt x="1558" y="3193"/>
                  </a:cubicBezTo>
                  <a:cubicBezTo>
                    <a:pt x="1558" y="2763"/>
                    <a:pt x="1722" y="2356"/>
                    <a:pt x="2024" y="2055"/>
                  </a:cubicBezTo>
                  <a:cubicBezTo>
                    <a:pt x="2320" y="1749"/>
                    <a:pt x="2719" y="1581"/>
                    <a:pt x="3143" y="1581"/>
                  </a:cubicBezTo>
                  <a:close/>
                  <a:moveTo>
                    <a:pt x="3139" y="0"/>
                  </a:moveTo>
                  <a:cubicBezTo>
                    <a:pt x="2302" y="0"/>
                    <a:pt x="1515" y="333"/>
                    <a:pt x="921" y="935"/>
                  </a:cubicBezTo>
                  <a:cubicBezTo>
                    <a:pt x="324" y="1537"/>
                    <a:pt x="1" y="2338"/>
                    <a:pt x="1" y="3193"/>
                  </a:cubicBezTo>
                  <a:cubicBezTo>
                    <a:pt x="1" y="4950"/>
                    <a:pt x="1409" y="6380"/>
                    <a:pt x="3143" y="6380"/>
                  </a:cubicBezTo>
                  <a:cubicBezTo>
                    <a:pt x="3985" y="6380"/>
                    <a:pt x="4772" y="6048"/>
                    <a:pt x="5366" y="5445"/>
                  </a:cubicBezTo>
                  <a:cubicBezTo>
                    <a:pt x="5959" y="4844"/>
                    <a:pt x="6286" y="4043"/>
                    <a:pt x="6286" y="3193"/>
                  </a:cubicBezTo>
                  <a:cubicBezTo>
                    <a:pt x="6286" y="2338"/>
                    <a:pt x="5959" y="1537"/>
                    <a:pt x="5366" y="935"/>
                  </a:cubicBezTo>
                  <a:cubicBezTo>
                    <a:pt x="4772" y="333"/>
                    <a:pt x="3985" y="0"/>
                    <a:pt x="3143"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214459" y="2247219"/>
              <a:ext cx="619513" cy="628387"/>
            </a:xfrm>
            <a:custGeom>
              <a:rect b="b" l="l" r="r" t="t"/>
              <a:pathLst>
                <a:path extrusionOk="0" h="11967" w="11798">
                  <a:moveTo>
                    <a:pt x="5901" y="1581"/>
                  </a:moveTo>
                  <a:cubicBezTo>
                    <a:pt x="8292" y="1581"/>
                    <a:pt x="10239" y="3555"/>
                    <a:pt x="10239" y="5986"/>
                  </a:cubicBezTo>
                  <a:cubicBezTo>
                    <a:pt x="10239" y="8411"/>
                    <a:pt x="8292" y="10385"/>
                    <a:pt x="5901" y="10385"/>
                  </a:cubicBezTo>
                  <a:cubicBezTo>
                    <a:pt x="3507" y="10385"/>
                    <a:pt x="1564" y="8411"/>
                    <a:pt x="1564" y="5986"/>
                  </a:cubicBezTo>
                  <a:cubicBezTo>
                    <a:pt x="1564" y="3555"/>
                    <a:pt x="3507" y="1581"/>
                    <a:pt x="5901" y="1581"/>
                  </a:cubicBezTo>
                  <a:close/>
                  <a:moveTo>
                    <a:pt x="5901" y="0"/>
                  </a:moveTo>
                  <a:cubicBezTo>
                    <a:pt x="2647" y="0"/>
                    <a:pt x="1" y="2683"/>
                    <a:pt x="1" y="5986"/>
                  </a:cubicBezTo>
                  <a:cubicBezTo>
                    <a:pt x="1" y="9284"/>
                    <a:pt x="2647" y="11966"/>
                    <a:pt x="5901" y="11966"/>
                  </a:cubicBezTo>
                  <a:cubicBezTo>
                    <a:pt x="9155" y="11966"/>
                    <a:pt x="11798" y="9284"/>
                    <a:pt x="11798" y="5986"/>
                  </a:cubicBezTo>
                  <a:cubicBezTo>
                    <a:pt x="11798" y="2683"/>
                    <a:pt x="9155" y="0"/>
                    <a:pt x="5901" y="0"/>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6195473" y="1231016"/>
              <a:ext cx="2657794" cy="2660787"/>
            </a:xfrm>
            <a:custGeom>
              <a:rect b="b" l="l" r="r" t="t"/>
              <a:pathLst>
                <a:path extrusionOk="0" h="50672" w="50615">
                  <a:moveTo>
                    <a:pt x="25307" y="1581"/>
                  </a:moveTo>
                  <a:cubicBezTo>
                    <a:pt x="31651" y="1581"/>
                    <a:pt x="37618" y="4051"/>
                    <a:pt x="42102" y="8544"/>
                  </a:cubicBezTo>
                  <a:cubicBezTo>
                    <a:pt x="46586" y="13028"/>
                    <a:pt x="49052" y="18995"/>
                    <a:pt x="49052" y="25339"/>
                  </a:cubicBezTo>
                  <a:cubicBezTo>
                    <a:pt x="49052" y="31682"/>
                    <a:pt x="46586" y="37645"/>
                    <a:pt x="42102" y="42133"/>
                  </a:cubicBezTo>
                  <a:cubicBezTo>
                    <a:pt x="37618" y="46622"/>
                    <a:pt x="31651" y="49092"/>
                    <a:pt x="25307" y="49092"/>
                  </a:cubicBezTo>
                  <a:cubicBezTo>
                    <a:pt x="12213" y="49092"/>
                    <a:pt x="1559" y="38437"/>
                    <a:pt x="1559" y="25339"/>
                  </a:cubicBezTo>
                  <a:cubicBezTo>
                    <a:pt x="1559" y="18995"/>
                    <a:pt x="4029" y="13028"/>
                    <a:pt x="8508" y="8544"/>
                  </a:cubicBezTo>
                  <a:cubicBezTo>
                    <a:pt x="12996" y="4055"/>
                    <a:pt x="18960" y="1581"/>
                    <a:pt x="25307" y="1581"/>
                  </a:cubicBezTo>
                  <a:close/>
                  <a:moveTo>
                    <a:pt x="25307" y="1"/>
                  </a:moveTo>
                  <a:cubicBezTo>
                    <a:pt x="18547" y="1"/>
                    <a:pt x="12195" y="2634"/>
                    <a:pt x="7415" y="7419"/>
                  </a:cubicBezTo>
                  <a:cubicBezTo>
                    <a:pt x="2634" y="12205"/>
                    <a:pt x="0" y="18566"/>
                    <a:pt x="0" y="25339"/>
                  </a:cubicBezTo>
                  <a:cubicBezTo>
                    <a:pt x="0" y="39310"/>
                    <a:pt x="11350" y="50672"/>
                    <a:pt x="25307" y="50672"/>
                  </a:cubicBezTo>
                  <a:cubicBezTo>
                    <a:pt x="32062" y="50672"/>
                    <a:pt x="38420" y="48038"/>
                    <a:pt x="43195" y="43257"/>
                  </a:cubicBezTo>
                  <a:cubicBezTo>
                    <a:pt x="47981" y="38472"/>
                    <a:pt x="50615" y="32106"/>
                    <a:pt x="50615" y="25339"/>
                  </a:cubicBezTo>
                  <a:cubicBezTo>
                    <a:pt x="50615" y="18566"/>
                    <a:pt x="47981" y="12205"/>
                    <a:pt x="43195" y="7419"/>
                  </a:cubicBezTo>
                  <a:cubicBezTo>
                    <a:pt x="38420" y="2634"/>
                    <a:pt x="32062" y="1"/>
                    <a:pt x="25307"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6340030" y="1377463"/>
              <a:ext cx="2368411" cy="2367938"/>
            </a:xfrm>
            <a:custGeom>
              <a:rect b="b" l="l" r="r" t="t"/>
              <a:pathLst>
                <a:path extrusionOk="0" h="45095" w="45104">
                  <a:moveTo>
                    <a:pt x="22554" y="1580"/>
                  </a:moveTo>
                  <a:cubicBezTo>
                    <a:pt x="34130" y="1580"/>
                    <a:pt x="43545" y="10987"/>
                    <a:pt x="43545" y="22550"/>
                  </a:cubicBezTo>
                  <a:cubicBezTo>
                    <a:pt x="43545" y="34108"/>
                    <a:pt x="34130" y="43514"/>
                    <a:pt x="22554" y="43514"/>
                  </a:cubicBezTo>
                  <a:cubicBezTo>
                    <a:pt x="10979" y="43514"/>
                    <a:pt x="1558" y="34108"/>
                    <a:pt x="1558" y="22550"/>
                  </a:cubicBezTo>
                  <a:cubicBezTo>
                    <a:pt x="1558" y="16950"/>
                    <a:pt x="3742" y="11687"/>
                    <a:pt x="7703" y="7724"/>
                  </a:cubicBezTo>
                  <a:cubicBezTo>
                    <a:pt x="11669" y="3763"/>
                    <a:pt x="16942" y="1580"/>
                    <a:pt x="22554" y="1580"/>
                  </a:cubicBezTo>
                  <a:close/>
                  <a:moveTo>
                    <a:pt x="22554" y="1"/>
                  </a:moveTo>
                  <a:cubicBezTo>
                    <a:pt x="16530" y="1"/>
                    <a:pt x="10868" y="2342"/>
                    <a:pt x="6610" y="6600"/>
                  </a:cubicBezTo>
                  <a:cubicBezTo>
                    <a:pt x="2347" y="10858"/>
                    <a:pt x="1" y="16525"/>
                    <a:pt x="1" y="22550"/>
                  </a:cubicBezTo>
                  <a:cubicBezTo>
                    <a:pt x="1" y="34980"/>
                    <a:pt x="10120" y="45094"/>
                    <a:pt x="22554" y="45094"/>
                  </a:cubicBezTo>
                  <a:cubicBezTo>
                    <a:pt x="34989" y="45094"/>
                    <a:pt x="45104" y="34980"/>
                    <a:pt x="45104" y="22550"/>
                  </a:cubicBezTo>
                  <a:cubicBezTo>
                    <a:pt x="45104" y="10115"/>
                    <a:pt x="34989" y="1"/>
                    <a:pt x="2255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6631506" y="1673351"/>
              <a:ext cx="1785445" cy="1776151"/>
            </a:xfrm>
            <a:custGeom>
              <a:rect b="b" l="l" r="r" t="t"/>
              <a:pathLst>
                <a:path extrusionOk="0" h="33825" w="34002">
                  <a:moveTo>
                    <a:pt x="17003" y="1580"/>
                  </a:moveTo>
                  <a:cubicBezTo>
                    <a:pt x="25515" y="1585"/>
                    <a:pt x="32443" y="8459"/>
                    <a:pt x="32443" y="16915"/>
                  </a:cubicBezTo>
                  <a:cubicBezTo>
                    <a:pt x="32443" y="25365"/>
                    <a:pt x="25515" y="32244"/>
                    <a:pt x="17003" y="32244"/>
                  </a:cubicBezTo>
                  <a:cubicBezTo>
                    <a:pt x="8486" y="32244"/>
                    <a:pt x="1558" y="25365"/>
                    <a:pt x="1558" y="16915"/>
                  </a:cubicBezTo>
                  <a:cubicBezTo>
                    <a:pt x="1558" y="8459"/>
                    <a:pt x="8486" y="1585"/>
                    <a:pt x="17003" y="1580"/>
                  </a:cubicBezTo>
                  <a:close/>
                  <a:moveTo>
                    <a:pt x="17003" y="1"/>
                  </a:moveTo>
                  <a:cubicBezTo>
                    <a:pt x="7628" y="5"/>
                    <a:pt x="1" y="7587"/>
                    <a:pt x="1" y="16915"/>
                  </a:cubicBezTo>
                  <a:cubicBezTo>
                    <a:pt x="1" y="26238"/>
                    <a:pt x="7628" y="33824"/>
                    <a:pt x="17003" y="33824"/>
                  </a:cubicBezTo>
                  <a:cubicBezTo>
                    <a:pt x="26379" y="33824"/>
                    <a:pt x="34002" y="26238"/>
                    <a:pt x="34002" y="16915"/>
                  </a:cubicBezTo>
                  <a:cubicBezTo>
                    <a:pt x="34002" y="7587"/>
                    <a:pt x="26379" y="5"/>
                    <a:pt x="17003"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6767031" y="1813707"/>
              <a:ext cx="1514651" cy="1495642"/>
            </a:xfrm>
            <a:custGeom>
              <a:rect b="b" l="l" r="r" t="t"/>
              <a:pathLst>
                <a:path extrusionOk="0" h="28483" w="28845">
                  <a:moveTo>
                    <a:pt x="14422" y="1581"/>
                  </a:moveTo>
                  <a:cubicBezTo>
                    <a:pt x="21514" y="1581"/>
                    <a:pt x="27282" y="7261"/>
                    <a:pt x="27282" y="14242"/>
                  </a:cubicBezTo>
                  <a:cubicBezTo>
                    <a:pt x="27282" y="21222"/>
                    <a:pt x="21514" y="26902"/>
                    <a:pt x="14422" y="26902"/>
                  </a:cubicBezTo>
                  <a:cubicBezTo>
                    <a:pt x="7331" y="26902"/>
                    <a:pt x="1559" y="21222"/>
                    <a:pt x="1559" y="14242"/>
                  </a:cubicBezTo>
                  <a:cubicBezTo>
                    <a:pt x="1559" y="7261"/>
                    <a:pt x="7331" y="1581"/>
                    <a:pt x="14422" y="1581"/>
                  </a:cubicBezTo>
                  <a:close/>
                  <a:moveTo>
                    <a:pt x="14422" y="1"/>
                  </a:moveTo>
                  <a:cubicBezTo>
                    <a:pt x="6467" y="1"/>
                    <a:pt x="0" y="6389"/>
                    <a:pt x="0" y="14242"/>
                  </a:cubicBezTo>
                  <a:cubicBezTo>
                    <a:pt x="0" y="22094"/>
                    <a:pt x="6473" y="28482"/>
                    <a:pt x="14422" y="28482"/>
                  </a:cubicBezTo>
                  <a:cubicBezTo>
                    <a:pt x="22372" y="28482"/>
                    <a:pt x="28845" y="22090"/>
                    <a:pt x="28845" y="14242"/>
                  </a:cubicBezTo>
                  <a:cubicBezTo>
                    <a:pt x="28845" y="6389"/>
                    <a:pt x="22372" y="1"/>
                    <a:pt x="14422"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6486004" y="1524121"/>
              <a:ext cx="2076455" cy="2074828"/>
            </a:xfrm>
            <a:custGeom>
              <a:rect b="b" l="l" r="r" t="t"/>
              <a:pathLst>
                <a:path extrusionOk="0" h="39513" w="39544">
                  <a:moveTo>
                    <a:pt x="19774" y="1580"/>
                  </a:moveTo>
                  <a:cubicBezTo>
                    <a:pt x="29814" y="1580"/>
                    <a:pt x="37986" y="9734"/>
                    <a:pt x="37986" y="19757"/>
                  </a:cubicBezTo>
                  <a:cubicBezTo>
                    <a:pt x="37986" y="29779"/>
                    <a:pt x="29814" y="37933"/>
                    <a:pt x="19774" y="37933"/>
                  </a:cubicBezTo>
                  <a:cubicBezTo>
                    <a:pt x="9731" y="37933"/>
                    <a:pt x="1563" y="29779"/>
                    <a:pt x="1563" y="19757"/>
                  </a:cubicBezTo>
                  <a:cubicBezTo>
                    <a:pt x="1563" y="9734"/>
                    <a:pt x="9731" y="1580"/>
                    <a:pt x="19774" y="1580"/>
                  </a:cubicBezTo>
                  <a:close/>
                  <a:moveTo>
                    <a:pt x="19774" y="1"/>
                  </a:moveTo>
                  <a:cubicBezTo>
                    <a:pt x="8871" y="1"/>
                    <a:pt x="5" y="8862"/>
                    <a:pt x="0" y="19757"/>
                  </a:cubicBezTo>
                  <a:cubicBezTo>
                    <a:pt x="0" y="30651"/>
                    <a:pt x="8871" y="39512"/>
                    <a:pt x="19774" y="39512"/>
                  </a:cubicBezTo>
                  <a:cubicBezTo>
                    <a:pt x="30673" y="39512"/>
                    <a:pt x="39544" y="30651"/>
                    <a:pt x="39544" y="19757"/>
                  </a:cubicBezTo>
                  <a:cubicBezTo>
                    <a:pt x="39544" y="8862"/>
                    <a:pt x="30673" y="1"/>
                    <a:pt x="19774" y="1"/>
                  </a:cubicBez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13"/>
          <p:cNvSpPr txBox="1"/>
          <p:nvPr>
            <p:ph type="title"/>
          </p:nvPr>
        </p:nvSpPr>
        <p:spPr>
          <a:xfrm>
            <a:off x="3426300" y="1679233"/>
            <a:ext cx="4997700" cy="1102800"/>
          </a:xfrm>
          <a:prstGeom prst="rect">
            <a:avLst/>
          </a:prstGeom>
        </p:spPr>
        <p:txBody>
          <a:bodyPr anchorCtr="0" anchor="b" bIns="91425" lIns="91425" spcFirstLastPara="1" rIns="91425" wrap="square" tIns="91425">
            <a:normAutofit/>
          </a:bodyPr>
          <a:lstStyle>
            <a:lvl1pPr lvl="0" rtl="0" algn="r">
              <a:spcBef>
                <a:spcPts val="0"/>
              </a:spcBef>
              <a:spcAft>
                <a:spcPts val="0"/>
              </a:spcAft>
              <a:buSzPts val="36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7" name="Google Shape;107;p13"/>
          <p:cNvSpPr txBox="1"/>
          <p:nvPr>
            <p:ph idx="1" type="subTitle"/>
          </p:nvPr>
        </p:nvSpPr>
        <p:spPr>
          <a:xfrm>
            <a:off x="3426300" y="3059932"/>
            <a:ext cx="4997700" cy="1204800"/>
          </a:xfrm>
          <a:prstGeom prst="rect">
            <a:avLst/>
          </a:prstGeom>
        </p:spPr>
        <p:txBody>
          <a:bodyPr anchorCtr="0" anchor="ctr" bIns="91425" lIns="91425" spcFirstLastPara="1" rIns="91425" wrap="square" tIns="91425">
            <a:normAutofit/>
          </a:bodyPr>
          <a:lstStyle>
            <a:lvl1pPr lvl="0" rtl="0" algn="r">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gn="r">
              <a:lnSpc>
                <a:spcPct val="100000"/>
              </a:lnSpc>
              <a:spcBef>
                <a:spcPts val="1200"/>
              </a:spcBef>
              <a:spcAft>
                <a:spcPts val="0"/>
              </a:spcAft>
              <a:buNone/>
              <a:defRPr>
                <a:solidFill>
                  <a:srgbClr val="F3F3F3"/>
                </a:solidFill>
                <a:latin typeface="Roboto Thin"/>
                <a:ea typeface="Roboto Thin"/>
                <a:cs typeface="Roboto Thin"/>
                <a:sym typeface="Roboto Thin"/>
              </a:defRPr>
            </a:lvl2pPr>
            <a:lvl3pPr lvl="2" rtl="0" algn="r">
              <a:lnSpc>
                <a:spcPct val="100000"/>
              </a:lnSpc>
              <a:spcBef>
                <a:spcPts val="1200"/>
              </a:spcBef>
              <a:spcAft>
                <a:spcPts val="0"/>
              </a:spcAft>
              <a:buNone/>
              <a:defRPr>
                <a:solidFill>
                  <a:srgbClr val="F3F3F3"/>
                </a:solidFill>
                <a:latin typeface="Roboto Thin"/>
                <a:ea typeface="Roboto Thin"/>
                <a:cs typeface="Roboto Thin"/>
                <a:sym typeface="Roboto Thin"/>
              </a:defRPr>
            </a:lvl3pPr>
            <a:lvl4pPr lvl="3" rtl="0" algn="r">
              <a:lnSpc>
                <a:spcPct val="100000"/>
              </a:lnSpc>
              <a:spcBef>
                <a:spcPts val="1200"/>
              </a:spcBef>
              <a:spcAft>
                <a:spcPts val="0"/>
              </a:spcAft>
              <a:buNone/>
              <a:defRPr>
                <a:solidFill>
                  <a:srgbClr val="F3F3F3"/>
                </a:solidFill>
                <a:latin typeface="Roboto Thin"/>
                <a:ea typeface="Roboto Thin"/>
                <a:cs typeface="Roboto Thin"/>
                <a:sym typeface="Roboto Thin"/>
              </a:defRPr>
            </a:lvl4pPr>
            <a:lvl5pPr lvl="4" rtl="0" algn="r">
              <a:lnSpc>
                <a:spcPct val="100000"/>
              </a:lnSpc>
              <a:spcBef>
                <a:spcPts val="1200"/>
              </a:spcBef>
              <a:spcAft>
                <a:spcPts val="0"/>
              </a:spcAft>
              <a:buNone/>
              <a:defRPr>
                <a:solidFill>
                  <a:srgbClr val="F3F3F3"/>
                </a:solidFill>
                <a:latin typeface="Roboto Thin"/>
                <a:ea typeface="Roboto Thin"/>
                <a:cs typeface="Roboto Thin"/>
                <a:sym typeface="Roboto Thin"/>
              </a:defRPr>
            </a:lvl5pPr>
            <a:lvl6pPr lvl="5" rtl="0" algn="r">
              <a:lnSpc>
                <a:spcPct val="100000"/>
              </a:lnSpc>
              <a:spcBef>
                <a:spcPts val="1200"/>
              </a:spcBef>
              <a:spcAft>
                <a:spcPts val="0"/>
              </a:spcAft>
              <a:buNone/>
              <a:defRPr>
                <a:solidFill>
                  <a:srgbClr val="F3F3F3"/>
                </a:solidFill>
                <a:latin typeface="Roboto Thin"/>
                <a:ea typeface="Roboto Thin"/>
                <a:cs typeface="Roboto Thin"/>
                <a:sym typeface="Roboto Thin"/>
              </a:defRPr>
            </a:lvl6pPr>
            <a:lvl7pPr lvl="6" rtl="0" algn="r">
              <a:lnSpc>
                <a:spcPct val="100000"/>
              </a:lnSpc>
              <a:spcBef>
                <a:spcPts val="1200"/>
              </a:spcBef>
              <a:spcAft>
                <a:spcPts val="0"/>
              </a:spcAft>
              <a:buNone/>
              <a:defRPr>
                <a:solidFill>
                  <a:srgbClr val="F3F3F3"/>
                </a:solidFill>
                <a:latin typeface="Roboto Thin"/>
                <a:ea typeface="Roboto Thin"/>
                <a:cs typeface="Roboto Thin"/>
                <a:sym typeface="Roboto Thin"/>
              </a:defRPr>
            </a:lvl7pPr>
            <a:lvl8pPr lvl="7" rtl="0" algn="r">
              <a:lnSpc>
                <a:spcPct val="100000"/>
              </a:lnSpc>
              <a:spcBef>
                <a:spcPts val="1200"/>
              </a:spcBef>
              <a:spcAft>
                <a:spcPts val="0"/>
              </a:spcAft>
              <a:buNone/>
              <a:defRPr>
                <a:solidFill>
                  <a:srgbClr val="F3F3F3"/>
                </a:solidFill>
                <a:latin typeface="Roboto Thin"/>
                <a:ea typeface="Roboto Thin"/>
                <a:cs typeface="Roboto Thin"/>
                <a:sym typeface="Roboto Thin"/>
              </a:defRPr>
            </a:lvl8pPr>
            <a:lvl9pPr lvl="8" rtl="0" algn="r">
              <a:lnSpc>
                <a:spcPct val="100000"/>
              </a:lnSpc>
              <a:spcBef>
                <a:spcPts val="1200"/>
              </a:spcBef>
              <a:spcAft>
                <a:spcPts val="1200"/>
              </a:spcAft>
              <a:buNone/>
              <a:defRPr>
                <a:solidFill>
                  <a:srgbClr val="F3F3F3"/>
                </a:solidFill>
                <a:latin typeface="Roboto Thin"/>
                <a:ea typeface="Roboto Thin"/>
                <a:cs typeface="Roboto Thin"/>
                <a:sym typeface="Roboto Thin"/>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s">
  <p:cSld name="CUSTOM_1">
    <p:spTree>
      <p:nvGrpSpPr>
        <p:cNvPr id="108" name="Shape 108"/>
        <p:cNvGrpSpPr/>
        <p:nvPr/>
      </p:nvGrpSpPr>
      <p:grpSpPr>
        <a:xfrm>
          <a:off x="0" y="0"/>
          <a:ext cx="0" cy="0"/>
          <a:chOff x="0" y="0"/>
          <a:chExt cx="0" cy="0"/>
        </a:xfrm>
      </p:grpSpPr>
      <p:grpSp>
        <p:nvGrpSpPr>
          <p:cNvPr id="109" name="Google Shape;109;p14"/>
          <p:cNvGrpSpPr/>
          <p:nvPr/>
        </p:nvGrpSpPr>
        <p:grpSpPr>
          <a:xfrm>
            <a:off x="5518417" y="0"/>
            <a:ext cx="3625581" cy="5143497"/>
            <a:chOff x="5518417" y="0"/>
            <a:chExt cx="3625581" cy="5143497"/>
          </a:xfrm>
        </p:grpSpPr>
        <p:sp>
          <p:nvSpPr>
            <p:cNvPr id="110" name="Google Shape;110;p14"/>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4"/>
          <p:cNvSpPr txBox="1"/>
          <p:nvPr>
            <p:ph idx="1" type="subTitle"/>
          </p:nvPr>
        </p:nvSpPr>
        <p:spPr>
          <a:xfrm>
            <a:off x="720024" y="3590875"/>
            <a:ext cx="2138700" cy="5949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200"/>
              </a:spcBef>
              <a:spcAft>
                <a:spcPts val="0"/>
              </a:spcAft>
              <a:buNone/>
              <a:defRPr sz="3000">
                <a:latin typeface="Roboto Thin"/>
                <a:ea typeface="Roboto Thin"/>
                <a:cs typeface="Roboto Thin"/>
                <a:sym typeface="Roboto Thin"/>
              </a:defRPr>
            </a:lvl2pPr>
            <a:lvl3pPr lvl="2" rtl="0" algn="ctr">
              <a:lnSpc>
                <a:spcPct val="100000"/>
              </a:lnSpc>
              <a:spcBef>
                <a:spcPts val="1200"/>
              </a:spcBef>
              <a:spcAft>
                <a:spcPts val="0"/>
              </a:spcAft>
              <a:buNone/>
              <a:defRPr sz="3000">
                <a:latin typeface="Roboto Thin"/>
                <a:ea typeface="Roboto Thin"/>
                <a:cs typeface="Roboto Thin"/>
                <a:sym typeface="Roboto Thin"/>
              </a:defRPr>
            </a:lvl3pPr>
            <a:lvl4pPr lvl="3" rtl="0" algn="ctr">
              <a:lnSpc>
                <a:spcPct val="100000"/>
              </a:lnSpc>
              <a:spcBef>
                <a:spcPts val="1200"/>
              </a:spcBef>
              <a:spcAft>
                <a:spcPts val="0"/>
              </a:spcAft>
              <a:buNone/>
              <a:defRPr sz="3000">
                <a:latin typeface="Roboto Thin"/>
                <a:ea typeface="Roboto Thin"/>
                <a:cs typeface="Roboto Thin"/>
                <a:sym typeface="Roboto Thin"/>
              </a:defRPr>
            </a:lvl4pPr>
            <a:lvl5pPr lvl="4" rtl="0" algn="ctr">
              <a:lnSpc>
                <a:spcPct val="100000"/>
              </a:lnSpc>
              <a:spcBef>
                <a:spcPts val="1200"/>
              </a:spcBef>
              <a:spcAft>
                <a:spcPts val="0"/>
              </a:spcAft>
              <a:buNone/>
              <a:defRPr sz="3000">
                <a:latin typeface="Roboto Thin"/>
                <a:ea typeface="Roboto Thin"/>
                <a:cs typeface="Roboto Thin"/>
                <a:sym typeface="Roboto Thin"/>
              </a:defRPr>
            </a:lvl5pPr>
            <a:lvl6pPr lvl="5" rtl="0" algn="ctr">
              <a:lnSpc>
                <a:spcPct val="100000"/>
              </a:lnSpc>
              <a:spcBef>
                <a:spcPts val="1200"/>
              </a:spcBef>
              <a:spcAft>
                <a:spcPts val="0"/>
              </a:spcAft>
              <a:buNone/>
              <a:defRPr sz="3000">
                <a:latin typeface="Roboto Thin"/>
                <a:ea typeface="Roboto Thin"/>
                <a:cs typeface="Roboto Thin"/>
                <a:sym typeface="Roboto Thin"/>
              </a:defRPr>
            </a:lvl6pPr>
            <a:lvl7pPr lvl="6" rtl="0" algn="ctr">
              <a:lnSpc>
                <a:spcPct val="100000"/>
              </a:lnSpc>
              <a:spcBef>
                <a:spcPts val="1200"/>
              </a:spcBef>
              <a:spcAft>
                <a:spcPts val="0"/>
              </a:spcAft>
              <a:buNone/>
              <a:defRPr sz="3000">
                <a:latin typeface="Roboto Thin"/>
                <a:ea typeface="Roboto Thin"/>
                <a:cs typeface="Roboto Thin"/>
                <a:sym typeface="Roboto Thin"/>
              </a:defRPr>
            </a:lvl7pPr>
            <a:lvl8pPr lvl="7" rtl="0" algn="ctr">
              <a:lnSpc>
                <a:spcPct val="100000"/>
              </a:lnSpc>
              <a:spcBef>
                <a:spcPts val="1200"/>
              </a:spcBef>
              <a:spcAft>
                <a:spcPts val="0"/>
              </a:spcAft>
              <a:buNone/>
              <a:defRPr sz="3000">
                <a:latin typeface="Roboto Thin"/>
                <a:ea typeface="Roboto Thin"/>
                <a:cs typeface="Roboto Thin"/>
                <a:sym typeface="Roboto Thin"/>
              </a:defRPr>
            </a:lvl8pPr>
            <a:lvl9pPr lvl="8" rtl="0" algn="ctr">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30" name="Google Shape;130;p14"/>
          <p:cNvSpPr txBox="1"/>
          <p:nvPr>
            <p:ph idx="2" type="subTitle"/>
          </p:nvPr>
        </p:nvSpPr>
        <p:spPr>
          <a:xfrm>
            <a:off x="3502679" y="3590875"/>
            <a:ext cx="2138700" cy="5949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200"/>
              </a:spcBef>
              <a:spcAft>
                <a:spcPts val="0"/>
              </a:spcAft>
              <a:buNone/>
              <a:defRPr sz="3000">
                <a:latin typeface="Roboto Thin"/>
                <a:ea typeface="Roboto Thin"/>
                <a:cs typeface="Roboto Thin"/>
                <a:sym typeface="Roboto Thin"/>
              </a:defRPr>
            </a:lvl2pPr>
            <a:lvl3pPr lvl="2" rtl="0" algn="ctr">
              <a:lnSpc>
                <a:spcPct val="100000"/>
              </a:lnSpc>
              <a:spcBef>
                <a:spcPts val="1200"/>
              </a:spcBef>
              <a:spcAft>
                <a:spcPts val="0"/>
              </a:spcAft>
              <a:buNone/>
              <a:defRPr sz="3000">
                <a:latin typeface="Roboto Thin"/>
                <a:ea typeface="Roboto Thin"/>
                <a:cs typeface="Roboto Thin"/>
                <a:sym typeface="Roboto Thin"/>
              </a:defRPr>
            </a:lvl3pPr>
            <a:lvl4pPr lvl="3" rtl="0" algn="ctr">
              <a:lnSpc>
                <a:spcPct val="100000"/>
              </a:lnSpc>
              <a:spcBef>
                <a:spcPts val="1200"/>
              </a:spcBef>
              <a:spcAft>
                <a:spcPts val="0"/>
              </a:spcAft>
              <a:buNone/>
              <a:defRPr sz="3000">
                <a:latin typeface="Roboto Thin"/>
                <a:ea typeface="Roboto Thin"/>
                <a:cs typeface="Roboto Thin"/>
                <a:sym typeface="Roboto Thin"/>
              </a:defRPr>
            </a:lvl4pPr>
            <a:lvl5pPr lvl="4" rtl="0" algn="ctr">
              <a:lnSpc>
                <a:spcPct val="100000"/>
              </a:lnSpc>
              <a:spcBef>
                <a:spcPts val="1200"/>
              </a:spcBef>
              <a:spcAft>
                <a:spcPts val="0"/>
              </a:spcAft>
              <a:buNone/>
              <a:defRPr sz="3000">
                <a:latin typeface="Roboto Thin"/>
                <a:ea typeface="Roboto Thin"/>
                <a:cs typeface="Roboto Thin"/>
                <a:sym typeface="Roboto Thin"/>
              </a:defRPr>
            </a:lvl5pPr>
            <a:lvl6pPr lvl="5" rtl="0" algn="ctr">
              <a:lnSpc>
                <a:spcPct val="100000"/>
              </a:lnSpc>
              <a:spcBef>
                <a:spcPts val="1200"/>
              </a:spcBef>
              <a:spcAft>
                <a:spcPts val="0"/>
              </a:spcAft>
              <a:buNone/>
              <a:defRPr sz="3000">
                <a:latin typeface="Roboto Thin"/>
                <a:ea typeface="Roboto Thin"/>
                <a:cs typeface="Roboto Thin"/>
                <a:sym typeface="Roboto Thin"/>
              </a:defRPr>
            </a:lvl6pPr>
            <a:lvl7pPr lvl="6" rtl="0" algn="ctr">
              <a:lnSpc>
                <a:spcPct val="100000"/>
              </a:lnSpc>
              <a:spcBef>
                <a:spcPts val="1200"/>
              </a:spcBef>
              <a:spcAft>
                <a:spcPts val="0"/>
              </a:spcAft>
              <a:buNone/>
              <a:defRPr sz="3000">
                <a:latin typeface="Roboto Thin"/>
                <a:ea typeface="Roboto Thin"/>
                <a:cs typeface="Roboto Thin"/>
                <a:sym typeface="Roboto Thin"/>
              </a:defRPr>
            </a:lvl7pPr>
            <a:lvl8pPr lvl="7" rtl="0" algn="ctr">
              <a:lnSpc>
                <a:spcPct val="100000"/>
              </a:lnSpc>
              <a:spcBef>
                <a:spcPts val="1200"/>
              </a:spcBef>
              <a:spcAft>
                <a:spcPts val="0"/>
              </a:spcAft>
              <a:buNone/>
              <a:defRPr sz="3000">
                <a:latin typeface="Roboto Thin"/>
                <a:ea typeface="Roboto Thin"/>
                <a:cs typeface="Roboto Thin"/>
                <a:sym typeface="Roboto Thin"/>
              </a:defRPr>
            </a:lvl8pPr>
            <a:lvl9pPr lvl="8" rtl="0" algn="ctr">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31" name="Google Shape;131;p14"/>
          <p:cNvSpPr txBox="1"/>
          <p:nvPr>
            <p:ph idx="3" type="subTitle"/>
          </p:nvPr>
        </p:nvSpPr>
        <p:spPr>
          <a:xfrm>
            <a:off x="6285360" y="3590875"/>
            <a:ext cx="2138700" cy="594900"/>
          </a:xfrm>
          <a:prstGeom prst="rect">
            <a:avLst/>
          </a:prstGeom>
        </p:spPr>
        <p:txBody>
          <a:bodyPr anchorCtr="0" anchor="b" bIns="91425" lIns="91425" spcFirstLastPara="1" rIns="91425" wrap="square" tIns="91425">
            <a:normAutofit/>
          </a:bodyPr>
          <a:lstStyle>
            <a:lvl1pPr lvl="0" rtl="0" algn="ctr">
              <a:lnSpc>
                <a:spcPct val="100000"/>
              </a:lnSpc>
              <a:spcBef>
                <a:spcPts val="0"/>
              </a:spcBef>
              <a:spcAft>
                <a:spcPts val="0"/>
              </a:spcAft>
              <a:buNone/>
              <a:defRPr sz="3000">
                <a:latin typeface="Roboto Thin"/>
                <a:ea typeface="Roboto Thin"/>
                <a:cs typeface="Roboto Thin"/>
                <a:sym typeface="Roboto Thin"/>
              </a:defRPr>
            </a:lvl1pPr>
            <a:lvl2pPr lvl="1" rtl="0" algn="ctr">
              <a:lnSpc>
                <a:spcPct val="100000"/>
              </a:lnSpc>
              <a:spcBef>
                <a:spcPts val="1200"/>
              </a:spcBef>
              <a:spcAft>
                <a:spcPts val="0"/>
              </a:spcAft>
              <a:buNone/>
              <a:defRPr sz="3000">
                <a:latin typeface="Roboto Thin"/>
                <a:ea typeface="Roboto Thin"/>
                <a:cs typeface="Roboto Thin"/>
                <a:sym typeface="Roboto Thin"/>
              </a:defRPr>
            </a:lvl2pPr>
            <a:lvl3pPr lvl="2" rtl="0" algn="ctr">
              <a:lnSpc>
                <a:spcPct val="100000"/>
              </a:lnSpc>
              <a:spcBef>
                <a:spcPts val="1200"/>
              </a:spcBef>
              <a:spcAft>
                <a:spcPts val="0"/>
              </a:spcAft>
              <a:buNone/>
              <a:defRPr sz="3000">
                <a:latin typeface="Roboto Thin"/>
                <a:ea typeface="Roboto Thin"/>
                <a:cs typeface="Roboto Thin"/>
                <a:sym typeface="Roboto Thin"/>
              </a:defRPr>
            </a:lvl3pPr>
            <a:lvl4pPr lvl="3" rtl="0" algn="ctr">
              <a:lnSpc>
                <a:spcPct val="100000"/>
              </a:lnSpc>
              <a:spcBef>
                <a:spcPts val="1200"/>
              </a:spcBef>
              <a:spcAft>
                <a:spcPts val="0"/>
              </a:spcAft>
              <a:buNone/>
              <a:defRPr sz="3000">
                <a:latin typeface="Roboto Thin"/>
                <a:ea typeface="Roboto Thin"/>
                <a:cs typeface="Roboto Thin"/>
                <a:sym typeface="Roboto Thin"/>
              </a:defRPr>
            </a:lvl4pPr>
            <a:lvl5pPr lvl="4" rtl="0" algn="ctr">
              <a:lnSpc>
                <a:spcPct val="100000"/>
              </a:lnSpc>
              <a:spcBef>
                <a:spcPts val="1200"/>
              </a:spcBef>
              <a:spcAft>
                <a:spcPts val="0"/>
              </a:spcAft>
              <a:buNone/>
              <a:defRPr sz="3000">
                <a:latin typeface="Roboto Thin"/>
                <a:ea typeface="Roboto Thin"/>
                <a:cs typeface="Roboto Thin"/>
                <a:sym typeface="Roboto Thin"/>
              </a:defRPr>
            </a:lvl5pPr>
            <a:lvl6pPr lvl="5" rtl="0" algn="ctr">
              <a:lnSpc>
                <a:spcPct val="100000"/>
              </a:lnSpc>
              <a:spcBef>
                <a:spcPts val="1200"/>
              </a:spcBef>
              <a:spcAft>
                <a:spcPts val="0"/>
              </a:spcAft>
              <a:buNone/>
              <a:defRPr sz="3000">
                <a:latin typeface="Roboto Thin"/>
                <a:ea typeface="Roboto Thin"/>
                <a:cs typeface="Roboto Thin"/>
                <a:sym typeface="Roboto Thin"/>
              </a:defRPr>
            </a:lvl6pPr>
            <a:lvl7pPr lvl="6" rtl="0" algn="ctr">
              <a:lnSpc>
                <a:spcPct val="100000"/>
              </a:lnSpc>
              <a:spcBef>
                <a:spcPts val="1200"/>
              </a:spcBef>
              <a:spcAft>
                <a:spcPts val="0"/>
              </a:spcAft>
              <a:buNone/>
              <a:defRPr sz="3000">
                <a:latin typeface="Roboto Thin"/>
                <a:ea typeface="Roboto Thin"/>
                <a:cs typeface="Roboto Thin"/>
                <a:sym typeface="Roboto Thin"/>
              </a:defRPr>
            </a:lvl7pPr>
            <a:lvl8pPr lvl="7" rtl="0" algn="ctr">
              <a:lnSpc>
                <a:spcPct val="100000"/>
              </a:lnSpc>
              <a:spcBef>
                <a:spcPts val="1200"/>
              </a:spcBef>
              <a:spcAft>
                <a:spcPts val="0"/>
              </a:spcAft>
              <a:buNone/>
              <a:defRPr sz="3000">
                <a:latin typeface="Roboto Thin"/>
                <a:ea typeface="Roboto Thin"/>
                <a:cs typeface="Roboto Thin"/>
                <a:sym typeface="Roboto Thin"/>
              </a:defRPr>
            </a:lvl8pPr>
            <a:lvl9pPr lvl="8" rtl="0" algn="ctr">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32" name="Google Shape;132;p14"/>
          <p:cNvSpPr txBox="1"/>
          <p:nvPr>
            <p:ph type="title"/>
          </p:nvPr>
        </p:nvSpPr>
        <p:spPr>
          <a:xfrm>
            <a:off x="720000" y="532025"/>
            <a:ext cx="7704000" cy="927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CUSTOM_2">
    <p:spTree>
      <p:nvGrpSpPr>
        <p:cNvPr id="133" name="Shape 133"/>
        <p:cNvGrpSpPr/>
        <p:nvPr/>
      </p:nvGrpSpPr>
      <p:grpSpPr>
        <a:xfrm>
          <a:off x="0" y="0"/>
          <a:ext cx="0" cy="0"/>
          <a:chOff x="0" y="0"/>
          <a:chExt cx="0" cy="0"/>
        </a:xfrm>
      </p:grpSpPr>
      <p:grpSp>
        <p:nvGrpSpPr>
          <p:cNvPr id="134" name="Google Shape;134;p15"/>
          <p:cNvGrpSpPr/>
          <p:nvPr/>
        </p:nvGrpSpPr>
        <p:grpSpPr>
          <a:xfrm flipH="1">
            <a:off x="1219" y="0"/>
            <a:ext cx="3625581" cy="5143497"/>
            <a:chOff x="5518417" y="0"/>
            <a:chExt cx="3625581" cy="5143497"/>
          </a:xfrm>
        </p:grpSpPr>
        <p:sp>
          <p:nvSpPr>
            <p:cNvPr id="135" name="Google Shape;135;p15"/>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5"/>
          <p:cNvSpPr txBox="1"/>
          <p:nvPr>
            <p:ph idx="1" type="subTitle"/>
          </p:nvPr>
        </p:nvSpPr>
        <p:spPr>
          <a:xfrm>
            <a:off x="720000" y="2657897"/>
            <a:ext cx="21987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55" name="Google Shape;155;p15"/>
          <p:cNvSpPr txBox="1"/>
          <p:nvPr>
            <p:ph type="title"/>
          </p:nvPr>
        </p:nvSpPr>
        <p:spPr>
          <a:xfrm>
            <a:off x="720000" y="532025"/>
            <a:ext cx="7704000" cy="927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6" name="Google Shape;156;p15"/>
          <p:cNvSpPr txBox="1"/>
          <p:nvPr>
            <p:ph idx="2" type="subTitle"/>
          </p:nvPr>
        </p:nvSpPr>
        <p:spPr>
          <a:xfrm>
            <a:off x="720000" y="2108800"/>
            <a:ext cx="21987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
        <p:nvSpPr>
          <p:cNvPr id="157" name="Google Shape;157;p15"/>
          <p:cNvSpPr txBox="1"/>
          <p:nvPr>
            <p:ph idx="3" type="subTitle"/>
          </p:nvPr>
        </p:nvSpPr>
        <p:spPr>
          <a:xfrm>
            <a:off x="3472587" y="2657897"/>
            <a:ext cx="21987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58" name="Google Shape;158;p15"/>
          <p:cNvSpPr txBox="1"/>
          <p:nvPr>
            <p:ph idx="4" type="subTitle"/>
          </p:nvPr>
        </p:nvSpPr>
        <p:spPr>
          <a:xfrm>
            <a:off x="3472587" y="2108800"/>
            <a:ext cx="21987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
        <p:nvSpPr>
          <p:cNvPr id="159" name="Google Shape;159;p15"/>
          <p:cNvSpPr txBox="1"/>
          <p:nvPr>
            <p:ph idx="5" type="subTitle"/>
          </p:nvPr>
        </p:nvSpPr>
        <p:spPr>
          <a:xfrm>
            <a:off x="6225174" y="2657897"/>
            <a:ext cx="21987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160" name="Google Shape;160;p15"/>
          <p:cNvSpPr txBox="1"/>
          <p:nvPr>
            <p:ph idx="6" type="subTitle"/>
          </p:nvPr>
        </p:nvSpPr>
        <p:spPr>
          <a:xfrm>
            <a:off x="6225174" y="2108800"/>
            <a:ext cx="21987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61" name="Shape 161"/>
        <p:cNvGrpSpPr/>
        <p:nvPr/>
      </p:nvGrpSpPr>
      <p:grpSpPr>
        <a:xfrm>
          <a:off x="0" y="0"/>
          <a:ext cx="0" cy="0"/>
          <a:chOff x="0" y="0"/>
          <a:chExt cx="0" cy="0"/>
        </a:xfrm>
      </p:grpSpPr>
      <p:sp>
        <p:nvSpPr>
          <p:cNvPr id="162" name="Google Shape;162;p16"/>
          <p:cNvSpPr txBox="1"/>
          <p:nvPr>
            <p:ph type="title"/>
          </p:nvPr>
        </p:nvSpPr>
        <p:spPr>
          <a:xfrm>
            <a:off x="720000" y="1679233"/>
            <a:ext cx="4997700" cy="1102800"/>
          </a:xfrm>
          <a:prstGeom prst="rect">
            <a:avLst/>
          </a:prstGeom>
        </p:spPr>
        <p:txBody>
          <a:bodyPr anchorCtr="0" anchor="b" bIns="91425" lIns="91425" spcFirstLastPara="1" rIns="91425" wrap="square" tIns="91425">
            <a:normAutofit/>
          </a:bodyPr>
          <a:lstStyle>
            <a:lvl1pPr lvl="0" rtl="0">
              <a:spcBef>
                <a:spcPts val="0"/>
              </a:spcBef>
              <a:spcAft>
                <a:spcPts val="0"/>
              </a:spcAft>
              <a:buSzPts val="3600"/>
              <a:buNone/>
              <a:defRPr sz="6000">
                <a:latin typeface="Josefin Sans"/>
                <a:ea typeface="Josefin Sans"/>
                <a:cs typeface="Josefin Sans"/>
                <a:sym typeface="Josefin Sans"/>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 name="Google Shape;163;p16"/>
          <p:cNvSpPr txBox="1"/>
          <p:nvPr>
            <p:ph idx="1" type="subTitle"/>
          </p:nvPr>
        </p:nvSpPr>
        <p:spPr>
          <a:xfrm>
            <a:off x="720000" y="3123492"/>
            <a:ext cx="4997700" cy="1204800"/>
          </a:xfrm>
          <a:prstGeom prst="rect">
            <a:avLst/>
          </a:prstGeom>
        </p:spPr>
        <p:txBody>
          <a:bodyPr anchorCtr="0" anchor="ctr" bIns="91425" lIns="91425" spcFirstLastPara="1" rIns="91425" wrap="square" tIns="91425">
            <a:normAutofit/>
          </a:bodyPr>
          <a:lstStyle>
            <a:lvl1pPr lvl="0" rtl="0">
              <a:lnSpc>
                <a:spcPct val="100000"/>
              </a:lnSpc>
              <a:spcBef>
                <a:spcPts val="0"/>
              </a:spcBef>
              <a:spcAft>
                <a:spcPts val="0"/>
              </a:spcAft>
              <a:buNone/>
              <a:defRPr sz="3000">
                <a:solidFill>
                  <a:srgbClr val="F3F3F3"/>
                </a:solidFill>
                <a:latin typeface="Roboto Thin"/>
                <a:ea typeface="Roboto Thin"/>
                <a:cs typeface="Roboto Thin"/>
                <a:sym typeface="Roboto Thin"/>
              </a:defRPr>
            </a:lvl1pPr>
            <a:lvl2pPr lvl="1" rtl="0">
              <a:lnSpc>
                <a:spcPct val="100000"/>
              </a:lnSpc>
              <a:spcBef>
                <a:spcPts val="1200"/>
              </a:spcBef>
              <a:spcAft>
                <a:spcPts val="0"/>
              </a:spcAft>
              <a:buNone/>
              <a:defRPr>
                <a:solidFill>
                  <a:srgbClr val="F3F3F3"/>
                </a:solidFill>
                <a:latin typeface="Roboto Thin"/>
                <a:ea typeface="Roboto Thin"/>
                <a:cs typeface="Roboto Thin"/>
                <a:sym typeface="Roboto Thin"/>
              </a:defRPr>
            </a:lvl2pPr>
            <a:lvl3pPr lvl="2" rtl="0">
              <a:lnSpc>
                <a:spcPct val="100000"/>
              </a:lnSpc>
              <a:spcBef>
                <a:spcPts val="1200"/>
              </a:spcBef>
              <a:spcAft>
                <a:spcPts val="0"/>
              </a:spcAft>
              <a:buNone/>
              <a:defRPr>
                <a:solidFill>
                  <a:srgbClr val="F3F3F3"/>
                </a:solidFill>
                <a:latin typeface="Roboto Thin"/>
                <a:ea typeface="Roboto Thin"/>
                <a:cs typeface="Roboto Thin"/>
                <a:sym typeface="Roboto Thin"/>
              </a:defRPr>
            </a:lvl3pPr>
            <a:lvl4pPr lvl="3" rtl="0">
              <a:lnSpc>
                <a:spcPct val="100000"/>
              </a:lnSpc>
              <a:spcBef>
                <a:spcPts val="1200"/>
              </a:spcBef>
              <a:spcAft>
                <a:spcPts val="0"/>
              </a:spcAft>
              <a:buNone/>
              <a:defRPr>
                <a:solidFill>
                  <a:srgbClr val="F3F3F3"/>
                </a:solidFill>
                <a:latin typeface="Roboto Thin"/>
                <a:ea typeface="Roboto Thin"/>
                <a:cs typeface="Roboto Thin"/>
                <a:sym typeface="Roboto Thin"/>
              </a:defRPr>
            </a:lvl4pPr>
            <a:lvl5pPr lvl="4" rtl="0">
              <a:lnSpc>
                <a:spcPct val="100000"/>
              </a:lnSpc>
              <a:spcBef>
                <a:spcPts val="1200"/>
              </a:spcBef>
              <a:spcAft>
                <a:spcPts val="0"/>
              </a:spcAft>
              <a:buNone/>
              <a:defRPr>
                <a:solidFill>
                  <a:srgbClr val="F3F3F3"/>
                </a:solidFill>
                <a:latin typeface="Roboto Thin"/>
                <a:ea typeface="Roboto Thin"/>
                <a:cs typeface="Roboto Thin"/>
                <a:sym typeface="Roboto Thin"/>
              </a:defRPr>
            </a:lvl5pPr>
            <a:lvl6pPr lvl="5" rtl="0">
              <a:lnSpc>
                <a:spcPct val="100000"/>
              </a:lnSpc>
              <a:spcBef>
                <a:spcPts val="1200"/>
              </a:spcBef>
              <a:spcAft>
                <a:spcPts val="0"/>
              </a:spcAft>
              <a:buNone/>
              <a:defRPr>
                <a:solidFill>
                  <a:srgbClr val="F3F3F3"/>
                </a:solidFill>
                <a:latin typeface="Roboto Thin"/>
                <a:ea typeface="Roboto Thin"/>
                <a:cs typeface="Roboto Thin"/>
                <a:sym typeface="Roboto Thin"/>
              </a:defRPr>
            </a:lvl6pPr>
            <a:lvl7pPr lvl="6" rtl="0">
              <a:lnSpc>
                <a:spcPct val="100000"/>
              </a:lnSpc>
              <a:spcBef>
                <a:spcPts val="1200"/>
              </a:spcBef>
              <a:spcAft>
                <a:spcPts val="0"/>
              </a:spcAft>
              <a:buNone/>
              <a:defRPr>
                <a:solidFill>
                  <a:srgbClr val="F3F3F3"/>
                </a:solidFill>
                <a:latin typeface="Roboto Thin"/>
                <a:ea typeface="Roboto Thin"/>
                <a:cs typeface="Roboto Thin"/>
                <a:sym typeface="Roboto Thin"/>
              </a:defRPr>
            </a:lvl7pPr>
            <a:lvl8pPr lvl="7" rtl="0">
              <a:lnSpc>
                <a:spcPct val="100000"/>
              </a:lnSpc>
              <a:spcBef>
                <a:spcPts val="1200"/>
              </a:spcBef>
              <a:spcAft>
                <a:spcPts val="0"/>
              </a:spcAft>
              <a:buNone/>
              <a:defRPr>
                <a:solidFill>
                  <a:srgbClr val="F3F3F3"/>
                </a:solidFill>
                <a:latin typeface="Roboto Thin"/>
                <a:ea typeface="Roboto Thin"/>
                <a:cs typeface="Roboto Thin"/>
                <a:sym typeface="Roboto Thin"/>
              </a:defRPr>
            </a:lvl8pPr>
            <a:lvl9pPr lvl="8" rtl="0">
              <a:lnSpc>
                <a:spcPct val="100000"/>
              </a:lnSpc>
              <a:spcBef>
                <a:spcPts val="1200"/>
              </a:spcBef>
              <a:spcAft>
                <a:spcPts val="1200"/>
              </a:spcAft>
              <a:buNone/>
              <a:defRPr>
                <a:solidFill>
                  <a:srgbClr val="F3F3F3"/>
                </a:solidFill>
                <a:latin typeface="Roboto Thin"/>
                <a:ea typeface="Roboto Thin"/>
                <a:cs typeface="Roboto Thin"/>
                <a:sym typeface="Roboto Thin"/>
              </a:defRPr>
            </a:lvl9pPr>
          </a:lstStyle>
          <a:p/>
        </p:txBody>
      </p:sp>
      <p:grpSp>
        <p:nvGrpSpPr>
          <p:cNvPr id="164" name="Google Shape;164;p16"/>
          <p:cNvGrpSpPr/>
          <p:nvPr/>
        </p:nvGrpSpPr>
        <p:grpSpPr>
          <a:xfrm>
            <a:off x="5518417" y="0"/>
            <a:ext cx="3625581" cy="5143497"/>
            <a:chOff x="5518417" y="0"/>
            <a:chExt cx="3625581" cy="5143497"/>
          </a:xfrm>
        </p:grpSpPr>
        <p:sp>
          <p:nvSpPr>
            <p:cNvPr id="165" name="Google Shape;165;p16"/>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6"/>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6"/>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6"/>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6"/>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6"/>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6"/>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6"/>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84" name="Shape 184"/>
        <p:cNvGrpSpPr/>
        <p:nvPr/>
      </p:nvGrpSpPr>
      <p:grpSpPr>
        <a:xfrm>
          <a:off x="0" y="0"/>
          <a:ext cx="0" cy="0"/>
          <a:chOff x="0" y="0"/>
          <a:chExt cx="0" cy="0"/>
        </a:xfrm>
      </p:grpSpPr>
      <p:grpSp>
        <p:nvGrpSpPr>
          <p:cNvPr id="185" name="Google Shape;185;p17"/>
          <p:cNvGrpSpPr/>
          <p:nvPr/>
        </p:nvGrpSpPr>
        <p:grpSpPr>
          <a:xfrm rot="10800000">
            <a:off x="1219" y="0"/>
            <a:ext cx="3625581" cy="5143497"/>
            <a:chOff x="5518417" y="0"/>
            <a:chExt cx="3625581" cy="5143497"/>
          </a:xfrm>
        </p:grpSpPr>
        <p:sp>
          <p:nvSpPr>
            <p:cNvPr id="186" name="Google Shape;186;p17"/>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7"/>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7"/>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7"/>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7"/>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7"/>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7"/>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7"/>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17"/>
          <p:cNvSpPr txBox="1"/>
          <p:nvPr>
            <p:ph idx="1" type="subTitle"/>
          </p:nvPr>
        </p:nvSpPr>
        <p:spPr>
          <a:xfrm>
            <a:off x="841500" y="2657900"/>
            <a:ext cx="32649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206" name="Google Shape;206;p17"/>
          <p:cNvSpPr txBox="1"/>
          <p:nvPr>
            <p:ph idx="2" type="subTitle"/>
          </p:nvPr>
        </p:nvSpPr>
        <p:spPr>
          <a:xfrm>
            <a:off x="841500" y="2108800"/>
            <a:ext cx="32649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
        <p:nvSpPr>
          <p:cNvPr id="207" name="Google Shape;207;p17"/>
          <p:cNvSpPr txBox="1"/>
          <p:nvPr>
            <p:ph idx="3" type="subTitle"/>
          </p:nvPr>
        </p:nvSpPr>
        <p:spPr>
          <a:xfrm>
            <a:off x="5037675" y="2657899"/>
            <a:ext cx="3264900" cy="15207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3000">
                <a:latin typeface="Roboto Thin"/>
                <a:ea typeface="Roboto Thin"/>
                <a:cs typeface="Roboto Thin"/>
                <a:sym typeface="Roboto Thin"/>
              </a:defRPr>
            </a:lvl1pPr>
            <a:lvl2pPr lvl="1" rtl="0">
              <a:lnSpc>
                <a:spcPct val="100000"/>
              </a:lnSpc>
              <a:spcBef>
                <a:spcPts val="1200"/>
              </a:spcBef>
              <a:spcAft>
                <a:spcPts val="0"/>
              </a:spcAft>
              <a:buNone/>
              <a:defRPr sz="3000">
                <a:latin typeface="Roboto Thin"/>
                <a:ea typeface="Roboto Thin"/>
                <a:cs typeface="Roboto Thin"/>
                <a:sym typeface="Roboto Thin"/>
              </a:defRPr>
            </a:lvl2pPr>
            <a:lvl3pPr lvl="2" rtl="0">
              <a:lnSpc>
                <a:spcPct val="100000"/>
              </a:lnSpc>
              <a:spcBef>
                <a:spcPts val="1200"/>
              </a:spcBef>
              <a:spcAft>
                <a:spcPts val="0"/>
              </a:spcAft>
              <a:buNone/>
              <a:defRPr sz="3000">
                <a:latin typeface="Roboto Thin"/>
                <a:ea typeface="Roboto Thin"/>
                <a:cs typeface="Roboto Thin"/>
                <a:sym typeface="Roboto Thin"/>
              </a:defRPr>
            </a:lvl3pPr>
            <a:lvl4pPr lvl="3" rtl="0">
              <a:lnSpc>
                <a:spcPct val="100000"/>
              </a:lnSpc>
              <a:spcBef>
                <a:spcPts val="1200"/>
              </a:spcBef>
              <a:spcAft>
                <a:spcPts val="0"/>
              </a:spcAft>
              <a:buNone/>
              <a:defRPr sz="3000">
                <a:latin typeface="Roboto Thin"/>
                <a:ea typeface="Roboto Thin"/>
                <a:cs typeface="Roboto Thin"/>
                <a:sym typeface="Roboto Thin"/>
              </a:defRPr>
            </a:lvl4pPr>
            <a:lvl5pPr lvl="4" rtl="0">
              <a:lnSpc>
                <a:spcPct val="100000"/>
              </a:lnSpc>
              <a:spcBef>
                <a:spcPts val="1200"/>
              </a:spcBef>
              <a:spcAft>
                <a:spcPts val="0"/>
              </a:spcAft>
              <a:buNone/>
              <a:defRPr sz="3000">
                <a:latin typeface="Roboto Thin"/>
                <a:ea typeface="Roboto Thin"/>
                <a:cs typeface="Roboto Thin"/>
                <a:sym typeface="Roboto Thin"/>
              </a:defRPr>
            </a:lvl5pPr>
            <a:lvl6pPr lvl="5" rtl="0">
              <a:lnSpc>
                <a:spcPct val="100000"/>
              </a:lnSpc>
              <a:spcBef>
                <a:spcPts val="1200"/>
              </a:spcBef>
              <a:spcAft>
                <a:spcPts val="0"/>
              </a:spcAft>
              <a:buNone/>
              <a:defRPr sz="3000">
                <a:latin typeface="Roboto Thin"/>
                <a:ea typeface="Roboto Thin"/>
                <a:cs typeface="Roboto Thin"/>
                <a:sym typeface="Roboto Thin"/>
              </a:defRPr>
            </a:lvl6pPr>
            <a:lvl7pPr lvl="6" rtl="0">
              <a:lnSpc>
                <a:spcPct val="100000"/>
              </a:lnSpc>
              <a:spcBef>
                <a:spcPts val="1200"/>
              </a:spcBef>
              <a:spcAft>
                <a:spcPts val="0"/>
              </a:spcAft>
              <a:buNone/>
              <a:defRPr sz="3000">
                <a:latin typeface="Roboto Thin"/>
                <a:ea typeface="Roboto Thin"/>
                <a:cs typeface="Roboto Thin"/>
                <a:sym typeface="Roboto Thin"/>
              </a:defRPr>
            </a:lvl7pPr>
            <a:lvl8pPr lvl="7" rtl="0">
              <a:lnSpc>
                <a:spcPct val="100000"/>
              </a:lnSpc>
              <a:spcBef>
                <a:spcPts val="1200"/>
              </a:spcBef>
              <a:spcAft>
                <a:spcPts val="0"/>
              </a:spcAft>
              <a:buNone/>
              <a:defRPr sz="3000">
                <a:latin typeface="Roboto Thin"/>
                <a:ea typeface="Roboto Thin"/>
                <a:cs typeface="Roboto Thin"/>
                <a:sym typeface="Roboto Thin"/>
              </a:defRPr>
            </a:lvl8pPr>
            <a:lvl9pPr lvl="8" rtl="0">
              <a:lnSpc>
                <a:spcPct val="100000"/>
              </a:lnSpc>
              <a:spcBef>
                <a:spcPts val="1200"/>
              </a:spcBef>
              <a:spcAft>
                <a:spcPts val="1200"/>
              </a:spcAft>
              <a:buNone/>
              <a:defRPr sz="3000">
                <a:latin typeface="Roboto Thin"/>
                <a:ea typeface="Roboto Thin"/>
                <a:cs typeface="Roboto Thin"/>
                <a:sym typeface="Roboto Thin"/>
              </a:defRPr>
            </a:lvl9pPr>
          </a:lstStyle>
          <a:p/>
        </p:txBody>
      </p:sp>
      <p:sp>
        <p:nvSpPr>
          <p:cNvPr id="208" name="Google Shape;208;p17"/>
          <p:cNvSpPr txBox="1"/>
          <p:nvPr>
            <p:ph idx="4" type="subTitle"/>
          </p:nvPr>
        </p:nvSpPr>
        <p:spPr>
          <a:xfrm>
            <a:off x="5037675" y="2108800"/>
            <a:ext cx="3264900" cy="5949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None/>
              <a:defRPr sz="3000">
                <a:solidFill>
                  <a:srgbClr val="FFFFFF"/>
                </a:solidFill>
                <a:latin typeface="Josefin Sans"/>
                <a:ea typeface="Josefin Sans"/>
                <a:cs typeface="Josefin Sans"/>
                <a:sym typeface="Josefin Sans"/>
              </a:defRPr>
            </a:lvl1pPr>
            <a:lvl2pPr lvl="1" rtl="0">
              <a:lnSpc>
                <a:spcPct val="100000"/>
              </a:lnSpc>
              <a:spcBef>
                <a:spcPts val="1200"/>
              </a:spcBef>
              <a:spcAft>
                <a:spcPts val="0"/>
              </a:spcAft>
              <a:buNone/>
              <a:defRPr sz="3000">
                <a:latin typeface="Josefin Sans"/>
                <a:ea typeface="Josefin Sans"/>
                <a:cs typeface="Josefin Sans"/>
                <a:sym typeface="Josefin Sans"/>
              </a:defRPr>
            </a:lvl2pPr>
            <a:lvl3pPr lvl="2" rtl="0">
              <a:lnSpc>
                <a:spcPct val="100000"/>
              </a:lnSpc>
              <a:spcBef>
                <a:spcPts val="1200"/>
              </a:spcBef>
              <a:spcAft>
                <a:spcPts val="0"/>
              </a:spcAft>
              <a:buNone/>
              <a:defRPr sz="3000">
                <a:latin typeface="Josefin Sans"/>
                <a:ea typeface="Josefin Sans"/>
                <a:cs typeface="Josefin Sans"/>
                <a:sym typeface="Josefin Sans"/>
              </a:defRPr>
            </a:lvl3pPr>
            <a:lvl4pPr lvl="3" rtl="0">
              <a:lnSpc>
                <a:spcPct val="100000"/>
              </a:lnSpc>
              <a:spcBef>
                <a:spcPts val="1200"/>
              </a:spcBef>
              <a:spcAft>
                <a:spcPts val="0"/>
              </a:spcAft>
              <a:buNone/>
              <a:defRPr sz="3000">
                <a:latin typeface="Josefin Sans"/>
                <a:ea typeface="Josefin Sans"/>
                <a:cs typeface="Josefin Sans"/>
                <a:sym typeface="Josefin Sans"/>
              </a:defRPr>
            </a:lvl4pPr>
            <a:lvl5pPr lvl="4" rtl="0">
              <a:lnSpc>
                <a:spcPct val="100000"/>
              </a:lnSpc>
              <a:spcBef>
                <a:spcPts val="1200"/>
              </a:spcBef>
              <a:spcAft>
                <a:spcPts val="0"/>
              </a:spcAft>
              <a:buNone/>
              <a:defRPr sz="3000">
                <a:latin typeface="Josefin Sans"/>
                <a:ea typeface="Josefin Sans"/>
                <a:cs typeface="Josefin Sans"/>
                <a:sym typeface="Josefin Sans"/>
              </a:defRPr>
            </a:lvl5pPr>
            <a:lvl6pPr lvl="5" rtl="0">
              <a:lnSpc>
                <a:spcPct val="100000"/>
              </a:lnSpc>
              <a:spcBef>
                <a:spcPts val="1200"/>
              </a:spcBef>
              <a:spcAft>
                <a:spcPts val="0"/>
              </a:spcAft>
              <a:buNone/>
              <a:defRPr sz="3000">
                <a:latin typeface="Josefin Sans"/>
                <a:ea typeface="Josefin Sans"/>
                <a:cs typeface="Josefin Sans"/>
                <a:sym typeface="Josefin Sans"/>
              </a:defRPr>
            </a:lvl6pPr>
            <a:lvl7pPr lvl="6" rtl="0">
              <a:lnSpc>
                <a:spcPct val="100000"/>
              </a:lnSpc>
              <a:spcBef>
                <a:spcPts val="1200"/>
              </a:spcBef>
              <a:spcAft>
                <a:spcPts val="0"/>
              </a:spcAft>
              <a:buNone/>
              <a:defRPr sz="3000">
                <a:latin typeface="Josefin Sans"/>
                <a:ea typeface="Josefin Sans"/>
                <a:cs typeface="Josefin Sans"/>
                <a:sym typeface="Josefin Sans"/>
              </a:defRPr>
            </a:lvl7pPr>
            <a:lvl8pPr lvl="7" rtl="0">
              <a:lnSpc>
                <a:spcPct val="100000"/>
              </a:lnSpc>
              <a:spcBef>
                <a:spcPts val="1200"/>
              </a:spcBef>
              <a:spcAft>
                <a:spcPts val="0"/>
              </a:spcAft>
              <a:buNone/>
              <a:defRPr sz="3000">
                <a:latin typeface="Josefin Sans"/>
                <a:ea typeface="Josefin Sans"/>
                <a:cs typeface="Josefin Sans"/>
                <a:sym typeface="Josefin Sans"/>
              </a:defRPr>
            </a:lvl8pPr>
            <a:lvl9pPr lvl="8" rtl="0">
              <a:lnSpc>
                <a:spcPct val="100000"/>
              </a:lnSpc>
              <a:spcBef>
                <a:spcPts val="1200"/>
              </a:spcBef>
              <a:spcAft>
                <a:spcPts val="1200"/>
              </a:spcAft>
              <a:buNone/>
              <a:defRPr sz="3000">
                <a:latin typeface="Josefin Sans"/>
                <a:ea typeface="Josefin Sans"/>
                <a:cs typeface="Josefin Sans"/>
                <a:sym typeface="Josefin Sans"/>
              </a:defRPr>
            </a:lvl9pPr>
          </a:lstStyle>
          <a:p/>
        </p:txBody>
      </p:sp>
      <p:sp>
        <p:nvSpPr>
          <p:cNvPr id="209" name="Google Shape;209;p17"/>
          <p:cNvSpPr txBox="1"/>
          <p:nvPr>
            <p:ph type="title"/>
          </p:nvPr>
        </p:nvSpPr>
        <p:spPr>
          <a:xfrm>
            <a:off x="720000" y="532025"/>
            <a:ext cx="7704000" cy="927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1_1">
    <p:spTree>
      <p:nvGrpSpPr>
        <p:cNvPr id="210" name="Shape 210"/>
        <p:cNvGrpSpPr/>
        <p:nvPr/>
      </p:nvGrpSpPr>
      <p:grpSpPr>
        <a:xfrm>
          <a:off x="0" y="0"/>
          <a:ext cx="0" cy="0"/>
          <a:chOff x="0" y="0"/>
          <a:chExt cx="0" cy="0"/>
        </a:xfrm>
      </p:grpSpPr>
      <p:grpSp>
        <p:nvGrpSpPr>
          <p:cNvPr id="211" name="Google Shape;211;p18"/>
          <p:cNvGrpSpPr/>
          <p:nvPr/>
        </p:nvGrpSpPr>
        <p:grpSpPr>
          <a:xfrm flipH="1">
            <a:off x="1219" y="0"/>
            <a:ext cx="3625581" cy="5143497"/>
            <a:chOff x="5518417" y="0"/>
            <a:chExt cx="3625581" cy="5143497"/>
          </a:xfrm>
        </p:grpSpPr>
        <p:sp>
          <p:nvSpPr>
            <p:cNvPr id="212" name="Google Shape;212;p18"/>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8"/>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8"/>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8"/>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8"/>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8"/>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8"/>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8"/>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8"/>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8"/>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8"/>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8"/>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18"/>
          <p:cNvSpPr txBox="1"/>
          <p:nvPr>
            <p:ph type="ctrTitle"/>
          </p:nvPr>
        </p:nvSpPr>
        <p:spPr>
          <a:xfrm>
            <a:off x="720000" y="984000"/>
            <a:ext cx="7704000" cy="1273500"/>
          </a:xfrm>
          <a:prstGeom prst="rect">
            <a:avLst/>
          </a:prstGeom>
        </p:spPr>
        <p:txBody>
          <a:bodyPr anchorCtr="0" anchor="b" bIns="91425" lIns="91425" spcFirstLastPara="1" rIns="91425" wrap="square" tIns="91425">
            <a:normAutofit/>
          </a:bodyPr>
          <a:lstStyle>
            <a:lvl1pPr lvl="0" rtl="0">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2" name="Google Shape;232;p18"/>
          <p:cNvSpPr txBox="1"/>
          <p:nvPr>
            <p:ph idx="1" type="subTitle"/>
          </p:nvPr>
        </p:nvSpPr>
        <p:spPr>
          <a:xfrm>
            <a:off x="720000" y="2302150"/>
            <a:ext cx="7359600" cy="1044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3000"/>
              <a:buNone/>
              <a:defRPr sz="3000">
                <a:solidFill>
                  <a:srgbClr val="F3F3F3"/>
                </a:solidFill>
                <a:latin typeface="Roboto Thin"/>
                <a:ea typeface="Roboto Thin"/>
                <a:cs typeface="Roboto Thin"/>
                <a:sym typeface="Roboto Thin"/>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33" name="Google Shape;233;p18"/>
          <p:cNvSpPr txBox="1"/>
          <p:nvPr/>
        </p:nvSpPr>
        <p:spPr>
          <a:xfrm>
            <a:off x="6232621" y="3644550"/>
            <a:ext cx="2188200" cy="439800"/>
          </a:xfrm>
          <a:prstGeom prst="rect">
            <a:avLst/>
          </a:prstGeom>
          <a:noFill/>
          <a:ln>
            <a:noFill/>
          </a:ln>
        </p:spPr>
        <p:txBody>
          <a:bodyPr anchorCtr="0" anchor="b" bIns="91425" lIns="91425" spcFirstLastPara="1" rIns="91425" wrap="square" tIns="91425">
            <a:noAutofit/>
          </a:bodyPr>
          <a:lstStyle/>
          <a:p>
            <a:pPr indent="0" lvl="0" marL="0" rtl="0" algn="r">
              <a:spcBef>
                <a:spcPts val="300"/>
              </a:spcBef>
              <a:spcAft>
                <a:spcPts val="0"/>
              </a:spcAft>
              <a:buNone/>
            </a:pPr>
            <a:r>
              <a:rPr lang="en" sz="900">
                <a:solidFill>
                  <a:srgbClr val="F3F3F3"/>
                </a:solidFill>
                <a:latin typeface="Roboto Light"/>
                <a:ea typeface="Roboto Light"/>
                <a:cs typeface="Roboto Light"/>
                <a:sym typeface="Roboto Light"/>
              </a:rPr>
              <a:t>CREDITS: This presentation template was created by </a:t>
            </a:r>
            <a:r>
              <a:rPr b="1" lang="en" sz="900">
                <a:solidFill>
                  <a:srgbClr val="F3F3F3"/>
                </a:solidFill>
                <a:uFill>
                  <a:noFill/>
                </a:uFill>
                <a:latin typeface="Roboto"/>
                <a:ea typeface="Roboto"/>
                <a:cs typeface="Roboto"/>
                <a:sym typeface="Roboto"/>
                <a:hlinkClick r:id="rId2">
                  <a:extLst>
                    <a:ext uri="{A12FA001-AC4F-418D-AE19-62706E023703}">
                      <ahyp:hlinkClr val="tx"/>
                    </a:ext>
                  </a:extLst>
                </a:hlinkClick>
              </a:rPr>
              <a:t>Slidesgo</a:t>
            </a:r>
            <a:r>
              <a:rPr lang="en" sz="900">
                <a:solidFill>
                  <a:srgbClr val="F3F3F3"/>
                </a:solidFill>
                <a:latin typeface="Roboto Light"/>
                <a:ea typeface="Roboto Light"/>
                <a:cs typeface="Roboto Light"/>
                <a:sym typeface="Roboto Light"/>
              </a:rPr>
              <a:t>, including icons by </a:t>
            </a:r>
            <a:r>
              <a:rPr b="1" lang="en" sz="900">
                <a:solidFill>
                  <a:srgbClr val="F3F3F3"/>
                </a:solidFill>
                <a:uFill>
                  <a:noFill/>
                </a:uFill>
                <a:latin typeface="Roboto"/>
                <a:ea typeface="Roboto"/>
                <a:cs typeface="Roboto"/>
                <a:sym typeface="Roboto"/>
                <a:hlinkClick r:id="rId3">
                  <a:extLst>
                    <a:ext uri="{A12FA001-AC4F-418D-AE19-62706E023703}">
                      <ahyp:hlinkClr val="tx"/>
                    </a:ext>
                  </a:extLst>
                </a:hlinkClick>
              </a:rPr>
              <a:t>Flaticon</a:t>
            </a:r>
            <a:r>
              <a:rPr lang="en" sz="900">
                <a:solidFill>
                  <a:srgbClr val="F3F3F3"/>
                </a:solidFill>
                <a:latin typeface="Roboto Light"/>
                <a:ea typeface="Roboto Light"/>
                <a:cs typeface="Roboto Light"/>
                <a:sym typeface="Roboto Light"/>
              </a:rPr>
              <a:t>, and infographics &amp; images by </a:t>
            </a:r>
            <a:r>
              <a:rPr b="1" lang="en" sz="900">
                <a:solidFill>
                  <a:srgbClr val="F3F3F3"/>
                </a:solidFill>
                <a:uFill>
                  <a:noFill/>
                </a:uFill>
                <a:latin typeface="Roboto"/>
                <a:ea typeface="Roboto"/>
                <a:cs typeface="Roboto"/>
                <a:sym typeface="Roboto"/>
                <a:hlinkClick r:id="rId4">
                  <a:extLst>
                    <a:ext uri="{A12FA001-AC4F-418D-AE19-62706E023703}">
                      <ahyp:hlinkClr val="tx"/>
                    </a:ext>
                  </a:extLst>
                </a:hlinkClick>
              </a:rPr>
              <a:t>Freepik</a:t>
            </a:r>
            <a:endParaRPr b="1" sz="900">
              <a:solidFill>
                <a:srgbClr val="F3F3F3"/>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_2">
    <p:spTree>
      <p:nvGrpSpPr>
        <p:cNvPr id="234" name="Shape 234"/>
        <p:cNvGrpSpPr/>
        <p:nvPr/>
      </p:nvGrpSpPr>
      <p:grpSpPr>
        <a:xfrm>
          <a:off x="0" y="0"/>
          <a:ext cx="0" cy="0"/>
          <a:chOff x="0" y="0"/>
          <a:chExt cx="0" cy="0"/>
        </a:xfrm>
      </p:grpSpPr>
      <p:grpSp>
        <p:nvGrpSpPr>
          <p:cNvPr id="235" name="Google Shape;235;p19"/>
          <p:cNvGrpSpPr/>
          <p:nvPr/>
        </p:nvGrpSpPr>
        <p:grpSpPr>
          <a:xfrm>
            <a:off x="5518417" y="0"/>
            <a:ext cx="3625581" cy="5143497"/>
            <a:chOff x="5518417" y="0"/>
            <a:chExt cx="3625581" cy="5143497"/>
          </a:xfrm>
        </p:grpSpPr>
        <p:sp>
          <p:nvSpPr>
            <p:cNvPr id="236" name="Google Shape;236;p19"/>
            <p:cNvSpPr/>
            <p:nvPr/>
          </p:nvSpPr>
          <p:spPr>
            <a:xfrm>
              <a:off x="5700205" y="1665334"/>
              <a:ext cx="3443771" cy="3478141"/>
            </a:xfrm>
            <a:custGeom>
              <a:rect b="b" l="l" r="r" t="t"/>
              <a:pathLst>
                <a:path extrusionOk="0" h="43413" w="42984">
                  <a:moveTo>
                    <a:pt x="42983" y="1"/>
                  </a:moveTo>
                  <a:cubicBezTo>
                    <a:pt x="19220" y="363"/>
                    <a:pt x="1" y="19697"/>
                    <a:pt x="1" y="43412"/>
                  </a:cubicBezTo>
                  <a:lnTo>
                    <a:pt x="1282" y="43412"/>
                  </a:lnTo>
                  <a:cubicBezTo>
                    <a:pt x="1286" y="20406"/>
                    <a:pt x="19928" y="1649"/>
                    <a:pt x="42983" y="1285"/>
                  </a:cubicBezTo>
                  <a:lnTo>
                    <a:pt x="42983"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a:off x="5882954" y="1848564"/>
              <a:ext cx="3261023" cy="3294912"/>
            </a:xfrm>
            <a:custGeom>
              <a:rect b="b" l="l" r="r" t="t"/>
              <a:pathLst>
                <a:path extrusionOk="0" h="41126" w="40703">
                  <a:moveTo>
                    <a:pt x="40702" y="0"/>
                  </a:moveTo>
                  <a:cubicBezTo>
                    <a:pt x="18199" y="364"/>
                    <a:pt x="0" y="18670"/>
                    <a:pt x="0" y="41125"/>
                  </a:cubicBezTo>
                  <a:lnTo>
                    <a:pt x="1285" y="41125"/>
                  </a:lnTo>
                  <a:cubicBezTo>
                    <a:pt x="1285" y="19379"/>
                    <a:pt x="18904" y="1649"/>
                    <a:pt x="40702" y="1282"/>
                  </a:cubicBezTo>
                  <a:lnTo>
                    <a:pt x="407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a:off x="6065864" y="2031554"/>
              <a:ext cx="3078114" cy="3111924"/>
            </a:xfrm>
            <a:custGeom>
              <a:rect b="b" l="l" r="r" t="t"/>
              <a:pathLst>
                <a:path extrusionOk="0" h="38842" w="38420">
                  <a:moveTo>
                    <a:pt x="38419" y="0"/>
                  </a:moveTo>
                  <a:cubicBezTo>
                    <a:pt x="17173" y="364"/>
                    <a:pt x="1" y="17647"/>
                    <a:pt x="1" y="38841"/>
                  </a:cubicBezTo>
                  <a:lnTo>
                    <a:pt x="1282" y="38841"/>
                  </a:lnTo>
                  <a:cubicBezTo>
                    <a:pt x="1285" y="18356"/>
                    <a:pt x="17882" y="1648"/>
                    <a:pt x="38419" y="1286"/>
                  </a:cubicBezTo>
                  <a:lnTo>
                    <a:pt x="3841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a:off x="5518417" y="0"/>
              <a:ext cx="3625557" cy="5143463"/>
            </a:xfrm>
            <a:custGeom>
              <a:rect b="b" l="l" r="r" t="t"/>
              <a:pathLst>
                <a:path extrusionOk="0" h="64199" w="45253">
                  <a:moveTo>
                    <a:pt x="1216" y="1"/>
                  </a:moveTo>
                  <a:lnTo>
                    <a:pt x="1216" y="53681"/>
                  </a:lnTo>
                  <a:cubicBezTo>
                    <a:pt x="413" y="57090"/>
                    <a:pt x="1" y="60612"/>
                    <a:pt x="1" y="64198"/>
                  </a:cubicBezTo>
                  <a:lnTo>
                    <a:pt x="1282" y="64198"/>
                  </a:lnTo>
                  <a:cubicBezTo>
                    <a:pt x="1282" y="52337"/>
                    <a:pt x="5926" y="41185"/>
                    <a:pt x="14361" y="32798"/>
                  </a:cubicBezTo>
                  <a:cubicBezTo>
                    <a:pt x="22633" y="24572"/>
                    <a:pt x="33580" y="19970"/>
                    <a:pt x="45252" y="19795"/>
                  </a:cubicBezTo>
                  <a:lnTo>
                    <a:pt x="45252" y="19407"/>
                  </a:lnTo>
                  <a:lnTo>
                    <a:pt x="45252" y="18514"/>
                  </a:lnTo>
                  <a:lnTo>
                    <a:pt x="45252" y="1"/>
                  </a:lnTo>
                  <a:lnTo>
                    <a:pt x="43968" y="1"/>
                  </a:lnTo>
                  <a:lnTo>
                    <a:pt x="43968" y="18548"/>
                  </a:lnTo>
                  <a:cubicBezTo>
                    <a:pt x="43643" y="18563"/>
                    <a:pt x="43318" y="18580"/>
                    <a:pt x="42993" y="18598"/>
                  </a:cubicBezTo>
                  <a:lnTo>
                    <a:pt x="42993" y="1"/>
                  </a:lnTo>
                  <a:lnTo>
                    <a:pt x="41709" y="1"/>
                  </a:lnTo>
                  <a:lnTo>
                    <a:pt x="41709" y="18695"/>
                  </a:lnTo>
                  <a:cubicBezTo>
                    <a:pt x="41380" y="18727"/>
                    <a:pt x="41056" y="18758"/>
                    <a:pt x="40731" y="18796"/>
                  </a:cubicBezTo>
                  <a:lnTo>
                    <a:pt x="40731" y="1"/>
                  </a:lnTo>
                  <a:lnTo>
                    <a:pt x="39446" y="1"/>
                  </a:lnTo>
                  <a:lnTo>
                    <a:pt x="39446" y="18957"/>
                  </a:lnTo>
                  <a:cubicBezTo>
                    <a:pt x="39121" y="19002"/>
                    <a:pt x="38797" y="19051"/>
                    <a:pt x="38471" y="19104"/>
                  </a:cubicBezTo>
                  <a:lnTo>
                    <a:pt x="38471" y="1"/>
                  </a:lnTo>
                  <a:lnTo>
                    <a:pt x="37187" y="1"/>
                  </a:lnTo>
                  <a:lnTo>
                    <a:pt x="37187" y="19331"/>
                  </a:lnTo>
                  <a:cubicBezTo>
                    <a:pt x="36858" y="19390"/>
                    <a:pt x="36534" y="19457"/>
                    <a:pt x="36209" y="19526"/>
                  </a:cubicBezTo>
                  <a:lnTo>
                    <a:pt x="36209" y="1"/>
                  </a:lnTo>
                  <a:lnTo>
                    <a:pt x="34924" y="1"/>
                  </a:lnTo>
                  <a:lnTo>
                    <a:pt x="34924" y="19820"/>
                  </a:lnTo>
                  <a:cubicBezTo>
                    <a:pt x="34599" y="19900"/>
                    <a:pt x="34271" y="19984"/>
                    <a:pt x="33946" y="20071"/>
                  </a:cubicBezTo>
                  <a:lnTo>
                    <a:pt x="33946" y="1"/>
                  </a:lnTo>
                  <a:lnTo>
                    <a:pt x="32665" y="1"/>
                  </a:lnTo>
                  <a:lnTo>
                    <a:pt x="32665" y="20434"/>
                  </a:lnTo>
                  <a:cubicBezTo>
                    <a:pt x="32336" y="20532"/>
                    <a:pt x="32012" y="20633"/>
                    <a:pt x="31687" y="20738"/>
                  </a:cubicBezTo>
                  <a:lnTo>
                    <a:pt x="31687" y="1"/>
                  </a:lnTo>
                  <a:lnTo>
                    <a:pt x="30402" y="1"/>
                  </a:lnTo>
                  <a:lnTo>
                    <a:pt x="30402" y="21170"/>
                  </a:lnTo>
                  <a:cubicBezTo>
                    <a:pt x="30078" y="21289"/>
                    <a:pt x="29750" y="21408"/>
                    <a:pt x="29429" y="21534"/>
                  </a:cubicBezTo>
                  <a:lnTo>
                    <a:pt x="29429" y="1"/>
                  </a:lnTo>
                  <a:lnTo>
                    <a:pt x="28143" y="1"/>
                  </a:lnTo>
                  <a:lnTo>
                    <a:pt x="28143" y="22047"/>
                  </a:lnTo>
                  <a:cubicBezTo>
                    <a:pt x="27815" y="22184"/>
                    <a:pt x="27490" y="22323"/>
                    <a:pt x="27166" y="22469"/>
                  </a:cubicBezTo>
                  <a:lnTo>
                    <a:pt x="27166" y="1"/>
                  </a:lnTo>
                  <a:lnTo>
                    <a:pt x="25880" y="1"/>
                  </a:lnTo>
                  <a:lnTo>
                    <a:pt x="25880" y="23063"/>
                  </a:lnTo>
                  <a:cubicBezTo>
                    <a:pt x="25556" y="23223"/>
                    <a:pt x="25228" y="23384"/>
                    <a:pt x="24907" y="23552"/>
                  </a:cubicBezTo>
                  <a:lnTo>
                    <a:pt x="24907" y="1"/>
                  </a:lnTo>
                  <a:lnTo>
                    <a:pt x="23621" y="1"/>
                  </a:lnTo>
                  <a:lnTo>
                    <a:pt x="23621" y="24237"/>
                  </a:lnTo>
                  <a:cubicBezTo>
                    <a:pt x="23294" y="24418"/>
                    <a:pt x="22968" y="24603"/>
                    <a:pt x="22644" y="24795"/>
                  </a:cubicBezTo>
                  <a:lnTo>
                    <a:pt x="22644" y="1"/>
                  </a:lnTo>
                  <a:lnTo>
                    <a:pt x="21359" y="1"/>
                  </a:lnTo>
                  <a:lnTo>
                    <a:pt x="21359" y="25577"/>
                  </a:lnTo>
                  <a:cubicBezTo>
                    <a:pt x="21031" y="25784"/>
                    <a:pt x="20706" y="25996"/>
                    <a:pt x="20385" y="26209"/>
                  </a:cubicBezTo>
                  <a:lnTo>
                    <a:pt x="20385" y="1"/>
                  </a:lnTo>
                  <a:lnTo>
                    <a:pt x="19100" y="1"/>
                  </a:lnTo>
                  <a:lnTo>
                    <a:pt x="19100" y="27103"/>
                  </a:lnTo>
                  <a:cubicBezTo>
                    <a:pt x="18772" y="27337"/>
                    <a:pt x="18447" y="27578"/>
                    <a:pt x="18122" y="27822"/>
                  </a:cubicBezTo>
                  <a:lnTo>
                    <a:pt x="18122" y="1"/>
                  </a:lnTo>
                  <a:lnTo>
                    <a:pt x="16838" y="1"/>
                  </a:lnTo>
                  <a:lnTo>
                    <a:pt x="16838" y="28835"/>
                  </a:lnTo>
                  <a:cubicBezTo>
                    <a:pt x="16509" y="29104"/>
                    <a:pt x="16184" y="29376"/>
                    <a:pt x="15863" y="29655"/>
                  </a:cubicBezTo>
                  <a:lnTo>
                    <a:pt x="15863" y="1"/>
                  </a:lnTo>
                  <a:lnTo>
                    <a:pt x="14578" y="1"/>
                  </a:lnTo>
                  <a:lnTo>
                    <a:pt x="14578" y="30807"/>
                  </a:lnTo>
                  <a:cubicBezTo>
                    <a:pt x="14250" y="31115"/>
                    <a:pt x="13921" y="31426"/>
                    <a:pt x="13600" y="31743"/>
                  </a:cubicBezTo>
                  <a:lnTo>
                    <a:pt x="13600" y="1"/>
                  </a:lnTo>
                  <a:lnTo>
                    <a:pt x="12319" y="1"/>
                  </a:lnTo>
                  <a:lnTo>
                    <a:pt x="12319" y="33060"/>
                  </a:lnTo>
                  <a:cubicBezTo>
                    <a:pt x="11984" y="33413"/>
                    <a:pt x="11659" y="33772"/>
                    <a:pt x="11341" y="34135"/>
                  </a:cubicBezTo>
                  <a:lnTo>
                    <a:pt x="11341" y="1"/>
                  </a:lnTo>
                  <a:lnTo>
                    <a:pt x="10057" y="1"/>
                  </a:lnTo>
                  <a:lnTo>
                    <a:pt x="10057" y="35658"/>
                  </a:lnTo>
                  <a:cubicBezTo>
                    <a:pt x="9721" y="36070"/>
                    <a:pt x="9396" y="36489"/>
                    <a:pt x="9079" y="36911"/>
                  </a:cubicBezTo>
                  <a:lnTo>
                    <a:pt x="9079" y="1"/>
                  </a:lnTo>
                  <a:lnTo>
                    <a:pt x="7794" y="1"/>
                  </a:lnTo>
                  <a:lnTo>
                    <a:pt x="7794" y="38710"/>
                  </a:lnTo>
                  <a:cubicBezTo>
                    <a:pt x="7459" y="39202"/>
                    <a:pt x="7134" y="39704"/>
                    <a:pt x="6819" y="40211"/>
                  </a:cubicBezTo>
                  <a:lnTo>
                    <a:pt x="6819" y="1"/>
                  </a:lnTo>
                  <a:lnTo>
                    <a:pt x="5535" y="1"/>
                  </a:lnTo>
                  <a:lnTo>
                    <a:pt x="5535" y="42407"/>
                  </a:lnTo>
                  <a:cubicBezTo>
                    <a:pt x="5193" y="43032"/>
                    <a:pt x="4868" y="43661"/>
                    <a:pt x="4557" y="44296"/>
                  </a:cubicBezTo>
                  <a:lnTo>
                    <a:pt x="4561" y="1"/>
                  </a:lnTo>
                  <a:lnTo>
                    <a:pt x="3276" y="1"/>
                  </a:lnTo>
                  <a:lnTo>
                    <a:pt x="3276" y="47187"/>
                  </a:lnTo>
                  <a:cubicBezTo>
                    <a:pt x="2919" y="48063"/>
                    <a:pt x="2595" y="48954"/>
                    <a:pt x="2298" y="49851"/>
                  </a:cubicBezTo>
                  <a:lnTo>
                    <a:pt x="2298"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a:off x="6248533" y="2214704"/>
              <a:ext cx="2895446" cy="2928775"/>
            </a:xfrm>
            <a:custGeom>
              <a:rect b="b" l="l" r="r" t="t"/>
              <a:pathLst>
                <a:path extrusionOk="0" h="36556" w="36140">
                  <a:moveTo>
                    <a:pt x="36139" y="1"/>
                  </a:moveTo>
                  <a:cubicBezTo>
                    <a:pt x="16150" y="365"/>
                    <a:pt x="1" y="16622"/>
                    <a:pt x="1" y="36555"/>
                  </a:cubicBezTo>
                  <a:lnTo>
                    <a:pt x="1286" y="36555"/>
                  </a:lnTo>
                  <a:cubicBezTo>
                    <a:pt x="1286" y="17331"/>
                    <a:pt x="16859" y="1646"/>
                    <a:pt x="36139" y="1286"/>
                  </a:cubicBezTo>
                  <a:lnTo>
                    <a:pt x="36139"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a:off x="6431282" y="2397453"/>
              <a:ext cx="2712698" cy="2746027"/>
            </a:xfrm>
            <a:custGeom>
              <a:rect b="b" l="l" r="r" t="t"/>
              <a:pathLst>
                <a:path extrusionOk="0" h="34275" w="33859">
                  <a:moveTo>
                    <a:pt x="33858" y="0"/>
                  </a:moveTo>
                  <a:cubicBezTo>
                    <a:pt x="15126" y="364"/>
                    <a:pt x="0" y="15598"/>
                    <a:pt x="0" y="34274"/>
                  </a:cubicBezTo>
                  <a:lnTo>
                    <a:pt x="1285" y="34274"/>
                  </a:lnTo>
                  <a:cubicBezTo>
                    <a:pt x="1285" y="16307"/>
                    <a:pt x="15835" y="1648"/>
                    <a:pt x="33858" y="1286"/>
                  </a:cubicBezTo>
                  <a:lnTo>
                    <a:pt x="3385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a:off x="6614192" y="2580363"/>
              <a:ext cx="2529790" cy="2563119"/>
            </a:xfrm>
            <a:custGeom>
              <a:rect b="b" l="l" r="r" t="t"/>
              <a:pathLst>
                <a:path extrusionOk="0" h="31992" w="31576">
                  <a:moveTo>
                    <a:pt x="31575" y="1"/>
                  </a:moveTo>
                  <a:cubicBezTo>
                    <a:pt x="14103" y="360"/>
                    <a:pt x="1" y="14572"/>
                    <a:pt x="1" y="31991"/>
                  </a:cubicBezTo>
                  <a:lnTo>
                    <a:pt x="1282" y="31991"/>
                  </a:lnTo>
                  <a:cubicBezTo>
                    <a:pt x="1285" y="15281"/>
                    <a:pt x="14809" y="1646"/>
                    <a:pt x="31575" y="1286"/>
                  </a:cubicBezTo>
                  <a:lnTo>
                    <a:pt x="31575"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a:off x="6796861" y="2763352"/>
              <a:ext cx="2347122" cy="2380131"/>
            </a:xfrm>
            <a:custGeom>
              <a:rect b="b" l="l" r="r" t="t"/>
              <a:pathLst>
                <a:path extrusionOk="0" h="29708" w="29296">
                  <a:moveTo>
                    <a:pt x="29295" y="0"/>
                  </a:moveTo>
                  <a:cubicBezTo>
                    <a:pt x="13080" y="360"/>
                    <a:pt x="1" y="13548"/>
                    <a:pt x="1" y="29707"/>
                  </a:cubicBezTo>
                  <a:lnTo>
                    <a:pt x="1285" y="29707"/>
                  </a:lnTo>
                  <a:cubicBezTo>
                    <a:pt x="1285" y="14257"/>
                    <a:pt x="13789" y="1645"/>
                    <a:pt x="29295" y="1286"/>
                  </a:cubicBezTo>
                  <a:lnTo>
                    <a:pt x="2929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a:off x="6978409" y="2945220"/>
              <a:ext cx="2165576" cy="2198264"/>
            </a:xfrm>
            <a:custGeom>
              <a:rect b="b" l="l" r="r" t="t"/>
              <a:pathLst>
                <a:path extrusionOk="0" h="27438" w="27030">
                  <a:moveTo>
                    <a:pt x="27029" y="0"/>
                  </a:moveTo>
                  <a:cubicBezTo>
                    <a:pt x="19886" y="171"/>
                    <a:pt x="13192" y="3006"/>
                    <a:pt x="8118" y="8028"/>
                  </a:cubicBezTo>
                  <a:cubicBezTo>
                    <a:pt x="2884" y="13212"/>
                    <a:pt x="1" y="20105"/>
                    <a:pt x="1" y="27437"/>
                  </a:cubicBezTo>
                  <a:lnTo>
                    <a:pt x="1285" y="27437"/>
                  </a:lnTo>
                  <a:cubicBezTo>
                    <a:pt x="1285" y="20451"/>
                    <a:pt x="4033" y="13883"/>
                    <a:pt x="9023" y="8942"/>
                  </a:cubicBezTo>
                  <a:cubicBezTo>
                    <a:pt x="13855" y="4158"/>
                    <a:pt x="20224" y="1453"/>
                    <a:pt x="27029" y="1285"/>
                  </a:cubicBezTo>
                  <a:lnTo>
                    <a:pt x="27029"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a:off x="7162440" y="3130373"/>
              <a:ext cx="1981546" cy="2013112"/>
            </a:xfrm>
            <a:custGeom>
              <a:rect b="b" l="l" r="r" t="t"/>
              <a:pathLst>
                <a:path extrusionOk="0" h="25127" w="24733">
                  <a:moveTo>
                    <a:pt x="24732" y="1"/>
                  </a:moveTo>
                  <a:cubicBezTo>
                    <a:pt x="18199" y="168"/>
                    <a:pt x="12085" y="2766"/>
                    <a:pt x="7445" y="7351"/>
                  </a:cubicBezTo>
                  <a:cubicBezTo>
                    <a:pt x="2645" y="12099"/>
                    <a:pt x="1" y="18412"/>
                    <a:pt x="1" y="25126"/>
                  </a:cubicBezTo>
                  <a:lnTo>
                    <a:pt x="1286" y="25126"/>
                  </a:lnTo>
                  <a:cubicBezTo>
                    <a:pt x="1286" y="18757"/>
                    <a:pt x="3793" y="12769"/>
                    <a:pt x="8350" y="8265"/>
                  </a:cubicBezTo>
                  <a:cubicBezTo>
                    <a:pt x="12746" y="3918"/>
                    <a:pt x="18541" y="1453"/>
                    <a:pt x="24732" y="1285"/>
                  </a:cubicBezTo>
                  <a:lnTo>
                    <a:pt x="2473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a:off x="7344067" y="3311921"/>
              <a:ext cx="1799920" cy="1831566"/>
            </a:xfrm>
            <a:custGeom>
              <a:rect b="b" l="l" r="r" t="t"/>
              <a:pathLst>
                <a:path extrusionOk="0" h="22861" w="22466">
                  <a:moveTo>
                    <a:pt x="22465" y="0"/>
                  </a:moveTo>
                  <a:cubicBezTo>
                    <a:pt x="10018" y="357"/>
                    <a:pt x="0" y="10475"/>
                    <a:pt x="0" y="22860"/>
                  </a:cubicBezTo>
                  <a:lnTo>
                    <a:pt x="1285" y="22860"/>
                  </a:lnTo>
                  <a:cubicBezTo>
                    <a:pt x="1285" y="11184"/>
                    <a:pt x="10727" y="1641"/>
                    <a:pt x="22465" y="1285"/>
                  </a:cubicBezTo>
                  <a:lnTo>
                    <a:pt x="22465"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a:off x="8442086" y="4392313"/>
              <a:ext cx="701909" cy="751182"/>
            </a:xfrm>
            <a:custGeom>
              <a:rect b="b" l="l" r="r" t="t"/>
              <a:pathLst>
                <a:path extrusionOk="0" h="9376" w="8761">
                  <a:moveTo>
                    <a:pt x="8760" y="1"/>
                  </a:moveTo>
                  <a:cubicBezTo>
                    <a:pt x="6495" y="161"/>
                    <a:pt x="4389" y="1114"/>
                    <a:pt x="2769" y="2727"/>
                  </a:cubicBezTo>
                  <a:cubicBezTo>
                    <a:pt x="985" y="4505"/>
                    <a:pt x="0" y="6865"/>
                    <a:pt x="0" y="9375"/>
                  </a:cubicBezTo>
                  <a:lnTo>
                    <a:pt x="1285" y="9375"/>
                  </a:lnTo>
                  <a:cubicBezTo>
                    <a:pt x="1285" y="7207"/>
                    <a:pt x="2134" y="5172"/>
                    <a:pt x="3673" y="3638"/>
                  </a:cubicBezTo>
                  <a:cubicBezTo>
                    <a:pt x="5052" y="2267"/>
                    <a:pt x="6840" y="1446"/>
                    <a:pt x="8760" y="1289"/>
                  </a:cubicBezTo>
                  <a:lnTo>
                    <a:pt x="8760"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a:off x="8624755" y="4576104"/>
              <a:ext cx="519242" cy="567392"/>
            </a:xfrm>
            <a:custGeom>
              <a:rect b="b" l="l" r="r" t="t"/>
              <a:pathLst>
                <a:path extrusionOk="0" h="7082" w="6481">
                  <a:moveTo>
                    <a:pt x="6480" y="0"/>
                  </a:moveTo>
                  <a:cubicBezTo>
                    <a:pt x="4825" y="154"/>
                    <a:pt x="3289" y="870"/>
                    <a:pt x="2099" y="2050"/>
                  </a:cubicBezTo>
                  <a:cubicBezTo>
                    <a:pt x="744" y="3394"/>
                    <a:pt x="0" y="5178"/>
                    <a:pt x="0" y="7081"/>
                  </a:cubicBezTo>
                  <a:lnTo>
                    <a:pt x="1282" y="7081"/>
                  </a:lnTo>
                  <a:cubicBezTo>
                    <a:pt x="1285" y="5524"/>
                    <a:pt x="1892" y="4061"/>
                    <a:pt x="3003" y="2962"/>
                  </a:cubicBezTo>
                  <a:cubicBezTo>
                    <a:pt x="3952" y="2022"/>
                    <a:pt x="5167" y="1442"/>
                    <a:pt x="6480" y="1292"/>
                  </a:cubicBezTo>
                  <a:lnTo>
                    <a:pt x="6480"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a:off x="8809347" y="4757972"/>
              <a:ext cx="334651" cy="385525"/>
            </a:xfrm>
            <a:custGeom>
              <a:rect b="b" l="l" r="r" t="t"/>
              <a:pathLst>
                <a:path extrusionOk="0" h="4812" w="4177">
                  <a:moveTo>
                    <a:pt x="4176" y="0"/>
                  </a:moveTo>
                  <a:cubicBezTo>
                    <a:pt x="1819" y="331"/>
                    <a:pt x="1" y="2363"/>
                    <a:pt x="1" y="4811"/>
                  </a:cubicBezTo>
                  <a:lnTo>
                    <a:pt x="1285" y="4811"/>
                  </a:lnTo>
                  <a:cubicBezTo>
                    <a:pt x="1285" y="3072"/>
                    <a:pt x="2531" y="1620"/>
                    <a:pt x="4176" y="1303"/>
                  </a:cubicBezTo>
                  <a:lnTo>
                    <a:pt x="4176"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a:off x="7527858" y="3494910"/>
              <a:ext cx="1616130" cy="1648578"/>
            </a:xfrm>
            <a:custGeom>
              <a:rect b="b" l="l" r="r" t="t"/>
              <a:pathLst>
                <a:path extrusionOk="0" h="20577" w="20172">
                  <a:moveTo>
                    <a:pt x="20171" y="0"/>
                  </a:moveTo>
                  <a:cubicBezTo>
                    <a:pt x="14860" y="168"/>
                    <a:pt x="9888" y="2290"/>
                    <a:pt x="6114" y="6016"/>
                  </a:cubicBezTo>
                  <a:cubicBezTo>
                    <a:pt x="2172" y="9906"/>
                    <a:pt x="0" y="15077"/>
                    <a:pt x="0" y="20576"/>
                  </a:cubicBezTo>
                  <a:lnTo>
                    <a:pt x="1285" y="20576"/>
                  </a:lnTo>
                  <a:cubicBezTo>
                    <a:pt x="1285" y="15423"/>
                    <a:pt x="3321" y="10576"/>
                    <a:pt x="7015" y="6931"/>
                  </a:cubicBezTo>
                  <a:cubicBezTo>
                    <a:pt x="10549" y="3443"/>
                    <a:pt x="15200" y="1452"/>
                    <a:pt x="20171" y="1285"/>
                  </a:cubicBezTo>
                  <a:lnTo>
                    <a:pt x="20171"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a:off x="7709646" y="3676378"/>
              <a:ext cx="1434344" cy="1467112"/>
            </a:xfrm>
            <a:custGeom>
              <a:rect b="b" l="l" r="r" t="t"/>
              <a:pathLst>
                <a:path extrusionOk="0" h="18312" w="17903">
                  <a:moveTo>
                    <a:pt x="17902" y="1"/>
                  </a:moveTo>
                  <a:cubicBezTo>
                    <a:pt x="13195" y="169"/>
                    <a:pt x="8796" y="2054"/>
                    <a:pt x="5447" y="5354"/>
                  </a:cubicBezTo>
                  <a:cubicBezTo>
                    <a:pt x="1935" y="8814"/>
                    <a:pt x="0" y="13417"/>
                    <a:pt x="0" y="18311"/>
                  </a:cubicBezTo>
                  <a:lnTo>
                    <a:pt x="1286" y="18311"/>
                  </a:lnTo>
                  <a:cubicBezTo>
                    <a:pt x="1286" y="13762"/>
                    <a:pt x="3084" y="9485"/>
                    <a:pt x="6348" y="6268"/>
                  </a:cubicBezTo>
                  <a:cubicBezTo>
                    <a:pt x="9456" y="3206"/>
                    <a:pt x="13534" y="1454"/>
                    <a:pt x="17902" y="1290"/>
                  </a:cubicBezTo>
                  <a:lnTo>
                    <a:pt x="17902" y="1"/>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a:off x="8076427" y="4044040"/>
              <a:ext cx="1067566" cy="1099452"/>
            </a:xfrm>
            <a:custGeom>
              <a:rect b="b" l="l" r="r" t="t"/>
              <a:pathLst>
                <a:path extrusionOk="0" h="13723" w="13325">
                  <a:moveTo>
                    <a:pt x="13324" y="0"/>
                  </a:moveTo>
                  <a:cubicBezTo>
                    <a:pt x="5915" y="349"/>
                    <a:pt x="0" y="6372"/>
                    <a:pt x="0" y="13722"/>
                  </a:cubicBezTo>
                  <a:lnTo>
                    <a:pt x="1285" y="13722"/>
                  </a:lnTo>
                  <a:cubicBezTo>
                    <a:pt x="1285" y="7078"/>
                    <a:pt x="6624" y="1634"/>
                    <a:pt x="13324" y="1286"/>
                  </a:cubicBezTo>
                  <a:lnTo>
                    <a:pt x="13324"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9"/>
            <p:cNvSpPr/>
            <p:nvPr/>
          </p:nvSpPr>
          <p:spPr>
            <a:xfrm>
              <a:off x="8246437" y="4218056"/>
              <a:ext cx="897556" cy="925437"/>
            </a:xfrm>
            <a:custGeom>
              <a:rect b="b" l="l" r="r" t="t"/>
              <a:pathLst>
                <a:path extrusionOk="0" h="11551" w="11203">
                  <a:moveTo>
                    <a:pt x="11202" y="0"/>
                  </a:moveTo>
                  <a:cubicBezTo>
                    <a:pt x="4966" y="345"/>
                    <a:pt x="4" y="5394"/>
                    <a:pt x="1" y="11550"/>
                  </a:cubicBezTo>
                  <a:lnTo>
                    <a:pt x="1286" y="11550"/>
                  </a:lnTo>
                  <a:cubicBezTo>
                    <a:pt x="1286" y="6100"/>
                    <a:pt x="5675" y="1628"/>
                    <a:pt x="11202" y="1285"/>
                  </a:cubicBezTo>
                  <a:lnTo>
                    <a:pt x="11202"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9"/>
            <p:cNvSpPr/>
            <p:nvPr/>
          </p:nvSpPr>
          <p:spPr>
            <a:xfrm>
              <a:off x="7893437" y="3858566"/>
              <a:ext cx="1250554" cy="1284924"/>
            </a:xfrm>
            <a:custGeom>
              <a:rect b="b" l="l" r="r" t="t"/>
              <a:pathLst>
                <a:path extrusionOk="0" h="16038" w="15609">
                  <a:moveTo>
                    <a:pt x="15608" y="0"/>
                  </a:moveTo>
                  <a:cubicBezTo>
                    <a:pt x="6942" y="353"/>
                    <a:pt x="1" y="7413"/>
                    <a:pt x="1" y="16037"/>
                  </a:cubicBezTo>
                  <a:lnTo>
                    <a:pt x="1285" y="16037"/>
                  </a:lnTo>
                  <a:cubicBezTo>
                    <a:pt x="1285" y="8118"/>
                    <a:pt x="7651" y="1638"/>
                    <a:pt x="15608" y="1285"/>
                  </a:cubicBezTo>
                  <a:lnTo>
                    <a:pt x="15608" y="0"/>
                  </a:lnTo>
                  <a:close/>
                </a:path>
              </a:pathLst>
            </a:custGeom>
            <a:solidFill>
              <a:srgbClr val="3030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19"/>
          <p:cNvSpPr txBox="1"/>
          <p:nvPr>
            <p:ph idx="1" type="subTitle"/>
          </p:nvPr>
        </p:nvSpPr>
        <p:spPr>
          <a:xfrm>
            <a:off x="720000" y="1492750"/>
            <a:ext cx="4678200" cy="3110700"/>
          </a:xfrm>
          <a:prstGeom prst="rect">
            <a:avLst/>
          </a:prstGeom>
        </p:spPr>
        <p:txBody>
          <a:bodyPr anchorCtr="0" anchor="ctr" bIns="0" lIns="91425" spcFirstLastPara="1" rIns="91425" wrap="square" tIns="306000">
            <a:normAutofit/>
          </a:bodyPr>
          <a:lstStyle>
            <a:lvl1pPr lvl="0" rtl="0">
              <a:lnSpc>
                <a:spcPct val="100000"/>
              </a:lnSpc>
              <a:spcBef>
                <a:spcPts val="0"/>
              </a:spcBef>
              <a:spcAft>
                <a:spcPts val="0"/>
              </a:spcAft>
              <a:buNone/>
              <a:defRPr sz="3000">
                <a:solidFill>
                  <a:schemeClr val="hlink"/>
                </a:solidFill>
                <a:latin typeface="Roboto Thin"/>
                <a:ea typeface="Roboto Thin"/>
                <a:cs typeface="Roboto Thin"/>
                <a:sym typeface="Roboto Thin"/>
              </a:defRPr>
            </a:lvl1pPr>
            <a:lvl2pPr lvl="1" rtl="0">
              <a:lnSpc>
                <a:spcPct val="100000"/>
              </a:lnSpc>
              <a:spcBef>
                <a:spcPts val="1200"/>
              </a:spcBef>
              <a:spcAft>
                <a:spcPts val="0"/>
              </a:spcAft>
              <a:buNone/>
              <a:defRPr>
                <a:solidFill>
                  <a:schemeClr val="hlink"/>
                </a:solidFill>
                <a:latin typeface="Roboto Thin"/>
                <a:ea typeface="Roboto Thin"/>
                <a:cs typeface="Roboto Thin"/>
                <a:sym typeface="Roboto Thin"/>
              </a:defRPr>
            </a:lvl2pPr>
            <a:lvl3pPr lvl="2" rtl="0">
              <a:lnSpc>
                <a:spcPct val="100000"/>
              </a:lnSpc>
              <a:spcBef>
                <a:spcPts val="1200"/>
              </a:spcBef>
              <a:spcAft>
                <a:spcPts val="0"/>
              </a:spcAft>
              <a:buNone/>
              <a:defRPr>
                <a:solidFill>
                  <a:schemeClr val="hlink"/>
                </a:solidFill>
                <a:latin typeface="Roboto Thin"/>
                <a:ea typeface="Roboto Thin"/>
                <a:cs typeface="Roboto Thin"/>
                <a:sym typeface="Roboto Thin"/>
              </a:defRPr>
            </a:lvl3pPr>
            <a:lvl4pPr lvl="3" rtl="0">
              <a:lnSpc>
                <a:spcPct val="100000"/>
              </a:lnSpc>
              <a:spcBef>
                <a:spcPts val="1200"/>
              </a:spcBef>
              <a:spcAft>
                <a:spcPts val="0"/>
              </a:spcAft>
              <a:buNone/>
              <a:defRPr>
                <a:solidFill>
                  <a:schemeClr val="hlink"/>
                </a:solidFill>
                <a:latin typeface="Roboto Thin"/>
                <a:ea typeface="Roboto Thin"/>
                <a:cs typeface="Roboto Thin"/>
                <a:sym typeface="Roboto Thin"/>
              </a:defRPr>
            </a:lvl4pPr>
            <a:lvl5pPr lvl="4" rtl="0">
              <a:lnSpc>
                <a:spcPct val="100000"/>
              </a:lnSpc>
              <a:spcBef>
                <a:spcPts val="1200"/>
              </a:spcBef>
              <a:spcAft>
                <a:spcPts val="0"/>
              </a:spcAft>
              <a:buNone/>
              <a:defRPr>
                <a:solidFill>
                  <a:schemeClr val="hlink"/>
                </a:solidFill>
                <a:latin typeface="Roboto Thin"/>
                <a:ea typeface="Roboto Thin"/>
                <a:cs typeface="Roboto Thin"/>
                <a:sym typeface="Roboto Thin"/>
              </a:defRPr>
            </a:lvl5pPr>
            <a:lvl6pPr lvl="5" rtl="0">
              <a:lnSpc>
                <a:spcPct val="100000"/>
              </a:lnSpc>
              <a:spcBef>
                <a:spcPts val="1200"/>
              </a:spcBef>
              <a:spcAft>
                <a:spcPts val="0"/>
              </a:spcAft>
              <a:buNone/>
              <a:defRPr>
                <a:solidFill>
                  <a:schemeClr val="hlink"/>
                </a:solidFill>
                <a:latin typeface="Roboto Thin"/>
                <a:ea typeface="Roboto Thin"/>
                <a:cs typeface="Roboto Thin"/>
                <a:sym typeface="Roboto Thin"/>
              </a:defRPr>
            </a:lvl6pPr>
            <a:lvl7pPr lvl="6" rtl="0">
              <a:lnSpc>
                <a:spcPct val="100000"/>
              </a:lnSpc>
              <a:spcBef>
                <a:spcPts val="1200"/>
              </a:spcBef>
              <a:spcAft>
                <a:spcPts val="0"/>
              </a:spcAft>
              <a:buNone/>
              <a:defRPr>
                <a:solidFill>
                  <a:schemeClr val="hlink"/>
                </a:solidFill>
                <a:latin typeface="Roboto Thin"/>
                <a:ea typeface="Roboto Thin"/>
                <a:cs typeface="Roboto Thin"/>
                <a:sym typeface="Roboto Thin"/>
              </a:defRPr>
            </a:lvl7pPr>
            <a:lvl8pPr lvl="7" rtl="0">
              <a:lnSpc>
                <a:spcPct val="100000"/>
              </a:lnSpc>
              <a:spcBef>
                <a:spcPts val="1200"/>
              </a:spcBef>
              <a:spcAft>
                <a:spcPts val="0"/>
              </a:spcAft>
              <a:buNone/>
              <a:defRPr>
                <a:solidFill>
                  <a:schemeClr val="hlink"/>
                </a:solidFill>
                <a:latin typeface="Roboto Thin"/>
                <a:ea typeface="Roboto Thin"/>
                <a:cs typeface="Roboto Thin"/>
                <a:sym typeface="Roboto Thin"/>
              </a:defRPr>
            </a:lvl8pPr>
            <a:lvl9pPr lvl="8" rtl="0">
              <a:lnSpc>
                <a:spcPct val="100000"/>
              </a:lnSpc>
              <a:spcBef>
                <a:spcPts val="1200"/>
              </a:spcBef>
              <a:spcAft>
                <a:spcPts val="1200"/>
              </a:spcAft>
              <a:buNone/>
              <a:defRPr>
                <a:solidFill>
                  <a:schemeClr val="hlink"/>
                </a:solidFill>
                <a:latin typeface="Roboto Thin"/>
                <a:ea typeface="Roboto Thin"/>
                <a:cs typeface="Roboto Thin"/>
                <a:sym typeface="Roboto Thin"/>
              </a:defRPr>
            </a:lvl9pPr>
          </a:lstStyle>
          <a:p/>
        </p:txBody>
      </p:sp>
      <p:sp>
        <p:nvSpPr>
          <p:cNvPr id="256" name="Google Shape;256;p19"/>
          <p:cNvSpPr txBox="1"/>
          <p:nvPr>
            <p:ph type="title"/>
          </p:nvPr>
        </p:nvSpPr>
        <p:spPr>
          <a:xfrm>
            <a:off x="3413225" y="532025"/>
            <a:ext cx="5010900" cy="9279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3600"/>
              <a:buNone/>
              <a:defRPr sz="3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theme" Target="../theme/theme2.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macrotrends.net/countries/WLD/world/gdp-per-capita" TargetMode="External"/><Relationship Id="rId4" Type="http://schemas.openxmlformats.org/officeDocument/2006/relationships/hyperlink" Target="https://data.worldbank.org/indicator/NV.IND.MANF.ZS" TargetMode="External"/><Relationship Id="rId5" Type="http://schemas.openxmlformats.org/officeDocument/2006/relationships/hyperlink" Target="https://www.macrotrends.net/countries/IND/india/rural-population" TargetMode="External"/><Relationship Id="rId6" Type="http://schemas.openxmlformats.org/officeDocument/2006/relationships/hyperlink" Target="https://data.worldbank.org/indicator/NE.EXP.GNFS.ZS" TargetMode="External"/><Relationship Id="rId7" Type="http://schemas.openxmlformats.org/officeDocument/2006/relationships/hyperlink" Target="https://www.macrotrends.net/countries/IND/india/inflation-rate-cpi"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500">
                <a:latin typeface="EB Garamond"/>
                <a:ea typeface="EB Garamond"/>
                <a:cs typeface="EB Garamond"/>
                <a:sym typeface="EB Garamond"/>
              </a:rPr>
              <a:t>GDP Per Capita</a:t>
            </a:r>
            <a:endParaRPr b="1" sz="4500">
              <a:latin typeface="EB Garamond"/>
              <a:ea typeface="EB Garamond"/>
              <a:cs typeface="EB Garamond"/>
              <a:sym typeface="EB Garamond"/>
            </a:endParaRPr>
          </a:p>
        </p:txBody>
      </p:sp>
      <p:sp>
        <p:nvSpPr>
          <p:cNvPr id="262" name="Google Shape;262;p20"/>
          <p:cNvSpPr txBox="1"/>
          <p:nvPr>
            <p:ph idx="1" type="subTitle"/>
          </p:nvPr>
        </p:nvSpPr>
        <p:spPr>
          <a:xfrm>
            <a:off x="598088" y="2726263"/>
            <a:ext cx="8222100" cy="4329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lang="en" sz="1640">
                <a:latin typeface="Comfortaa"/>
                <a:ea typeface="Comfortaa"/>
                <a:cs typeface="Comfortaa"/>
                <a:sym typeface="Comfortaa"/>
              </a:rPr>
              <a:t>GDP per capita is a measure of a country's economic output that accounts for its population. It is calculated by dividing the country's gross domestic product (GDP) by its total population. The resulting figure gives an average estimate of the economic output per person in the country.</a:t>
            </a:r>
            <a:endParaRPr sz="164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Factors Taken for GDP Per Capita</a:t>
            </a:r>
            <a:endParaRPr b="1">
              <a:latin typeface="EB Garamond"/>
              <a:ea typeface="EB Garamond"/>
              <a:cs typeface="EB Garamond"/>
              <a:sym typeface="EB Garamond"/>
            </a:endParaRPr>
          </a:p>
        </p:txBody>
      </p:sp>
      <p:sp>
        <p:nvSpPr>
          <p:cNvPr id="268" name="Google Shape;26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rgbClr val="D23369"/>
              </a:buClr>
              <a:buSzPts val="2200"/>
              <a:buChar char="●"/>
            </a:pPr>
            <a:r>
              <a:rPr b="1" i="1" lang="en" sz="2200">
                <a:solidFill>
                  <a:srgbClr val="D23369"/>
                </a:solidFill>
              </a:rPr>
              <a:t>Manufacturing Value as %of GDP</a:t>
            </a:r>
            <a:endParaRPr b="1" i="1" sz="2200">
              <a:solidFill>
                <a:srgbClr val="D23369"/>
              </a:solidFill>
            </a:endParaRPr>
          </a:p>
          <a:p>
            <a:pPr indent="-368300" lvl="0" marL="457200" rtl="0" algn="l">
              <a:spcBef>
                <a:spcPts val="0"/>
              </a:spcBef>
              <a:spcAft>
                <a:spcPts val="0"/>
              </a:spcAft>
              <a:buClr>
                <a:srgbClr val="D23369"/>
              </a:buClr>
              <a:buSzPts val="2200"/>
              <a:buChar char="●"/>
            </a:pPr>
            <a:r>
              <a:rPr b="1" i="1" lang="en" sz="2200">
                <a:solidFill>
                  <a:srgbClr val="D23369"/>
                </a:solidFill>
              </a:rPr>
              <a:t>Urban Population as % of Total Population</a:t>
            </a:r>
            <a:endParaRPr b="1" i="1" sz="2200">
              <a:solidFill>
                <a:srgbClr val="D23369"/>
              </a:solidFill>
            </a:endParaRPr>
          </a:p>
          <a:p>
            <a:pPr indent="-368300" lvl="0" marL="457200" rtl="0" algn="l">
              <a:spcBef>
                <a:spcPts val="0"/>
              </a:spcBef>
              <a:spcAft>
                <a:spcPts val="0"/>
              </a:spcAft>
              <a:buClr>
                <a:srgbClr val="D23369"/>
              </a:buClr>
              <a:buSzPts val="2200"/>
              <a:buChar char="●"/>
            </a:pPr>
            <a:r>
              <a:rPr b="1" i="1" lang="en" sz="2200">
                <a:solidFill>
                  <a:srgbClr val="D23369"/>
                </a:solidFill>
              </a:rPr>
              <a:t>Export rate as % of GDP</a:t>
            </a:r>
            <a:endParaRPr b="1" i="1" sz="2200">
              <a:solidFill>
                <a:srgbClr val="D23369"/>
              </a:solidFill>
            </a:endParaRPr>
          </a:p>
          <a:p>
            <a:pPr indent="-368300" lvl="0" marL="457200" rtl="0" algn="l">
              <a:spcBef>
                <a:spcPts val="0"/>
              </a:spcBef>
              <a:spcAft>
                <a:spcPts val="0"/>
              </a:spcAft>
              <a:buClr>
                <a:srgbClr val="D23369"/>
              </a:buClr>
              <a:buSzPts val="2200"/>
              <a:buChar char="●"/>
            </a:pPr>
            <a:r>
              <a:rPr b="1" i="1" lang="en" sz="2200">
                <a:solidFill>
                  <a:srgbClr val="D23369"/>
                </a:solidFill>
              </a:rPr>
              <a:t>Inflation Rate as % of GDP</a:t>
            </a:r>
            <a:endParaRPr b="1" i="1" sz="2200">
              <a:solidFill>
                <a:srgbClr val="D2336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Calculation of Manufacturing Value Added</a:t>
            </a:r>
            <a:endParaRPr b="1">
              <a:latin typeface="EB Garamond"/>
              <a:ea typeface="EB Garamond"/>
              <a:cs typeface="EB Garamond"/>
              <a:sym typeface="EB Garamond"/>
            </a:endParaRPr>
          </a:p>
        </p:txBody>
      </p:sp>
      <p:sp>
        <p:nvSpPr>
          <p:cNvPr id="274" name="Google Shape;274;p22"/>
          <p:cNvSpPr txBox="1"/>
          <p:nvPr>
            <p:ph idx="1" type="body"/>
          </p:nvPr>
        </p:nvSpPr>
        <p:spPr>
          <a:xfrm>
            <a:off x="311700" y="1017800"/>
            <a:ext cx="8520600" cy="37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To calculate </a:t>
            </a:r>
            <a:r>
              <a:rPr b="1" lang="en" sz="1400"/>
              <a:t>MVA</a:t>
            </a:r>
            <a:r>
              <a:rPr lang="en" sz="1400"/>
              <a:t>, the following steps can be taken:</a:t>
            </a:r>
            <a:endParaRPr sz="1400"/>
          </a:p>
          <a:p>
            <a:pPr indent="-317500" lvl="0" marL="457200" rtl="0" algn="l">
              <a:spcBef>
                <a:spcPts val="1200"/>
              </a:spcBef>
              <a:spcAft>
                <a:spcPts val="0"/>
              </a:spcAft>
              <a:buSzPts val="1400"/>
              <a:buChar char="●"/>
            </a:pPr>
            <a:r>
              <a:rPr lang="en" sz="1400"/>
              <a:t>Calculate the total value of manufacturing output: This includes the value of all goods produced by the manufacturing sector, including intermediate goods used in the production process.</a:t>
            </a:r>
            <a:br>
              <a:rPr lang="en" sz="1400"/>
            </a:br>
            <a:r>
              <a:rPr lang="en" sz="1400"/>
              <a:t>Subtract the cost of intermediate goods: This includes the cost of materials, energy, and other inputs used in the production process.</a:t>
            </a:r>
            <a:endParaRPr sz="1400"/>
          </a:p>
          <a:p>
            <a:pPr indent="-317500" lvl="0" marL="457200" rtl="0" algn="l">
              <a:spcBef>
                <a:spcPts val="0"/>
              </a:spcBef>
              <a:spcAft>
                <a:spcPts val="0"/>
              </a:spcAft>
              <a:buSzPts val="1400"/>
              <a:buChar char="●"/>
            </a:pPr>
            <a:r>
              <a:rPr lang="en" sz="1400"/>
              <a:t>Add any value created through labor or capital: This includes the value of wages, salaries, and profits generated by the manufacturing sector.</a:t>
            </a:r>
            <a:endParaRPr sz="1400"/>
          </a:p>
          <a:p>
            <a:pPr indent="-317500" lvl="0" marL="457200" rtl="0" algn="l">
              <a:spcBef>
                <a:spcPts val="0"/>
              </a:spcBef>
              <a:spcAft>
                <a:spcPts val="0"/>
              </a:spcAft>
              <a:buSzPts val="1400"/>
              <a:buChar char="●"/>
            </a:pPr>
            <a:r>
              <a:rPr lang="en" sz="1400"/>
              <a:t>Adjust for taxes and subsidies: This step involves adding any taxes paid by the manufacturing sector and subtracting any subsidies received.</a:t>
            </a:r>
            <a:endParaRPr sz="1400"/>
          </a:p>
          <a:p>
            <a:pPr indent="-317500" lvl="0" marL="457200" rtl="0" algn="l">
              <a:spcBef>
                <a:spcPts val="0"/>
              </a:spcBef>
              <a:spcAft>
                <a:spcPts val="0"/>
              </a:spcAft>
              <a:buSzPts val="1400"/>
              <a:buChar char="●"/>
            </a:pPr>
            <a:r>
              <a:rPr lang="en" sz="1400"/>
              <a:t>Once MVA is calculated, it can be divided by GDP to obtain the manufacturing value added as a percentage of GDP. This provides a measure of the importance of the manufacturing sector in the overall economy.</a:t>
            </a:r>
            <a:endParaRPr sz="1400"/>
          </a:p>
          <a:p>
            <a:pPr indent="-317500" lvl="0" marL="457200" rtl="0" algn="l">
              <a:spcBef>
                <a:spcPts val="0"/>
              </a:spcBef>
              <a:spcAft>
                <a:spcPts val="0"/>
              </a:spcAft>
              <a:buSzPts val="1400"/>
              <a:buChar char="●"/>
            </a:pPr>
            <a:r>
              <a:rPr lang="en" sz="1400"/>
              <a:t>It's important to note that the calculation of manufacturing value added as a percentage of GDP may vary slightly depending on the specific data sources and methodology used.</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lang="en" sz="1400"/>
              <a:t>Regenerate response</a:t>
            </a:r>
            <a:endParaRPr sz="1400"/>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3"/>
          <p:cNvSpPr txBox="1"/>
          <p:nvPr>
            <p:ph type="title"/>
          </p:nvPr>
        </p:nvSpPr>
        <p:spPr>
          <a:xfrm>
            <a:off x="311700" y="2391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Calculation of Urban population And Inflation Rate</a:t>
            </a:r>
            <a:endParaRPr b="1">
              <a:latin typeface="EB Garamond"/>
              <a:ea typeface="EB Garamond"/>
              <a:cs typeface="EB Garamond"/>
              <a:sym typeface="EB Garamond"/>
            </a:endParaRPr>
          </a:p>
        </p:txBody>
      </p:sp>
      <p:sp>
        <p:nvSpPr>
          <p:cNvPr id="280" name="Google Shape;280;p23"/>
          <p:cNvSpPr txBox="1"/>
          <p:nvPr>
            <p:ph idx="1" type="body"/>
          </p:nvPr>
        </p:nvSpPr>
        <p:spPr>
          <a:xfrm>
            <a:off x="384150" y="846975"/>
            <a:ext cx="8520600" cy="376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urban population is the portion of a country's total population that lives in urban areas. The calculation of urban population can be done using the following formula:</a:t>
            </a:r>
            <a:endParaRPr sz="1600"/>
          </a:p>
          <a:p>
            <a:pPr indent="-330200" lvl="0" marL="457200" rtl="0" algn="l">
              <a:spcBef>
                <a:spcPts val="0"/>
              </a:spcBef>
              <a:spcAft>
                <a:spcPts val="0"/>
              </a:spcAft>
              <a:buSzPts val="1600"/>
              <a:buChar char="●"/>
            </a:pPr>
            <a:r>
              <a:rPr lang="en" sz="1600"/>
              <a:t>Urban population = Total population - Rural population</a:t>
            </a:r>
            <a:endParaRPr sz="1600"/>
          </a:p>
          <a:p>
            <a:pPr indent="-330200" lvl="0" marL="457200" rtl="0" algn="l">
              <a:spcBef>
                <a:spcPts val="0"/>
              </a:spcBef>
              <a:spcAft>
                <a:spcPts val="0"/>
              </a:spcAft>
              <a:buSzPts val="1600"/>
              <a:buChar char="●"/>
            </a:pPr>
            <a:r>
              <a:rPr lang="en" sz="1600"/>
              <a:t>In other words, the urban population is the difference between the total population and the rural population. The rural population can be obtained from official statistics or surveys.</a:t>
            </a:r>
            <a:endParaRPr sz="1600"/>
          </a:p>
          <a:p>
            <a:pPr indent="-330200" lvl="0" marL="457200" rtl="0" algn="l">
              <a:spcBef>
                <a:spcPts val="0"/>
              </a:spcBef>
              <a:spcAft>
                <a:spcPts val="0"/>
              </a:spcAft>
              <a:buSzPts val="1600"/>
              <a:buChar char="●"/>
            </a:pPr>
            <a:r>
              <a:rPr lang="en" sz="1600"/>
              <a:t>The inflation rate is the percentage change in the price level of goods and services over a specific period. The calculation of inflation rate can be done using the following formula:</a:t>
            </a:r>
            <a:endParaRPr sz="1600"/>
          </a:p>
          <a:p>
            <a:pPr indent="-330200" lvl="0" marL="457200" rtl="0" algn="l">
              <a:spcBef>
                <a:spcPts val="0"/>
              </a:spcBef>
              <a:spcAft>
                <a:spcPts val="0"/>
              </a:spcAft>
              <a:buSzPts val="1600"/>
              <a:buChar char="●"/>
            </a:pPr>
            <a:r>
              <a:rPr b="1" lang="en" sz="1600"/>
              <a:t>Inflation rate = ((Current price level - Previous price level) / Previous price level) x 100%</a:t>
            </a:r>
            <a:endParaRPr b="1" sz="1600"/>
          </a:p>
          <a:p>
            <a:pPr indent="-330200" lvl="0" marL="457200" rtl="0" algn="l">
              <a:spcBef>
                <a:spcPts val="0"/>
              </a:spcBef>
              <a:spcAft>
                <a:spcPts val="0"/>
              </a:spcAft>
              <a:buSzPts val="1600"/>
              <a:buChar char="●"/>
            </a:pPr>
            <a:r>
              <a:rPr lang="en" sz="1600"/>
              <a:t>The current price level and the previous price level can be obtained from official statistics or surveys.</a:t>
            </a:r>
            <a:endParaRPr sz="1600"/>
          </a:p>
          <a:p>
            <a:pPr indent="0" lvl="0" marL="45720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EB Garamond"/>
                <a:ea typeface="EB Garamond"/>
                <a:cs typeface="EB Garamond"/>
                <a:sym typeface="EB Garamond"/>
              </a:rPr>
              <a:t>Calculation of Exports as % of GDP</a:t>
            </a:r>
            <a:endParaRPr b="1">
              <a:latin typeface="EB Garamond"/>
              <a:ea typeface="EB Garamond"/>
              <a:cs typeface="EB Garamond"/>
              <a:sym typeface="EB Garamond"/>
            </a:endParaRPr>
          </a:p>
        </p:txBody>
      </p:sp>
      <p:sp>
        <p:nvSpPr>
          <p:cNvPr id="286" name="Google Shape;286;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The calculation of exports as a percentage of GDP is a common way to measure a country's level of international trade. The formula to calculate exports as a percentage of GDP is:</a:t>
            </a:r>
            <a:endParaRPr/>
          </a:p>
          <a:p>
            <a:pPr indent="-342900" lvl="0" marL="457200" rtl="0" algn="l">
              <a:spcBef>
                <a:spcPts val="0"/>
              </a:spcBef>
              <a:spcAft>
                <a:spcPts val="0"/>
              </a:spcAft>
              <a:buSzPts val="1800"/>
              <a:buChar char="●"/>
            </a:pPr>
            <a:r>
              <a:rPr lang="en"/>
              <a:t>Exports as a percentage of GDP = (Total value of exports / Gross Domestic Product) x 100</a:t>
            </a:r>
            <a:endParaRPr/>
          </a:p>
          <a:p>
            <a:pPr indent="-342900" lvl="0" marL="457200" rtl="0" algn="l">
              <a:spcBef>
                <a:spcPts val="0"/>
              </a:spcBef>
              <a:spcAft>
                <a:spcPts val="0"/>
              </a:spcAft>
              <a:buSzPts val="1800"/>
              <a:buChar char="●"/>
            </a:pPr>
            <a:r>
              <a:rPr lang="en"/>
              <a:t>The total value of exports can be obtained from official statistics or surveys that track a country's international trade. Gross Domestic Product (GDP) is a measure of the value of all goods and services produced within a country's borders over a specific period, usually a year.</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History</a:t>
            </a:r>
            <a:endParaRPr/>
          </a:p>
        </p:txBody>
      </p:sp>
      <p:sp>
        <p:nvSpPr>
          <p:cNvPr id="292" name="Google Shape;292;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concept of GDP (Gross Domestic Product) was first developed by Simon Kuznets in the 1930s. However, the calculation and use of GDP per capita as an economic indicator is a more recent development.</a:t>
            </a:r>
            <a:endParaRPr sz="1500"/>
          </a:p>
          <a:p>
            <a:pPr indent="-323850" lvl="0" marL="457200" rtl="0" algn="l">
              <a:spcBef>
                <a:spcPts val="0"/>
              </a:spcBef>
              <a:spcAft>
                <a:spcPts val="0"/>
              </a:spcAft>
              <a:buSzPts val="1500"/>
              <a:buChar char="●"/>
            </a:pPr>
            <a:r>
              <a:rPr lang="en" sz="1500"/>
              <a:t>In the early days of GDP measurement, the focus was on total output rather than output per person. It was only in the 1940s and 1950s that economists began to use GDP per capita as a way to measure the standard of living in different countries.</a:t>
            </a:r>
            <a:endParaRPr sz="1500"/>
          </a:p>
          <a:p>
            <a:pPr indent="-323850" lvl="0" marL="457200" rtl="0" algn="l">
              <a:spcBef>
                <a:spcPts val="0"/>
              </a:spcBef>
              <a:spcAft>
                <a:spcPts val="0"/>
              </a:spcAft>
              <a:buSzPts val="1500"/>
              <a:buChar char="●"/>
            </a:pPr>
            <a:r>
              <a:rPr lang="en" sz="1500"/>
              <a:t>In the 1960s and 1970s, there was a growing recognition that GDP per capita was an imperfect measure of economic welfare. Critics argued that it did not take into account factors such as income distribution, environmental degradation, and social well-being.</a:t>
            </a:r>
            <a:endParaRPr sz="1500"/>
          </a:p>
          <a:p>
            <a:pPr indent="-323850" lvl="0" marL="457200" rtl="0" algn="l">
              <a:spcBef>
                <a:spcPts val="0"/>
              </a:spcBef>
              <a:spcAft>
                <a:spcPts val="0"/>
              </a:spcAft>
              <a:buSzPts val="1500"/>
              <a:buChar char="●"/>
            </a:pPr>
            <a:r>
              <a:rPr lang="en" sz="1500"/>
              <a:t>Despite these criticisms, GDP per capita remains a widely used measure of economic performance. It is used by governments, international organizations, and businesses as a way to compare economic activity across different countries and regions.</a:t>
            </a:r>
            <a:endParaRPr sz="1500"/>
          </a:p>
          <a:p>
            <a:pPr indent="0" lvl="0" marL="457200" rtl="0" algn="l">
              <a:spcBef>
                <a:spcPts val="1500"/>
              </a:spcBef>
              <a:spcAft>
                <a:spcPts val="0"/>
              </a:spcAft>
              <a:buNone/>
            </a:pPr>
            <a:r>
              <a:t/>
            </a:r>
            <a:endParaRPr sz="1500">
              <a:solidFill>
                <a:srgbClr val="374151"/>
              </a:solidFill>
              <a:highlight>
                <a:srgbClr val="F7F7F8"/>
              </a:highlight>
            </a:endParaRPr>
          </a:p>
          <a:p>
            <a:pPr indent="0" lvl="0" marL="457200" rtl="0" algn="l">
              <a:spcBef>
                <a:spcPts val="1500"/>
              </a:spcBef>
              <a:spcAft>
                <a:spcPts val="1500"/>
              </a:spcAft>
              <a:buNone/>
            </a:pPr>
            <a:r>
              <a:t/>
            </a:r>
            <a:endParaRPr sz="1500">
              <a:solidFill>
                <a:srgbClr val="374151"/>
              </a:solidFill>
              <a:highlight>
                <a:srgbClr val="F7F7F8"/>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Limitations-Criticisms and Improvements</a:t>
            </a:r>
            <a:endParaRPr/>
          </a:p>
        </p:txBody>
      </p:sp>
      <p:sp>
        <p:nvSpPr>
          <p:cNvPr id="298" name="Google Shape;298;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u="sng"/>
              <a:t>Improved data collection: </a:t>
            </a:r>
            <a:r>
              <a:rPr lang="en" sz="1500"/>
              <a:t>One way to improve the estimation process of GDP per capita is to collect more accurate and timely data. This can be done by using new technologies like tax portals segregation.</a:t>
            </a:r>
            <a:endParaRPr sz="1500"/>
          </a:p>
          <a:p>
            <a:pPr indent="-323850" lvl="0" marL="457200" rtl="0" algn="l">
              <a:spcBef>
                <a:spcPts val="0"/>
              </a:spcBef>
              <a:spcAft>
                <a:spcPts val="0"/>
              </a:spcAft>
              <a:buSzPts val="1500"/>
              <a:buAutoNum type="arabicPeriod"/>
            </a:pPr>
            <a:r>
              <a:rPr b="1" lang="en" sz="1500" u="sng"/>
              <a:t>Accounting for worldwide economic disturbances: </a:t>
            </a:r>
            <a:r>
              <a:rPr lang="en" sz="1500"/>
              <a:t>Many global factors which affect indian GDP or any country’s GDP Like Russia Ukraine War affect Indian Economy but can’t be accounted for.</a:t>
            </a:r>
            <a:endParaRPr sz="1500"/>
          </a:p>
          <a:p>
            <a:pPr indent="-323850" lvl="0" marL="457200" rtl="0" algn="l">
              <a:spcBef>
                <a:spcPts val="0"/>
              </a:spcBef>
              <a:spcAft>
                <a:spcPts val="0"/>
              </a:spcAft>
              <a:buSzPts val="1500"/>
              <a:buAutoNum type="arabicPeriod"/>
            </a:pPr>
            <a:r>
              <a:rPr lang="en" sz="1500"/>
              <a:t>Adjusting for inflation and exchange rates: Inflation and exchange rates can have a significant impact on the value of GDP per capita. Adjusting for these factors can provide a more accurate picture of a country's economic performance.</a:t>
            </a:r>
            <a:endParaRPr sz="1500">
              <a:solidFill>
                <a:srgbClr val="374151"/>
              </a:solidFill>
              <a:highlight>
                <a:srgbClr val="F7F7F8"/>
              </a:highlight>
            </a:endParaRPr>
          </a:p>
          <a:p>
            <a:pPr indent="0" lvl="0" marL="0" rtl="0" algn="l">
              <a:spcBef>
                <a:spcPts val="1200"/>
              </a:spcBef>
              <a:spcAft>
                <a:spcPts val="1200"/>
              </a:spcAft>
              <a:buNone/>
            </a:pPr>
            <a:r>
              <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and Organizations</a:t>
            </a:r>
            <a:endParaRPr/>
          </a:p>
        </p:txBody>
      </p:sp>
      <p:sp>
        <p:nvSpPr>
          <p:cNvPr id="304" name="Google Shape;304;p27"/>
          <p:cNvSpPr txBox="1"/>
          <p:nvPr>
            <p:ph idx="1" type="body"/>
          </p:nvPr>
        </p:nvSpPr>
        <p:spPr>
          <a:xfrm>
            <a:off x="311700" y="1229875"/>
            <a:ext cx="8520600" cy="3545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350"/>
              <a:t>There are several organizations and resources that collect data on the factors you mentioned, including:</a:t>
            </a:r>
            <a:endParaRPr sz="1350"/>
          </a:p>
          <a:p>
            <a:pPr indent="-314325" lvl="0" marL="457200" rtl="0" algn="l">
              <a:spcBef>
                <a:spcPts val="1200"/>
              </a:spcBef>
              <a:spcAft>
                <a:spcPts val="0"/>
              </a:spcAft>
              <a:buSzPts val="1350"/>
              <a:buChar char="●"/>
            </a:pPr>
            <a:r>
              <a:rPr lang="en" sz="1350"/>
              <a:t>World Bank: The World Bank collects data on GDP, GDP per capita, inflation rate, urban population, exports, and manufacturing value added for countries around the world. Their data is available through their website, and they also produce reports and publications on economic development.</a:t>
            </a:r>
            <a:endParaRPr sz="1350"/>
          </a:p>
          <a:p>
            <a:pPr indent="-314325" lvl="0" marL="457200" rtl="0" algn="l">
              <a:spcBef>
                <a:spcPts val="0"/>
              </a:spcBef>
              <a:spcAft>
                <a:spcPts val="0"/>
              </a:spcAft>
              <a:buSzPts val="1350"/>
              <a:buChar char="●"/>
            </a:pPr>
            <a:r>
              <a:rPr lang="en" sz="1350"/>
              <a:t>International Monetary Fund (IMF): The IMF collects data on GDP, inflation rate, and other economic indicators for member countries. Their data is available through their website, and they also produce reports and publications on global economic trends.</a:t>
            </a:r>
            <a:endParaRPr sz="1350"/>
          </a:p>
          <a:p>
            <a:pPr indent="-314325" lvl="0" marL="457200" rtl="0" algn="l">
              <a:spcBef>
                <a:spcPts val="0"/>
              </a:spcBef>
              <a:spcAft>
                <a:spcPts val="0"/>
              </a:spcAft>
              <a:buSzPts val="1350"/>
              <a:buChar char="●"/>
            </a:pPr>
            <a:r>
              <a:rPr lang="en" sz="1350"/>
              <a:t>United Nations (UN): The UN collects data on a wide range of economic, social, and environmental indicators, including GDP, urban population, and manufacturing value added. Their data is available through the UN Data portal.</a:t>
            </a:r>
            <a:endParaRPr sz="1350"/>
          </a:p>
          <a:p>
            <a:pPr indent="-314325" lvl="0" marL="457200" rtl="0" algn="l">
              <a:spcBef>
                <a:spcPts val="0"/>
              </a:spcBef>
              <a:spcAft>
                <a:spcPts val="0"/>
              </a:spcAft>
              <a:buSzPts val="1350"/>
              <a:buChar char="●"/>
            </a:pPr>
            <a:r>
              <a:rPr lang="en" sz="1350"/>
              <a:t>National Statistical Offices: Most countries have a national statistical office that collects data on a wide range of economic indicators, including GDP, inflation rate, urban population, and exports. These offices typically publish reports and statistical yearbooks that provide detailed data on economic trends and indicators.</a:t>
            </a:r>
            <a:endParaRPr sz="1350"/>
          </a:p>
          <a:p>
            <a:pPr indent="0" lvl="0" marL="0" rtl="0" algn="l">
              <a:spcBef>
                <a:spcPts val="1200"/>
              </a:spcBef>
              <a:spcAft>
                <a:spcPts val="1200"/>
              </a:spcAft>
              <a:buNone/>
            </a:pPr>
            <a:r>
              <a:t/>
            </a:r>
            <a:endParaRPr sz="13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310" name="Google Shape;31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gdp per capita</a:t>
            </a:r>
            <a:endParaRPr/>
          </a:p>
          <a:p>
            <a:pPr indent="-342900" lvl="0" marL="457200" rtl="0" algn="l">
              <a:spcBef>
                <a:spcPts val="0"/>
              </a:spcBef>
              <a:spcAft>
                <a:spcPts val="0"/>
              </a:spcAft>
              <a:buSzPts val="1800"/>
              <a:buChar char="●"/>
            </a:pPr>
            <a:r>
              <a:rPr lang="en" u="sng">
                <a:solidFill>
                  <a:schemeClr val="hlink"/>
                </a:solidFill>
                <a:hlinkClick r:id="rId4"/>
              </a:rPr>
              <a:t>MVA</a:t>
            </a:r>
            <a:endParaRPr/>
          </a:p>
          <a:p>
            <a:pPr indent="-342900" lvl="0" marL="457200" rtl="0" algn="l">
              <a:spcBef>
                <a:spcPts val="0"/>
              </a:spcBef>
              <a:spcAft>
                <a:spcPts val="0"/>
              </a:spcAft>
              <a:buSzPts val="1800"/>
              <a:buChar char="●"/>
            </a:pPr>
            <a:r>
              <a:rPr lang="en" u="sng">
                <a:solidFill>
                  <a:schemeClr val="hlink"/>
                </a:solidFill>
                <a:hlinkClick r:id="rId5"/>
              </a:rPr>
              <a:t>rural population</a:t>
            </a:r>
            <a:endParaRPr/>
          </a:p>
          <a:p>
            <a:pPr indent="-342900" lvl="0" marL="457200" rtl="0" algn="l">
              <a:spcBef>
                <a:spcPts val="0"/>
              </a:spcBef>
              <a:spcAft>
                <a:spcPts val="0"/>
              </a:spcAft>
              <a:buSzPts val="1800"/>
              <a:buChar char="●"/>
            </a:pPr>
            <a:r>
              <a:rPr lang="en" u="sng">
                <a:solidFill>
                  <a:schemeClr val="hlink"/>
                </a:solidFill>
                <a:hlinkClick r:id="rId6"/>
              </a:rPr>
              <a:t>export</a:t>
            </a:r>
            <a:endParaRPr/>
          </a:p>
          <a:p>
            <a:pPr indent="-342900" lvl="0" marL="457200" rtl="0" algn="l">
              <a:spcBef>
                <a:spcPts val="0"/>
              </a:spcBef>
              <a:spcAft>
                <a:spcPts val="0"/>
              </a:spcAft>
              <a:buSzPts val="1800"/>
              <a:buChar char="●"/>
            </a:pPr>
            <a:r>
              <a:rPr lang="en" u="sng">
                <a:solidFill>
                  <a:schemeClr val="hlink"/>
                </a:solidFill>
                <a:hlinkClick r:id="rId7"/>
              </a:rPr>
              <a:t>inflation rate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