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5"/>
  </p:notesMasterIdLst>
  <p:sldIdLst>
    <p:sldId id="256" r:id="rId2"/>
    <p:sldId id="257" r:id="rId3"/>
    <p:sldId id="258" r:id="rId4"/>
    <p:sldId id="260" r:id="rId5"/>
    <p:sldId id="259" r:id="rId6"/>
    <p:sldId id="261" r:id="rId7"/>
    <p:sldId id="310" r:id="rId8"/>
    <p:sldId id="300" r:id="rId9"/>
    <p:sldId id="298" r:id="rId10"/>
    <p:sldId id="268" r:id="rId11"/>
    <p:sldId id="299" r:id="rId12"/>
    <p:sldId id="296" r:id="rId13"/>
    <p:sldId id="311" r:id="rId14"/>
    <p:sldId id="265" r:id="rId15"/>
    <p:sldId id="312" r:id="rId16"/>
    <p:sldId id="314" r:id="rId17"/>
    <p:sldId id="316" r:id="rId18"/>
    <p:sldId id="315" r:id="rId19"/>
    <p:sldId id="317" r:id="rId20"/>
    <p:sldId id="318" r:id="rId21"/>
    <p:sldId id="313" r:id="rId22"/>
    <p:sldId id="297" r:id="rId23"/>
    <p:sldId id="301" r:id="rId24"/>
    <p:sldId id="302" r:id="rId25"/>
    <p:sldId id="303" r:id="rId26"/>
    <p:sldId id="304" r:id="rId27"/>
    <p:sldId id="319" r:id="rId28"/>
    <p:sldId id="320" r:id="rId29"/>
    <p:sldId id="321" r:id="rId30"/>
    <p:sldId id="322" r:id="rId31"/>
    <p:sldId id="323" r:id="rId32"/>
    <p:sldId id="276" r:id="rId33"/>
    <p:sldId id="277" r:id="rId34"/>
  </p:sldIdLst>
  <p:sldSz cx="9144000" cy="5143500" type="screen16x9"/>
  <p:notesSz cx="6858000" cy="9144000"/>
  <p:embeddedFontLst>
    <p:embeddedFont>
      <p:font typeface="Anaheim" panose="020B0604020202020204" charset="0"/>
      <p:regular r:id="rId36"/>
    </p:embeddedFont>
    <p:embeddedFont>
      <p:font typeface="Barlow Medium" panose="00000600000000000000" pitchFamily="2" charset="0"/>
      <p:regular r:id="rId37"/>
      <p:bold r:id="rId38"/>
      <p:italic r:id="rId39"/>
      <p:boldItalic r:id="rId40"/>
    </p:embeddedFont>
    <p:embeddedFont>
      <p:font typeface="Bebas Neue" panose="020B0606020202050201" pitchFamily="34" charset="0"/>
      <p:regular r:id="rId41"/>
    </p:embeddedFont>
    <p:embeddedFont>
      <p:font typeface="Montserrat" panose="00000500000000000000" pitchFamily="2" charset="0"/>
      <p:regular r:id="rId42"/>
      <p:bold r:id="rId43"/>
      <p:italic r:id="rId44"/>
      <p:boldItalic r:id="rId45"/>
    </p:embeddedFont>
    <p:embeddedFont>
      <p:font typeface="Montserrat SemiBold" panose="00000700000000000000" pitchFamily="2" charset="0"/>
      <p:regular r:id="rId46"/>
      <p:bold r:id="rId47"/>
      <p:italic r:id="rId48"/>
      <p:boldItalic r:id="rId49"/>
    </p:embeddedFont>
    <p:embeddedFont>
      <p:font typeface="Nunito Light" pitchFamily="2" charset="0"/>
      <p:regular r:id="rId50"/>
      <p:italic r:id="rId51"/>
    </p:embeddedFont>
    <p:embeddedFont>
      <p:font typeface="PT Sans" panose="020B0503020203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019D13-8CCE-4594-9A52-8A68BA22C5DE}">
  <a:tblStyle styleId="{89019D13-8CCE-4594-9A52-8A68BA22C5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FE6F07-5644-44B8-BD25-D18796DA8B4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havil\OneDrive\Desktop\final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vil\OneDrive\Desktop\final_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numRef>
              <c:f>'Movie duration analysis'!$A$2:$A$3757</c:f>
              <c:numCache>
                <c:formatCode>General</c:formatCode>
                <c:ptCount val="3756"/>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7.2</c:v>
                </c:pt>
                <c:pt idx="55">
                  <c:v>7.5</c:v>
                </c:pt>
                <c:pt idx="56">
                  <c:v>8.4</c:v>
                </c:pt>
                <c:pt idx="57">
                  <c:v>6.2</c:v>
                </c:pt>
                <c:pt idx="58">
                  <c:v>5.8</c:v>
                </c:pt>
                <c:pt idx="59">
                  <c:v>6.8</c:v>
                </c:pt>
                <c:pt idx="60">
                  <c:v>5.4</c:v>
                </c:pt>
                <c:pt idx="61">
                  <c:v>6.6</c:v>
                </c:pt>
                <c:pt idx="62">
                  <c:v>6.9</c:v>
                </c:pt>
                <c:pt idx="63">
                  <c:v>7.3</c:v>
                </c:pt>
                <c:pt idx="64">
                  <c:v>9</c:v>
                </c:pt>
                <c:pt idx="65">
                  <c:v>8.3000000000000007</c:v>
                </c:pt>
                <c:pt idx="66">
                  <c:v>6.5</c:v>
                </c:pt>
                <c:pt idx="67">
                  <c:v>7.9</c:v>
                </c:pt>
                <c:pt idx="68">
                  <c:v>7.5</c:v>
                </c:pt>
                <c:pt idx="69">
                  <c:v>4.8</c:v>
                </c:pt>
                <c:pt idx="70">
                  <c:v>5.2</c:v>
                </c:pt>
                <c:pt idx="71">
                  <c:v>6.9</c:v>
                </c:pt>
                <c:pt idx="72">
                  <c:v>5.4</c:v>
                </c:pt>
                <c:pt idx="73">
                  <c:v>7.9</c:v>
                </c:pt>
                <c:pt idx="74">
                  <c:v>6.1</c:v>
                </c:pt>
                <c:pt idx="75">
                  <c:v>5.8</c:v>
                </c:pt>
                <c:pt idx="76">
                  <c:v>8.3000000000000007</c:v>
                </c:pt>
                <c:pt idx="77">
                  <c:v>7.8</c:v>
                </c:pt>
                <c:pt idx="78">
                  <c:v>7</c:v>
                </c:pt>
                <c:pt idx="79">
                  <c:v>6.1</c:v>
                </c:pt>
                <c:pt idx="80">
                  <c:v>7</c:v>
                </c:pt>
                <c:pt idx="81">
                  <c:v>7.6</c:v>
                </c:pt>
                <c:pt idx="82">
                  <c:v>6.3</c:v>
                </c:pt>
                <c:pt idx="83">
                  <c:v>7.8</c:v>
                </c:pt>
                <c:pt idx="84">
                  <c:v>6.4</c:v>
                </c:pt>
                <c:pt idx="85">
                  <c:v>6.5</c:v>
                </c:pt>
                <c:pt idx="86">
                  <c:v>7.9</c:v>
                </c:pt>
                <c:pt idx="87">
                  <c:v>7.8</c:v>
                </c:pt>
                <c:pt idx="88">
                  <c:v>6.6</c:v>
                </c:pt>
                <c:pt idx="89">
                  <c:v>5.5</c:v>
                </c:pt>
                <c:pt idx="90">
                  <c:v>8.1999999999999993</c:v>
                </c:pt>
                <c:pt idx="91">
                  <c:v>6.4</c:v>
                </c:pt>
                <c:pt idx="92">
                  <c:v>8.1</c:v>
                </c:pt>
                <c:pt idx="93">
                  <c:v>8.6</c:v>
                </c:pt>
                <c:pt idx="94">
                  <c:v>8.8000000000000007</c:v>
                </c:pt>
                <c:pt idx="95">
                  <c:v>6.7</c:v>
                </c:pt>
                <c:pt idx="96">
                  <c:v>7.8</c:v>
                </c:pt>
                <c:pt idx="97">
                  <c:v>7.8</c:v>
                </c:pt>
                <c:pt idx="98">
                  <c:v>6.6</c:v>
                </c:pt>
                <c:pt idx="99">
                  <c:v>6.1</c:v>
                </c:pt>
                <c:pt idx="100">
                  <c:v>5.6</c:v>
                </c:pt>
                <c:pt idx="101">
                  <c:v>6.4</c:v>
                </c:pt>
                <c:pt idx="102">
                  <c:v>6.1</c:v>
                </c:pt>
                <c:pt idx="103">
                  <c:v>7.3</c:v>
                </c:pt>
                <c:pt idx="104">
                  <c:v>6.6</c:v>
                </c:pt>
                <c:pt idx="105">
                  <c:v>6.3</c:v>
                </c:pt>
                <c:pt idx="106">
                  <c:v>6.1</c:v>
                </c:pt>
                <c:pt idx="107">
                  <c:v>7.1</c:v>
                </c:pt>
                <c:pt idx="108">
                  <c:v>5.5</c:v>
                </c:pt>
                <c:pt idx="109">
                  <c:v>7.5</c:v>
                </c:pt>
                <c:pt idx="110">
                  <c:v>7.6</c:v>
                </c:pt>
                <c:pt idx="111">
                  <c:v>6.4</c:v>
                </c:pt>
                <c:pt idx="112">
                  <c:v>7.2</c:v>
                </c:pt>
                <c:pt idx="113">
                  <c:v>6.7</c:v>
                </c:pt>
                <c:pt idx="114">
                  <c:v>8</c:v>
                </c:pt>
                <c:pt idx="115">
                  <c:v>8.3000000000000007</c:v>
                </c:pt>
                <c:pt idx="116">
                  <c:v>6.7</c:v>
                </c:pt>
                <c:pt idx="117">
                  <c:v>5.9</c:v>
                </c:pt>
                <c:pt idx="118">
                  <c:v>6.7</c:v>
                </c:pt>
                <c:pt idx="119">
                  <c:v>6.7</c:v>
                </c:pt>
                <c:pt idx="120">
                  <c:v>7.6</c:v>
                </c:pt>
                <c:pt idx="121">
                  <c:v>7.2</c:v>
                </c:pt>
                <c:pt idx="122">
                  <c:v>7.1</c:v>
                </c:pt>
                <c:pt idx="123">
                  <c:v>8.1</c:v>
                </c:pt>
                <c:pt idx="124">
                  <c:v>6.7</c:v>
                </c:pt>
                <c:pt idx="125">
                  <c:v>7</c:v>
                </c:pt>
                <c:pt idx="126">
                  <c:v>6.9</c:v>
                </c:pt>
                <c:pt idx="127">
                  <c:v>5.0999999999999996</c:v>
                </c:pt>
                <c:pt idx="128">
                  <c:v>5.8</c:v>
                </c:pt>
                <c:pt idx="129">
                  <c:v>6.2</c:v>
                </c:pt>
                <c:pt idx="130">
                  <c:v>7.4</c:v>
                </c:pt>
                <c:pt idx="131">
                  <c:v>5.8</c:v>
                </c:pt>
                <c:pt idx="132">
                  <c:v>6.6</c:v>
                </c:pt>
                <c:pt idx="133">
                  <c:v>6.2</c:v>
                </c:pt>
                <c:pt idx="134">
                  <c:v>7.3</c:v>
                </c:pt>
                <c:pt idx="135">
                  <c:v>4.2</c:v>
                </c:pt>
                <c:pt idx="136">
                  <c:v>6.9</c:v>
                </c:pt>
                <c:pt idx="137">
                  <c:v>6.4</c:v>
                </c:pt>
                <c:pt idx="138">
                  <c:v>5.4</c:v>
                </c:pt>
                <c:pt idx="139">
                  <c:v>6.7</c:v>
                </c:pt>
                <c:pt idx="140">
                  <c:v>5.8</c:v>
                </c:pt>
                <c:pt idx="141">
                  <c:v>6.9</c:v>
                </c:pt>
                <c:pt idx="142">
                  <c:v>7.2</c:v>
                </c:pt>
                <c:pt idx="143">
                  <c:v>6.9</c:v>
                </c:pt>
                <c:pt idx="144">
                  <c:v>6.1</c:v>
                </c:pt>
                <c:pt idx="145">
                  <c:v>5.5</c:v>
                </c:pt>
                <c:pt idx="146">
                  <c:v>6.6</c:v>
                </c:pt>
                <c:pt idx="147">
                  <c:v>6.1</c:v>
                </c:pt>
                <c:pt idx="148">
                  <c:v>6.3</c:v>
                </c:pt>
                <c:pt idx="149">
                  <c:v>7.2</c:v>
                </c:pt>
                <c:pt idx="150">
                  <c:v>7.4</c:v>
                </c:pt>
                <c:pt idx="151">
                  <c:v>7.3</c:v>
                </c:pt>
                <c:pt idx="152">
                  <c:v>6.1</c:v>
                </c:pt>
                <c:pt idx="153">
                  <c:v>7.7</c:v>
                </c:pt>
                <c:pt idx="154">
                  <c:v>6.1</c:v>
                </c:pt>
                <c:pt idx="155">
                  <c:v>8</c:v>
                </c:pt>
                <c:pt idx="156">
                  <c:v>7.3</c:v>
                </c:pt>
                <c:pt idx="157">
                  <c:v>7.9</c:v>
                </c:pt>
                <c:pt idx="158">
                  <c:v>5.5</c:v>
                </c:pt>
                <c:pt idx="159">
                  <c:v>5</c:v>
                </c:pt>
                <c:pt idx="160">
                  <c:v>7.7</c:v>
                </c:pt>
                <c:pt idx="161">
                  <c:v>6.6</c:v>
                </c:pt>
                <c:pt idx="162">
                  <c:v>5.7</c:v>
                </c:pt>
                <c:pt idx="163">
                  <c:v>5.8</c:v>
                </c:pt>
                <c:pt idx="164">
                  <c:v>6</c:v>
                </c:pt>
                <c:pt idx="165">
                  <c:v>6.4</c:v>
                </c:pt>
                <c:pt idx="166">
                  <c:v>6.9</c:v>
                </c:pt>
                <c:pt idx="167">
                  <c:v>6.4</c:v>
                </c:pt>
                <c:pt idx="168">
                  <c:v>7.4</c:v>
                </c:pt>
                <c:pt idx="169">
                  <c:v>5.5</c:v>
                </c:pt>
                <c:pt idx="170">
                  <c:v>5.9</c:v>
                </c:pt>
                <c:pt idx="171">
                  <c:v>6.8</c:v>
                </c:pt>
                <c:pt idx="172">
                  <c:v>6.8</c:v>
                </c:pt>
                <c:pt idx="173">
                  <c:v>8.1</c:v>
                </c:pt>
                <c:pt idx="174">
                  <c:v>6.5</c:v>
                </c:pt>
                <c:pt idx="175">
                  <c:v>7.2</c:v>
                </c:pt>
                <c:pt idx="176">
                  <c:v>6.7</c:v>
                </c:pt>
                <c:pt idx="177">
                  <c:v>8.1</c:v>
                </c:pt>
                <c:pt idx="178">
                  <c:v>7.6</c:v>
                </c:pt>
                <c:pt idx="179">
                  <c:v>7.4</c:v>
                </c:pt>
                <c:pt idx="180">
                  <c:v>7.6</c:v>
                </c:pt>
                <c:pt idx="181">
                  <c:v>5.5</c:v>
                </c:pt>
                <c:pt idx="182">
                  <c:v>6.7</c:v>
                </c:pt>
                <c:pt idx="183">
                  <c:v>6.5</c:v>
                </c:pt>
                <c:pt idx="184">
                  <c:v>6.6</c:v>
                </c:pt>
                <c:pt idx="185">
                  <c:v>6.7</c:v>
                </c:pt>
                <c:pt idx="186">
                  <c:v>6.4</c:v>
                </c:pt>
                <c:pt idx="187">
                  <c:v>5.8</c:v>
                </c:pt>
                <c:pt idx="188">
                  <c:v>7.4</c:v>
                </c:pt>
                <c:pt idx="189">
                  <c:v>7.8</c:v>
                </c:pt>
                <c:pt idx="190">
                  <c:v>6.6</c:v>
                </c:pt>
                <c:pt idx="191">
                  <c:v>4.9000000000000004</c:v>
                </c:pt>
                <c:pt idx="192">
                  <c:v>6.5</c:v>
                </c:pt>
                <c:pt idx="193">
                  <c:v>6.2</c:v>
                </c:pt>
                <c:pt idx="194">
                  <c:v>7.3</c:v>
                </c:pt>
                <c:pt idx="195">
                  <c:v>7.5</c:v>
                </c:pt>
                <c:pt idx="196">
                  <c:v>5.6</c:v>
                </c:pt>
                <c:pt idx="197">
                  <c:v>8.1</c:v>
                </c:pt>
                <c:pt idx="198">
                  <c:v>6.7</c:v>
                </c:pt>
                <c:pt idx="199">
                  <c:v>6.6</c:v>
                </c:pt>
                <c:pt idx="200">
                  <c:v>6.4</c:v>
                </c:pt>
                <c:pt idx="201">
                  <c:v>7.5</c:v>
                </c:pt>
                <c:pt idx="202">
                  <c:v>7.3</c:v>
                </c:pt>
                <c:pt idx="203">
                  <c:v>7.5</c:v>
                </c:pt>
                <c:pt idx="204">
                  <c:v>5.8</c:v>
                </c:pt>
                <c:pt idx="205">
                  <c:v>7.5</c:v>
                </c:pt>
                <c:pt idx="206">
                  <c:v>6.6</c:v>
                </c:pt>
                <c:pt idx="207">
                  <c:v>6.7</c:v>
                </c:pt>
                <c:pt idx="208">
                  <c:v>3.7</c:v>
                </c:pt>
                <c:pt idx="209">
                  <c:v>6</c:v>
                </c:pt>
                <c:pt idx="210">
                  <c:v>6.4</c:v>
                </c:pt>
                <c:pt idx="211">
                  <c:v>6.1</c:v>
                </c:pt>
                <c:pt idx="212">
                  <c:v>6.4</c:v>
                </c:pt>
                <c:pt idx="213">
                  <c:v>5.6</c:v>
                </c:pt>
                <c:pt idx="214">
                  <c:v>8</c:v>
                </c:pt>
                <c:pt idx="215">
                  <c:v>5.2</c:v>
                </c:pt>
                <c:pt idx="216">
                  <c:v>7.1</c:v>
                </c:pt>
                <c:pt idx="217">
                  <c:v>4.8</c:v>
                </c:pt>
                <c:pt idx="218">
                  <c:v>7</c:v>
                </c:pt>
                <c:pt idx="219">
                  <c:v>5.4</c:v>
                </c:pt>
                <c:pt idx="220">
                  <c:v>6.6</c:v>
                </c:pt>
                <c:pt idx="221">
                  <c:v>6.7</c:v>
                </c:pt>
                <c:pt idx="222">
                  <c:v>6.2</c:v>
                </c:pt>
                <c:pt idx="223">
                  <c:v>6.1</c:v>
                </c:pt>
                <c:pt idx="224">
                  <c:v>5.3</c:v>
                </c:pt>
                <c:pt idx="225">
                  <c:v>6.3</c:v>
                </c:pt>
                <c:pt idx="226">
                  <c:v>7</c:v>
                </c:pt>
                <c:pt idx="227">
                  <c:v>7.6</c:v>
                </c:pt>
                <c:pt idx="228">
                  <c:v>6.7</c:v>
                </c:pt>
                <c:pt idx="229">
                  <c:v>8.1</c:v>
                </c:pt>
                <c:pt idx="230">
                  <c:v>6.7</c:v>
                </c:pt>
                <c:pt idx="231">
                  <c:v>6.5</c:v>
                </c:pt>
                <c:pt idx="232">
                  <c:v>7.3</c:v>
                </c:pt>
                <c:pt idx="233">
                  <c:v>6</c:v>
                </c:pt>
                <c:pt idx="234">
                  <c:v>6.1</c:v>
                </c:pt>
                <c:pt idx="235">
                  <c:v>5.9</c:v>
                </c:pt>
                <c:pt idx="236">
                  <c:v>7.8</c:v>
                </c:pt>
                <c:pt idx="237">
                  <c:v>5.8</c:v>
                </c:pt>
                <c:pt idx="238">
                  <c:v>4.3</c:v>
                </c:pt>
                <c:pt idx="239">
                  <c:v>6.4</c:v>
                </c:pt>
                <c:pt idx="240">
                  <c:v>6.1</c:v>
                </c:pt>
                <c:pt idx="241">
                  <c:v>6.5</c:v>
                </c:pt>
                <c:pt idx="242">
                  <c:v>7.1</c:v>
                </c:pt>
                <c:pt idx="243">
                  <c:v>6.4</c:v>
                </c:pt>
                <c:pt idx="244">
                  <c:v>6.5</c:v>
                </c:pt>
                <c:pt idx="245">
                  <c:v>6.3</c:v>
                </c:pt>
                <c:pt idx="246">
                  <c:v>7.5</c:v>
                </c:pt>
                <c:pt idx="247">
                  <c:v>4.9000000000000004</c:v>
                </c:pt>
                <c:pt idx="248">
                  <c:v>5.8</c:v>
                </c:pt>
                <c:pt idx="249">
                  <c:v>6.2</c:v>
                </c:pt>
                <c:pt idx="250">
                  <c:v>5.5</c:v>
                </c:pt>
                <c:pt idx="251">
                  <c:v>5.4</c:v>
                </c:pt>
                <c:pt idx="252">
                  <c:v>5.8</c:v>
                </c:pt>
                <c:pt idx="253">
                  <c:v>7.1</c:v>
                </c:pt>
                <c:pt idx="254">
                  <c:v>5.4</c:v>
                </c:pt>
                <c:pt idx="255">
                  <c:v>3.7</c:v>
                </c:pt>
                <c:pt idx="256">
                  <c:v>6.7</c:v>
                </c:pt>
                <c:pt idx="257">
                  <c:v>7.2</c:v>
                </c:pt>
                <c:pt idx="258">
                  <c:v>8.8000000000000007</c:v>
                </c:pt>
                <c:pt idx="259">
                  <c:v>5.8</c:v>
                </c:pt>
                <c:pt idx="260">
                  <c:v>6.8</c:v>
                </c:pt>
                <c:pt idx="261">
                  <c:v>3.8</c:v>
                </c:pt>
                <c:pt idx="262">
                  <c:v>7.1</c:v>
                </c:pt>
                <c:pt idx="263">
                  <c:v>7.2</c:v>
                </c:pt>
                <c:pt idx="264">
                  <c:v>5.9</c:v>
                </c:pt>
                <c:pt idx="265">
                  <c:v>7.1</c:v>
                </c:pt>
                <c:pt idx="266">
                  <c:v>8.1</c:v>
                </c:pt>
                <c:pt idx="267">
                  <c:v>6.9</c:v>
                </c:pt>
                <c:pt idx="268">
                  <c:v>4.4000000000000004</c:v>
                </c:pt>
                <c:pt idx="269">
                  <c:v>6.5</c:v>
                </c:pt>
                <c:pt idx="270">
                  <c:v>8.5</c:v>
                </c:pt>
                <c:pt idx="271">
                  <c:v>7.7</c:v>
                </c:pt>
                <c:pt idx="272">
                  <c:v>7.4</c:v>
                </c:pt>
                <c:pt idx="273">
                  <c:v>8</c:v>
                </c:pt>
                <c:pt idx="274">
                  <c:v>5.7</c:v>
                </c:pt>
                <c:pt idx="275">
                  <c:v>8.5</c:v>
                </c:pt>
                <c:pt idx="276">
                  <c:v>7</c:v>
                </c:pt>
                <c:pt idx="277">
                  <c:v>7.8</c:v>
                </c:pt>
                <c:pt idx="278">
                  <c:v>7.2</c:v>
                </c:pt>
                <c:pt idx="279">
                  <c:v>6.4</c:v>
                </c:pt>
                <c:pt idx="280">
                  <c:v>5.5</c:v>
                </c:pt>
                <c:pt idx="281">
                  <c:v>6.7</c:v>
                </c:pt>
                <c:pt idx="282">
                  <c:v>6.1</c:v>
                </c:pt>
                <c:pt idx="283">
                  <c:v>8.5</c:v>
                </c:pt>
                <c:pt idx="284">
                  <c:v>6.9</c:v>
                </c:pt>
                <c:pt idx="285">
                  <c:v>7.3</c:v>
                </c:pt>
                <c:pt idx="286">
                  <c:v>6.7</c:v>
                </c:pt>
                <c:pt idx="287">
                  <c:v>6.9</c:v>
                </c:pt>
                <c:pt idx="288">
                  <c:v>5.0999999999999996</c:v>
                </c:pt>
                <c:pt idx="289">
                  <c:v>6.8</c:v>
                </c:pt>
                <c:pt idx="290">
                  <c:v>5.8</c:v>
                </c:pt>
                <c:pt idx="291">
                  <c:v>6.7</c:v>
                </c:pt>
                <c:pt idx="292">
                  <c:v>6</c:v>
                </c:pt>
                <c:pt idx="293">
                  <c:v>5.7</c:v>
                </c:pt>
                <c:pt idx="294">
                  <c:v>8</c:v>
                </c:pt>
                <c:pt idx="295">
                  <c:v>8.1999999999999993</c:v>
                </c:pt>
                <c:pt idx="296">
                  <c:v>5.4</c:v>
                </c:pt>
                <c:pt idx="297">
                  <c:v>7.2</c:v>
                </c:pt>
                <c:pt idx="298">
                  <c:v>7.5</c:v>
                </c:pt>
                <c:pt idx="299">
                  <c:v>7</c:v>
                </c:pt>
                <c:pt idx="300">
                  <c:v>3.3</c:v>
                </c:pt>
                <c:pt idx="301">
                  <c:v>6</c:v>
                </c:pt>
                <c:pt idx="302">
                  <c:v>7.1</c:v>
                </c:pt>
                <c:pt idx="303">
                  <c:v>5.4</c:v>
                </c:pt>
                <c:pt idx="304">
                  <c:v>6.1</c:v>
                </c:pt>
                <c:pt idx="305">
                  <c:v>5.3</c:v>
                </c:pt>
                <c:pt idx="306">
                  <c:v>2.2000000000000002</c:v>
                </c:pt>
                <c:pt idx="307">
                  <c:v>7</c:v>
                </c:pt>
                <c:pt idx="308">
                  <c:v>3.8</c:v>
                </c:pt>
                <c:pt idx="309">
                  <c:v>6.9</c:v>
                </c:pt>
                <c:pt idx="310">
                  <c:v>7.2</c:v>
                </c:pt>
                <c:pt idx="311">
                  <c:v>7.3</c:v>
                </c:pt>
                <c:pt idx="312">
                  <c:v>6.3</c:v>
                </c:pt>
                <c:pt idx="313">
                  <c:v>7.5</c:v>
                </c:pt>
                <c:pt idx="314">
                  <c:v>7.6</c:v>
                </c:pt>
                <c:pt idx="315">
                  <c:v>6.8</c:v>
                </c:pt>
                <c:pt idx="316">
                  <c:v>5.2</c:v>
                </c:pt>
                <c:pt idx="317">
                  <c:v>7.7</c:v>
                </c:pt>
                <c:pt idx="318">
                  <c:v>6.2</c:v>
                </c:pt>
                <c:pt idx="319">
                  <c:v>7.7</c:v>
                </c:pt>
                <c:pt idx="320">
                  <c:v>4.3</c:v>
                </c:pt>
                <c:pt idx="321">
                  <c:v>6.9</c:v>
                </c:pt>
                <c:pt idx="322">
                  <c:v>6.6</c:v>
                </c:pt>
                <c:pt idx="323">
                  <c:v>7</c:v>
                </c:pt>
                <c:pt idx="324">
                  <c:v>6.7</c:v>
                </c:pt>
                <c:pt idx="325">
                  <c:v>8.1999999999999993</c:v>
                </c:pt>
                <c:pt idx="326">
                  <c:v>8.9</c:v>
                </c:pt>
                <c:pt idx="327">
                  <c:v>8.6999999999999993</c:v>
                </c:pt>
                <c:pt idx="328">
                  <c:v>5.5</c:v>
                </c:pt>
                <c:pt idx="329">
                  <c:v>5.7</c:v>
                </c:pt>
                <c:pt idx="330">
                  <c:v>6.3</c:v>
                </c:pt>
                <c:pt idx="331">
                  <c:v>5.9</c:v>
                </c:pt>
                <c:pt idx="332">
                  <c:v>7.6</c:v>
                </c:pt>
                <c:pt idx="333">
                  <c:v>6.6</c:v>
                </c:pt>
                <c:pt idx="334">
                  <c:v>5.3</c:v>
                </c:pt>
                <c:pt idx="335">
                  <c:v>6</c:v>
                </c:pt>
                <c:pt idx="336">
                  <c:v>8</c:v>
                </c:pt>
                <c:pt idx="337">
                  <c:v>5.6</c:v>
                </c:pt>
                <c:pt idx="338">
                  <c:v>5.9</c:v>
                </c:pt>
                <c:pt idx="339">
                  <c:v>7.3</c:v>
                </c:pt>
                <c:pt idx="340">
                  <c:v>7.9</c:v>
                </c:pt>
                <c:pt idx="341">
                  <c:v>6.8</c:v>
                </c:pt>
                <c:pt idx="342">
                  <c:v>6.6</c:v>
                </c:pt>
                <c:pt idx="343">
                  <c:v>6.6</c:v>
                </c:pt>
                <c:pt idx="344">
                  <c:v>7</c:v>
                </c:pt>
                <c:pt idx="345">
                  <c:v>7</c:v>
                </c:pt>
                <c:pt idx="346">
                  <c:v>7.3</c:v>
                </c:pt>
                <c:pt idx="347">
                  <c:v>5.5</c:v>
                </c:pt>
                <c:pt idx="348">
                  <c:v>8.5</c:v>
                </c:pt>
                <c:pt idx="349">
                  <c:v>7.5</c:v>
                </c:pt>
                <c:pt idx="350">
                  <c:v>7</c:v>
                </c:pt>
                <c:pt idx="351">
                  <c:v>7.8</c:v>
                </c:pt>
                <c:pt idx="352">
                  <c:v>7.6</c:v>
                </c:pt>
                <c:pt idx="353">
                  <c:v>7.6</c:v>
                </c:pt>
                <c:pt idx="354">
                  <c:v>6.8</c:v>
                </c:pt>
                <c:pt idx="355">
                  <c:v>5</c:v>
                </c:pt>
                <c:pt idx="356">
                  <c:v>7.1</c:v>
                </c:pt>
                <c:pt idx="357">
                  <c:v>5.5</c:v>
                </c:pt>
                <c:pt idx="358">
                  <c:v>5.6</c:v>
                </c:pt>
                <c:pt idx="359">
                  <c:v>7.1</c:v>
                </c:pt>
                <c:pt idx="360">
                  <c:v>4.9000000000000004</c:v>
                </c:pt>
                <c:pt idx="361">
                  <c:v>7.4</c:v>
                </c:pt>
                <c:pt idx="362">
                  <c:v>5.7</c:v>
                </c:pt>
                <c:pt idx="363">
                  <c:v>6.4</c:v>
                </c:pt>
                <c:pt idx="364">
                  <c:v>5.9</c:v>
                </c:pt>
                <c:pt idx="365">
                  <c:v>5.5</c:v>
                </c:pt>
                <c:pt idx="366">
                  <c:v>6.9</c:v>
                </c:pt>
                <c:pt idx="367">
                  <c:v>6.2</c:v>
                </c:pt>
                <c:pt idx="368">
                  <c:v>7</c:v>
                </c:pt>
                <c:pt idx="369">
                  <c:v>5.6</c:v>
                </c:pt>
                <c:pt idx="370">
                  <c:v>7</c:v>
                </c:pt>
                <c:pt idx="371">
                  <c:v>6.8</c:v>
                </c:pt>
                <c:pt idx="372">
                  <c:v>5.4</c:v>
                </c:pt>
                <c:pt idx="373">
                  <c:v>6.1</c:v>
                </c:pt>
                <c:pt idx="374">
                  <c:v>6.7</c:v>
                </c:pt>
                <c:pt idx="375">
                  <c:v>4.3</c:v>
                </c:pt>
                <c:pt idx="376">
                  <c:v>6.9</c:v>
                </c:pt>
                <c:pt idx="377">
                  <c:v>8</c:v>
                </c:pt>
                <c:pt idx="378">
                  <c:v>4.4000000000000004</c:v>
                </c:pt>
                <c:pt idx="379">
                  <c:v>7.3</c:v>
                </c:pt>
                <c:pt idx="380">
                  <c:v>6.3</c:v>
                </c:pt>
                <c:pt idx="381">
                  <c:v>6.7</c:v>
                </c:pt>
                <c:pt idx="382">
                  <c:v>7.7</c:v>
                </c:pt>
                <c:pt idx="383">
                  <c:v>6.5</c:v>
                </c:pt>
                <c:pt idx="384">
                  <c:v>7.8</c:v>
                </c:pt>
                <c:pt idx="385">
                  <c:v>6.4</c:v>
                </c:pt>
                <c:pt idx="386">
                  <c:v>7.8</c:v>
                </c:pt>
                <c:pt idx="387">
                  <c:v>5.8</c:v>
                </c:pt>
                <c:pt idx="388">
                  <c:v>7.1</c:v>
                </c:pt>
                <c:pt idx="389">
                  <c:v>7.1</c:v>
                </c:pt>
                <c:pt idx="390">
                  <c:v>6.8</c:v>
                </c:pt>
                <c:pt idx="391">
                  <c:v>4.8</c:v>
                </c:pt>
                <c:pt idx="392">
                  <c:v>6.2</c:v>
                </c:pt>
                <c:pt idx="393">
                  <c:v>6.9</c:v>
                </c:pt>
                <c:pt idx="394">
                  <c:v>7.3</c:v>
                </c:pt>
                <c:pt idx="395">
                  <c:v>6.6</c:v>
                </c:pt>
                <c:pt idx="396">
                  <c:v>6.9</c:v>
                </c:pt>
                <c:pt idx="397">
                  <c:v>6.2</c:v>
                </c:pt>
                <c:pt idx="398">
                  <c:v>6.7</c:v>
                </c:pt>
                <c:pt idx="399">
                  <c:v>7.6</c:v>
                </c:pt>
                <c:pt idx="400">
                  <c:v>6.7</c:v>
                </c:pt>
                <c:pt idx="401">
                  <c:v>6.2</c:v>
                </c:pt>
                <c:pt idx="402">
                  <c:v>7.3</c:v>
                </c:pt>
                <c:pt idx="403">
                  <c:v>6</c:v>
                </c:pt>
                <c:pt idx="404">
                  <c:v>7.1</c:v>
                </c:pt>
                <c:pt idx="405">
                  <c:v>7.1</c:v>
                </c:pt>
                <c:pt idx="406">
                  <c:v>5.5</c:v>
                </c:pt>
                <c:pt idx="407">
                  <c:v>5.6</c:v>
                </c:pt>
                <c:pt idx="408">
                  <c:v>7.5</c:v>
                </c:pt>
                <c:pt idx="409">
                  <c:v>5.4</c:v>
                </c:pt>
                <c:pt idx="410">
                  <c:v>4.3</c:v>
                </c:pt>
                <c:pt idx="411">
                  <c:v>4.9000000000000004</c:v>
                </c:pt>
                <c:pt idx="412">
                  <c:v>7.1</c:v>
                </c:pt>
                <c:pt idx="413">
                  <c:v>6.4</c:v>
                </c:pt>
                <c:pt idx="414">
                  <c:v>4.3</c:v>
                </c:pt>
                <c:pt idx="415">
                  <c:v>6.1</c:v>
                </c:pt>
                <c:pt idx="416">
                  <c:v>7</c:v>
                </c:pt>
                <c:pt idx="417">
                  <c:v>7.7</c:v>
                </c:pt>
                <c:pt idx="418">
                  <c:v>5.9</c:v>
                </c:pt>
                <c:pt idx="419">
                  <c:v>6.7</c:v>
                </c:pt>
                <c:pt idx="420">
                  <c:v>6.5</c:v>
                </c:pt>
                <c:pt idx="421">
                  <c:v>7.1</c:v>
                </c:pt>
                <c:pt idx="422">
                  <c:v>7.3</c:v>
                </c:pt>
                <c:pt idx="423">
                  <c:v>6.5</c:v>
                </c:pt>
                <c:pt idx="424">
                  <c:v>7</c:v>
                </c:pt>
                <c:pt idx="425">
                  <c:v>6.8</c:v>
                </c:pt>
                <c:pt idx="426">
                  <c:v>7.2</c:v>
                </c:pt>
                <c:pt idx="427">
                  <c:v>6.1</c:v>
                </c:pt>
                <c:pt idx="428">
                  <c:v>6.7</c:v>
                </c:pt>
                <c:pt idx="429">
                  <c:v>6.4</c:v>
                </c:pt>
                <c:pt idx="430">
                  <c:v>4.4000000000000004</c:v>
                </c:pt>
                <c:pt idx="431">
                  <c:v>5.4</c:v>
                </c:pt>
                <c:pt idx="432">
                  <c:v>6.5</c:v>
                </c:pt>
                <c:pt idx="433">
                  <c:v>6.7</c:v>
                </c:pt>
                <c:pt idx="434">
                  <c:v>8.1</c:v>
                </c:pt>
                <c:pt idx="435">
                  <c:v>5.6</c:v>
                </c:pt>
                <c:pt idx="436">
                  <c:v>6.3</c:v>
                </c:pt>
                <c:pt idx="437">
                  <c:v>7.3</c:v>
                </c:pt>
                <c:pt idx="438">
                  <c:v>6.1</c:v>
                </c:pt>
                <c:pt idx="439">
                  <c:v>7.7</c:v>
                </c:pt>
                <c:pt idx="440">
                  <c:v>6.4</c:v>
                </c:pt>
                <c:pt idx="441">
                  <c:v>6.8</c:v>
                </c:pt>
                <c:pt idx="442">
                  <c:v>6.6</c:v>
                </c:pt>
                <c:pt idx="443">
                  <c:v>7.2</c:v>
                </c:pt>
                <c:pt idx="444">
                  <c:v>6.9</c:v>
                </c:pt>
                <c:pt idx="445">
                  <c:v>5.2</c:v>
                </c:pt>
                <c:pt idx="446">
                  <c:v>4.9000000000000004</c:v>
                </c:pt>
                <c:pt idx="447">
                  <c:v>6.3</c:v>
                </c:pt>
                <c:pt idx="448">
                  <c:v>5.6</c:v>
                </c:pt>
                <c:pt idx="449">
                  <c:v>5.5</c:v>
                </c:pt>
                <c:pt idx="450">
                  <c:v>6.7</c:v>
                </c:pt>
                <c:pt idx="451">
                  <c:v>7.6</c:v>
                </c:pt>
                <c:pt idx="452">
                  <c:v>5.7</c:v>
                </c:pt>
                <c:pt idx="453">
                  <c:v>4.5999999999999996</c:v>
                </c:pt>
                <c:pt idx="454">
                  <c:v>7</c:v>
                </c:pt>
                <c:pt idx="455">
                  <c:v>5.2</c:v>
                </c:pt>
                <c:pt idx="456">
                  <c:v>5.0999999999999996</c:v>
                </c:pt>
                <c:pt idx="457">
                  <c:v>6.6</c:v>
                </c:pt>
                <c:pt idx="458">
                  <c:v>6.7</c:v>
                </c:pt>
                <c:pt idx="459">
                  <c:v>7.3</c:v>
                </c:pt>
                <c:pt idx="460">
                  <c:v>5.9</c:v>
                </c:pt>
                <c:pt idx="461">
                  <c:v>5.6</c:v>
                </c:pt>
                <c:pt idx="462">
                  <c:v>6.5</c:v>
                </c:pt>
                <c:pt idx="463">
                  <c:v>5.9</c:v>
                </c:pt>
                <c:pt idx="464">
                  <c:v>7</c:v>
                </c:pt>
                <c:pt idx="465">
                  <c:v>5.3</c:v>
                </c:pt>
                <c:pt idx="466">
                  <c:v>5.9</c:v>
                </c:pt>
                <c:pt idx="467">
                  <c:v>6.3</c:v>
                </c:pt>
                <c:pt idx="468">
                  <c:v>6.3</c:v>
                </c:pt>
                <c:pt idx="469">
                  <c:v>7.3</c:v>
                </c:pt>
                <c:pt idx="470">
                  <c:v>5.8</c:v>
                </c:pt>
                <c:pt idx="471">
                  <c:v>5.2</c:v>
                </c:pt>
                <c:pt idx="472">
                  <c:v>2.4</c:v>
                </c:pt>
                <c:pt idx="473">
                  <c:v>5.7</c:v>
                </c:pt>
                <c:pt idx="474">
                  <c:v>5.8</c:v>
                </c:pt>
                <c:pt idx="475">
                  <c:v>5.6</c:v>
                </c:pt>
                <c:pt idx="476">
                  <c:v>6</c:v>
                </c:pt>
                <c:pt idx="477">
                  <c:v>5.8</c:v>
                </c:pt>
                <c:pt idx="478">
                  <c:v>6</c:v>
                </c:pt>
                <c:pt idx="479">
                  <c:v>5.7</c:v>
                </c:pt>
                <c:pt idx="480">
                  <c:v>6</c:v>
                </c:pt>
                <c:pt idx="481">
                  <c:v>7.8</c:v>
                </c:pt>
                <c:pt idx="482">
                  <c:v>4.2</c:v>
                </c:pt>
                <c:pt idx="483">
                  <c:v>5.6</c:v>
                </c:pt>
                <c:pt idx="484">
                  <c:v>8.1999999999999993</c:v>
                </c:pt>
                <c:pt idx="485">
                  <c:v>8.5</c:v>
                </c:pt>
                <c:pt idx="486">
                  <c:v>5.8</c:v>
                </c:pt>
                <c:pt idx="487">
                  <c:v>6.5</c:v>
                </c:pt>
                <c:pt idx="488">
                  <c:v>7.2</c:v>
                </c:pt>
                <c:pt idx="489">
                  <c:v>6.7</c:v>
                </c:pt>
                <c:pt idx="490">
                  <c:v>3.4</c:v>
                </c:pt>
                <c:pt idx="491">
                  <c:v>5.9</c:v>
                </c:pt>
                <c:pt idx="492">
                  <c:v>7.8</c:v>
                </c:pt>
                <c:pt idx="493">
                  <c:v>5.9</c:v>
                </c:pt>
                <c:pt idx="494">
                  <c:v>4.0999999999999996</c:v>
                </c:pt>
                <c:pt idx="495">
                  <c:v>6.8</c:v>
                </c:pt>
                <c:pt idx="496">
                  <c:v>5.8</c:v>
                </c:pt>
                <c:pt idx="497">
                  <c:v>7.5</c:v>
                </c:pt>
                <c:pt idx="498">
                  <c:v>6.9</c:v>
                </c:pt>
                <c:pt idx="499">
                  <c:v>6.5</c:v>
                </c:pt>
                <c:pt idx="500">
                  <c:v>6.9</c:v>
                </c:pt>
                <c:pt idx="501">
                  <c:v>7.9</c:v>
                </c:pt>
                <c:pt idx="502">
                  <c:v>7.4</c:v>
                </c:pt>
                <c:pt idx="503">
                  <c:v>6.7</c:v>
                </c:pt>
                <c:pt idx="504">
                  <c:v>7.4</c:v>
                </c:pt>
                <c:pt idx="505">
                  <c:v>6.9</c:v>
                </c:pt>
                <c:pt idx="506">
                  <c:v>6.8</c:v>
                </c:pt>
                <c:pt idx="507">
                  <c:v>6.7</c:v>
                </c:pt>
                <c:pt idx="508">
                  <c:v>5.0999999999999996</c:v>
                </c:pt>
                <c:pt idx="509">
                  <c:v>4.0999999999999996</c:v>
                </c:pt>
                <c:pt idx="510">
                  <c:v>7.3</c:v>
                </c:pt>
                <c:pt idx="511">
                  <c:v>6</c:v>
                </c:pt>
                <c:pt idx="512">
                  <c:v>7.3</c:v>
                </c:pt>
                <c:pt idx="513">
                  <c:v>5.4</c:v>
                </c:pt>
                <c:pt idx="514">
                  <c:v>5.9</c:v>
                </c:pt>
                <c:pt idx="515">
                  <c:v>7.1</c:v>
                </c:pt>
                <c:pt idx="516">
                  <c:v>6</c:v>
                </c:pt>
                <c:pt idx="517">
                  <c:v>6.5</c:v>
                </c:pt>
                <c:pt idx="518">
                  <c:v>5.7</c:v>
                </c:pt>
                <c:pt idx="519">
                  <c:v>7.6</c:v>
                </c:pt>
                <c:pt idx="520">
                  <c:v>6.6</c:v>
                </c:pt>
                <c:pt idx="521">
                  <c:v>5.4</c:v>
                </c:pt>
                <c:pt idx="522">
                  <c:v>7.3</c:v>
                </c:pt>
                <c:pt idx="523">
                  <c:v>6.5</c:v>
                </c:pt>
                <c:pt idx="524">
                  <c:v>6.6</c:v>
                </c:pt>
                <c:pt idx="525">
                  <c:v>6.6</c:v>
                </c:pt>
                <c:pt idx="526">
                  <c:v>5.9</c:v>
                </c:pt>
                <c:pt idx="527">
                  <c:v>6.7</c:v>
                </c:pt>
                <c:pt idx="528">
                  <c:v>6.1</c:v>
                </c:pt>
                <c:pt idx="529">
                  <c:v>6.6</c:v>
                </c:pt>
                <c:pt idx="530">
                  <c:v>6.6</c:v>
                </c:pt>
                <c:pt idx="531">
                  <c:v>5.3</c:v>
                </c:pt>
                <c:pt idx="532">
                  <c:v>6</c:v>
                </c:pt>
                <c:pt idx="533">
                  <c:v>4.7</c:v>
                </c:pt>
                <c:pt idx="534">
                  <c:v>6.1</c:v>
                </c:pt>
                <c:pt idx="535">
                  <c:v>7.2</c:v>
                </c:pt>
                <c:pt idx="536">
                  <c:v>6.4</c:v>
                </c:pt>
                <c:pt idx="537">
                  <c:v>6.1</c:v>
                </c:pt>
                <c:pt idx="538">
                  <c:v>5.9</c:v>
                </c:pt>
                <c:pt idx="539">
                  <c:v>6</c:v>
                </c:pt>
                <c:pt idx="540">
                  <c:v>6.3</c:v>
                </c:pt>
                <c:pt idx="541">
                  <c:v>5.6</c:v>
                </c:pt>
                <c:pt idx="542">
                  <c:v>6.4</c:v>
                </c:pt>
                <c:pt idx="543">
                  <c:v>7.1</c:v>
                </c:pt>
                <c:pt idx="544">
                  <c:v>6.6</c:v>
                </c:pt>
                <c:pt idx="545">
                  <c:v>4.5999999999999996</c:v>
                </c:pt>
                <c:pt idx="546">
                  <c:v>8.4</c:v>
                </c:pt>
                <c:pt idx="547">
                  <c:v>7.1</c:v>
                </c:pt>
                <c:pt idx="548">
                  <c:v>7.4</c:v>
                </c:pt>
                <c:pt idx="549">
                  <c:v>6.9</c:v>
                </c:pt>
                <c:pt idx="550">
                  <c:v>4.5</c:v>
                </c:pt>
                <c:pt idx="551">
                  <c:v>7.1</c:v>
                </c:pt>
                <c:pt idx="552">
                  <c:v>6.5</c:v>
                </c:pt>
                <c:pt idx="553">
                  <c:v>5.3</c:v>
                </c:pt>
                <c:pt idx="554">
                  <c:v>6.7</c:v>
                </c:pt>
                <c:pt idx="555">
                  <c:v>7.2</c:v>
                </c:pt>
                <c:pt idx="556">
                  <c:v>7.2</c:v>
                </c:pt>
                <c:pt idx="557">
                  <c:v>5.5</c:v>
                </c:pt>
                <c:pt idx="558">
                  <c:v>5.8</c:v>
                </c:pt>
                <c:pt idx="559">
                  <c:v>6</c:v>
                </c:pt>
                <c:pt idx="560">
                  <c:v>6.6</c:v>
                </c:pt>
                <c:pt idx="561">
                  <c:v>8.3000000000000007</c:v>
                </c:pt>
                <c:pt idx="562">
                  <c:v>6.7</c:v>
                </c:pt>
                <c:pt idx="563">
                  <c:v>6</c:v>
                </c:pt>
                <c:pt idx="564">
                  <c:v>7.1</c:v>
                </c:pt>
                <c:pt idx="565">
                  <c:v>6</c:v>
                </c:pt>
                <c:pt idx="566">
                  <c:v>6.9</c:v>
                </c:pt>
                <c:pt idx="567">
                  <c:v>5.6</c:v>
                </c:pt>
                <c:pt idx="568">
                  <c:v>5.6</c:v>
                </c:pt>
                <c:pt idx="569">
                  <c:v>4.5</c:v>
                </c:pt>
                <c:pt idx="570">
                  <c:v>7.1</c:v>
                </c:pt>
                <c:pt idx="571">
                  <c:v>6.5</c:v>
                </c:pt>
                <c:pt idx="572">
                  <c:v>6.4</c:v>
                </c:pt>
                <c:pt idx="573">
                  <c:v>5.8</c:v>
                </c:pt>
                <c:pt idx="574">
                  <c:v>8</c:v>
                </c:pt>
                <c:pt idx="575">
                  <c:v>6.2</c:v>
                </c:pt>
                <c:pt idx="576">
                  <c:v>7.2</c:v>
                </c:pt>
                <c:pt idx="577">
                  <c:v>6.1</c:v>
                </c:pt>
                <c:pt idx="578">
                  <c:v>7.6</c:v>
                </c:pt>
                <c:pt idx="579">
                  <c:v>6.3</c:v>
                </c:pt>
                <c:pt idx="580">
                  <c:v>6.3</c:v>
                </c:pt>
                <c:pt idx="581">
                  <c:v>6.3</c:v>
                </c:pt>
                <c:pt idx="582">
                  <c:v>7.7</c:v>
                </c:pt>
                <c:pt idx="583">
                  <c:v>7</c:v>
                </c:pt>
                <c:pt idx="584">
                  <c:v>5.3</c:v>
                </c:pt>
                <c:pt idx="585">
                  <c:v>5.6</c:v>
                </c:pt>
                <c:pt idx="586">
                  <c:v>5.2</c:v>
                </c:pt>
                <c:pt idx="587">
                  <c:v>5.4</c:v>
                </c:pt>
                <c:pt idx="588">
                  <c:v>6.4</c:v>
                </c:pt>
                <c:pt idx="589">
                  <c:v>5.9</c:v>
                </c:pt>
                <c:pt idx="590">
                  <c:v>6.3</c:v>
                </c:pt>
                <c:pt idx="591">
                  <c:v>6.5</c:v>
                </c:pt>
                <c:pt idx="592">
                  <c:v>3</c:v>
                </c:pt>
                <c:pt idx="593">
                  <c:v>3.6</c:v>
                </c:pt>
                <c:pt idx="594">
                  <c:v>5.8</c:v>
                </c:pt>
                <c:pt idx="595">
                  <c:v>6.2</c:v>
                </c:pt>
                <c:pt idx="596">
                  <c:v>5.4</c:v>
                </c:pt>
                <c:pt idx="597">
                  <c:v>6.1</c:v>
                </c:pt>
                <c:pt idx="598">
                  <c:v>4.2</c:v>
                </c:pt>
                <c:pt idx="599">
                  <c:v>6.7</c:v>
                </c:pt>
                <c:pt idx="600">
                  <c:v>4.2</c:v>
                </c:pt>
                <c:pt idx="601">
                  <c:v>6.4</c:v>
                </c:pt>
                <c:pt idx="602">
                  <c:v>4.9000000000000004</c:v>
                </c:pt>
                <c:pt idx="603">
                  <c:v>6.8</c:v>
                </c:pt>
                <c:pt idx="604">
                  <c:v>7.7</c:v>
                </c:pt>
                <c:pt idx="605">
                  <c:v>5.6</c:v>
                </c:pt>
                <c:pt idx="606">
                  <c:v>6.4</c:v>
                </c:pt>
                <c:pt idx="607">
                  <c:v>7.2</c:v>
                </c:pt>
                <c:pt idx="608">
                  <c:v>6</c:v>
                </c:pt>
                <c:pt idx="609">
                  <c:v>5.9</c:v>
                </c:pt>
                <c:pt idx="610">
                  <c:v>7.9</c:v>
                </c:pt>
                <c:pt idx="611">
                  <c:v>7.1</c:v>
                </c:pt>
                <c:pt idx="612">
                  <c:v>5.9</c:v>
                </c:pt>
                <c:pt idx="613">
                  <c:v>6.2</c:v>
                </c:pt>
                <c:pt idx="614">
                  <c:v>7</c:v>
                </c:pt>
                <c:pt idx="615">
                  <c:v>5.4</c:v>
                </c:pt>
                <c:pt idx="616">
                  <c:v>8.6</c:v>
                </c:pt>
                <c:pt idx="617">
                  <c:v>6.5</c:v>
                </c:pt>
                <c:pt idx="618">
                  <c:v>6.4</c:v>
                </c:pt>
                <c:pt idx="619">
                  <c:v>7.6</c:v>
                </c:pt>
                <c:pt idx="620">
                  <c:v>5.5</c:v>
                </c:pt>
                <c:pt idx="621">
                  <c:v>7.4</c:v>
                </c:pt>
                <c:pt idx="622">
                  <c:v>8.6999999999999993</c:v>
                </c:pt>
                <c:pt idx="623">
                  <c:v>7.6</c:v>
                </c:pt>
                <c:pt idx="624">
                  <c:v>7.5</c:v>
                </c:pt>
                <c:pt idx="625">
                  <c:v>5.5</c:v>
                </c:pt>
                <c:pt idx="626">
                  <c:v>7.6</c:v>
                </c:pt>
                <c:pt idx="627">
                  <c:v>6.5</c:v>
                </c:pt>
                <c:pt idx="628">
                  <c:v>6.9</c:v>
                </c:pt>
                <c:pt idx="629">
                  <c:v>6.7</c:v>
                </c:pt>
                <c:pt idx="630">
                  <c:v>6.6</c:v>
                </c:pt>
                <c:pt idx="631">
                  <c:v>7.2</c:v>
                </c:pt>
                <c:pt idx="632">
                  <c:v>6.4</c:v>
                </c:pt>
                <c:pt idx="633">
                  <c:v>6.4</c:v>
                </c:pt>
                <c:pt idx="634">
                  <c:v>6</c:v>
                </c:pt>
                <c:pt idx="635">
                  <c:v>6.1</c:v>
                </c:pt>
                <c:pt idx="636">
                  <c:v>6</c:v>
                </c:pt>
                <c:pt idx="637">
                  <c:v>6.4</c:v>
                </c:pt>
                <c:pt idx="638">
                  <c:v>6.4</c:v>
                </c:pt>
                <c:pt idx="639">
                  <c:v>7.3</c:v>
                </c:pt>
                <c:pt idx="640">
                  <c:v>5.2</c:v>
                </c:pt>
                <c:pt idx="641">
                  <c:v>6.6</c:v>
                </c:pt>
                <c:pt idx="642">
                  <c:v>6.3</c:v>
                </c:pt>
                <c:pt idx="643">
                  <c:v>5.9</c:v>
                </c:pt>
                <c:pt idx="644">
                  <c:v>6.7</c:v>
                </c:pt>
                <c:pt idx="645">
                  <c:v>5.4</c:v>
                </c:pt>
                <c:pt idx="646">
                  <c:v>6.4</c:v>
                </c:pt>
                <c:pt idx="647">
                  <c:v>6.7</c:v>
                </c:pt>
                <c:pt idx="648">
                  <c:v>6.2</c:v>
                </c:pt>
                <c:pt idx="649">
                  <c:v>6.1</c:v>
                </c:pt>
                <c:pt idx="650">
                  <c:v>8.8000000000000007</c:v>
                </c:pt>
                <c:pt idx="651">
                  <c:v>7.1</c:v>
                </c:pt>
                <c:pt idx="652">
                  <c:v>5.7</c:v>
                </c:pt>
                <c:pt idx="653">
                  <c:v>5</c:v>
                </c:pt>
                <c:pt idx="654">
                  <c:v>5.0999999999999996</c:v>
                </c:pt>
                <c:pt idx="655">
                  <c:v>6.9</c:v>
                </c:pt>
                <c:pt idx="656">
                  <c:v>4.8</c:v>
                </c:pt>
                <c:pt idx="657">
                  <c:v>6.5</c:v>
                </c:pt>
                <c:pt idx="658">
                  <c:v>5.0999999999999996</c:v>
                </c:pt>
                <c:pt idx="659">
                  <c:v>7.1</c:v>
                </c:pt>
                <c:pt idx="660">
                  <c:v>7.5</c:v>
                </c:pt>
                <c:pt idx="661">
                  <c:v>6.2</c:v>
                </c:pt>
                <c:pt idx="662">
                  <c:v>6.3</c:v>
                </c:pt>
                <c:pt idx="663">
                  <c:v>8.1</c:v>
                </c:pt>
                <c:pt idx="664">
                  <c:v>6.6</c:v>
                </c:pt>
                <c:pt idx="665">
                  <c:v>6.9</c:v>
                </c:pt>
                <c:pt idx="666">
                  <c:v>6.1</c:v>
                </c:pt>
                <c:pt idx="667">
                  <c:v>4.3</c:v>
                </c:pt>
                <c:pt idx="668">
                  <c:v>6.6</c:v>
                </c:pt>
                <c:pt idx="669">
                  <c:v>6.8</c:v>
                </c:pt>
                <c:pt idx="670">
                  <c:v>3.8</c:v>
                </c:pt>
                <c:pt idx="671">
                  <c:v>5.9</c:v>
                </c:pt>
                <c:pt idx="672">
                  <c:v>7.9</c:v>
                </c:pt>
                <c:pt idx="673">
                  <c:v>6.3</c:v>
                </c:pt>
                <c:pt idx="674">
                  <c:v>5.5</c:v>
                </c:pt>
                <c:pt idx="675">
                  <c:v>7.7</c:v>
                </c:pt>
                <c:pt idx="676">
                  <c:v>6.3</c:v>
                </c:pt>
                <c:pt idx="677">
                  <c:v>7.1</c:v>
                </c:pt>
                <c:pt idx="678">
                  <c:v>8.5</c:v>
                </c:pt>
                <c:pt idx="679">
                  <c:v>5.8</c:v>
                </c:pt>
                <c:pt idx="680">
                  <c:v>8.1</c:v>
                </c:pt>
                <c:pt idx="681">
                  <c:v>7.9</c:v>
                </c:pt>
                <c:pt idx="682">
                  <c:v>7.2</c:v>
                </c:pt>
                <c:pt idx="683">
                  <c:v>6.3</c:v>
                </c:pt>
                <c:pt idx="684">
                  <c:v>8.1</c:v>
                </c:pt>
                <c:pt idx="685">
                  <c:v>7</c:v>
                </c:pt>
                <c:pt idx="686">
                  <c:v>5.5</c:v>
                </c:pt>
                <c:pt idx="687">
                  <c:v>6.7</c:v>
                </c:pt>
                <c:pt idx="688">
                  <c:v>5.2</c:v>
                </c:pt>
                <c:pt idx="689">
                  <c:v>7</c:v>
                </c:pt>
                <c:pt idx="690">
                  <c:v>6.1</c:v>
                </c:pt>
                <c:pt idx="691">
                  <c:v>6.6</c:v>
                </c:pt>
                <c:pt idx="692">
                  <c:v>5.5</c:v>
                </c:pt>
                <c:pt idx="693">
                  <c:v>5.9</c:v>
                </c:pt>
                <c:pt idx="694">
                  <c:v>5.4</c:v>
                </c:pt>
                <c:pt idx="695">
                  <c:v>6.4</c:v>
                </c:pt>
                <c:pt idx="696">
                  <c:v>5.7</c:v>
                </c:pt>
                <c:pt idx="697">
                  <c:v>6.7</c:v>
                </c:pt>
                <c:pt idx="698">
                  <c:v>7.1</c:v>
                </c:pt>
                <c:pt idx="699">
                  <c:v>6.8</c:v>
                </c:pt>
                <c:pt idx="700">
                  <c:v>6.5</c:v>
                </c:pt>
                <c:pt idx="701">
                  <c:v>7.6</c:v>
                </c:pt>
                <c:pt idx="702">
                  <c:v>5.5</c:v>
                </c:pt>
                <c:pt idx="703">
                  <c:v>6.5</c:v>
                </c:pt>
                <c:pt idx="704">
                  <c:v>7</c:v>
                </c:pt>
                <c:pt idx="705">
                  <c:v>5.8</c:v>
                </c:pt>
                <c:pt idx="706">
                  <c:v>7.3</c:v>
                </c:pt>
                <c:pt idx="707">
                  <c:v>6.6</c:v>
                </c:pt>
                <c:pt idx="708">
                  <c:v>4.4000000000000004</c:v>
                </c:pt>
                <c:pt idx="709">
                  <c:v>7.7</c:v>
                </c:pt>
                <c:pt idx="710">
                  <c:v>5</c:v>
                </c:pt>
                <c:pt idx="711">
                  <c:v>7.7</c:v>
                </c:pt>
                <c:pt idx="712">
                  <c:v>4.4000000000000004</c:v>
                </c:pt>
                <c:pt idx="713">
                  <c:v>6.1</c:v>
                </c:pt>
                <c:pt idx="714">
                  <c:v>5.4</c:v>
                </c:pt>
                <c:pt idx="715">
                  <c:v>6.8</c:v>
                </c:pt>
                <c:pt idx="716">
                  <c:v>6.5</c:v>
                </c:pt>
                <c:pt idx="717">
                  <c:v>7</c:v>
                </c:pt>
                <c:pt idx="718">
                  <c:v>6.3</c:v>
                </c:pt>
                <c:pt idx="719">
                  <c:v>6.3</c:v>
                </c:pt>
                <c:pt idx="720">
                  <c:v>6.1</c:v>
                </c:pt>
                <c:pt idx="721">
                  <c:v>6.1</c:v>
                </c:pt>
                <c:pt idx="722">
                  <c:v>5.3</c:v>
                </c:pt>
                <c:pt idx="723">
                  <c:v>5.4</c:v>
                </c:pt>
                <c:pt idx="724">
                  <c:v>6.2</c:v>
                </c:pt>
                <c:pt idx="725">
                  <c:v>6.6</c:v>
                </c:pt>
                <c:pt idx="726">
                  <c:v>5.9</c:v>
                </c:pt>
                <c:pt idx="727">
                  <c:v>6.3</c:v>
                </c:pt>
                <c:pt idx="728">
                  <c:v>7.2</c:v>
                </c:pt>
                <c:pt idx="729">
                  <c:v>6.8</c:v>
                </c:pt>
                <c:pt idx="730">
                  <c:v>6.1</c:v>
                </c:pt>
                <c:pt idx="731">
                  <c:v>7.8</c:v>
                </c:pt>
                <c:pt idx="732">
                  <c:v>5</c:v>
                </c:pt>
                <c:pt idx="733">
                  <c:v>6.2</c:v>
                </c:pt>
                <c:pt idx="734">
                  <c:v>6.7</c:v>
                </c:pt>
                <c:pt idx="735">
                  <c:v>4.9000000000000004</c:v>
                </c:pt>
                <c:pt idx="736">
                  <c:v>7.4</c:v>
                </c:pt>
                <c:pt idx="737">
                  <c:v>6.2</c:v>
                </c:pt>
                <c:pt idx="738">
                  <c:v>4.9000000000000004</c:v>
                </c:pt>
                <c:pt idx="739">
                  <c:v>6.1</c:v>
                </c:pt>
                <c:pt idx="740">
                  <c:v>6.1</c:v>
                </c:pt>
                <c:pt idx="741">
                  <c:v>6.4</c:v>
                </c:pt>
                <c:pt idx="742">
                  <c:v>6.3</c:v>
                </c:pt>
                <c:pt idx="743">
                  <c:v>6.6</c:v>
                </c:pt>
                <c:pt idx="744">
                  <c:v>5.7</c:v>
                </c:pt>
                <c:pt idx="745">
                  <c:v>5.9</c:v>
                </c:pt>
                <c:pt idx="746">
                  <c:v>6</c:v>
                </c:pt>
                <c:pt idx="747">
                  <c:v>6.1</c:v>
                </c:pt>
                <c:pt idx="748">
                  <c:v>6.7</c:v>
                </c:pt>
                <c:pt idx="749">
                  <c:v>6.7</c:v>
                </c:pt>
                <c:pt idx="750">
                  <c:v>7.9</c:v>
                </c:pt>
                <c:pt idx="751">
                  <c:v>4.3</c:v>
                </c:pt>
                <c:pt idx="752">
                  <c:v>5.7</c:v>
                </c:pt>
                <c:pt idx="753">
                  <c:v>6.7</c:v>
                </c:pt>
                <c:pt idx="754">
                  <c:v>6.7</c:v>
                </c:pt>
                <c:pt idx="755">
                  <c:v>8.1</c:v>
                </c:pt>
                <c:pt idx="756">
                  <c:v>6.1</c:v>
                </c:pt>
                <c:pt idx="757">
                  <c:v>5.6</c:v>
                </c:pt>
                <c:pt idx="758">
                  <c:v>6.6</c:v>
                </c:pt>
                <c:pt idx="759">
                  <c:v>6.9</c:v>
                </c:pt>
                <c:pt idx="760">
                  <c:v>4.8</c:v>
                </c:pt>
                <c:pt idx="761">
                  <c:v>6.2</c:v>
                </c:pt>
                <c:pt idx="762">
                  <c:v>6</c:v>
                </c:pt>
                <c:pt idx="763">
                  <c:v>4.9000000000000004</c:v>
                </c:pt>
                <c:pt idx="764">
                  <c:v>5.6</c:v>
                </c:pt>
                <c:pt idx="765">
                  <c:v>6.1</c:v>
                </c:pt>
                <c:pt idx="766">
                  <c:v>6.1</c:v>
                </c:pt>
                <c:pt idx="767">
                  <c:v>4.8</c:v>
                </c:pt>
                <c:pt idx="768">
                  <c:v>5.5</c:v>
                </c:pt>
                <c:pt idx="769">
                  <c:v>3.8</c:v>
                </c:pt>
                <c:pt idx="770">
                  <c:v>6.5</c:v>
                </c:pt>
                <c:pt idx="771">
                  <c:v>6.7</c:v>
                </c:pt>
                <c:pt idx="772">
                  <c:v>8.1</c:v>
                </c:pt>
                <c:pt idx="773">
                  <c:v>4.9000000000000004</c:v>
                </c:pt>
                <c:pt idx="774">
                  <c:v>7.3</c:v>
                </c:pt>
                <c:pt idx="775">
                  <c:v>6.4</c:v>
                </c:pt>
                <c:pt idx="776">
                  <c:v>6.7</c:v>
                </c:pt>
                <c:pt idx="777">
                  <c:v>3.6</c:v>
                </c:pt>
                <c:pt idx="778">
                  <c:v>5.7</c:v>
                </c:pt>
                <c:pt idx="779">
                  <c:v>6</c:v>
                </c:pt>
                <c:pt idx="780">
                  <c:v>4.7</c:v>
                </c:pt>
                <c:pt idx="781">
                  <c:v>6.3</c:v>
                </c:pt>
                <c:pt idx="782">
                  <c:v>5.9</c:v>
                </c:pt>
                <c:pt idx="783">
                  <c:v>5.9</c:v>
                </c:pt>
                <c:pt idx="784">
                  <c:v>7.5</c:v>
                </c:pt>
                <c:pt idx="785">
                  <c:v>5.6</c:v>
                </c:pt>
                <c:pt idx="786">
                  <c:v>6.4</c:v>
                </c:pt>
                <c:pt idx="787">
                  <c:v>6.3</c:v>
                </c:pt>
                <c:pt idx="788">
                  <c:v>4.3</c:v>
                </c:pt>
                <c:pt idx="789">
                  <c:v>5.9</c:v>
                </c:pt>
                <c:pt idx="790">
                  <c:v>5.5</c:v>
                </c:pt>
                <c:pt idx="791">
                  <c:v>6.2</c:v>
                </c:pt>
                <c:pt idx="792">
                  <c:v>8.8000000000000007</c:v>
                </c:pt>
                <c:pt idx="793">
                  <c:v>5.2</c:v>
                </c:pt>
                <c:pt idx="794">
                  <c:v>7</c:v>
                </c:pt>
                <c:pt idx="795">
                  <c:v>6.6</c:v>
                </c:pt>
                <c:pt idx="796">
                  <c:v>7.3</c:v>
                </c:pt>
                <c:pt idx="797">
                  <c:v>5.6</c:v>
                </c:pt>
                <c:pt idx="798">
                  <c:v>6.6</c:v>
                </c:pt>
                <c:pt idx="799">
                  <c:v>5.4</c:v>
                </c:pt>
                <c:pt idx="800">
                  <c:v>6.3</c:v>
                </c:pt>
                <c:pt idx="801">
                  <c:v>7.9</c:v>
                </c:pt>
                <c:pt idx="802">
                  <c:v>6.3</c:v>
                </c:pt>
                <c:pt idx="803">
                  <c:v>6</c:v>
                </c:pt>
                <c:pt idx="804">
                  <c:v>7.2</c:v>
                </c:pt>
                <c:pt idx="805">
                  <c:v>5.0999999999999996</c:v>
                </c:pt>
                <c:pt idx="806">
                  <c:v>7.3</c:v>
                </c:pt>
                <c:pt idx="807">
                  <c:v>8</c:v>
                </c:pt>
                <c:pt idx="808">
                  <c:v>6.2</c:v>
                </c:pt>
                <c:pt idx="809">
                  <c:v>6</c:v>
                </c:pt>
                <c:pt idx="810">
                  <c:v>6.7</c:v>
                </c:pt>
                <c:pt idx="811">
                  <c:v>8.1</c:v>
                </c:pt>
                <c:pt idx="812">
                  <c:v>6.4</c:v>
                </c:pt>
                <c:pt idx="813">
                  <c:v>8</c:v>
                </c:pt>
                <c:pt idx="814">
                  <c:v>6.3</c:v>
                </c:pt>
                <c:pt idx="815">
                  <c:v>6.4</c:v>
                </c:pt>
                <c:pt idx="816">
                  <c:v>6.6</c:v>
                </c:pt>
                <c:pt idx="817">
                  <c:v>6.4</c:v>
                </c:pt>
                <c:pt idx="818">
                  <c:v>6</c:v>
                </c:pt>
                <c:pt idx="819">
                  <c:v>6.6</c:v>
                </c:pt>
                <c:pt idx="820">
                  <c:v>5.9</c:v>
                </c:pt>
                <c:pt idx="821">
                  <c:v>6.4</c:v>
                </c:pt>
                <c:pt idx="822">
                  <c:v>6.3</c:v>
                </c:pt>
                <c:pt idx="823">
                  <c:v>7.3</c:v>
                </c:pt>
                <c:pt idx="824">
                  <c:v>6.8</c:v>
                </c:pt>
                <c:pt idx="825">
                  <c:v>7.2</c:v>
                </c:pt>
                <c:pt idx="826">
                  <c:v>5.7</c:v>
                </c:pt>
                <c:pt idx="827">
                  <c:v>6</c:v>
                </c:pt>
                <c:pt idx="828">
                  <c:v>6.5</c:v>
                </c:pt>
                <c:pt idx="829">
                  <c:v>5.8</c:v>
                </c:pt>
                <c:pt idx="830">
                  <c:v>5.8</c:v>
                </c:pt>
                <c:pt idx="831">
                  <c:v>6.7</c:v>
                </c:pt>
                <c:pt idx="832">
                  <c:v>7.8</c:v>
                </c:pt>
                <c:pt idx="833">
                  <c:v>5.6</c:v>
                </c:pt>
                <c:pt idx="834">
                  <c:v>5.8</c:v>
                </c:pt>
                <c:pt idx="835">
                  <c:v>7.4</c:v>
                </c:pt>
                <c:pt idx="836">
                  <c:v>6.9</c:v>
                </c:pt>
                <c:pt idx="837">
                  <c:v>5.5</c:v>
                </c:pt>
                <c:pt idx="838">
                  <c:v>6.3</c:v>
                </c:pt>
                <c:pt idx="839">
                  <c:v>4.7</c:v>
                </c:pt>
                <c:pt idx="840">
                  <c:v>5.6</c:v>
                </c:pt>
                <c:pt idx="841">
                  <c:v>6.4</c:v>
                </c:pt>
                <c:pt idx="842">
                  <c:v>4.2</c:v>
                </c:pt>
                <c:pt idx="843">
                  <c:v>6.4</c:v>
                </c:pt>
                <c:pt idx="844">
                  <c:v>7.7</c:v>
                </c:pt>
                <c:pt idx="845">
                  <c:v>6.7</c:v>
                </c:pt>
                <c:pt idx="846">
                  <c:v>7.7</c:v>
                </c:pt>
                <c:pt idx="847">
                  <c:v>5.7</c:v>
                </c:pt>
                <c:pt idx="848">
                  <c:v>7.6</c:v>
                </c:pt>
                <c:pt idx="849">
                  <c:v>6.4</c:v>
                </c:pt>
                <c:pt idx="850">
                  <c:v>5.6</c:v>
                </c:pt>
                <c:pt idx="851">
                  <c:v>6.8</c:v>
                </c:pt>
                <c:pt idx="852">
                  <c:v>2.4</c:v>
                </c:pt>
                <c:pt idx="853">
                  <c:v>6.2</c:v>
                </c:pt>
                <c:pt idx="854">
                  <c:v>5.9</c:v>
                </c:pt>
                <c:pt idx="855">
                  <c:v>7.1</c:v>
                </c:pt>
                <c:pt idx="856">
                  <c:v>7.6</c:v>
                </c:pt>
                <c:pt idx="857">
                  <c:v>5.5</c:v>
                </c:pt>
                <c:pt idx="858">
                  <c:v>7</c:v>
                </c:pt>
                <c:pt idx="859">
                  <c:v>7.1</c:v>
                </c:pt>
                <c:pt idx="860">
                  <c:v>7.4</c:v>
                </c:pt>
                <c:pt idx="861">
                  <c:v>7.6</c:v>
                </c:pt>
                <c:pt idx="862">
                  <c:v>5.9</c:v>
                </c:pt>
                <c:pt idx="863">
                  <c:v>5.9</c:v>
                </c:pt>
                <c:pt idx="864">
                  <c:v>8</c:v>
                </c:pt>
                <c:pt idx="865">
                  <c:v>7.4</c:v>
                </c:pt>
                <c:pt idx="866">
                  <c:v>5.8</c:v>
                </c:pt>
                <c:pt idx="867">
                  <c:v>6.3</c:v>
                </c:pt>
                <c:pt idx="868">
                  <c:v>5.7</c:v>
                </c:pt>
                <c:pt idx="869">
                  <c:v>5.0999999999999996</c:v>
                </c:pt>
                <c:pt idx="870">
                  <c:v>7.6</c:v>
                </c:pt>
                <c:pt idx="871">
                  <c:v>6.4</c:v>
                </c:pt>
                <c:pt idx="872">
                  <c:v>7.4</c:v>
                </c:pt>
                <c:pt idx="873">
                  <c:v>8.1999999999999993</c:v>
                </c:pt>
                <c:pt idx="874">
                  <c:v>6.5</c:v>
                </c:pt>
                <c:pt idx="875">
                  <c:v>5.5</c:v>
                </c:pt>
                <c:pt idx="876">
                  <c:v>6.5</c:v>
                </c:pt>
                <c:pt idx="877">
                  <c:v>5.6</c:v>
                </c:pt>
                <c:pt idx="878">
                  <c:v>4.5999999999999996</c:v>
                </c:pt>
                <c:pt idx="879">
                  <c:v>7.9</c:v>
                </c:pt>
                <c:pt idx="880">
                  <c:v>7.1</c:v>
                </c:pt>
                <c:pt idx="881">
                  <c:v>6.9</c:v>
                </c:pt>
                <c:pt idx="882">
                  <c:v>7.3</c:v>
                </c:pt>
                <c:pt idx="883">
                  <c:v>7</c:v>
                </c:pt>
                <c:pt idx="884">
                  <c:v>7.7</c:v>
                </c:pt>
                <c:pt idx="885">
                  <c:v>6.7</c:v>
                </c:pt>
                <c:pt idx="886">
                  <c:v>6.3</c:v>
                </c:pt>
                <c:pt idx="887">
                  <c:v>5.8</c:v>
                </c:pt>
                <c:pt idx="888">
                  <c:v>7.1</c:v>
                </c:pt>
                <c:pt idx="889">
                  <c:v>7.3</c:v>
                </c:pt>
                <c:pt idx="890">
                  <c:v>6.4</c:v>
                </c:pt>
                <c:pt idx="891">
                  <c:v>7.1</c:v>
                </c:pt>
                <c:pt idx="892">
                  <c:v>7.6</c:v>
                </c:pt>
                <c:pt idx="893">
                  <c:v>6.8</c:v>
                </c:pt>
                <c:pt idx="894">
                  <c:v>6.6</c:v>
                </c:pt>
                <c:pt idx="895">
                  <c:v>6.7</c:v>
                </c:pt>
                <c:pt idx="896">
                  <c:v>6.1</c:v>
                </c:pt>
                <c:pt idx="897">
                  <c:v>6</c:v>
                </c:pt>
                <c:pt idx="898">
                  <c:v>7.6</c:v>
                </c:pt>
                <c:pt idx="899">
                  <c:v>7.1</c:v>
                </c:pt>
                <c:pt idx="900">
                  <c:v>5</c:v>
                </c:pt>
                <c:pt idx="901">
                  <c:v>6.2</c:v>
                </c:pt>
                <c:pt idx="902">
                  <c:v>5.6</c:v>
                </c:pt>
                <c:pt idx="903">
                  <c:v>7.4</c:v>
                </c:pt>
                <c:pt idx="904">
                  <c:v>5</c:v>
                </c:pt>
                <c:pt idx="905">
                  <c:v>5.2</c:v>
                </c:pt>
                <c:pt idx="906">
                  <c:v>7.6</c:v>
                </c:pt>
                <c:pt idx="907">
                  <c:v>6.6</c:v>
                </c:pt>
                <c:pt idx="908">
                  <c:v>7</c:v>
                </c:pt>
                <c:pt idx="909">
                  <c:v>5.7</c:v>
                </c:pt>
                <c:pt idx="910">
                  <c:v>8.1999999999999993</c:v>
                </c:pt>
                <c:pt idx="911">
                  <c:v>6.2</c:v>
                </c:pt>
                <c:pt idx="912">
                  <c:v>6.6</c:v>
                </c:pt>
                <c:pt idx="913">
                  <c:v>4.7</c:v>
                </c:pt>
                <c:pt idx="914">
                  <c:v>6.3</c:v>
                </c:pt>
                <c:pt idx="915">
                  <c:v>6.1</c:v>
                </c:pt>
                <c:pt idx="916">
                  <c:v>6.7</c:v>
                </c:pt>
                <c:pt idx="917">
                  <c:v>6.1</c:v>
                </c:pt>
                <c:pt idx="918">
                  <c:v>7</c:v>
                </c:pt>
                <c:pt idx="919">
                  <c:v>7.4</c:v>
                </c:pt>
                <c:pt idx="920">
                  <c:v>7.3</c:v>
                </c:pt>
                <c:pt idx="921">
                  <c:v>5.8</c:v>
                </c:pt>
                <c:pt idx="922">
                  <c:v>6.7</c:v>
                </c:pt>
                <c:pt idx="923">
                  <c:v>5.8</c:v>
                </c:pt>
                <c:pt idx="924">
                  <c:v>7.8</c:v>
                </c:pt>
                <c:pt idx="925">
                  <c:v>6.6</c:v>
                </c:pt>
                <c:pt idx="926">
                  <c:v>6.5</c:v>
                </c:pt>
                <c:pt idx="927">
                  <c:v>6.7</c:v>
                </c:pt>
                <c:pt idx="928">
                  <c:v>7.3</c:v>
                </c:pt>
                <c:pt idx="929">
                  <c:v>5.8</c:v>
                </c:pt>
                <c:pt idx="930">
                  <c:v>5.5</c:v>
                </c:pt>
                <c:pt idx="931">
                  <c:v>6.3</c:v>
                </c:pt>
                <c:pt idx="932">
                  <c:v>7.4</c:v>
                </c:pt>
                <c:pt idx="933">
                  <c:v>5.9</c:v>
                </c:pt>
                <c:pt idx="934">
                  <c:v>6.2</c:v>
                </c:pt>
                <c:pt idx="935">
                  <c:v>5.9</c:v>
                </c:pt>
                <c:pt idx="936">
                  <c:v>6.5</c:v>
                </c:pt>
                <c:pt idx="937">
                  <c:v>4.4000000000000004</c:v>
                </c:pt>
                <c:pt idx="938">
                  <c:v>3.5</c:v>
                </c:pt>
                <c:pt idx="939">
                  <c:v>6.6</c:v>
                </c:pt>
                <c:pt idx="940">
                  <c:v>6</c:v>
                </c:pt>
                <c:pt idx="941">
                  <c:v>6.4</c:v>
                </c:pt>
                <c:pt idx="942">
                  <c:v>6.5</c:v>
                </c:pt>
                <c:pt idx="943">
                  <c:v>4.3</c:v>
                </c:pt>
                <c:pt idx="944">
                  <c:v>4.2</c:v>
                </c:pt>
                <c:pt idx="945">
                  <c:v>6.5</c:v>
                </c:pt>
                <c:pt idx="946">
                  <c:v>6.1</c:v>
                </c:pt>
                <c:pt idx="947">
                  <c:v>6.3</c:v>
                </c:pt>
                <c:pt idx="948">
                  <c:v>6.2</c:v>
                </c:pt>
                <c:pt idx="949">
                  <c:v>5.9</c:v>
                </c:pt>
                <c:pt idx="950">
                  <c:v>5.9</c:v>
                </c:pt>
                <c:pt idx="951">
                  <c:v>6.5</c:v>
                </c:pt>
                <c:pt idx="952">
                  <c:v>6.4</c:v>
                </c:pt>
                <c:pt idx="953">
                  <c:v>6.5</c:v>
                </c:pt>
                <c:pt idx="954">
                  <c:v>5.7</c:v>
                </c:pt>
                <c:pt idx="955">
                  <c:v>8</c:v>
                </c:pt>
                <c:pt idx="956">
                  <c:v>7.3</c:v>
                </c:pt>
                <c:pt idx="957">
                  <c:v>6.7</c:v>
                </c:pt>
                <c:pt idx="958">
                  <c:v>7.5</c:v>
                </c:pt>
                <c:pt idx="959">
                  <c:v>5.4</c:v>
                </c:pt>
                <c:pt idx="960">
                  <c:v>6.6</c:v>
                </c:pt>
                <c:pt idx="961">
                  <c:v>7.7</c:v>
                </c:pt>
                <c:pt idx="962">
                  <c:v>5.8</c:v>
                </c:pt>
                <c:pt idx="963">
                  <c:v>6.4</c:v>
                </c:pt>
                <c:pt idx="964">
                  <c:v>5.6</c:v>
                </c:pt>
                <c:pt idx="965">
                  <c:v>6</c:v>
                </c:pt>
                <c:pt idx="966">
                  <c:v>6.2</c:v>
                </c:pt>
                <c:pt idx="967">
                  <c:v>5.9</c:v>
                </c:pt>
                <c:pt idx="968">
                  <c:v>5.0999999999999996</c:v>
                </c:pt>
                <c:pt idx="969">
                  <c:v>6.8</c:v>
                </c:pt>
                <c:pt idx="970">
                  <c:v>6</c:v>
                </c:pt>
                <c:pt idx="971">
                  <c:v>5.0999999999999996</c:v>
                </c:pt>
                <c:pt idx="972">
                  <c:v>5.8</c:v>
                </c:pt>
                <c:pt idx="973">
                  <c:v>6.2</c:v>
                </c:pt>
                <c:pt idx="974">
                  <c:v>6.4</c:v>
                </c:pt>
                <c:pt idx="975">
                  <c:v>4.8</c:v>
                </c:pt>
                <c:pt idx="976">
                  <c:v>4.9000000000000004</c:v>
                </c:pt>
                <c:pt idx="977">
                  <c:v>5.6</c:v>
                </c:pt>
                <c:pt idx="978">
                  <c:v>5.5</c:v>
                </c:pt>
                <c:pt idx="979">
                  <c:v>3.7</c:v>
                </c:pt>
                <c:pt idx="980">
                  <c:v>5.9</c:v>
                </c:pt>
                <c:pt idx="981">
                  <c:v>6.3</c:v>
                </c:pt>
                <c:pt idx="982">
                  <c:v>7.6</c:v>
                </c:pt>
                <c:pt idx="983">
                  <c:v>8.3000000000000007</c:v>
                </c:pt>
                <c:pt idx="984">
                  <c:v>6.9</c:v>
                </c:pt>
                <c:pt idx="985">
                  <c:v>6.7</c:v>
                </c:pt>
                <c:pt idx="986">
                  <c:v>6.8</c:v>
                </c:pt>
                <c:pt idx="987">
                  <c:v>7.1</c:v>
                </c:pt>
                <c:pt idx="988">
                  <c:v>6.4</c:v>
                </c:pt>
                <c:pt idx="989">
                  <c:v>6.4</c:v>
                </c:pt>
                <c:pt idx="990">
                  <c:v>7.4</c:v>
                </c:pt>
                <c:pt idx="991">
                  <c:v>6.4</c:v>
                </c:pt>
                <c:pt idx="992">
                  <c:v>6</c:v>
                </c:pt>
                <c:pt idx="993">
                  <c:v>6.5</c:v>
                </c:pt>
                <c:pt idx="994">
                  <c:v>7.8</c:v>
                </c:pt>
                <c:pt idx="995">
                  <c:v>6</c:v>
                </c:pt>
                <c:pt idx="996">
                  <c:v>7</c:v>
                </c:pt>
                <c:pt idx="997">
                  <c:v>6</c:v>
                </c:pt>
                <c:pt idx="998">
                  <c:v>6.1</c:v>
                </c:pt>
                <c:pt idx="999">
                  <c:v>6.8</c:v>
                </c:pt>
                <c:pt idx="1000">
                  <c:v>6.4</c:v>
                </c:pt>
                <c:pt idx="1001">
                  <c:v>4.5</c:v>
                </c:pt>
                <c:pt idx="1002">
                  <c:v>5.8</c:v>
                </c:pt>
                <c:pt idx="1003">
                  <c:v>6.3</c:v>
                </c:pt>
                <c:pt idx="1004">
                  <c:v>5.7</c:v>
                </c:pt>
                <c:pt idx="1005">
                  <c:v>7.2</c:v>
                </c:pt>
                <c:pt idx="1006">
                  <c:v>7.6</c:v>
                </c:pt>
                <c:pt idx="1007">
                  <c:v>4.7</c:v>
                </c:pt>
                <c:pt idx="1008">
                  <c:v>6.6</c:v>
                </c:pt>
                <c:pt idx="1009">
                  <c:v>6.8</c:v>
                </c:pt>
                <c:pt idx="1010">
                  <c:v>4.8</c:v>
                </c:pt>
                <c:pt idx="1011">
                  <c:v>6.3</c:v>
                </c:pt>
                <c:pt idx="1012">
                  <c:v>5.5</c:v>
                </c:pt>
                <c:pt idx="1013">
                  <c:v>6.2</c:v>
                </c:pt>
                <c:pt idx="1014">
                  <c:v>5.8</c:v>
                </c:pt>
                <c:pt idx="1015">
                  <c:v>5.7</c:v>
                </c:pt>
                <c:pt idx="1016">
                  <c:v>6.5</c:v>
                </c:pt>
                <c:pt idx="1017">
                  <c:v>6.7</c:v>
                </c:pt>
                <c:pt idx="1018">
                  <c:v>7.4</c:v>
                </c:pt>
                <c:pt idx="1019">
                  <c:v>6.9</c:v>
                </c:pt>
                <c:pt idx="1020">
                  <c:v>5.5</c:v>
                </c:pt>
                <c:pt idx="1021">
                  <c:v>8.1</c:v>
                </c:pt>
                <c:pt idx="1022">
                  <c:v>7.7</c:v>
                </c:pt>
                <c:pt idx="1023">
                  <c:v>7.3</c:v>
                </c:pt>
                <c:pt idx="1024">
                  <c:v>5.2</c:v>
                </c:pt>
                <c:pt idx="1025">
                  <c:v>7.1</c:v>
                </c:pt>
                <c:pt idx="1026">
                  <c:v>7.1</c:v>
                </c:pt>
                <c:pt idx="1027">
                  <c:v>7.2</c:v>
                </c:pt>
                <c:pt idx="1028">
                  <c:v>6.5</c:v>
                </c:pt>
                <c:pt idx="1029">
                  <c:v>4.5999999999999996</c:v>
                </c:pt>
                <c:pt idx="1030">
                  <c:v>5.6</c:v>
                </c:pt>
                <c:pt idx="1031">
                  <c:v>7.7</c:v>
                </c:pt>
                <c:pt idx="1032">
                  <c:v>7.2</c:v>
                </c:pt>
                <c:pt idx="1033">
                  <c:v>6.8</c:v>
                </c:pt>
                <c:pt idx="1034">
                  <c:v>5.4</c:v>
                </c:pt>
                <c:pt idx="1035">
                  <c:v>6.3</c:v>
                </c:pt>
                <c:pt idx="1036">
                  <c:v>5.6</c:v>
                </c:pt>
                <c:pt idx="1037">
                  <c:v>6.8</c:v>
                </c:pt>
                <c:pt idx="1038">
                  <c:v>4.3</c:v>
                </c:pt>
                <c:pt idx="1039">
                  <c:v>6.3</c:v>
                </c:pt>
                <c:pt idx="1040">
                  <c:v>6.5</c:v>
                </c:pt>
                <c:pt idx="1041">
                  <c:v>6.4</c:v>
                </c:pt>
                <c:pt idx="1042">
                  <c:v>6.3</c:v>
                </c:pt>
                <c:pt idx="1043">
                  <c:v>5.9</c:v>
                </c:pt>
                <c:pt idx="1044">
                  <c:v>6.5</c:v>
                </c:pt>
                <c:pt idx="1045">
                  <c:v>6.5</c:v>
                </c:pt>
                <c:pt idx="1046">
                  <c:v>6.1</c:v>
                </c:pt>
                <c:pt idx="1047">
                  <c:v>5.9</c:v>
                </c:pt>
                <c:pt idx="1048">
                  <c:v>6.6</c:v>
                </c:pt>
                <c:pt idx="1049">
                  <c:v>7.4</c:v>
                </c:pt>
                <c:pt idx="1050">
                  <c:v>7.3</c:v>
                </c:pt>
                <c:pt idx="1051">
                  <c:v>6.6</c:v>
                </c:pt>
                <c:pt idx="1052">
                  <c:v>5.6</c:v>
                </c:pt>
                <c:pt idx="1053">
                  <c:v>5.3</c:v>
                </c:pt>
                <c:pt idx="1054">
                  <c:v>6</c:v>
                </c:pt>
                <c:pt idx="1055">
                  <c:v>5.4</c:v>
                </c:pt>
                <c:pt idx="1056">
                  <c:v>6.8</c:v>
                </c:pt>
                <c:pt idx="1057">
                  <c:v>6.4</c:v>
                </c:pt>
                <c:pt idx="1058">
                  <c:v>7.1</c:v>
                </c:pt>
                <c:pt idx="1059">
                  <c:v>4.9000000000000004</c:v>
                </c:pt>
                <c:pt idx="1060">
                  <c:v>5.8</c:v>
                </c:pt>
                <c:pt idx="1061">
                  <c:v>7.1</c:v>
                </c:pt>
                <c:pt idx="1062">
                  <c:v>7.2</c:v>
                </c:pt>
                <c:pt idx="1063">
                  <c:v>6</c:v>
                </c:pt>
                <c:pt idx="1064">
                  <c:v>6</c:v>
                </c:pt>
                <c:pt idx="1065">
                  <c:v>7</c:v>
                </c:pt>
                <c:pt idx="1066">
                  <c:v>5.4</c:v>
                </c:pt>
                <c:pt idx="1067">
                  <c:v>6.5</c:v>
                </c:pt>
                <c:pt idx="1068">
                  <c:v>6.4</c:v>
                </c:pt>
                <c:pt idx="1069">
                  <c:v>4.9000000000000004</c:v>
                </c:pt>
                <c:pt idx="1070">
                  <c:v>6.3</c:v>
                </c:pt>
                <c:pt idx="1071">
                  <c:v>7.7</c:v>
                </c:pt>
                <c:pt idx="1072">
                  <c:v>7.8</c:v>
                </c:pt>
                <c:pt idx="1073">
                  <c:v>5.5</c:v>
                </c:pt>
                <c:pt idx="1074">
                  <c:v>7.5</c:v>
                </c:pt>
                <c:pt idx="1075">
                  <c:v>6.4</c:v>
                </c:pt>
                <c:pt idx="1076">
                  <c:v>5.6</c:v>
                </c:pt>
                <c:pt idx="1077">
                  <c:v>7.5</c:v>
                </c:pt>
                <c:pt idx="1078">
                  <c:v>6.8</c:v>
                </c:pt>
                <c:pt idx="1079">
                  <c:v>6.8</c:v>
                </c:pt>
                <c:pt idx="1080">
                  <c:v>6</c:v>
                </c:pt>
                <c:pt idx="1081">
                  <c:v>7.3</c:v>
                </c:pt>
                <c:pt idx="1082">
                  <c:v>6</c:v>
                </c:pt>
                <c:pt idx="1083">
                  <c:v>7</c:v>
                </c:pt>
                <c:pt idx="1084">
                  <c:v>5.0999999999999996</c:v>
                </c:pt>
                <c:pt idx="1085">
                  <c:v>6.8</c:v>
                </c:pt>
                <c:pt idx="1086">
                  <c:v>6.5</c:v>
                </c:pt>
                <c:pt idx="1087">
                  <c:v>6.6</c:v>
                </c:pt>
                <c:pt idx="1088">
                  <c:v>7.2</c:v>
                </c:pt>
                <c:pt idx="1089">
                  <c:v>7</c:v>
                </c:pt>
                <c:pt idx="1090">
                  <c:v>7</c:v>
                </c:pt>
                <c:pt idx="1091">
                  <c:v>5.9</c:v>
                </c:pt>
                <c:pt idx="1092">
                  <c:v>5.4</c:v>
                </c:pt>
                <c:pt idx="1093">
                  <c:v>6.6</c:v>
                </c:pt>
                <c:pt idx="1094">
                  <c:v>7</c:v>
                </c:pt>
                <c:pt idx="1095">
                  <c:v>6.5</c:v>
                </c:pt>
                <c:pt idx="1096">
                  <c:v>6.3</c:v>
                </c:pt>
                <c:pt idx="1097">
                  <c:v>6.5</c:v>
                </c:pt>
                <c:pt idx="1098">
                  <c:v>6.5</c:v>
                </c:pt>
                <c:pt idx="1099">
                  <c:v>5.8</c:v>
                </c:pt>
                <c:pt idx="1100">
                  <c:v>6.6</c:v>
                </c:pt>
                <c:pt idx="1101">
                  <c:v>5.4</c:v>
                </c:pt>
                <c:pt idx="1102">
                  <c:v>6.1</c:v>
                </c:pt>
                <c:pt idx="1103">
                  <c:v>4</c:v>
                </c:pt>
                <c:pt idx="1104">
                  <c:v>7.6</c:v>
                </c:pt>
                <c:pt idx="1105">
                  <c:v>7.9</c:v>
                </c:pt>
                <c:pt idx="1106">
                  <c:v>5.3</c:v>
                </c:pt>
                <c:pt idx="1107">
                  <c:v>6.6</c:v>
                </c:pt>
                <c:pt idx="1108">
                  <c:v>6.3</c:v>
                </c:pt>
                <c:pt idx="1109">
                  <c:v>7.2</c:v>
                </c:pt>
                <c:pt idx="1110">
                  <c:v>7</c:v>
                </c:pt>
                <c:pt idx="1111">
                  <c:v>6.9</c:v>
                </c:pt>
                <c:pt idx="1112">
                  <c:v>5.2</c:v>
                </c:pt>
                <c:pt idx="1113">
                  <c:v>8.1</c:v>
                </c:pt>
                <c:pt idx="1114">
                  <c:v>6.6</c:v>
                </c:pt>
                <c:pt idx="1115">
                  <c:v>6.2</c:v>
                </c:pt>
                <c:pt idx="1116">
                  <c:v>7.2</c:v>
                </c:pt>
                <c:pt idx="1117">
                  <c:v>7.3</c:v>
                </c:pt>
                <c:pt idx="1118">
                  <c:v>6.7</c:v>
                </c:pt>
                <c:pt idx="1119">
                  <c:v>6.4</c:v>
                </c:pt>
                <c:pt idx="1120">
                  <c:v>7.8</c:v>
                </c:pt>
                <c:pt idx="1121">
                  <c:v>6.4</c:v>
                </c:pt>
                <c:pt idx="1122">
                  <c:v>4.0999999999999996</c:v>
                </c:pt>
                <c:pt idx="1123">
                  <c:v>4.0999999999999996</c:v>
                </c:pt>
                <c:pt idx="1124">
                  <c:v>7.4</c:v>
                </c:pt>
                <c:pt idx="1125">
                  <c:v>5.8</c:v>
                </c:pt>
                <c:pt idx="1126">
                  <c:v>7.6</c:v>
                </c:pt>
                <c:pt idx="1127">
                  <c:v>7.2</c:v>
                </c:pt>
                <c:pt idx="1128">
                  <c:v>7.8</c:v>
                </c:pt>
                <c:pt idx="1129">
                  <c:v>7.7</c:v>
                </c:pt>
                <c:pt idx="1130">
                  <c:v>6.4</c:v>
                </c:pt>
                <c:pt idx="1131">
                  <c:v>5.0999999999999996</c:v>
                </c:pt>
                <c:pt idx="1132">
                  <c:v>5.5</c:v>
                </c:pt>
                <c:pt idx="1133">
                  <c:v>7.4</c:v>
                </c:pt>
                <c:pt idx="1134">
                  <c:v>6</c:v>
                </c:pt>
                <c:pt idx="1135">
                  <c:v>7.5</c:v>
                </c:pt>
                <c:pt idx="1136">
                  <c:v>7</c:v>
                </c:pt>
                <c:pt idx="1137">
                  <c:v>7.5</c:v>
                </c:pt>
                <c:pt idx="1138">
                  <c:v>7.3</c:v>
                </c:pt>
                <c:pt idx="1139">
                  <c:v>5.7</c:v>
                </c:pt>
                <c:pt idx="1140">
                  <c:v>7.3</c:v>
                </c:pt>
                <c:pt idx="1141">
                  <c:v>7.2</c:v>
                </c:pt>
                <c:pt idx="1142">
                  <c:v>5.9</c:v>
                </c:pt>
                <c:pt idx="1143">
                  <c:v>7.8</c:v>
                </c:pt>
                <c:pt idx="1144">
                  <c:v>7.7</c:v>
                </c:pt>
                <c:pt idx="1145">
                  <c:v>8.1</c:v>
                </c:pt>
                <c:pt idx="1146">
                  <c:v>6.6</c:v>
                </c:pt>
                <c:pt idx="1147">
                  <c:v>7.1</c:v>
                </c:pt>
                <c:pt idx="1148">
                  <c:v>5.9</c:v>
                </c:pt>
                <c:pt idx="1149">
                  <c:v>8</c:v>
                </c:pt>
                <c:pt idx="1150">
                  <c:v>4.5999999999999996</c:v>
                </c:pt>
                <c:pt idx="1151">
                  <c:v>6.1</c:v>
                </c:pt>
                <c:pt idx="1152">
                  <c:v>7.2</c:v>
                </c:pt>
                <c:pt idx="1153">
                  <c:v>6.4</c:v>
                </c:pt>
                <c:pt idx="1154">
                  <c:v>6</c:v>
                </c:pt>
                <c:pt idx="1155">
                  <c:v>5.2</c:v>
                </c:pt>
                <c:pt idx="1156">
                  <c:v>7.6</c:v>
                </c:pt>
                <c:pt idx="1157">
                  <c:v>6.4</c:v>
                </c:pt>
                <c:pt idx="1158">
                  <c:v>6.1</c:v>
                </c:pt>
                <c:pt idx="1159">
                  <c:v>6.1</c:v>
                </c:pt>
                <c:pt idx="1160">
                  <c:v>5.2</c:v>
                </c:pt>
                <c:pt idx="1161">
                  <c:v>7.7</c:v>
                </c:pt>
                <c:pt idx="1162">
                  <c:v>7.3</c:v>
                </c:pt>
                <c:pt idx="1163">
                  <c:v>6.9</c:v>
                </c:pt>
                <c:pt idx="1164">
                  <c:v>8.5</c:v>
                </c:pt>
                <c:pt idx="1165">
                  <c:v>6.3</c:v>
                </c:pt>
                <c:pt idx="1166">
                  <c:v>5.9</c:v>
                </c:pt>
                <c:pt idx="1167">
                  <c:v>7.8</c:v>
                </c:pt>
                <c:pt idx="1168">
                  <c:v>6.7</c:v>
                </c:pt>
                <c:pt idx="1169">
                  <c:v>6.4</c:v>
                </c:pt>
                <c:pt idx="1170">
                  <c:v>5.9</c:v>
                </c:pt>
                <c:pt idx="1171">
                  <c:v>6.6</c:v>
                </c:pt>
                <c:pt idx="1172">
                  <c:v>6.8</c:v>
                </c:pt>
                <c:pt idx="1173">
                  <c:v>6.5</c:v>
                </c:pt>
                <c:pt idx="1174">
                  <c:v>6.6</c:v>
                </c:pt>
                <c:pt idx="1175">
                  <c:v>5.8</c:v>
                </c:pt>
                <c:pt idx="1176">
                  <c:v>6.9</c:v>
                </c:pt>
                <c:pt idx="1177">
                  <c:v>7.1</c:v>
                </c:pt>
                <c:pt idx="1178">
                  <c:v>5.8</c:v>
                </c:pt>
                <c:pt idx="1179">
                  <c:v>7.2</c:v>
                </c:pt>
                <c:pt idx="1180">
                  <c:v>6</c:v>
                </c:pt>
                <c:pt idx="1181">
                  <c:v>4.7</c:v>
                </c:pt>
                <c:pt idx="1182">
                  <c:v>5.2</c:v>
                </c:pt>
                <c:pt idx="1183">
                  <c:v>5.5</c:v>
                </c:pt>
                <c:pt idx="1184">
                  <c:v>7</c:v>
                </c:pt>
                <c:pt idx="1185">
                  <c:v>5.8</c:v>
                </c:pt>
                <c:pt idx="1186">
                  <c:v>6.2</c:v>
                </c:pt>
                <c:pt idx="1187">
                  <c:v>6.5</c:v>
                </c:pt>
                <c:pt idx="1188">
                  <c:v>7.2</c:v>
                </c:pt>
                <c:pt idx="1189">
                  <c:v>5.0999999999999996</c:v>
                </c:pt>
                <c:pt idx="1190">
                  <c:v>4.7</c:v>
                </c:pt>
                <c:pt idx="1191">
                  <c:v>5.9</c:v>
                </c:pt>
                <c:pt idx="1192">
                  <c:v>5.8</c:v>
                </c:pt>
                <c:pt idx="1193">
                  <c:v>7.2</c:v>
                </c:pt>
                <c:pt idx="1194">
                  <c:v>6.2</c:v>
                </c:pt>
                <c:pt idx="1195">
                  <c:v>5.7</c:v>
                </c:pt>
                <c:pt idx="1196">
                  <c:v>6.1</c:v>
                </c:pt>
                <c:pt idx="1197">
                  <c:v>6</c:v>
                </c:pt>
                <c:pt idx="1198">
                  <c:v>6.9</c:v>
                </c:pt>
                <c:pt idx="1199">
                  <c:v>6.5</c:v>
                </c:pt>
                <c:pt idx="1200">
                  <c:v>5</c:v>
                </c:pt>
                <c:pt idx="1201">
                  <c:v>5.7</c:v>
                </c:pt>
                <c:pt idx="1202">
                  <c:v>7</c:v>
                </c:pt>
                <c:pt idx="1203">
                  <c:v>5.0999999999999996</c:v>
                </c:pt>
                <c:pt idx="1204">
                  <c:v>5.3</c:v>
                </c:pt>
                <c:pt idx="1205">
                  <c:v>4.4000000000000004</c:v>
                </c:pt>
                <c:pt idx="1206">
                  <c:v>4.7</c:v>
                </c:pt>
                <c:pt idx="1207">
                  <c:v>6.7</c:v>
                </c:pt>
                <c:pt idx="1208">
                  <c:v>6.7</c:v>
                </c:pt>
                <c:pt idx="1209">
                  <c:v>5.7</c:v>
                </c:pt>
                <c:pt idx="1210">
                  <c:v>7.4</c:v>
                </c:pt>
                <c:pt idx="1211">
                  <c:v>6.1</c:v>
                </c:pt>
                <c:pt idx="1212">
                  <c:v>6.4</c:v>
                </c:pt>
                <c:pt idx="1213">
                  <c:v>6.2</c:v>
                </c:pt>
                <c:pt idx="1214">
                  <c:v>6.2</c:v>
                </c:pt>
                <c:pt idx="1215">
                  <c:v>5.9</c:v>
                </c:pt>
                <c:pt idx="1216">
                  <c:v>4</c:v>
                </c:pt>
                <c:pt idx="1217">
                  <c:v>6.2</c:v>
                </c:pt>
                <c:pt idx="1218">
                  <c:v>4.5999999999999996</c:v>
                </c:pt>
                <c:pt idx="1219">
                  <c:v>6.4</c:v>
                </c:pt>
                <c:pt idx="1220">
                  <c:v>5.9</c:v>
                </c:pt>
                <c:pt idx="1221">
                  <c:v>5.0999999999999996</c:v>
                </c:pt>
                <c:pt idx="1222">
                  <c:v>7.6</c:v>
                </c:pt>
                <c:pt idx="1223">
                  <c:v>4.2</c:v>
                </c:pt>
                <c:pt idx="1224">
                  <c:v>7.8</c:v>
                </c:pt>
                <c:pt idx="1225">
                  <c:v>5.8</c:v>
                </c:pt>
                <c:pt idx="1226">
                  <c:v>5.9</c:v>
                </c:pt>
                <c:pt idx="1227">
                  <c:v>8.4</c:v>
                </c:pt>
                <c:pt idx="1228">
                  <c:v>4.8</c:v>
                </c:pt>
                <c:pt idx="1229">
                  <c:v>6.2</c:v>
                </c:pt>
                <c:pt idx="1230">
                  <c:v>6.5</c:v>
                </c:pt>
                <c:pt idx="1231">
                  <c:v>6.3</c:v>
                </c:pt>
                <c:pt idx="1232">
                  <c:v>3.3</c:v>
                </c:pt>
                <c:pt idx="1233">
                  <c:v>5.9</c:v>
                </c:pt>
                <c:pt idx="1234">
                  <c:v>6</c:v>
                </c:pt>
                <c:pt idx="1235">
                  <c:v>5.8</c:v>
                </c:pt>
                <c:pt idx="1236">
                  <c:v>4.7</c:v>
                </c:pt>
                <c:pt idx="1237">
                  <c:v>4.0999999999999996</c:v>
                </c:pt>
                <c:pt idx="1238">
                  <c:v>6.8</c:v>
                </c:pt>
                <c:pt idx="1239">
                  <c:v>6.2</c:v>
                </c:pt>
                <c:pt idx="1240">
                  <c:v>4.5</c:v>
                </c:pt>
                <c:pt idx="1241">
                  <c:v>5.8</c:v>
                </c:pt>
                <c:pt idx="1242">
                  <c:v>7.3</c:v>
                </c:pt>
                <c:pt idx="1243">
                  <c:v>5.9</c:v>
                </c:pt>
                <c:pt idx="1244">
                  <c:v>4.4000000000000004</c:v>
                </c:pt>
                <c:pt idx="1245">
                  <c:v>5.8</c:v>
                </c:pt>
                <c:pt idx="1246">
                  <c:v>5.0999999999999996</c:v>
                </c:pt>
                <c:pt idx="1247">
                  <c:v>6.9</c:v>
                </c:pt>
                <c:pt idx="1248">
                  <c:v>6.2</c:v>
                </c:pt>
                <c:pt idx="1249">
                  <c:v>6.9</c:v>
                </c:pt>
                <c:pt idx="1250">
                  <c:v>7.3</c:v>
                </c:pt>
                <c:pt idx="1251">
                  <c:v>7.1</c:v>
                </c:pt>
                <c:pt idx="1252">
                  <c:v>6</c:v>
                </c:pt>
                <c:pt idx="1253">
                  <c:v>7</c:v>
                </c:pt>
                <c:pt idx="1254">
                  <c:v>7.6</c:v>
                </c:pt>
                <c:pt idx="1255">
                  <c:v>7.1</c:v>
                </c:pt>
                <c:pt idx="1256">
                  <c:v>6.7</c:v>
                </c:pt>
                <c:pt idx="1257">
                  <c:v>7</c:v>
                </c:pt>
                <c:pt idx="1258">
                  <c:v>8</c:v>
                </c:pt>
                <c:pt idx="1259">
                  <c:v>5.3</c:v>
                </c:pt>
                <c:pt idx="1260">
                  <c:v>4.9000000000000004</c:v>
                </c:pt>
                <c:pt idx="1261">
                  <c:v>6.4</c:v>
                </c:pt>
                <c:pt idx="1262">
                  <c:v>7.4</c:v>
                </c:pt>
                <c:pt idx="1263">
                  <c:v>6.1</c:v>
                </c:pt>
                <c:pt idx="1264">
                  <c:v>6.5</c:v>
                </c:pt>
                <c:pt idx="1265">
                  <c:v>5.7</c:v>
                </c:pt>
                <c:pt idx="1266">
                  <c:v>5.0999999999999996</c:v>
                </c:pt>
                <c:pt idx="1267">
                  <c:v>6.6</c:v>
                </c:pt>
                <c:pt idx="1268">
                  <c:v>6.5</c:v>
                </c:pt>
                <c:pt idx="1269">
                  <c:v>6.9</c:v>
                </c:pt>
                <c:pt idx="1270">
                  <c:v>7.6</c:v>
                </c:pt>
                <c:pt idx="1271">
                  <c:v>5.6</c:v>
                </c:pt>
                <c:pt idx="1272">
                  <c:v>6.2</c:v>
                </c:pt>
                <c:pt idx="1273">
                  <c:v>4.4000000000000004</c:v>
                </c:pt>
                <c:pt idx="1274">
                  <c:v>5.6</c:v>
                </c:pt>
                <c:pt idx="1275">
                  <c:v>5.5</c:v>
                </c:pt>
                <c:pt idx="1276">
                  <c:v>6.7</c:v>
                </c:pt>
                <c:pt idx="1277">
                  <c:v>6.1</c:v>
                </c:pt>
                <c:pt idx="1278">
                  <c:v>6.2</c:v>
                </c:pt>
                <c:pt idx="1279">
                  <c:v>7.3</c:v>
                </c:pt>
                <c:pt idx="1280">
                  <c:v>6.6</c:v>
                </c:pt>
                <c:pt idx="1281">
                  <c:v>8.1999999999999993</c:v>
                </c:pt>
                <c:pt idx="1282">
                  <c:v>6.4</c:v>
                </c:pt>
                <c:pt idx="1283">
                  <c:v>6.4</c:v>
                </c:pt>
                <c:pt idx="1284">
                  <c:v>5.2</c:v>
                </c:pt>
                <c:pt idx="1285">
                  <c:v>6.5</c:v>
                </c:pt>
                <c:pt idx="1286">
                  <c:v>7.1</c:v>
                </c:pt>
                <c:pt idx="1287">
                  <c:v>7.3</c:v>
                </c:pt>
                <c:pt idx="1288">
                  <c:v>5.2</c:v>
                </c:pt>
                <c:pt idx="1289">
                  <c:v>7.7</c:v>
                </c:pt>
                <c:pt idx="1290">
                  <c:v>7.6</c:v>
                </c:pt>
                <c:pt idx="1291">
                  <c:v>5.7</c:v>
                </c:pt>
                <c:pt idx="1292">
                  <c:v>7</c:v>
                </c:pt>
                <c:pt idx="1293">
                  <c:v>6</c:v>
                </c:pt>
                <c:pt idx="1294">
                  <c:v>8.1</c:v>
                </c:pt>
                <c:pt idx="1295">
                  <c:v>8</c:v>
                </c:pt>
                <c:pt idx="1296">
                  <c:v>5.6</c:v>
                </c:pt>
                <c:pt idx="1297">
                  <c:v>6.1</c:v>
                </c:pt>
                <c:pt idx="1298">
                  <c:v>6.9</c:v>
                </c:pt>
                <c:pt idx="1299">
                  <c:v>5.2</c:v>
                </c:pt>
                <c:pt idx="1300">
                  <c:v>7</c:v>
                </c:pt>
                <c:pt idx="1301">
                  <c:v>6.3</c:v>
                </c:pt>
                <c:pt idx="1302">
                  <c:v>7</c:v>
                </c:pt>
                <c:pt idx="1303">
                  <c:v>6.9</c:v>
                </c:pt>
                <c:pt idx="1304">
                  <c:v>6.2</c:v>
                </c:pt>
                <c:pt idx="1305">
                  <c:v>6.4</c:v>
                </c:pt>
                <c:pt idx="1306">
                  <c:v>6.4</c:v>
                </c:pt>
                <c:pt idx="1307">
                  <c:v>5.7</c:v>
                </c:pt>
                <c:pt idx="1308">
                  <c:v>6.1</c:v>
                </c:pt>
                <c:pt idx="1309">
                  <c:v>5.4</c:v>
                </c:pt>
                <c:pt idx="1310">
                  <c:v>6.7</c:v>
                </c:pt>
                <c:pt idx="1311">
                  <c:v>6.8</c:v>
                </c:pt>
                <c:pt idx="1312">
                  <c:v>6</c:v>
                </c:pt>
                <c:pt idx="1313">
                  <c:v>7.8</c:v>
                </c:pt>
                <c:pt idx="1314">
                  <c:v>5.3</c:v>
                </c:pt>
                <c:pt idx="1315">
                  <c:v>4.5</c:v>
                </c:pt>
                <c:pt idx="1316">
                  <c:v>5.4</c:v>
                </c:pt>
                <c:pt idx="1317">
                  <c:v>7.8</c:v>
                </c:pt>
                <c:pt idx="1318">
                  <c:v>7.2</c:v>
                </c:pt>
                <c:pt idx="1319">
                  <c:v>6.6</c:v>
                </c:pt>
                <c:pt idx="1320">
                  <c:v>7.6</c:v>
                </c:pt>
                <c:pt idx="1321">
                  <c:v>5.9</c:v>
                </c:pt>
                <c:pt idx="1322">
                  <c:v>6.7</c:v>
                </c:pt>
                <c:pt idx="1323">
                  <c:v>7.7</c:v>
                </c:pt>
                <c:pt idx="1324">
                  <c:v>5.4</c:v>
                </c:pt>
                <c:pt idx="1325">
                  <c:v>6.9</c:v>
                </c:pt>
                <c:pt idx="1326">
                  <c:v>7.7</c:v>
                </c:pt>
                <c:pt idx="1327">
                  <c:v>6.8</c:v>
                </c:pt>
                <c:pt idx="1328">
                  <c:v>6.4</c:v>
                </c:pt>
                <c:pt idx="1329">
                  <c:v>5.7</c:v>
                </c:pt>
                <c:pt idx="1330">
                  <c:v>7.3</c:v>
                </c:pt>
                <c:pt idx="1331">
                  <c:v>6.8</c:v>
                </c:pt>
                <c:pt idx="1332">
                  <c:v>6.3</c:v>
                </c:pt>
                <c:pt idx="1333">
                  <c:v>5.9</c:v>
                </c:pt>
                <c:pt idx="1334">
                  <c:v>7.4</c:v>
                </c:pt>
                <c:pt idx="1335">
                  <c:v>8.3000000000000007</c:v>
                </c:pt>
                <c:pt idx="1336">
                  <c:v>6.2</c:v>
                </c:pt>
                <c:pt idx="1337">
                  <c:v>6.3</c:v>
                </c:pt>
                <c:pt idx="1338">
                  <c:v>5.8</c:v>
                </c:pt>
                <c:pt idx="1339">
                  <c:v>7.5</c:v>
                </c:pt>
                <c:pt idx="1340">
                  <c:v>6.3</c:v>
                </c:pt>
                <c:pt idx="1341">
                  <c:v>6.4</c:v>
                </c:pt>
                <c:pt idx="1342">
                  <c:v>7.2</c:v>
                </c:pt>
                <c:pt idx="1343">
                  <c:v>6.3</c:v>
                </c:pt>
                <c:pt idx="1344">
                  <c:v>6.9</c:v>
                </c:pt>
                <c:pt idx="1345">
                  <c:v>6.6</c:v>
                </c:pt>
                <c:pt idx="1346">
                  <c:v>6</c:v>
                </c:pt>
                <c:pt idx="1347">
                  <c:v>7.5</c:v>
                </c:pt>
                <c:pt idx="1348">
                  <c:v>7.7</c:v>
                </c:pt>
                <c:pt idx="1349">
                  <c:v>6.2</c:v>
                </c:pt>
                <c:pt idx="1350">
                  <c:v>5.4</c:v>
                </c:pt>
                <c:pt idx="1351">
                  <c:v>6.6</c:v>
                </c:pt>
                <c:pt idx="1352">
                  <c:v>5.3</c:v>
                </c:pt>
                <c:pt idx="1353">
                  <c:v>5.6</c:v>
                </c:pt>
                <c:pt idx="1354">
                  <c:v>5.9</c:v>
                </c:pt>
                <c:pt idx="1355">
                  <c:v>7.8</c:v>
                </c:pt>
                <c:pt idx="1356">
                  <c:v>6.7</c:v>
                </c:pt>
                <c:pt idx="1357">
                  <c:v>7.4</c:v>
                </c:pt>
                <c:pt idx="1358">
                  <c:v>6.2</c:v>
                </c:pt>
                <c:pt idx="1359">
                  <c:v>5.4</c:v>
                </c:pt>
                <c:pt idx="1360">
                  <c:v>6.7</c:v>
                </c:pt>
                <c:pt idx="1361">
                  <c:v>5.3</c:v>
                </c:pt>
                <c:pt idx="1362">
                  <c:v>5.9</c:v>
                </c:pt>
                <c:pt idx="1363">
                  <c:v>4.8</c:v>
                </c:pt>
                <c:pt idx="1364">
                  <c:v>3.8</c:v>
                </c:pt>
                <c:pt idx="1365">
                  <c:v>8.5</c:v>
                </c:pt>
                <c:pt idx="1366">
                  <c:v>6.8</c:v>
                </c:pt>
                <c:pt idx="1367">
                  <c:v>6.8</c:v>
                </c:pt>
                <c:pt idx="1368">
                  <c:v>5.3</c:v>
                </c:pt>
                <c:pt idx="1369">
                  <c:v>7.3</c:v>
                </c:pt>
                <c:pt idx="1370">
                  <c:v>6.6</c:v>
                </c:pt>
                <c:pt idx="1371">
                  <c:v>6.2</c:v>
                </c:pt>
                <c:pt idx="1372">
                  <c:v>5.2</c:v>
                </c:pt>
                <c:pt idx="1373">
                  <c:v>6.2</c:v>
                </c:pt>
                <c:pt idx="1374">
                  <c:v>6.2</c:v>
                </c:pt>
                <c:pt idx="1375">
                  <c:v>6.6</c:v>
                </c:pt>
                <c:pt idx="1376">
                  <c:v>6.2</c:v>
                </c:pt>
                <c:pt idx="1377">
                  <c:v>5.0999999999999996</c:v>
                </c:pt>
                <c:pt idx="1378">
                  <c:v>6.6</c:v>
                </c:pt>
                <c:pt idx="1379">
                  <c:v>6.1</c:v>
                </c:pt>
                <c:pt idx="1380">
                  <c:v>6.6</c:v>
                </c:pt>
                <c:pt idx="1381">
                  <c:v>5.9</c:v>
                </c:pt>
                <c:pt idx="1382">
                  <c:v>6.3</c:v>
                </c:pt>
                <c:pt idx="1383">
                  <c:v>7.1</c:v>
                </c:pt>
                <c:pt idx="1384">
                  <c:v>5</c:v>
                </c:pt>
                <c:pt idx="1385">
                  <c:v>5.6</c:v>
                </c:pt>
                <c:pt idx="1386">
                  <c:v>7.4</c:v>
                </c:pt>
                <c:pt idx="1387">
                  <c:v>4.5</c:v>
                </c:pt>
                <c:pt idx="1388">
                  <c:v>6.2</c:v>
                </c:pt>
                <c:pt idx="1389">
                  <c:v>5</c:v>
                </c:pt>
                <c:pt idx="1390">
                  <c:v>6.5</c:v>
                </c:pt>
                <c:pt idx="1391">
                  <c:v>5.0999999999999996</c:v>
                </c:pt>
                <c:pt idx="1392">
                  <c:v>6.5</c:v>
                </c:pt>
                <c:pt idx="1393">
                  <c:v>6.2</c:v>
                </c:pt>
                <c:pt idx="1394">
                  <c:v>6.3</c:v>
                </c:pt>
                <c:pt idx="1395">
                  <c:v>3.8</c:v>
                </c:pt>
                <c:pt idx="1396">
                  <c:v>6.2</c:v>
                </c:pt>
                <c:pt idx="1397">
                  <c:v>5.7</c:v>
                </c:pt>
                <c:pt idx="1398">
                  <c:v>6.7</c:v>
                </c:pt>
                <c:pt idx="1399">
                  <c:v>6.8</c:v>
                </c:pt>
                <c:pt idx="1400">
                  <c:v>6</c:v>
                </c:pt>
                <c:pt idx="1401">
                  <c:v>7.3</c:v>
                </c:pt>
                <c:pt idx="1402">
                  <c:v>5.5</c:v>
                </c:pt>
                <c:pt idx="1403">
                  <c:v>6.7</c:v>
                </c:pt>
                <c:pt idx="1404">
                  <c:v>4.8</c:v>
                </c:pt>
                <c:pt idx="1405">
                  <c:v>5.7</c:v>
                </c:pt>
                <c:pt idx="1406">
                  <c:v>5.0999999999999996</c:v>
                </c:pt>
                <c:pt idx="1407">
                  <c:v>6</c:v>
                </c:pt>
                <c:pt idx="1408">
                  <c:v>4.2</c:v>
                </c:pt>
                <c:pt idx="1409">
                  <c:v>7.4</c:v>
                </c:pt>
                <c:pt idx="1410">
                  <c:v>4.5999999999999996</c:v>
                </c:pt>
                <c:pt idx="1411">
                  <c:v>6.9</c:v>
                </c:pt>
                <c:pt idx="1412">
                  <c:v>6.9</c:v>
                </c:pt>
                <c:pt idx="1413">
                  <c:v>8</c:v>
                </c:pt>
                <c:pt idx="1414">
                  <c:v>6.4</c:v>
                </c:pt>
                <c:pt idx="1415">
                  <c:v>6.3</c:v>
                </c:pt>
                <c:pt idx="1416">
                  <c:v>6.8</c:v>
                </c:pt>
                <c:pt idx="1417">
                  <c:v>6.8</c:v>
                </c:pt>
                <c:pt idx="1418">
                  <c:v>5.4</c:v>
                </c:pt>
                <c:pt idx="1419">
                  <c:v>7.2</c:v>
                </c:pt>
                <c:pt idx="1420">
                  <c:v>7.3</c:v>
                </c:pt>
                <c:pt idx="1421">
                  <c:v>5.2</c:v>
                </c:pt>
                <c:pt idx="1422">
                  <c:v>5.5</c:v>
                </c:pt>
                <c:pt idx="1423">
                  <c:v>7.7</c:v>
                </c:pt>
                <c:pt idx="1424">
                  <c:v>7.1</c:v>
                </c:pt>
                <c:pt idx="1425">
                  <c:v>5.3</c:v>
                </c:pt>
                <c:pt idx="1426">
                  <c:v>5.6</c:v>
                </c:pt>
                <c:pt idx="1427">
                  <c:v>5.7</c:v>
                </c:pt>
                <c:pt idx="1428">
                  <c:v>7.1</c:v>
                </c:pt>
                <c:pt idx="1429">
                  <c:v>7.6</c:v>
                </c:pt>
                <c:pt idx="1430">
                  <c:v>5.5</c:v>
                </c:pt>
                <c:pt idx="1431">
                  <c:v>5.0999999999999996</c:v>
                </c:pt>
                <c:pt idx="1432">
                  <c:v>4.9000000000000004</c:v>
                </c:pt>
                <c:pt idx="1433">
                  <c:v>6.5</c:v>
                </c:pt>
                <c:pt idx="1434">
                  <c:v>5.6</c:v>
                </c:pt>
                <c:pt idx="1435">
                  <c:v>5.3</c:v>
                </c:pt>
                <c:pt idx="1436">
                  <c:v>6.5</c:v>
                </c:pt>
                <c:pt idx="1437">
                  <c:v>6.8</c:v>
                </c:pt>
                <c:pt idx="1438">
                  <c:v>6.5</c:v>
                </c:pt>
                <c:pt idx="1439">
                  <c:v>6</c:v>
                </c:pt>
                <c:pt idx="1440">
                  <c:v>8.4</c:v>
                </c:pt>
                <c:pt idx="1441">
                  <c:v>6</c:v>
                </c:pt>
                <c:pt idx="1442">
                  <c:v>7.6</c:v>
                </c:pt>
                <c:pt idx="1443">
                  <c:v>6.9</c:v>
                </c:pt>
                <c:pt idx="1444">
                  <c:v>6.4</c:v>
                </c:pt>
                <c:pt idx="1445">
                  <c:v>5.0999999999999996</c:v>
                </c:pt>
                <c:pt idx="1446">
                  <c:v>7</c:v>
                </c:pt>
                <c:pt idx="1447">
                  <c:v>5.7</c:v>
                </c:pt>
                <c:pt idx="1448">
                  <c:v>6.8</c:v>
                </c:pt>
                <c:pt idx="1449">
                  <c:v>6.7</c:v>
                </c:pt>
                <c:pt idx="1450">
                  <c:v>6.2</c:v>
                </c:pt>
                <c:pt idx="1451">
                  <c:v>7.2</c:v>
                </c:pt>
                <c:pt idx="1452">
                  <c:v>6.2</c:v>
                </c:pt>
                <c:pt idx="1453">
                  <c:v>5.6</c:v>
                </c:pt>
                <c:pt idx="1454">
                  <c:v>4.4000000000000004</c:v>
                </c:pt>
                <c:pt idx="1455">
                  <c:v>7.5</c:v>
                </c:pt>
                <c:pt idx="1456">
                  <c:v>7.1</c:v>
                </c:pt>
                <c:pt idx="1457">
                  <c:v>6.4</c:v>
                </c:pt>
                <c:pt idx="1458">
                  <c:v>7.1</c:v>
                </c:pt>
                <c:pt idx="1459">
                  <c:v>6.9</c:v>
                </c:pt>
                <c:pt idx="1460">
                  <c:v>7.5</c:v>
                </c:pt>
                <c:pt idx="1461">
                  <c:v>6.3</c:v>
                </c:pt>
                <c:pt idx="1462">
                  <c:v>6.4</c:v>
                </c:pt>
                <c:pt idx="1463">
                  <c:v>5.9</c:v>
                </c:pt>
                <c:pt idx="1464">
                  <c:v>6.8</c:v>
                </c:pt>
                <c:pt idx="1465">
                  <c:v>6.3</c:v>
                </c:pt>
                <c:pt idx="1466">
                  <c:v>3.6</c:v>
                </c:pt>
                <c:pt idx="1467">
                  <c:v>5.3</c:v>
                </c:pt>
                <c:pt idx="1468">
                  <c:v>5.9</c:v>
                </c:pt>
                <c:pt idx="1469">
                  <c:v>6.9</c:v>
                </c:pt>
                <c:pt idx="1470">
                  <c:v>6.9</c:v>
                </c:pt>
                <c:pt idx="1471">
                  <c:v>6.1</c:v>
                </c:pt>
                <c:pt idx="1472">
                  <c:v>8.5</c:v>
                </c:pt>
                <c:pt idx="1473">
                  <c:v>6.3</c:v>
                </c:pt>
                <c:pt idx="1474">
                  <c:v>7.3</c:v>
                </c:pt>
                <c:pt idx="1475">
                  <c:v>6.3</c:v>
                </c:pt>
                <c:pt idx="1476">
                  <c:v>7.2</c:v>
                </c:pt>
                <c:pt idx="1477">
                  <c:v>7.3</c:v>
                </c:pt>
                <c:pt idx="1478">
                  <c:v>6.3</c:v>
                </c:pt>
                <c:pt idx="1479">
                  <c:v>8.1</c:v>
                </c:pt>
                <c:pt idx="1480">
                  <c:v>6.9</c:v>
                </c:pt>
                <c:pt idx="1481">
                  <c:v>6.3</c:v>
                </c:pt>
                <c:pt idx="1482">
                  <c:v>7.3</c:v>
                </c:pt>
                <c:pt idx="1483">
                  <c:v>5.5</c:v>
                </c:pt>
                <c:pt idx="1484">
                  <c:v>6.1</c:v>
                </c:pt>
                <c:pt idx="1485">
                  <c:v>6.9</c:v>
                </c:pt>
                <c:pt idx="1486">
                  <c:v>7.2</c:v>
                </c:pt>
                <c:pt idx="1487">
                  <c:v>6.4</c:v>
                </c:pt>
                <c:pt idx="1488">
                  <c:v>6.4</c:v>
                </c:pt>
                <c:pt idx="1489">
                  <c:v>8.3000000000000007</c:v>
                </c:pt>
                <c:pt idx="1490">
                  <c:v>7.2</c:v>
                </c:pt>
                <c:pt idx="1491">
                  <c:v>6.8</c:v>
                </c:pt>
                <c:pt idx="1492">
                  <c:v>6.5</c:v>
                </c:pt>
                <c:pt idx="1493">
                  <c:v>7.8</c:v>
                </c:pt>
                <c:pt idx="1494">
                  <c:v>7.6</c:v>
                </c:pt>
                <c:pt idx="1495">
                  <c:v>7.2</c:v>
                </c:pt>
                <c:pt idx="1496">
                  <c:v>6.7</c:v>
                </c:pt>
                <c:pt idx="1497">
                  <c:v>6.8</c:v>
                </c:pt>
                <c:pt idx="1498">
                  <c:v>6.3</c:v>
                </c:pt>
                <c:pt idx="1499">
                  <c:v>6.2</c:v>
                </c:pt>
                <c:pt idx="1500">
                  <c:v>6.2</c:v>
                </c:pt>
                <c:pt idx="1501">
                  <c:v>8.6</c:v>
                </c:pt>
                <c:pt idx="1502">
                  <c:v>8</c:v>
                </c:pt>
                <c:pt idx="1503">
                  <c:v>7</c:v>
                </c:pt>
                <c:pt idx="1504">
                  <c:v>8</c:v>
                </c:pt>
                <c:pt idx="1505">
                  <c:v>8.1</c:v>
                </c:pt>
                <c:pt idx="1506">
                  <c:v>6.7</c:v>
                </c:pt>
                <c:pt idx="1507">
                  <c:v>7.9</c:v>
                </c:pt>
                <c:pt idx="1508">
                  <c:v>6.1</c:v>
                </c:pt>
                <c:pt idx="1509">
                  <c:v>4.2</c:v>
                </c:pt>
                <c:pt idx="1510">
                  <c:v>6.1</c:v>
                </c:pt>
                <c:pt idx="1511">
                  <c:v>6.6</c:v>
                </c:pt>
                <c:pt idx="1512">
                  <c:v>7.5</c:v>
                </c:pt>
                <c:pt idx="1513">
                  <c:v>7.4</c:v>
                </c:pt>
                <c:pt idx="1514">
                  <c:v>7.2</c:v>
                </c:pt>
                <c:pt idx="1515">
                  <c:v>6.9</c:v>
                </c:pt>
                <c:pt idx="1516">
                  <c:v>7.4</c:v>
                </c:pt>
                <c:pt idx="1517">
                  <c:v>5.4</c:v>
                </c:pt>
                <c:pt idx="1518">
                  <c:v>6.8</c:v>
                </c:pt>
                <c:pt idx="1519">
                  <c:v>6.3</c:v>
                </c:pt>
                <c:pt idx="1520">
                  <c:v>7.2</c:v>
                </c:pt>
                <c:pt idx="1521">
                  <c:v>6.9</c:v>
                </c:pt>
                <c:pt idx="1522">
                  <c:v>6</c:v>
                </c:pt>
                <c:pt idx="1523">
                  <c:v>5.9</c:v>
                </c:pt>
                <c:pt idx="1524">
                  <c:v>5.4</c:v>
                </c:pt>
                <c:pt idx="1525">
                  <c:v>5.9</c:v>
                </c:pt>
                <c:pt idx="1526">
                  <c:v>6.1</c:v>
                </c:pt>
                <c:pt idx="1527">
                  <c:v>7.7</c:v>
                </c:pt>
                <c:pt idx="1528">
                  <c:v>5.8</c:v>
                </c:pt>
                <c:pt idx="1529">
                  <c:v>7.6</c:v>
                </c:pt>
                <c:pt idx="1530">
                  <c:v>6.1</c:v>
                </c:pt>
                <c:pt idx="1531">
                  <c:v>5.4</c:v>
                </c:pt>
                <c:pt idx="1532">
                  <c:v>5.0999999999999996</c:v>
                </c:pt>
                <c:pt idx="1533">
                  <c:v>6.4</c:v>
                </c:pt>
                <c:pt idx="1534">
                  <c:v>6.3</c:v>
                </c:pt>
                <c:pt idx="1535">
                  <c:v>7.5</c:v>
                </c:pt>
                <c:pt idx="1536">
                  <c:v>7.1</c:v>
                </c:pt>
                <c:pt idx="1537">
                  <c:v>7.8</c:v>
                </c:pt>
                <c:pt idx="1538">
                  <c:v>6.5</c:v>
                </c:pt>
                <c:pt idx="1539">
                  <c:v>6.6</c:v>
                </c:pt>
                <c:pt idx="1540">
                  <c:v>7.4</c:v>
                </c:pt>
                <c:pt idx="1541">
                  <c:v>7.6</c:v>
                </c:pt>
                <c:pt idx="1542">
                  <c:v>7.5</c:v>
                </c:pt>
                <c:pt idx="1543">
                  <c:v>6.6</c:v>
                </c:pt>
                <c:pt idx="1544">
                  <c:v>7.2</c:v>
                </c:pt>
                <c:pt idx="1545">
                  <c:v>7.6</c:v>
                </c:pt>
                <c:pt idx="1546">
                  <c:v>6.2</c:v>
                </c:pt>
                <c:pt idx="1547">
                  <c:v>5.6</c:v>
                </c:pt>
                <c:pt idx="1548">
                  <c:v>7.6</c:v>
                </c:pt>
                <c:pt idx="1549">
                  <c:v>6.6</c:v>
                </c:pt>
                <c:pt idx="1550">
                  <c:v>7</c:v>
                </c:pt>
                <c:pt idx="1551">
                  <c:v>2.7</c:v>
                </c:pt>
                <c:pt idx="1552">
                  <c:v>7.6</c:v>
                </c:pt>
                <c:pt idx="1553">
                  <c:v>6.6</c:v>
                </c:pt>
                <c:pt idx="1554">
                  <c:v>6.9</c:v>
                </c:pt>
                <c:pt idx="1555">
                  <c:v>6.8</c:v>
                </c:pt>
                <c:pt idx="1556">
                  <c:v>3.7</c:v>
                </c:pt>
                <c:pt idx="1557">
                  <c:v>6.1</c:v>
                </c:pt>
                <c:pt idx="1558">
                  <c:v>5.9</c:v>
                </c:pt>
                <c:pt idx="1559">
                  <c:v>6.7</c:v>
                </c:pt>
                <c:pt idx="1560">
                  <c:v>6.9</c:v>
                </c:pt>
                <c:pt idx="1561">
                  <c:v>5.5</c:v>
                </c:pt>
                <c:pt idx="1562">
                  <c:v>7.1</c:v>
                </c:pt>
                <c:pt idx="1563">
                  <c:v>7.1</c:v>
                </c:pt>
                <c:pt idx="1564">
                  <c:v>7.3</c:v>
                </c:pt>
                <c:pt idx="1565">
                  <c:v>3.4</c:v>
                </c:pt>
                <c:pt idx="1566">
                  <c:v>6.8</c:v>
                </c:pt>
                <c:pt idx="1567">
                  <c:v>6.9</c:v>
                </c:pt>
                <c:pt idx="1568">
                  <c:v>7</c:v>
                </c:pt>
                <c:pt idx="1569">
                  <c:v>5.5</c:v>
                </c:pt>
                <c:pt idx="1570">
                  <c:v>5.0999999999999996</c:v>
                </c:pt>
                <c:pt idx="1571">
                  <c:v>6.2</c:v>
                </c:pt>
                <c:pt idx="1572">
                  <c:v>5.9</c:v>
                </c:pt>
                <c:pt idx="1573">
                  <c:v>5.2</c:v>
                </c:pt>
                <c:pt idx="1574">
                  <c:v>6.2</c:v>
                </c:pt>
                <c:pt idx="1575">
                  <c:v>5.5</c:v>
                </c:pt>
                <c:pt idx="1576">
                  <c:v>7.4</c:v>
                </c:pt>
                <c:pt idx="1577">
                  <c:v>4.4000000000000004</c:v>
                </c:pt>
                <c:pt idx="1578">
                  <c:v>6.3</c:v>
                </c:pt>
                <c:pt idx="1579">
                  <c:v>6.1</c:v>
                </c:pt>
                <c:pt idx="1580">
                  <c:v>5.3</c:v>
                </c:pt>
                <c:pt idx="1581">
                  <c:v>5.4</c:v>
                </c:pt>
                <c:pt idx="1582">
                  <c:v>6.7</c:v>
                </c:pt>
                <c:pt idx="1583">
                  <c:v>5.9</c:v>
                </c:pt>
                <c:pt idx="1584">
                  <c:v>7.3</c:v>
                </c:pt>
                <c:pt idx="1585">
                  <c:v>5.5</c:v>
                </c:pt>
                <c:pt idx="1586">
                  <c:v>5.8</c:v>
                </c:pt>
                <c:pt idx="1587">
                  <c:v>4.5999999999999996</c:v>
                </c:pt>
                <c:pt idx="1588">
                  <c:v>6.7</c:v>
                </c:pt>
                <c:pt idx="1589">
                  <c:v>5.0999999999999996</c:v>
                </c:pt>
                <c:pt idx="1590">
                  <c:v>5.6</c:v>
                </c:pt>
                <c:pt idx="1591">
                  <c:v>7</c:v>
                </c:pt>
                <c:pt idx="1592">
                  <c:v>6.4</c:v>
                </c:pt>
                <c:pt idx="1593">
                  <c:v>6.7</c:v>
                </c:pt>
                <c:pt idx="1594">
                  <c:v>4.0999999999999996</c:v>
                </c:pt>
                <c:pt idx="1595">
                  <c:v>5.5</c:v>
                </c:pt>
                <c:pt idx="1596">
                  <c:v>2.7</c:v>
                </c:pt>
                <c:pt idx="1597">
                  <c:v>6.4</c:v>
                </c:pt>
                <c:pt idx="1598">
                  <c:v>4.8</c:v>
                </c:pt>
                <c:pt idx="1599">
                  <c:v>6.1</c:v>
                </c:pt>
                <c:pt idx="1600">
                  <c:v>4.8</c:v>
                </c:pt>
                <c:pt idx="1601">
                  <c:v>7</c:v>
                </c:pt>
                <c:pt idx="1602">
                  <c:v>6.8</c:v>
                </c:pt>
                <c:pt idx="1603">
                  <c:v>5.6</c:v>
                </c:pt>
                <c:pt idx="1604">
                  <c:v>6.1</c:v>
                </c:pt>
                <c:pt idx="1605">
                  <c:v>7.9</c:v>
                </c:pt>
                <c:pt idx="1606">
                  <c:v>8.4</c:v>
                </c:pt>
                <c:pt idx="1607">
                  <c:v>6.5</c:v>
                </c:pt>
                <c:pt idx="1608">
                  <c:v>7.1</c:v>
                </c:pt>
                <c:pt idx="1609">
                  <c:v>6.6</c:v>
                </c:pt>
                <c:pt idx="1610">
                  <c:v>7</c:v>
                </c:pt>
                <c:pt idx="1611">
                  <c:v>5.6</c:v>
                </c:pt>
                <c:pt idx="1612">
                  <c:v>4.8</c:v>
                </c:pt>
                <c:pt idx="1613">
                  <c:v>7.5</c:v>
                </c:pt>
                <c:pt idx="1614">
                  <c:v>6</c:v>
                </c:pt>
                <c:pt idx="1615">
                  <c:v>6.8</c:v>
                </c:pt>
                <c:pt idx="1616">
                  <c:v>6.5</c:v>
                </c:pt>
                <c:pt idx="1617">
                  <c:v>7.9</c:v>
                </c:pt>
                <c:pt idx="1618">
                  <c:v>6.4</c:v>
                </c:pt>
                <c:pt idx="1619">
                  <c:v>5.8</c:v>
                </c:pt>
                <c:pt idx="1620">
                  <c:v>7.7</c:v>
                </c:pt>
                <c:pt idx="1621">
                  <c:v>5.3</c:v>
                </c:pt>
                <c:pt idx="1622">
                  <c:v>5.3</c:v>
                </c:pt>
                <c:pt idx="1623">
                  <c:v>7.5</c:v>
                </c:pt>
                <c:pt idx="1624">
                  <c:v>6.9</c:v>
                </c:pt>
                <c:pt idx="1625">
                  <c:v>4.9000000000000004</c:v>
                </c:pt>
                <c:pt idx="1626">
                  <c:v>7.1</c:v>
                </c:pt>
                <c:pt idx="1627">
                  <c:v>8</c:v>
                </c:pt>
                <c:pt idx="1628">
                  <c:v>7.9</c:v>
                </c:pt>
                <c:pt idx="1629">
                  <c:v>7.6</c:v>
                </c:pt>
                <c:pt idx="1630">
                  <c:v>5.9</c:v>
                </c:pt>
                <c:pt idx="1631">
                  <c:v>6.3</c:v>
                </c:pt>
                <c:pt idx="1632">
                  <c:v>6.4</c:v>
                </c:pt>
                <c:pt idx="1633">
                  <c:v>8.1999999999999993</c:v>
                </c:pt>
                <c:pt idx="1634">
                  <c:v>6.9</c:v>
                </c:pt>
                <c:pt idx="1635">
                  <c:v>7.8</c:v>
                </c:pt>
                <c:pt idx="1636">
                  <c:v>6.7</c:v>
                </c:pt>
                <c:pt idx="1637">
                  <c:v>7.5</c:v>
                </c:pt>
                <c:pt idx="1638">
                  <c:v>7.4</c:v>
                </c:pt>
                <c:pt idx="1639">
                  <c:v>5.2</c:v>
                </c:pt>
                <c:pt idx="1640">
                  <c:v>7.6</c:v>
                </c:pt>
                <c:pt idx="1641">
                  <c:v>7.3</c:v>
                </c:pt>
                <c:pt idx="1642">
                  <c:v>6.6</c:v>
                </c:pt>
                <c:pt idx="1643">
                  <c:v>6.8</c:v>
                </c:pt>
                <c:pt idx="1644">
                  <c:v>6.9</c:v>
                </c:pt>
                <c:pt idx="1645">
                  <c:v>5.8</c:v>
                </c:pt>
                <c:pt idx="1646">
                  <c:v>6.6</c:v>
                </c:pt>
                <c:pt idx="1647">
                  <c:v>6.7</c:v>
                </c:pt>
                <c:pt idx="1648">
                  <c:v>6.7</c:v>
                </c:pt>
                <c:pt idx="1649">
                  <c:v>6.3</c:v>
                </c:pt>
                <c:pt idx="1650">
                  <c:v>7.7</c:v>
                </c:pt>
                <c:pt idx="1651">
                  <c:v>6.1</c:v>
                </c:pt>
                <c:pt idx="1652">
                  <c:v>4.9000000000000004</c:v>
                </c:pt>
                <c:pt idx="1653">
                  <c:v>6.2</c:v>
                </c:pt>
                <c:pt idx="1654">
                  <c:v>7.8</c:v>
                </c:pt>
                <c:pt idx="1655">
                  <c:v>8.1999999999999993</c:v>
                </c:pt>
                <c:pt idx="1656">
                  <c:v>6.9</c:v>
                </c:pt>
                <c:pt idx="1657">
                  <c:v>6.2</c:v>
                </c:pt>
                <c:pt idx="1658">
                  <c:v>6.9</c:v>
                </c:pt>
                <c:pt idx="1659">
                  <c:v>4.8</c:v>
                </c:pt>
                <c:pt idx="1660">
                  <c:v>5.3</c:v>
                </c:pt>
                <c:pt idx="1661">
                  <c:v>6.7</c:v>
                </c:pt>
                <c:pt idx="1662">
                  <c:v>5.4</c:v>
                </c:pt>
                <c:pt idx="1663">
                  <c:v>5.4</c:v>
                </c:pt>
                <c:pt idx="1664">
                  <c:v>4.9000000000000004</c:v>
                </c:pt>
                <c:pt idx="1665">
                  <c:v>6.1</c:v>
                </c:pt>
                <c:pt idx="1666">
                  <c:v>5.8</c:v>
                </c:pt>
                <c:pt idx="1667">
                  <c:v>7</c:v>
                </c:pt>
                <c:pt idx="1668">
                  <c:v>6.5</c:v>
                </c:pt>
                <c:pt idx="1669">
                  <c:v>6.6</c:v>
                </c:pt>
                <c:pt idx="1670">
                  <c:v>5.7</c:v>
                </c:pt>
                <c:pt idx="1671">
                  <c:v>6.6</c:v>
                </c:pt>
                <c:pt idx="1672">
                  <c:v>7</c:v>
                </c:pt>
                <c:pt idx="1673">
                  <c:v>7.4</c:v>
                </c:pt>
                <c:pt idx="1674">
                  <c:v>5.3</c:v>
                </c:pt>
                <c:pt idx="1675">
                  <c:v>7.4</c:v>
                </c:pt>
                <c:pt idx="1676">
                  <c:v>7.4</c:v>
                </c:pt>
                <c:pt idx="1677">
                  <c:v>6.8</c:v>
                </c:pt>
                <c:pt idx="1678">
                  <c:v>7.2</c:v>
                </c:pt>
                <c:pt idx="1679">
                  <c:v>6</c:v>
                </c:pt>
                <c:pt idx="1680">
                  <c:v>7.8</c:v>
                </c:pt>
                <c:pt idx="1681">
                  <c:v>6.6</c:v>
                </c:pt>
                <c:pt idx="1682">
                  <c:v>7.9</c:v>
                </c:pt>
                <c:pt idx="1683">
                  <c:v>5.7</c:v>
                </c:pt>
                <c:pt idx="1684">
                  <c:v>7.1</c:v>
                </c:pt>
                <c:pt idx="1685">
                  <c:v>5.6</c:v>
                </c:pt>
                <c:pt idx="1686">
                  <c:v>7.8</c:v>
                </c:pt>
                <c:pt idx="1687">
                  <c:v>7.9</c:v>
                </c:pt>
                <c:pt idx="1688">
                  <c:v>6.9</c:v>
                </c:pt>
                <c:pt idx="1689">
                  <c:v>7.7</c:v>
                </c:pt>
                <c:pt idx="1690">
                  <c:v>6.9</c:v>
                </c:pt>
                <c:pt idx="1691">
                  <c:v>6</c:v>
                </c:pt>
                <c:pt idx="1692">
                  <c:v>6.2</c:v>
                </c:pt>
                <c:pt idx="1693">
                  <c:v>5.9</c:v>
                </c:pt>
                <c:pt idx="1694">
                  <c:v>6.8</c:v>
                </c:pt>
                <c:pt idx="1695">
                  <c:v>3.6</c:v>
                </c:pt>
                <c:pt idx="1696">
                  <c:v>6.7</c:v>
                </c:pt>
                <c:pt idx="1697">
                  <c:v>6.3</c:v>
                </c:pt>
                <c:pt idx="1698">
                  <c:v>6.4</c:v>
                </c:pt>
                <c:pt idx="1699">
                  <c:v>6.4</c:v>
                </c:pt>
                <c:pt idx="1700">
                  <c:v>5.7</c:v>
                </c:pt>
                <c:pt idx="1701">
                  <c:v>6.2</c:v>
                </c:pt>
                <c:pt idx="1702">
                  <c:v>5.2</c:v>
                </c:pt>
                <c:pt idx="1703">
                  <c:v>6.1</c:v>
                </c:pt>
                <c:pt idx="1704">
                  <c:v>7.1</c:v>
                </c:pt>
                <c:pt idx="1705">
                  <c:v>7.2</c:v>
                </c:pt>
                <c:pt idx="1706">
                  <c:v>6.5</c:v>
                </c:pt>
                <c:pt idx="1707">
                  <c:v>6</c:v>
                </c:pt>
                <c:pt idx="1708">
                  <c:v>7</c:v>
                </c:pt>
                <c:pt idx="1709">
                  <c:v>7</c:v>
                </c:pt>
                <c:pt idx="1710">
                  <c:v>7.5</c:v>
                </c:pt>
                <c:pt idx="1711">
                  <c:v>6.6</c:v>
                </c:pt>
                <c:pt idx="1712">
                  <c:v>7.4</c:v>
                </c:pt>
                <c:pt idx="1713">
                  <c:v>6.5</c:v>
                </c:pt>
                <c:pt idx="1714">
                  <c:v>6.2</c:v>
                </c:pt>
                <c:pt idx="1715">
                  <c:v>7.8</c:v>
                </c:pt>
                <c:pt idx="1716">
                  <c:v>5.2</c:v>
                </c:pt>
                <c:pt idx="1717">
                  <c:v>6.5</c:v>
                </c:pt>
                <c:pt idx="1718">
                  <c:v>6.5</c:v>
                </c:pt>
                <c:pt idx="1719">
                  <c:v>5.2</c:v>
                </c:pt>
                <c:pt idx="1720">
                  <c:v>7.2</c:v>
                </c:pt>
                <c:pt idx="1721">
                  <c:v>7.1</c:v>
                </c:pt>
                <c:pt idx="1722">
                  <c:v>4.5</c:v>
                </c:pt>
                <c:pt idx="1723">
                  <c:v>5.7</c:v>
                </c:pt>
                <c:pt idx="1724">
                  <c:v>6</c:v>
                </c:pt>
                <c:pt idx="1725">
                  <c:v>6.4</c:v>
                </c:pt>
                <c:pt idx="1726">
                  <c:v>5.2</c:v>
                </c:pt>
                <c:pt idx="1727">
                  <c:v>4.3</c:v>
                </c:pt>
                <c:pt idx="1728">
                  <c:v>6.1</c:v>
                </c:pt>
                <c:pt idx="1729">
                  <c:v>6.8</c:v>
                </c:pt>
                <c:pt idx="1730">
                  <c:v>5.2</c:v>
                </c:pt>
                <c:pt idx="1731">
                  <c:v>6.5</c:v>
                </c:pt>
                <c:pt idx="1732">
                  <c:v>7.5</c:v>
                </c:pt>
                <c:pt idx="1733">
                  <c:v>7.1</c:v>
                </c:pt>
                <c:pt idx="1734">
                  <c:v>6.9</c:v>
                </c:pt>
                <c:pt idx="1735">
                  <c:v>8</c:v>
                </c:pt>
                <c:pt idx="1736">
                  <c:v>8.1999999999999993</c:v>
                </c:pt>
                <c:pt idx="1737">
                  <c:v>6.4</c:v>
                </c:pt>
                <c:pt idx="1738">
                  <c:v>7.9</c:v>
                </c:pt>
                <c:pt idx="1739">
                  <c:v>6.7</c:v>
                </c:pt>
                <c:pt idx="1740">
                  <c:v>6.1</c:v>
                </c:pt>
                <c:pt idx="1741">
                  <c:v>8.9</c:v>
                </c:pt>
                <c:pt idx="1742">
                  <c:v>8.1</c:v>
                </c:pt>
                <c:pt idx="1743">
                  <c:v>6.2</c:v>
                </c:pt>
                <c:pt idx="1744">
                  <c:v>4.9000000000000004</c:v>
                </c:pt>
                <c:pt idx="1745">
                  <c:v>5.8</c:v>
                </c:pt>
                <c:pt idx="1746">
                  <c:v>6</c:v>
                </c:pt>
                <c:pt idx="1747">
                  <c:v>7</c:v>
                </c:pt>
                <c:pt idx="1748">
                  <c:v>6</c:v>
                </c:pt>
                <c:pt idx="1749">
                  <c:v>7.9</c:v>
                </c:pt>
                <c:pt idx="1750">
                  <c:v>8.1</c:v>
                </c:pt>
                <c:pt idx="1751">
                  <c:v>6.2</c:v>
                </c:pt>
                <c:pt idx="1752">
                  <c:v>6.7</c:v>
                </c:pt>
                <c:pt idx="1753">
                  <c:v>7.3</c:v>
                </c:pt>
                <c:pt idx="1754">
                  <c:v>4.5999999999999996</c:v>
                </c:pt>
                <c:pt idx="1755">
                  <c:v>6.1</c:v>
                </c:pt>
                <c:pt idx="1756">
                  <c:v>6.2</c:v>
                </c:pt>
                <c:pt idx="1757">
                  <c:v>7.8</c:v>
                </c:pt>
                <c:pt idx="1758">
                  <c:v>6.1</c:v>
                </c:pt>
                <c:pt idx="1759">
                  <c:v>5.8</c:v>
                </c:pt>
                <c:pt idx="1760">
                  <c:v>6.5</c:v>
                </c:pt>
                <c:pt idx="1761">
                  <c:v>7.2</c:v>
                </c:pt>
                <c:pt idx="1762">
                  <c:v>7.8</c:v>
                </c:pt>
                <c:pt idx="1763">
                  <c:v>4.7</c:v>
                </c:pt>
                <c:pt idx="1764">
                  <c:v>6.8</c:v>
                </c:pt>
                <c:pt idx="1765">
                  <c:v>5.9</c:v>
                </c:pt>
                <c:pt idx="1766">
                  <c:v>7.2</c:v>
                </c:pt>
                <c:pt idx="1767">
                  <c:v>8.6999999999999993</c:v>
                </c:pt>
                <c:pt idx="1768">
                  <c:v>5</c:v>
                </c:pt>
                <c:pt idx="1769">
                  <c:v>6.6</c:v>
                </c:pt>
                <c:pt idx="1770">
                  <c:v>8.3000000000000007</c:v>
                </c:pt>
                <c:pt idx="1771">
                  <c:v>6.7</c:v>
                </c:pt>
                <c:pt idx="1772">
                  <c:v>7.8</c:v>
                </c:pt>
                <c:pt idx="1773">
                  <c:v>6.5</c:v>
                </c:pt>
                <c:pt idx="1774">
                  <c:v>6.1</c:v>
                </c:pt>
                <c:pt idx="1775">
                  <c:v>8.1</c:v>
                </c:pt>
                <c:pt idx="1776">
                  <c:v>5.2</c:v>
                </c:pt>
                <c:pt idx="1777">
                  <c:v>5.6</c:v>
                </c:pt>
                <c:pt idx="1778">
                  <c:v>5.8</c:v>
                </c:pt>
                <c:pt idx="1779">
                  <c:v>6.6</c:v>
                </c:pt>
                <c:pt idx="1780">
                  <c:v>6.6</c:v>
                </c:pt>
                <c:pt idx="1781">
                  <c:v>5.5</c:v>
                </c:pt>
                <c:pt idx="1782">
                  <c:v>7</c:v>
                </c:pt>
                <c:pt idx="1783">
                  <c:v>6.5</c:v>
                </c:pt>
                <c:pt idx="1784">
                  <c:v>5.8</c:v>
                </c:pt>
                <c:pt idx="1785">
                  <c:v>5.6</c:v>
                </c:pt>
                <c:pt idx="1786">
                  <c:v>5.6</c:v>
                </c:pt>
                <c:pt idx="1787">
                  <c:v>5.8</c:v>
                </c:pt>
                <c:pt idx="1788">
                  <c:v>7.6</c:v>
                </c:pt>
                <c:pt idx="1789">
                  <c:v>6.4</c:v>
                </c:pt>
                <c:pt idx="1790">
                  <c:v>6.3</c:v>
                </c:pt>
                <c:pt idx="1791">
                  <c:v>4.5999999999999996</c:v>
                </c:pt>
                <c:pt idx="1792">
                  <c:v>6.5</c:v>
                </c:pt>
                <c:pt idx="1793">
                  <c:v>7.5</c:v>
                </c:pt>
                <c:pt idx="1794">
                  <c:v>7.5</c:v>
                </c:pt>
                <c:pt idx="1795">
                  <c:v>5.3</c:v>
                </c:pt>
                <c:pt idx="1796">
                  <c:v>7.5</c:v>
                </c:pt>
                <c:pt idx="1797">
                  <c:v>3.3</c:v>
                </c:pt>
                <c:pt idx="1798">
                  <c:v>3.5</c:v>
                </c:pt>
                <c:pt idx="1799">
                  <c:v>9.3000000000000007</c:v>
                </c:pt>
                <c:pt idx="1800">
                  <c:v>4.8</c:v>
                </c:pt>
                <c:pt idx="1801">
                  <c:v>6.9</c:v>
                </c:pt>
                <c:pt idx="1802">
                  <c:v>6</c:v>
                </c:pt>
                <c:pt idx="1803">
                  <c:v>7.3</c:v>
                </c:pt>
                <c:pt idx="1804">
                  <c:v>6.6</c:v>
                </c:pt>
                <c:pt idx="1805">
                  <c:v>7.5</c:v>
                </c:pt>
                <c:pt idx="1806">
                  <c:v>6.9</c:v>
                </c:pt>
                <c:pt idx="1807">
                  <c:v>6.8</c:v>
                </c:pt>
                <c:pt idx="1808">
                  <c:v>6.4</c:v>
                </c:pt>
                <c:pt idx="1809">
                  <c:v>5.6</c:v>
                </c:pt>
                <c:pt idx="1810">
                  <c:v>6.3</c:v>
                </c:pt>
                <c:pt idx="1811">
                  <c:v>7.3</c:v>
                </c:pt>
                <c:pt idx="1812">
                  <c:v>6.6</c:v>
                </c:pt>
                <c:pt idx="1813">
                  <c:v>4.5999999999999996</c:v>
                </c:pt>
                <c:pt idx="1814">
                  <c:v>5.0999999999999996</c:v>
                </c:pt>
                <c:pt idx="1815">
                  <c:v>5.6</c:v>
                </c:pt>
                <c:pt idx="1816">
                  <c:v>5.3</c:v>
                </c:pt>
                <c:pt idx="1817">
                  <c:v>5.6</c:v>
                </c:pt>
                <c:pt idx="1818">
                  <c:v>5.9</c:v>
                </c:pt>
                <c:pt idx="1819">
                  <c:v>4.7</c:v>
                </c:pt>
                <c:pt idx="1820">
                  <c:v>4.8</c:v>
                </c:pt>
                <c:pt idx="1821">
                  <c:v>6.8</c:v>
                </c:pt>
                <c:pt idx="1822">
                  <c:v>5.4</c:v>
                </c:pt>
                <c:pt idx="1823">
                  <c:v>5.0999999999999996</c:v>
                </c:pt>
                <c:pt idx="1824">
                  <c:v>7</c:v>
                </c:pt>
                <c:pt idx="1825">
                  <c:v>4</c:v>
                </c:pt>
                <c:pt idx="1826">
                  <c:v>7.3</c:v>
                </c:pt>
                <c:pt idx="1827">
                  <c:v>6.8</c:v>
                </c:pt>
                <c:pt idx="1828">
                  <c:v>7</c:v>
                </c:pt>
                <c:pt idx="1829">
                  <c:v>7.1</c:v>
                </c:pt>
                <c:pt idx="1830">
                  <c:v>6.9</c:v>
                </c:pt>
                <c:pt idx="1831">
                  <c:v>7.3</c:v>
                </c:pt>
                <c:pt idx="1832">
                  <c:v>8.1999999999999993</c:v>
                </c:pt>
                <c:pt idx="1833">
                  <c:v>7.1</c:v>
                </c:pt>
                <c:pt idx="1834">
                  <c:v>7.7</c:v>
                </c:pt>
                <c:pt idx="1835">
                  <c:v>6.5</c:v>
                </c:pt>
                <c:pt idx="1836">
                  <c:v>4.9000000000000004</c:v>
                </c:pt>
                <c:pt idx="1837">
                  <c:v>6.4</c:v>
                </c:pt>
                <c:pt idx="1838">
                  <c:v>5.9</c:v>
                </c:pt>
                <c:pt idx="1839">
                  <c:v>6.2</c:v>
                </c:pt>
                <c:pt idx="1840">
                  <c:v>5.8</c:v>
                </c:pt>
                <c:pt idx="1841">
                  <c:v>6.7</c:v>
                </c:pt>
                <c:pt idx="1842">
                  <c:v>5.9</c:v>
                </c:pt>
                <c:pt idx="1843">
                  <c:v>7.3</c:v>
                </c:pt>
                <c:pt idx="1844">
                  <c:v>4.0999999999999996</c:v>
                </c:pt>
                <c:pt idx="1845">
                  <c:v>4.9000000000000004</c:v>
                </c:pt>
                <c:pt idx="1846">
                  <c:v>7.9</c:v>
                </c:pt>
                <c:pt idx="1847">
                  <c:v>5.6</c:v>
                </c:pt>
                <c:pt idx="1848">
                  <c:v>5.2</c:v>
                </c:pt>
                <c:pt idx="1849">
                  <c:v>4.0999999999999996</c:v>
                </c:pt>
                <c:pt idx="1850">
                  <c:v>6.6</c:v>
                </c:pt>
                <c:pt idx="1851">
                  <c:v>2.9</c:v>
                </c:pt>
                <c:pt idx="1852">
                  <c:v>6.5</c:v>
                </c:pt>
                <c:pt idx="1853">
                  <c:v>7.2</c:v>
                </c:pt>
                <c:pt idx="1854">
                  <c:v>6.8</c:v>
                </c:pt>
                <c:pt idx="1855">
                  <c:v>7.8</c:v>
                </c:pt>
                <c:pt idx="1856">
                  <c:v>6.7</c:v>
                </c:pt>
                <c:pt idx="1857">
                  <c:v>7.1</c:v>
                </c:pt>
                <c:pt idx="1858">
                  <c:v>5.7</c:v>
                </c:pt>
                <c:pt idx="1859">
                  <c:v>5.3</c:v>
                </c:pt>
                <c:pt idx="1860">
                  <c:v>7.7</c:v>
                </c:pt>
                <c:pt idx="1861">
                  <c:v>6.1</c:v>
                </c:pt>
                <c:pt idx="1862">
                  <c:v>7.3</c:v>
                </c:pt>
                <c:pt idx="1863">
                  <c:v>7.2</c:v>
                </c:pt>
                <c:pt idx="1864">
                  <c:v>5.3</c:v>
                </c:pt>
                <c:pt idx="1865">
                  <c:v>6.1</c:v>
                </c:pt>
                <c:pt idx="1866">
                  <c:v>5.8</c:v>
                </c:pt>
                <c:pt idx="1867">
                  <c:v>5.7</c:v>
                </c:pt>
                <c:pt idx="1868">
                  <c:v>6.7</c:v>
                </c:pt>
                <c:pt idx="1869">
                  <c:v>6.5</c:v>
                </c:pt>
                <c:pt idx="1870">
                  <c:v>7.2</c:v>
                </c:pt>
                <c:pt idx="1871">
                  <c:v>7.6</c:v>
                </c:pt>
                <c:pt idx="1872">
                  <c:v>4.5999999999999996</c:v>
                </c:pt>
                <c:pt idx="1873">
                  <c:v>6.9</c:v>
                </c:pt>
                <c:pt idx="1874">
                  <c:v>6.6</c:v>
                </c:pt>
                <c:pt idx="1875">
                  <c:v>6.3</c:v>
                </c:pt>
                <c:pt idx="1876">
                  <c:v>6.2</c:v>
                </c:pt>
                <c:pt idx="1877">
                  <c:v>5.3</c:v>
                </c:pt>
                <c:pt idx="1878">
                  <c:v>7.3</c:v>
                </c:pt>
                <c:pt idx="1879">
                  <c:v>5.6</c:v>
                </c:pt>
                <c:pt idx="1880">
                  <c:v>6.2</c:v>
                </c:pt>
                <c:pt idx="1881">
                  <c:v>5.2</c:v>
                </c:pt>
                <c:pt idx="1882">
                  <c:v>5.3</c:v>
                </c:pt>
                <c:pt idx="1883">
                  <c:v>5.4</c:v>
                </c:pt>
                <c:pt idx="1884">
                  <c:v>4.9000000000000004</c:v>
                </c:pt>
                <c:pt idx="1885">
                  <c:v>5.5</c:v>
                </c:pt>
                <c:pt idx="1886">
                  <c:v>6.7</c:v>
                </c:pt>
                <c:pt idx="1887">
                  <c:v>7.2</c:v>
                </c:pt>
                <c:pt idx="1888">
                  <c:v>5.0999999999999996</c:v>
                </c:pt>
                <c:pt idx="1889">
                  <c:v>6.5</c:v>
                </c:pt>
                <c:pt idx="1890">
                  <c:v>8.1999999999999993</c:v>
                </c:pt>
                <c:pt idx="1891">
                  <c:v>7.7</c:v>
                </c:pt>
                <c:pt idx="1892">
                  <c:v>7.2</c:v>
                </c:pt>
                <c:pt idx="1893">
                  <c:v>6.1</c:v>
                </c:pt>
                <c:pt idx="1894">
                  <c:v>8.8000000000000007</c:v>
                </c:pt>
                <c:pt idx="1895">
                  <c:v>6.8</c:v>
                </c:pt>
                <c:pt idx="1896">
                  <c:v>6.8</c:v>
                </c:pt>
                <c:pt idx="1897">
                  <c:v>6.7</c:v>
                </c:pt>
                <c:pt idx="1898">
                  <c:v>7.1</c:v>
                </c:pt>
                <c:pt idx="1899">
                  <c:v>7.1</c:v>
                </c:pt>
                <c:pt idx="1900">
                  <c:v>6.1</c:v>
                </c:pt>
                <c:pt idx="1901">
                  <c:v>8</c:v>
                </c:pt>
                <c:pt idx="1902">
                  <c:v>7.5</c:v>
                </c:pt>
                <c:pt idx="1903">
                  <c:v>6.6</c:v>
                </c:pt>
                <c:pt idx="1904">
                  <c:v>5.4</c:v>
                </c:pt>
                <c:pt idx="1905">
                  <c:v>6.1</c:v>
                </c:pt>
                <c:pt idx="1906">
                  <c:v>6.1</c:v>
                </c:pt>
                <c:pt idx="1907">
                  <c:v>5.6</c:v>
                </c:pt>
                <c:pt idx="1908">
                  <c:v>5.8</c:v>
                </c:pt>
                <c:pt idx="1909">
                  <c:v>2.8</c:v>
                </c:pt>
                <c:pt idx="1910">
                  <c:v>6.7</c:v>
                </c:pt>
                <c:pt idx="1911">
                  <c:v>5.0999999999999996</c:v>
                </c:pt>
                <c:pt idx="1912">
                  <c:v>7.2</c:v>
                </c:pt>
                <c:pt idx="1913">
                  <c:v>6</c:v>
                </c:pt>
                <c:pt idx="1914">
                  <c:v>6.7</c:v>
                </c:pt>
                <c:pt idx="1915">
                  <c:v>6.2</c:v>
                </c:pt>
                <c:pt idx="1916">
                  <c:v>6.2</c:v>
                </c:pt>
                <c:pt idx="1917">
                  <c:v>6.8</c:v>
                </c:pt>
                <c:pt idx="1918">
                  <c:v>7.1</c:v>
                </c:pt>
                <c:pt idx="1919">
                  <c:v>7.1</c:v>
                </c:pt>
                <c:pt idx="1920">
                  <c:v>7</c:v>
                </c:pt>
                <c:pt idx="1921">
                  <c:v>7.1</c:v>
                </c:pt>
                <c:pt idx="1922">
                  <c:v>6.4</c:v>
                </c:pt>
                <c:pt idx="1923">
                  <c:v>7</c:v>
                </c:pt>
                <c:pt idx="1924">
                  <c:v>6.2</c:v>
                </c:pt>
                <c:pt idx="1925">
                  <c:v>7.5</c:v>
                </c:pt>
                <c:pt idx="1926">
                  <c:v>4.8</c:v>
                </c:pt>
                <c:pt idx="1927">
                  <c:v>7.3</c:v>
                </c:pt>
                <c:pt idx="1928">
                  <c:v>5.8</c:v>
                </c:pt>
                <c:pt idx="1929">
                  <c:v>7.6</c:v>
                </c:pt>
                <c:pt idx="1930">
                  <c:v>5.6</c:v>
                </c:pt>
                <c:pt idx="1931">
                  <c:v>7</c:v>
                </c:pt>
                <c:pt idx="1932">
                  <c:v>6.6</c:v>
                </c:pt>
                <c:pt idx="1933">
                  <c:v>6.5</c:v>
                </c:pt>
                <c:pt idx="1934">
                  <c:v>7.4</c:v>
                </c:pt>
                <c:pt idx="1935">
                  <c:v>4.5999999999999996</c:v>
                </c:pt>
                <c:pt idx="1936">
                  <c:v>6.4</c:v>
                </c:pt>
                <c:pt idx="1937">
                  <c:v>6</c:v>
                </c:pt>
                <c:pt idx="1938">
                  <c:v>5.9</c:v>
                </c:pt>
                <c:pt idx="1939">
                  <c:v>6.4</c:v>
                </c:pt>
                <c:pt idx="1940">
                  <c:v>6.6</c:v>
                </c:pt>
                <c:pt idx="1941">
                  <c:v>6.9</c:v>
                </c:pt>
                <c:pt idx="1942">
                  <c:v>6.9</c:v>
                </c:pt>
                <c:pt idx="1943">
                  <c:v>5.8</c:v>
                </c:pt>
                <c:pt idx="1944">
                  <c:v>6.4</c:v>
                </c:pt>
                <c:pt idx="1945">
                  <c:v>5.3</c:v>
                </c:pt>
                <c:pt idx="1946">
                  <c:v>6.5</c:v>
                </c:pt>
                <c:pt idx="1947">
                  <c:v>5.7</c:v>
                </c:pt>
                <c:pt idx="1948">
                  <c:v>6.7</c:v>
                </c:pt>
                <c:pt idx="1949">
                  <c:v>3.9</c:v>
                </c:pt>
                <c:pt idx="1950">
                  <c:v>4.0999999999999996</c:v>
                </c:pt>
                <c:pt idx="1951">
                  <c:v>6.2</c:v>
                </c:pt>
                <c:pt idx="1952">
                  <c:v>3.8</c:v>
                </c:pt>
                <c:pt idx="1953">
                  <c:v>5.0999999999999996</c:v>
                </c:pt>
                <c:pt idx="1954">
                  <c:v>7.8</c:v>
                </c:pt>
                <c:pt idx="1955">
                  <c:v>7.8</c:v>
                </c:pt>
                <c:pt idx="1956">
                  <c:v>6.1</c:v>
                </c:pt>
                <c:pt idx="1957">
                  <c:v>5.8</c:v>
                </c:pt>
                <c:pt idx="1958">
                  <c:v>6.3</c:v>
                </c:pt>
                <c:pt idx="1959">
                  <c:v>5.4</c:v>
                </c:pt>
                <c:pt idx="1960">
                  <c:v>7.3</c:v>
                </c:pt>
                <c:pt idx="1961">
                  <c:v>6.8</c:v>
                </c:pt>
                <c:pt idx="1962">
                  <c:v>7.3</c:v>
                </c:pt>
                <c:pt idx="1963">
                  <c:v>6.5</c:v>
                </c:pt>
                <c:pt idx="1964">
                  <c:v>7.2</c:v>
                </c:pt>
                <c:pt idx="1965">
                  <c:v>6.3</c:v>
                </c:pt>
                <c:pt idx="1966">
                  <c:v>5.9</c:v>
                </c:pt>
                <c:pt idx="1967">
                  <c:v>7.8</c:v>
                </c:pt>
                <c:pt idx="1968">
                  <c:v>7.4</c:v>
                </c:pt>
                <c:pt idx="1969">
                  <c:v>4.8</c:v>
                </c:pt>
                <c:pt idx="1970">
                  <c:v>6.3</c:v>
                </c:pt>
                <c:pt idx="1971">
                  <c:v>7.8</c:v>
                </c:pt>
                <c:pt idx="1972">
                  <c:v>7.5</c:v>
                </c:pt>
                <c:pt idx="1973">
                  <c:v>6.8</c:v>
                </c:pt>
                <c:pt idx="1974">
                  <c:v>6.6</c:v>
                </c:pt>
                <c:pt idx="1975">
                  <c:v>4.5999999999999996</c:v>
                </c:pt>
                <c:pt idx="1976">
                  <c:v>7.1</c:v>
                </c:pt>
                <c:pt idx="1977">
                  <c:v>6.1</c:v>
                </c:pt>
                <c:pt idx="1978">
                  <c:v>6.7</c:v>
                </c:pt>
                <c:pt idx="1979">
                  <c:v>7.1</c:v>
                </c:pt>
                <c:pt idx="1980">
                  <c:v>5.8</c:v>
                </c:pt>
                <c:pt idx="1981">
                  <c:v>6.7</c:v>
                </c:pt>
                <c:pt idx="1982">
                  <c:v>5.8</c:v>
                </c:pt>
                <c:pt idx="1983">
                  <c:v>6.8</c:v>
                </c:pt>
                <c:pt idx="1984">
                  <c:v>8.5</c:v>
                </c:pt>
                <c:pt idx="1985">
                  <c:v>6.6</c:v>
                </c:pt>
                <c:pt idx="1986">
                  <c:v>7.7</c:v>
                </c:pt>
                <c:pt idx="1987">
                  <c:v>4.7</c:v>
                </c:pt>
                <c:pt idx="1988">
                  <c:v>6.4</c:v>
                </c:pt>
                <c:pt idx="1989">
                  <c:v>5.5</c:v>
                </c:pt>
                <c:pt idx="1990">
                  <c:v>8.6</c:v>
                </c:pt>
                <c:pt idx="1991">
                  <c:v>7</c:v>
                </c:pt>
                <c:pt idx="1992">
                  <c:v>7.1</c:v>
                </c:pt>
                <c:pt idx="1993">
                  <c:v>5.7</c:v>
                </c:pt>
                <c:pt idx="1994">
                  <c:v>3.7</c:v>
                </c:pt>
                <c:pt idx="1995">
                  <c:v>7.5</c:v>
                </c:pt>
                <c:pt idx="1996">
                  <c:v>4.5999999999999996</c:v>
                </c:pt>
                <c:pt idx="1997">
                  <c:v>4.9000000000000004</c:v>
                </c:pt>
                <c:pt idx="1998">
                  <c:v>6.9</c:v>
                </c:pt>
                <c:pt idx="1999">
                  <c:v>7.1</c:v>
                </c:pt>
                <c:pt idx="2000">
                  <c:v>5.8</c:v>
                </c:pt>
                <c:pt idx="2001">
                  <c:v>7</c:v>
                </c:pt>
                <c:pt idx="2002">
                  <c:v>5.4</c:v>
                </c:pt>
                <c:pt idx="2003">
                  <c:v>7.3</c:v>
                </c:pt>
                <c:pt idx="2004">
                  <c:v>7.1</c:v>
                </c:pt>
                <c:pt idx="2005">
                  <c:v>5.8</c:v>
                </c:pt>
                <c:pt idx="2006">
                  <c:v>8.1</c:v>
                </c:pt>
                <c:pt idx="2007">
                  <c:v>5.7</c:v>
                </c:pt>
                <c:pt idx="2008">
                  <c:v>4.4000000000000004</c:v>
                </c:pt>
                <c:pt idx="2009">
                  <c:v>7.9</c:v>
                </c:pt>
                <c:pt idx="2010">
                  <c:v>7.6</c:v>
                </c:pt>
                <c:pt idx="2011">
                  <c:v>4.8</c:v>
                </c:pt>
                <c:pt idx="2012">
                  <c:v>2.7</c:v>
                </c:pt>
                <c:pt idx="2013">
                  <c:v>5.8</c:v>
                </c:pt>
                <c:pt idx="2014">
                  <c:v>7.5</c:v>
                </c:pt>
                <c:pt idx="2015">
                  <c:v>5.4</c:v>
                </c:pt>
                <c:pt idx="2016">
                  <c:v>4.0999999999999996</c:v>
                </c:pt>
                <c:pt idx="2017">
                  <c:v>5.9</c:v>
                </c:pt>
                <c:pt idx="2018">
                  <c:v>6.3</c:v>
                </c:pt>
                <c:pt idx="2019">
                  <c:v>6.8</c:v>
                </c:pt>
                <c:pt idx="2020">
                  <c:v>2.2999999999999998</c:v>
                </c:pt>
                <c:pt idx="2021">
                  <c:v>6.9</c:v>
                </c:pt>
                <c:pt idx="2022">
                  <c:v>8.1</c:v>
                </c:pt>
                <c:pt idx="2023">
                  <c:v>6.1</c:v>
                </c:pt>
                <c:pt idx="2024">
                  <c:v>5</c:v>
                </c:pt>
                <c:pt idx="2025">
                  <c:v>5.5</c:v>
                </c:pt>
                <c:pt idx="2026">
                  <c:v>6.2</c:v>
                </c:pt>
                <c:pt idx="2027">
                  <c:v>6.2</c:v>
                </c:pt>
                <c:pt idx="2028">
                  <c:v>6.3</c:v>
                </c:pt>
                <c:pt idx="2029">
                  <c:v>6.7</c:v>
                </c:pt>
                <c:pt idx="2030">
                  <c:v>3.5</c:v>
                </c:pt>
                <c:pt idx="2031">
                  <c:v>7.5</c:v>
                </c:pt>
                <c:pt idx="2032">
                  <c:v>6.6</c:v>
                </c:pt>
                <c:pt idx="2033">
                  <c:v>7.5</c:v>
                </c:pt>
                <c:pt idx="2034">
                  <c:v>7.2</c:v>
                </c:pt>
                <c:pt idx="2035">
                  <c:v>4.8</c:v>
                </c:pt>
                <c:pt idx="2036">
                  <c:v>6.6</c:v>
                </c:pt>
                <c:pt idx="2037">
                  <c:v>3.5</c:v>
                </c:pt>
                <c:pt idx="2038">
                  <c:v>7.6</c:v>
                </c:pt>
                <c:pt idx="2039">
                  <c:v>6.3</c:v>
                </c:pt>
                <c:pt idx="2040">
                  <c:v>5.5</c:v>
                </c:pt>
                <c:pt idx="2041">
                  <c:v>6.3</c:v>
                </c:pt>
                <c:pt idx="2042">
                  <c:v>6.5</c:v>
                </c:pt>
                <c:pt idx="2043">
                  <c:v>6.9</c:v>
                </c:pt>
                <c:pt idx="2044">
                  <c:v>7.6</c:v>
                </c:pt>
                <c:pt idx="2045">
                  <c:v>3.9</c:v>
                </c:pt>
                <c:pt idx="2046">
                  <c:v>6.1</c:v>
                </c:pt>
                <c:pt idx="2047">
                  <c:v>7.3</c:v>
                </c:pt>
                <c:pt idx="2048">
                  <c:v>8.3000000000000007</c:v>
                </c:pt>
                <c:pt idx="2049">
                  <c:v>5.8</c:v>
                </c:pt>
                <c:pt idx="2050">
                  <c:v>6.8</c:v>
                </c:pt>
                <c:pt idx="2051">
                  <c:v>7</c:v>
                </c:pt>
                <c:pt idx="2052">
                  <c:v>5.9</c:v>
                </c:pt>
                <c:pt idx="2053">
                  <c:v>6.5</c:v>
                </c:pt>
                <c:pt idx="2054">
                  <c:v>6.4</c:v>
                </c:pt>
                <c:pt idx="2055">
                  <c:v>5.8</c:v>
                </c:pt>
                <c:pt idx="2056">
                  <c:v>5.0999999999999996</c:v>
                </c:pt>
                <c:pt idx="2057">
                  <c:v>6.8</c:v>
                </c:pt>
                <c:pt idx="2058">
                  <c:v>5.3</c:v>
                </c:pt>
                <c:pt idx="2059">
                  <c:v>5.3</c:v>
                </c:pt>
                <c:pt idx="2060">
                  <c:v>4.9000000000000004</c:v>
                </c:pt>
                <c:pt idx="2061">
                  <c:v>6.8</c:v>
                </c:pt>
                <c:pt idx="2062">
                  <c:v>6.1</c:v>
                </c:pt>
                <c:pt idx="2063">
                  <c:v>8.5</c:v>
                </c:pt>
                <c:pt idx="2064">
                  <c:v>5.9</c:v>
                </c:pt>
                <c:pt idx="2065">
                  <c:v>6.3</c:v>
                </c:pt>
                <c:pt idx="2066">
                  <c:v>5.9</c:v>
                </c:pt>
                <c:pt idx="2067">
                  <c:v>5.4</c:v>
                </c:pt>
                <c:pt idx="2068">
                  <c:v>6.9</c:v>
                </c:pt>
                <c:pt idx="2069">
                  <c:v>7.5</c:v>
                </c:pt>
                <c:pt idx="2070">
                  <c:v>8.1999999999999993</c:v>
                </c:pt>
                <c:pt idx="2071">
                  <c:v>5.9</c:v>
                </c:pt>
                <c:pt idx="2072">
                  <c:v>5</c:v>
                </c:pt>
                <c:pt idx="2073">
                  <c:v>7.3</c:v>
                </c:pt>
                <c:pt idx="2074">
                  <c:v>6.4</c:v>
                </c:pt>
                <c:pt idx="2075">
                  <c:v>6.6</c:v>
                </c:pt>
                <c:pt idx="2076">
                  <c:v>7.8</c:v>
                </c:pt>
                <c:pt idx="2077">
                  <c:v>4</c:v>
                </c:pt>
                <c:pt idx="2078">
                  <c:v>7.6</c:v>
                </c:pt>
                <c:pt idx="2079">
                  <c:v>7.7</c:v>
                </c:pt>
                <c:pt idx="2080">
                  <c:v>5.8</c:v>
                </c:pt>
                <c:pt idx="2081">
                  <c:v>5.2</c:v>
                </c:pt>
                <c:pt idx="2082">
                  <c:v>5.6</c:v>
                </c:pt>
                <c:pt idx="2083">
                  <c:v>5.3</c:v>
                </c:pt>
                <c:pt idx="2084">
                  <c:v>6.6</c:v>
                </c:pt>
                <c:pt idx="2085">
                  <c:v>1.9</c:v>
                </c:pt>
                <c:pt idx="2086">
                  <c:v>5.7</c:v>
                </c:pt>
                <c:pt idx="2087">
                  <c:v>6.6</c:v>
                </c:pt>
                <c:pt idx="2088">
                  <c:v>6</c:v>
                </c:pt>
                <c:pt idx="2089">
                  <c:v>6.1</c:v>
                </c:pt>
                <c:pt idx="2090">
                  <c:v>4.8</c:v>
                </c:pt>
                <c:pt idx="2091">
                  <c:v>6.2</c:v>
                </c:pt>
                <c:pt idx="2092">
                  <c:v>7.5</c:v>
                </c:pt>
                <c:pt idx="2093">
                  <c:v>6.3</c:v>
                </c:pt>
                <c:pt idx="2094">
                  <c:v>7.1</c:v>
                </c:pt>
                <c:pt idx="2095">
                  <c:v>6.6</c:v>
                </c:pt>
                <c:pt idx="2096">
                  <c:v>6.1</c:v>
                </c:pt>
                <c:pt idx="2097">
                  <c:v>6.7</c:v>
                </c:pt>
                <c:pt idx="2098">
                  <c:v>5.6</c:v>
                </c:pt>
                <c:pt idx="2099">
                  <c:v>7.2</c:v>
                </c:pt>
                <c:pt idx="2100">
                  <c:v>4.3</c:v>
                </c:pt>
                <c:pt idx="2101">
                  <c:v>6.4</c:v>
                </c:pt>
                <c:pt idx="2102">
                  <c:v>7.1</c:v>
                </c:pt>
                <c:pt idx="2103">
                  <c:v>6.3</c:v>
                </c:pt>
                <c:pt idx="2104">
                  <c:v>7.4</c:v>
                </c:pt>
                <c:pt idx="2105">
                  <c:v>6.1</c:v>
                </c:pt>
                <c:pt idx="2106">
                  <c:v>6.6</c:v>
                </c:pt>
                <c:pt idx="2107">
                  <c:v>6</c:v>
                </c:pt>
                <c:pt idx="2108">
                  <c:v>6.8</c:v>
                </c:pt>
                <c:pt idx="2109">
                  <c:v>7.4</c:v>
                </c:pt>
                <c:pt idx="2110">
                  <c:v>6.8</c:v>
                </c:pt>
                <c:pt idx="2111">
                  <c:v>7.2</c:v>
                </c:pt>
                <c:pt idx="2112">
                  <c:v>1.9</c:v>
                </c:pt>
                <c:pt idx="2113">
                  <c:v>5.5</c:v>
                </c:pt>
                <c:pt idx="2114">
                  <c:v>4.5</c:v>
                </c:pt>
                <c:pt idx="2115">
                  <c:v>6.3</c:v>
                </c:pt>
                <c:pt idx="2116">
                  <c:v>6.7</c:v>
                </c:pt>
                <c:pt idx="2117">
                  <c:v>2.8</c:v>
                </c:pt>
                <c:pt idx="2118">
                  <c:v>5</c:v>
                </c:pt>
                <c:pt idx="2119">
                  <c:v>4.3</c:v>
                </c:pt>
                <c:pt idx="2120">
                  <c:v>5.6</c:v>
                </c:pt>
                <c:pt idx="2121">
                  <c:v>6.2</c:v>
                </c:pt>
                <c:pt idx="2122">
                  <c:v>5.3</c:v>
                </c:pt>
                <c:pt idx="2123">
                  <c:v>7.4</c:v>
                </c:pt>
                <c:pt idx="2124">
                  <c:v>6.5</c:v>
                </c:pt>
                <c:pt idx="2125">
                  <c:v>7.1</c:v>
                </c:pt>
                <c:pt idx="2126">
                  <c:v>7.2</c:v>
                </c:pt>
                <c:pt idx="2127">
                  <c:v>2.2999999999999998</c:v>
                </c:pt>
                <c:pt idx="2128">
                  <c:v>6.4</c:v>
                </c:pt>
                <c:pt idx="2129">
                  <c:v>6.1</c:v>
                </c:pt>
                <c:pt idx="2130">
                  <c:v>7</c:v>
                </c:pt>
                <c:pt idx="2131">
                  <c:v>7</c:v>
                </c:pt>
                <c:pt idx="2132">
                  <c:v>7</c:v>
                </c:pt>
                <c:pt idx="2133">
                  <c:v>4.9000000000000004</c:v>
                </c:pt>
                <c:pt idx="2134">
                  <c:v>6.9</c:v>
                </c:pt>
                <c:pt idx="2135">
                  <c:v>7.5</c:v>
                </c:pt>
                <c:pt idx="2136">
                  <c:v>8.4</c:v>
                </c:pt>
                <c:pt idx="2137">
                  <c:v>6.9</c:v>
                </c:pt>
                <c:pt idx="2138">
                  <c:v>4.5</c:v>
                </c:pt>
                <c:pt idx="2139">
                  <c:v>7.4</c:v>
                </c:pt>
                <c:pt idx="2140">
                  <c:v>7</c:v>
                </c:pt>
                <c:pt idx="2141">
                  <c:v>2.8</c:v>
                </c:pt>
                <c:pt idx="2142">
                  <c:v>7.5</c:v>
                </c:pt>
                <c:pt idx="2143">
                  <c:v>7.1</c:v>
                </c:pt>
                <c:pt idx="2144">
                  <c:v>6.4</c:v>
                </c:pt>
                <c:pt idx="2145">
                  <c:v>5.3</c:v>
                </c:pt>
                <c:pt idx="2146">
                  <c:v>6.9</c:v>
                </c:pt>
                <c:pt idx="2147">
                  <c:v>6.2</c:v>
                </c:pt>
                <c:pt idx="2148">
                  <c:v>6.4</c:v>
                </c:pt>
                <c:pt idx="2149">
                  <c:v>5.0999999999999996</c:v>
                </c:pt>
                <c:pt idx="2150">
                  <c:v>5.5</c:v>
                </c:pt>
                <c:pt idx="2151">
                  <c:v>5.4</c:v>
                </c:pt>
                <c:pt idx="2152">
                  <c:v>7.5</c:v>
                </c:pt>
                <c:pt idx="2153">
                  <c:v>7.4</c:v>
                </c:pt>
                <c:pt idx="2154">
                  <c:v>8</c:v>
                </c:pt>
                <c:pt idx="2155">
                  <c:v>5.7</c:v>
                </c:pt>
                <c:pt idx="2156">
                  <c:v>6.8</c:v>
                </c:pt>
                <c:pt idx="2157">
                  <c:v>5.9</c:v>
                </c:pt>
                <c:pt idx="2158">
                  <c:v>7.2</c:v>
                </c:pt>
                <c:pt idx="2159">
                  <c:v>5.5</c:v>
                </c:pt>
                <c:pt idx="2160">
                  <c:v>8.5</c:v>
                </c:pt>
                <c:pt idx="2161">
                  <c:v>5.6</c:v>
                </c:pt>
                <c:pt idx="2162">
                  <c:v>4.0999999999999996</c:v>
                </c:pt>
                <c:pt idx="2163">
                  <c:v>6.1</c:v>
                </c:pt>
                <c:pt idx="2164">
                  <c:v>5.4</c:v>
                </c:pt>
                <c:pt idx="2165">
                  <c:v>7.1</c:v>
                </c:pt>
                <c:pt idx="2166">
                  <c:v>3.6</c:v>
                </c:pt>
                <c:pt idx="2167">
                  <c:v>6.5</c:v>
                </c:pt>
                <c:pt idx="2168">
                  <c:v>8.6</c:v>
                </c:pt>
                <c:pt idx="2169">
                  <c:v>7</c:v>
                </c:pt>
                <c:pt idx="2170">
                  <c:v>7.6</c:v>
                </c:pt>
                <c:pt idx="2171">
                  <c:v>6.5</c:v>
                </c:pt>
                <c:pt idx="2172">
                  <c:v>6.4</c:v>
                </c:pt>
                <c:pt idx="2173">
                  <c:v>6.3</c:v>
                </c:pt>
                <c:pt idx="2174">
                  <c:v>5.7</c:v>
                </c:pt>
                <c:pt idx="2175">
                  <c:v>6.3</c:v>
                </c:pt>
                <c:pt idx="2176">
                  <c:v>6</c:v>
                </c:pt>
                <c:pt idx="2177">
                  <c:v>7.7</c:v>
                </c:pt>
                <c:pt idx="2178">
                  <c:v>6.2</c:v>
                </c:pt>
                <c:pt idx="2179">
                  <c:v>7.7</c:v>
                </c:pt>
                <c:pt idx="2180">
                  <c:v>6.4</c:v>
                </c:pt>
                <c:pt idx="2181">
                  <c:v>6.4</c:v>
                </c:pt>
                <c:pt idx="2182">
                  <c:v>6.9</c:v>
                </c:pt>
                <c:pt idx="2183">
                  <c:v>7.3</c:v>
                </c:pt>
                <c:pt idx="2184">
                  <c:v>7.3</c:v>
                </c:pt>
                <c:pt idx="2185">
                  <c:v>6.2</c:v>
                </c:pt>
                <c:pt idx="2186">
                  <c:v>6.6</c:v>
                </c:pt>
                <c:pt idx="2187">
                  <c:v>6.7</c:v>
                </c:pt>
                <c:pt idx="2188">
                  <c:v>5.7</c:v>
                </c:pt>
                <c:pt idx="2189">
                  <c:v>3.1</c:v>
                </c:pt>
                <c:pt idx="2190">
                  <c:v>6.3</c:v>
                </c:pt>
                <c:pt idx="2191">
                  <c:v>5.7</c:v>
                </c:pt>
                <c:pt idx="2192">
                  <c:v>7.1</c:v>
                </c:pt>
                <c:pt idx="2193">
                  <c:v>7</c:v>
                </c:pt>
                <c:pt idx="2194">
                  <c:v>6.1</c:v>
                </c:pt>
                <c:pt idx="2195">
                  <c:v>6.6</c:v>
                </c:pt>
                <c:pt idx="2196">
                  <c:v>7.8</c:v>
                </c:pt>
                <c:pt idx="2197">
                  <c:v>8.3000000000000007</c:v>
                </c:pt>
                <c:pt idx="2198">
                  <c:v>3.9</c:v>
                </c:pt>
                <c:pt idx="2199">
                  <c:v>7</c:v>
                </c:pt>
                <c:pt idx="2200">
                  <c:v>6.7</c:v>
                </c:pt>
                <c:pt idx="2201">
                  <c:v>7.3</c:v>
                </c:pt>
                <c:pt idx="2202">
                  <c:v>6.3</c:v>
                </c:pt>
                <c:pt idx="2203">
                  <c:v>7.8</c:v>
                </c:pt>
                <c:pt idx="2204">
                  <c:v>7.3</c:v>
                </c:pt>
                <c:pt idx="2205">
                  <c:v>7.6</c:v>
                </c:pt>
                <c:pt idx="2206">
                  <c:v>5.3</c:v>
                </c:pt>
                <c:pt idx="2207">
                  <c:v>7.9</c:v>
                </c:pt>
                <c:pt idx="2208">
                  <c:v>5.3</c:v>
                </c:pt>
                <c:pt idx="2209">
                  <c:v>6.8</c:v>
                </c:pt>
                <c:pt idx="2210">
                  <c:v>7.1</c:v>
                </c:pt>
                <c:pt idx="2211">
                  <c:v>5.8</c:v>
                </c:pt>
                <c:pt idx="2212">
                  <c:v>5.8</c:v>
                </c:pt>
                <c:pt idx="2213">
                  <c:v>8.3000000000000007</c:v>
                </c:pt>
                <c:pt idx="2214">
                  <c:v>5.6</c:v>
                </c:pt>
                <c:pt idx="2215">
                  <c:v>6.8</c:v>
                </c:pt>
                <c:pt idx="2216">
                  <c:v>5</c:v>
                </c:pt>
                <c:pt idx="2217">
                  <c:v>7.6</c:v>
                </c:pt>
                <c:pt idx="2218">
                  <c:v>6.7</c:v>
                </c:pt>
                <c:pt idx="2219">
                  <c:v>6.7</c:v>
                </c:pt>
                <c:pt idx="2220">
                  <c:v>5.7</c:v>
                </c:pt>
                <c:pt idx="2221">
                  <c:v>5.2</c:v>
                </c:pt>
                <c:pt idx="2222">
                  <c:v>7.5</c:v>
                </c:pt>
                <c:pt idx="2223">
                  <c:v>7.2</c:v>
                </c:pt>
                <c:pt idx="2224">
                  <c:v>5.3</c:v>
                </c:pt>
                <c:pt idx="2225">
                  <c:v>6.5</c:v>
                </c:pt>
                <c:pt idx="2226">
                  <c:v>5</c:v>
                </c:pt>
                <c:pt idx="2227">
                  <c:v>6.1</c:v>
                </c:pt>
                <c:pt idx="2228">
                  <c:v>4.4000000000000004</c:v>
                </c:pt>
                <c:pt idx="2229">
                  <c:v>7.5</c:v>
                </c:pt>
                <c:pt idx="2230">
                  <c:v>5.7</c:v>
                </c:pt>
                <c:pt idx="2231">
                  <c:v>5.5</c:v>
                </c:pt>
                <c:pt idx="2232">
                  <c:v>7.1</c:v>
                </c:pt>
                <c:pt idx="2233">
                  <c:v>5.9</c:v>
                </c:pt>
                <c:pt idx="2234">
                  <c:v>6.7</c:v>
                </c:pt>
                <c:pt idx="2235">
                  <c:v>7</c:v>
                </c:pt>
                <c:pt idx="2236">
                  <c:v>7.9</c:v>
                </c:pt>
                <c:pt idx="2237">
                  <c:v>6.9</c:v>
                </c:pt>
                <c:pt idx="2238">
                  <c:v>7.3</c:v>
                </c:pt>
                <c:pt idx="2239">
                  <c:v>7.3</c:v>
                </c:pt>
                <c:pt idx="2240">
                  <c:v>3.5</c:v>
                </c:pt>
                <c:pt idx="2241">
                  <c:v>7.8</c:v>
                </c:pt>
                <c:pt idx="2242">
                  <c:v>6.7</c:v>
                </c:pt>
                <c:pt idx="2243">
                  <c:v>6.4</c:v>
                </c:pt>
                <c:pt idx="2244">
                  <c:v>7.1</c:v>
                </c:pt>
                <c:pt idx="2245">
                  <c:v>7.8</c:v>
                </c:pt>
                <c:pt idx="2246">
                  <c:v>5.9</c:v>
                </c:pt>
                <c:pt idx="2247">
                  <c:v>7.2</c:v>
                </c:pt>
                <c:pt idx="2248">
                  <c:v>6.2</c:v>
                </c:pt>
                <c:pt idx="2249">
                  <c:v>6.7</c:v>
                </c:pt>
                <c:pt idx="2250">
                  <c:v>7.6</c:v>
                </c:pt>
                <c:pt idx="2251">
                  <c:v>6.2</c:v>
                </c:pt>
                <c:pt idx="2252">
                  <c:v>6.5</c:v>
                </c:pt>
                <c:pt idx="2253">
                  <c:v>8.1</c:v>
                </c:pt>
                <c:pt idx="2254">
                  <c:v>6.3</c:v>
                </c:pt>
                <c:pt idx="2255">
                  <c:v>4.4000000000000004</c:v>
                </c:pt>
                <c:pt idx="2256">
                  <c:v>6</c:v>
                </c:pt>
                <c:pt idx="2257">
                  <c:v>7.6</c:v>
                </c:pt>
                <c:pt idx="2258">
                  <c:v>8.4</c:v>
                </c:pt>
                <c:pt idx="2259">
                  <c:v>7.9</c:v>
                </c:pt>
                <c:pt idx="2260">
                  <c:v>5.6</c:v>
                </c:pt>
                <c:pt idx="2261">
                  <c:v>6.5</c:v>
                </c:pt>
                <c:pt idx="2262">
                  <c:v>7.5</c:v>
                </c:pt>
                <c:pt idx="2263">
                  <c:v>6.3</c:v>
                </c:pt>
                <c:pt idx="2264">
                  <c:v>7.9</c:v>
                </c:pt>
                <c:pt idx="2265">
                  <c:v>7.9</c:v>
                </c:pt>
                <c:pt idx="2266">
                  <c:v>5.0999999999999996</c:v>
                </c:pt>
                <c:pt idx="2267">
                  <c:v>6.7</c:v>
                </c:pt>
                <c:pt idx="2268">
                  <c:v>6.7</c:v>
                </c:pt>
                <c:pt idx="2269">
                  <c:v>5.6</c:v>
                </c:pt>
                <c:pt idx="2270">
                  <c:v>5.6</c:v>
                </c:pt>
                <c:pt idx="2271">
                  <c:v>6.8</c:v>
                </c:pt>
                <c:pt idx="2272">
                  <c:v>6.2</c:v>
                </c:pt>
                <c:pt idx="2273">
                  <c:v>5.6</c:v>
                </c:pt>
                <c:pt idx="2274">
                  <c:v>6.4</c:v>
                </c:pt>
                <c:pt idx="2275">
                  <c:v>5.6</c:v>
                </c:pt>
                <c:pt idx="2276">
                  <c:v>7.4</c:v>
                </c:pt>
                <c:pt idx="2277">
                  <c:v>7.2</c:v>
                </c:pt>
                <c:pt idx="2278">
                  <c:v>4.9000000000000004</c:v>
                </c:pt>
                <c:pt idx="2279">
                  <c:v>7.5</c:v>
                </c:pt>
                <c:pt idx="2280">
                  <c:v>4.8</c:v>
                </c:pt>
                <c:pt idx="2281">
                  <c:v>3.1</c:v>
                </c:pt>
                <c:pt idx="2282">
                  <c:v>5.8</c:v>
                </c:pt>
                <c:pt idx="2283">
                  <c:v>6.7</c:v>
                </c:pt>
                <c:pt idx="2284">
                  <c:v>6.5</c:v>
                </c:pt>
                <c:pt idx="2285">
                  <c:v>5.9</c:v>
                </c:pt>
                <c:pt idx="2286">
                  <c:v>5.5</c:v>
                </c:pt>
                <c:pt idx="2287">
                  <c:v>3.6</c:v>
                </c:pt>
                <c:pt idx="2288">
                  <c:v>7.4</c:v>
                </c:pt>
                <c:pt idx="2289">
                  <c:v>3</c:v>
                </c:pt>
                <c:pt idx="2290">
                  <c:v>7.6</c:v>
                </c:pt>
                <c:pt idx="2291">
                  <c:v>6.4</c:v>
                </c:pt>
                <c:pt idx="2292">
                  <c:v>6.9</c:v>
                </c:pt>
                <c:pt idx="2293">
                  <c:v>5.5</c:v>
                </c:pt>
                <c:pt idx="2294">
                  <c:v>4.0999999999999996</c:v>
                </c:pt>
                <c:pt idx="2295">
                  <c:v>6.8</c:v>
                </c:pt>
                <c:pt idx="2296">
                  <c:v>6.5</c:v>
                </c:pt>
                <c:pt idx="2297">
                  <c:v>7.6</c:v>
                </c:pt>
                <c:pt idx="2298">
                  <c:v>7.4</c:v>
                </c:pt>
                <c:pt idx="2299">
                  <c:v>7.7</c:v>
                </c:pt>
                <c:pt idx="2300">
                  <c:v>7.1</c:v>
                </c:pt>
                <c:pt idx="2301">
                  <c:v>6.3</c:v>
                </c:pt>
                <c:pt idx="2302">
                  <c:v>7.6</c:v>
                </c:pt>
                <c:pt idx="2303">
                  <c:v>8</c:v>
                </c:pt>
                <c:pt idx="2304">
                  <c:v>7.3</c:v>
                </c:pt>
                <c:pt idx="2305">
                  <c:v>7.6</c:v>
                </c:pt>
                <c:pt idx="2306">
                  <c:v>7.8</c:v>
                </c:pt>
                <c:pt idx="2307">
                  <c:v>6.5</c:v>
                </c:pt>
                <c:pt idx="2308">
                  <c:v>6.4</c:v>
                </c:pt>
                <c:pt idx="2309">
                  <c:v>8</c:v>
                </c:pt>
                <c:pt idx="2310">
                  <c:v>4.8</c:v>
                </c:pt>
                <c:pt idx="2311">
                  <c:v>7.8</c:v>
                </c:pt>
                <c:pt idx="2312">
                  <c:v>5.9</c:v>
                </c:pt>
                <c:pt idx="2313">
                  <c:v>5.4</c:v>
                </c:pt>
                <c:pt idx="2314">
                  <c:v>3.3</c:v>
                </c:pt>
                <c:pt idx="2315">
                  <c:v>8.1999999999999993</c:v>
                </c:pt>
                <c:pt idx="2316">
                  <c:v>5.4</c:v>
                </c:pt>
                <c:pt idx="2317">
                  <c:v>6.4</c:v>
                </c:pt>
                <c:pt idx="2318">
                  <c:v>4.8</c:v>
                </c:pt>
                <c:pt idx="2319">
                  <c:v>5.9</c:v>
                </c:pt>
                <c:pt idx="2320">
                  <c:v>5.5</c:v>
                </c:pt>
                <c:pt idx="2321">
                  <c:v>7.9</c:v>
                </c:pt>
                <c:pt idx="2322">
                  <c:v>4.9000000000000004</c:v>
                </c:pt>
                <c:pt idx="2323">
                  <c:v>7.2</c:v>
                </c:pt>
                <c:pt idx="2324">
                  <c:v>5.3</c:v>
                </c:pt>
                <c:pt idx="2325">
                  <c:v>7.2</c:v>
                </c:pt>
                <c:pt idx="2326">
                  <c:v>5.0999999999999996</c:v>
                </c:pt>
                <c:pt idx="2327">
                  <c:v>5.6</c:v>
                </c:pt>
                <c:pt idx="2328">
                  <c:v>7.6</c:v>
                </c:pt>
                <c:pt idx="2329">
                  <c:v>3.1</c:v>
                </c:pt>
                <c:pt idx="2330">
                  <c:v>7.2</c:v>
                </c:pt>
                <c:pt idx="2331">
                  <c:v>5.7</c:v>
                </c:pt>
                <c:pt idx="2332">
                  <c:v>5.2</c:v>
                </c:pt>
                <c:pt idx="2333">
                  <c:v>7.7</c:v>
                </c:pt>
                <c:pt idx="2334">
                  <c:v>7</c:v>
                </c:pt>
                <c:pt idx="2335">
                  <c:v>6</c:v>
                </c:pt>
                <c:pt idx="2336">
                  <c:v>6.6</c:v>
                </c:pt>
                <c:pt idx="2337">
                  <c:v>6.8</c:v>
                </c:pt>
                <c:pt idx="2338">
                  <c:v>7.2</c:v>
                </c:pt>
                <c:pt idx="2339">
                  <c:v>7.2</c:v>
                </c:pt>
                <c:pt idx="2340">
                  <c:v>2.8</c:v>
                </c:pt>
                <c:pt idx="2341">
                  <c:v>6.6</c:v>
                </c:pt>
                <c:pt idx="2342">
                  <c:v>6.7</c:v>
                </c:pt>
                <c:pt idx="2343">
                  <c:v>7</c:v>
                </c:pt>
                <c:pt idx="2344">
                  <c:v>4.4000000000000004</c:v>
                </c:pt>
                <c:pt idx="2345">
                  <c:v>6.2</c:v>
                </c:pt>
                <c:pt idx="2346">
                  <c:v>7.3</c:v>
                </c:pt>
                <c:pt idx="2347">
                  <c:v>5.0999999999999996</c:v>
                </c:pt>
                <c:pt idx="2348">
                  <c:v>6.6</c:v>
                </c:pt>
                <c:pt idx="2349">
                  <c:v>4.5</c:v>
                </c:pt>
                <c:pt idx="2350">
                  <c:v>5.9</c:v>
                </c:pt>
                <c:pt idx="2351">
                  <c:v>6.6</c:v>
                </c:pt>
                <c:pt idx="2352">
                  <c:v>6.5</c:v>
                </c:pt>
                <c:pt idx="2353">
                  <c:v>7.3</c:v>
                </c:pt>
                <c:pt idx="2354">
                  <c:v>7.5</c:v>
                </c:pt>
                <c:pt idx="2355">
                  <c:v>5.9</c:v>
                </c:pt>
                <c:pt idx="2356">
                  <c:v>7.4</c:v>
                </c:pt>
                <c:pt idx="2357">
                  <c:v>6.9</c:v>
                </c:pt>
                <c:pt idx="2358">
                  <c:v>7.9</c:v>
                </c:pt>
                <c:pt idx="2359">
                  <c:v>8.4</c:v>
                </c:pt>
                <c:pt idx="2360">
                  <c:v>8</c:v>
                </c:pt>
                <c:pt idx="2361">
                  <c:v>6</c:v>
                </c:pt>
                <c:pt idx="2362">
                  <c:v>6.8</c:v>
                </c:pt>
                <c:pt idx="2363">
                  <c:v>7.8</c:v>
                </c:pt>
                <c:pt idx="2364">
                  <c:v>8.1</c:v>
                </c:pt>
                <c:pt idx="2365">
                  <c:v>6.1</c:v>
                </c:pt>
                <c:pt idx="2366">
                  <c:v>6.2</c:v>
                </c:pt>
                <c:pt idx="2367">
                  <c:v>6.2</c:v>
                </c:pt>
                <c:pt idx="2368">
                  <c:v>7.9</c:v>
                </c:pt>
                <c:pt idx="2369">
                  <c:v>7.4</c:v>
                </c:pt>
                <c:pt idx="2370">
                  <c:v>6.6</c:v>
                </c:pt>
                <c:pt idx="2371">
                  <c:v>7.3</c:v>
                </c:pt>
                <c:pt idx="2372">
                  <c:v>7.5</c:v>
                </c:pt>
                <c:pt idx="2373">
                  <c:v>5.6</c:v>
                </c:pt>
                <c:pt idx="2374">
                  <c:v>7.3</c:v>
                </c:pt>
                <c:pt idx="2375">
                  <c:v>6.4</c:v>
                </c:pt>
                <c:pt idx="2376">
                  <c:v>5</c:v>
                </c:pt>
                <c:pt idx="2377">
                  <c:v>5.4</c:v>
                </c:pt>
                <c:pt idx="2378">
                  <c:v>7.1</c:v>
                </c:pt>
                <c:pt idx="2379">
                  <c:v>5.3</c:v>
                </c:pt>
                <c:pt idx="2380">
                  <c:v>6.5</c:v>
                </c:pt>
                <c:pt idx="2381">
                  <c:v>6.2</c:v>
                </c:pt>
                <c:pt idx="2382">
                  <c:v>6.4</c:v>
                </c:pt>
                <c:pt idx="2383">
                  <c:v>6.9</c:v>
                </c:pt>
                <c:pt idx="2384">
                  <c:v>5.7</c:v>
                </c:pt>
                <c:pt idx="2385">
                  <c:v>7.7</c:v>
                </c:pt>
                <c:pt idx="2386">
                  <c:v>5.4</c:v>
                </c:pt>
                <c:pt idx="2387">
                  <c:v>5.6</c:v>
                </c:pt>
                <c:pt idx="2388">
                  <c:v>7.7</c:v>
                </c:pt>
                <c:pt idx="2389">
                  <c:v>5.0999999999999996</c:v>
                </c:pt>
                <c:pt idx="2390">
                  <c:v>6.8</c:v>
                </c:pt>
                <c:pt idx="2391">
                  <c:v>8.4</c:v>
                </c:pt>
                <c:pt idx="2392">
                  <c:v>4.9000000000000004</c:v>
                </c:pt>
                <c:pt idx="2393">
                  <c:v>7.1</c:v>
                </c:pt>
                <c:pt idx="2394">
                  <c:v>6.6</c:v>
                </c:pt>
                <c:pt idx="2395">
                  <c:v>6.1</c:v>
                </c:pt>
                <c:pt idx="2396">
                  <c:v>4.0999999999999996</c:v>
                </c:pt>
                <c:pt idx="2397">
                  <c:v>5.8</c:v>
                </c:pt>
                <c:pt idx="2398">
                  <c:v>8.1</c:v>
                </c:pt>
                <c:pt idx="2399">
                  <c:v>7.6</c:v>
                </c:pt>
                <c:pt idx="2400">
                  <c:v>7.8</c:v>
                </c:pt>
                <c:pt idx="2401">
                  <c:v>4.5999999999999996</c:v>
                </c:pt>
                <c:pt idx="2402">
                  <c:v>6</c:v>
                </c:pt>
                <c:pt idx="2403">
                  <c:v>7</c:v>
                </c:pt>
                <c:pt idx="2404">
                  <c:v>6.7</c:v>
                </c:pt>
                <c:pt idx="2405">
                  <c:v>6.4</c:v>
                </c:pt>
                <c:pt idx="2406">
                  <c:v>7.2</c:v>
                </c:pt>
                <c:pt idx="2407">
                  <c:v>7.4</c:v>
                </c:pt>
                <c:pt idx="2408">
                  <c:v>4.8</c:v>
                </c:pt>
                <c:pt idx="2409">
                  <c:v>4</c:v>
                </c:pt>
                <c:pt idx="2410">
                  <c:v>6.2</c:v>
                </c:pt>
                <c:pt idx="2411">
                  <c:v>7.7</c:v>
                </c:pt>
                <c:pt idx="2412">
                  <c:v>6.7</c:v>
                </c:pt>
                <c:pt idx="2413">
                  <c:v>7.9</c:v>
                </c:pt>
                <c:pt idx="2414">
                  <c:v>7.9</c:v>
                </c:pt>
                <c:pt idx="2415">
                  <c:v>5.5</c:v>
                </c:pt>
                <c:pt idx="2416">
                  <c:v>6.2</c:v>
                </c:pt>
                <c:pt idx="2417">
                  <c:v>5.0999999999999996</c:v>
                </c:pt>
                <c:pt idx="2418">
                  <c:v>4.0999999999999996</c:v>
                </c:pt>
                <c:pt idx="2419">
                  <c:v>6.7</c:v>
                </c:pt>
                <c:pt idx="2420">
                  <c:v>4.7</c:v>
                </c:pt>
                <c:pt idx="2421">
                  <c:v>6.4</c:v>
                </c:pt>
                <c:pt idx="2422">
                  <c:v>6.3</c:v>
                </c:pt>
                <c:pt idx="2423">
                  <c:v>5.5</c:v>
                </c:pt>
                <c:pt idx="2424">
                  <c:v>7.3</c:v>
                </c:pt>
                <c:pt idx="2425">
                  <c:v>6.3</c:v>
                </c:pt>
                <c:pt idx="2426">
                  <c:v>4.9000000000000004</c:v>
                </c:pt>
                <c:pt idx="2427">
                  <c:v>7.6</c:v>
                </c:pt>
                <c:pt idx="2428">
                  <c:v>6</c:v>
                </c:pt>
                <c:pt idx="2429">
                  <c:v>6.2</c:v>
                </c:pt>
                <c:pt idx="2430">
                  <c:v>6.8</c:v>
                </c:pt>
                <c:pt idx="2431">
                  <c:v>4.5</c:v>
                </c:pt>
                <c:pt idx="2432">
                  <c:v>5.7</c:v>
                </c:pt>
                <c:pt idx="2433">
                  <c:v>4.5999999999999996</c:v>
                </c:pt>
                <c:pt idx="2434">
                  <c:v>6.2</c:v>
                </c:pt>
                <c:pt idx="2435">
                  <c:v>7</c:v>
                </c:pt>
                <c:pt idx="2436">
                  <c:v>6.9</c:v>
                </c:pt>
                <c:pt idx="2437">
                  <c:v>6.7</c:v>
                </c:pt>
                <c:pt idx="2438">
                  <c:v>5.6</c:v>
                </c:pt>
                <c:pt idx="2439">
                  <c:v>6.6</c:v>
                </c:pt>
                <c:pt idx="2440">
                  <c:v>6.4</c:v>
                </c:pt>
                <c:pt idx="2441">
                  <c:v>2.8</c:v>
                </c:pt>
                <c:pt idx="2442">
                  <c:v>5.4</c:v>
                </c:pt>
                <c:pt idx="2443">
                  <c:v>5</c:v>
                </c:pt>
                <c:pt idx="2444">
                  <c:v>5.0999999999999996</c:v>
                </c:pt>
                <c:pt idx="2445">
                  <c:v>8</c:v>
                </c:pt>
                <c:pt idx="2446">
                  <c:v>5.9</c:v>
                </c:pt>
                <c:pt idx="2447">
                  <c:v>8.1999999999999993</c:v>
                </c:pt>
                <c:pt idx="2448">
                  <c:v>7</c:v>
                </c:pt>
                <c:pt idx="2449">
                  <c:v>6.6</c:v>
                </c:pt>
                <c:pt idx="2450">
                  <c:v>6.7</c:v>
                </c:pt>
                <c:pt idx="2451">
                  <c:v>5.5</c:v>
                </c:pt>
                <c:pt idx="2452">
                  <c:v>4.9000000000000004</c:v>
                </c:pt>
                <c:pt idx="2453">
                  <c:v>6.9</c:v>
                </c:pt>
                <c:pt idx="2454">
                  <c:v>5.6</c:v>
                </c:pt>
                <c:pt idx="2455">
                  <c:v>8</c:v>
                </c:pt>
                <c:pt idx="2456">
                  <c:v>5.3</c:v>
                </c:pt>
                <c:pt idx="2457">
                  <c:v>6.2</c:v>
                </c:pt>
                <c:pt idx="2458">
                  <c:v>5.3</c:v>
                </c:pt>
                <c:pt idx="2459">
                  <c:v>6.6</c:v>
                </c:pt>
                <c:pt idx="2460">
                  <c:v>7.2</c:v>
                </c:pt>
                <c:pt idx="2461">
                  <c:v>4.5999999999999996</c:v>
                </c:pt>
                <c:pt idx="2462">
                  <c:v>7.5</c:v>
                </c:pt>
                <c:pt idx="2463">
                  <c:v>6.5</c:v>
                </c:pt>
                <c:pt idx="2464">
                  <c:v>7.6</c:v>
                </c:pt>
                <c:pt idx="2465">
                  <c:v>6.2</c:v>
                </c:pt>
                <c:pt idx="2466">
                  <c:v>8</c:v>
                </c:pt>
                <c:pt idx="2467">
                  <c:v>6.3</c:v>
                </c:pt>
                <c:pt idx="2468">
                  <c:v>7.2</c:v>
                </c:pt>
                <c:pt idx="2469">
                  <c:v>6.7</c:v>
                </c:pt>
                <c:pt idx="2470">
                  <c:v>5.3</c:v>
                </c:pt>
                <c:pt idx="2471">
                  <c:v>6.3</c:v>
                </c:pt>
                <c:pt idx="2472">
                  <c:v>6.5</c:v>
                </c:pt>
                <c:pt idx="2473">
                  <c:v>8.3000000000000007</c:v>
                </c:pt>
                <c:pt idx="2474">
                  <c:v>7.2</c:v>
                </c:pt>
                <c:pt idx="2475">
                  <c:v>6.8</c:v>
                </c:pt>
                <c:pt idx="2476">
                  <c:v>6.4</c:v>
                </c:pt>
                <c:pt idx="2477">
                  <c:v>6.9</c:v>
                </c:pt>
                <c:pt idx="2478">
                  <c:v>6.2</c:v>
                </c:pt>
                <c:pt idx="2479">
                  <c:v>6.1</c:v>
                </c:pt>
                <c:pt idx="2480">
                  <c:v>5.0999999999999996</c:v>
                </c:pt>
                <c:pt idx="2481">
                  <c:v>4.5</c:v>
                </c:pt>
                <c:pt idx="2482">
                  <c:v>5.9</c:v>
                </c:pt>
                <c:pt idx="2483">
                  <c:v>8.1</c:v>
                </c:pt>
                <c:pt idx="2484">
                  <c:v>5.7</c:v>
                </c:pt>
                <c:pt idx="2485">
                  <c:v>6.8</c:v>
                </c:pt>
                <c:pt idx="2486">
                  <c:v>7.5</c:v>
                </c:pt>
                <c:pt idx="2487">
                  <c:v>8.3000000000000007</c:v>
                </c:pt>
                <c:pt idx="2488">
                  <c:v>7.4</c:v>
                </c:pt>
                <c:pt idx="2489">
                  <c:v>8</c:v>
                </c:pt>
                <c:pt idx="2490">
                  <c:v>6.9</c:v>
                </c:pt>
                <c:pt idx="2491">
                  <c:v>6.9</c:v>
                </c:pt>
                <c:pt idx="2492">
                  <c:v>5.5</c:v>
                </c:pt>
                <c:pt idx="2493">
                  <c:v>7.2</c:v>
                </c:pt>
                <c:pt idx="2494">
                  <c:v>6.9</c:v>
                </c:pt>
                <c:pt idx="2495">
                  <c:v>5.5</c:v>
                </c:pt>
                <c:pt idx="2496">
                  <c:v>5.9</c:v>
                </c:pt>
                <c:pt idx="2497">
                  <c:v>5.2</c:v>
                </c:pt>
                <c:pt idx="2498">
                  <c:v>7.1</c:v>
                </c:pt>
                <c:pt idx="2499">
                  <c:v>5.5</c:v>
                </c:pt>
                <c:pt idx="2500">
                  <c:v>7.7</c:v>
                </c:pt>
                <c:pt idx="2501">
                  <c:v>6.7</c:v>
                </c:pt>
                <c:pt idx="2502">
                  <c:v>5</c:v>
                </c:pt>
                <c:pt idx="2503">
                  <c:v>6.4</c:v>
                </c:pt>
                <c:pt idx="2504">
                  <c:v>6.6</c:v>
                </c:pt>
                <c:pt idx="2505">
                  <c:v>5.9</c:v>
                </c:pt>
                <c:pt idx="2506">
                  <c:v>5.7</c:v>
                </c:pt>
                <c:pt idx="2507">
                  <c:v>4.5</c:v>
                </c:pt>
                <c:pt idx="2508">
                  <c:v>5</c:v>
                </c:pt>
                <c:pt idx="2509">
                  <c:v>4.5999999999999996</c:v>
                </c:pt>
                <c:pt idx="2510">
                  <c:v>6.5</c:v>
                </c:pt>
                <c:pt idx="2511">
                  <c:v>4.9000000000000004</c:v>
                </c:pt>
                <c:pt idx="2512">
                  <c:v>6</c:v>
                </c:pt>
                <c:pt idx="2513">
                  <c:v>6.9</c:v>
                </c:pt>
                <c:pt idx="2514">
                  <c:v>5.7</c:v>
                </c:pt>
                <c:pt idx="2515">
                  <c:v>6.9</c:v>
                </c:pt>
                <c:pt idx="2516">
                  <c:v>4.4000000000000004</c:v>
                </c:pt>
                <c:pt idx="2517">
                  <c:v>5.4</c:v>
                </c:pt>
                <c:pt idx="2518">
                  <c:v>7</c:v>
                </c:pt>
                <c:pt idx="2519">
                  <c:v>5.4</c:v>
                </c:pt>
                <c:pt idx="2520">
                  <c:v>5.4</c:v>
                </c:pt>
                <c:pt idx="2521">
                  <c:v>7.6</c:v>
                </c:pt>
                <c:pt idx="2522">
                  <c:v>5.9</c:v>
                </c:pt>
                <c:pt idx="2523">
                  <c:v>6.6</c:v>
                </c:pt>
                <c:pt idx="2524">
                  <c:v>6.7</c:v>
                </c:pt>
                <c:pt idx="2525">
                  <c:v>3.9</c:v>
                </c:pt>
                <c:pt idx="2526">
                  <c:v>5.7</c:v>
                </c:pt>
                <c:pt idx="2527">
                  <c:v>6.5</c:v>
                </c:pt>
                <c:pt idx="2528">
                  <c:v>6.8</c:v>
                </c:pt>
                <c:pt idx="2529">
                  <c:v>7.3</c:v>
                </c:pt>
                <c:pt idx="2530">
                  <c:v>7</c:v>
                </c:pt>
                <c:pt idx="2531">
                  <c:v>6.5</c:v>
                </c:pt>
                <c:pt idx="2532">
                  <c:v>7.7</c:v>
                </c:pt>
                <c:pt idx="2533">
                  <c:v>7.7</c:v>
                </c:pt>
                <c:pt idx="2534">
                  <c:v>5.9</c:v>
                </c:pt>
                <c:pt idx="2535">
                  <c:v>6.8</c:v>
                </c:pt>
                <c:pt idx="2536">
                  <c:v>7.4</c:v>
                </c:pt>
                <c:pt idx="2537">
                  <c:v>5.0999999999999996</c:v>
                </c:pt>
                <c:pt idx="2538">
                  <c:v>7.4</c:v>
                </c:pt>
                <c:pt idx="2539">
                  <c:v>7.2</c:v>
                </c:pt>
                <c:pt idx="2540">
                  <c:v>8.3000000000000007</c:v>
                </c:pt>
                <c:pt idx="2541">
                  <c:v>8.1</c:v>
                </c:pt>
                <c:pt idx="2542">
                  <c:v>7.3</c:v>
                </c:pt>
                <c:pt idx="2543">
                  <c:v>3.6</c:v>
                </c:pt>
                <c:pt idx="2544">
                  <c:v>1.6</c:v>
                </c:pt>
                <c:pt idx="2545">
                  <c:v>8</c:v>
                </c:pt>
                <c:pt idx="2546">
                  <c:v>6.2</c:v>
                </c:pt>
                <c:pt idx="2547">
                  <c:v>9</c:v>
                </c:pt>
                <c:pt idx="2548">
                  <c:v>6.1</c:v>
                </c:pt>
                <c:pt idx="2549">
                  <c:v>5.7</c:v>
                </c:pt>
                <c:pt idx="2550">
                  <c:v>6.8</c:v>
                </c:pt>
                <c:pt idx="2551">
                  <c:v>5.5</c:v>
                </c:pt>
                <c:pt idx="2552">
                  <c:v>6.8</c:v>
                </c:pt>
                <c:pt idx="2553">
                  <c:v>7.3</c:v>
                </c:pt>
                <c:pt idx="2554">
                  <c:v>6.1</c:v>
                </c:pt>
                <c:pt idx="2555">
                  <c:v>7.2</c:v>
                </c:pt>
                <c:pt idx="2556">
                  <c:v>5.9</c:v>
                </c:pt>
                <c:pt idx="2557">
                  <c:v>6.1</c:v>
                </c:pt>
                <c:pt idx="2558">
                  <c:v>6.8</c:v>
                </c:pt>
                <c:pt idx="2559">
                  <c:v>7.7</c:v>
                </c:pt>
                <c:pt idx="2560">
                  <c:v>4.9000000000000004</c:v>
                </c:pt>
                <c:pt idx="2561">
                  <c:v>6.1</c:v>
                </c:pt>
                <c:pt idx="2562">
                  <c:v>2.5</c:v>
                </c:pt>
                <c:pt idx="2563">
                  <c:v>6.1</c:v>
                </c:pt>
                <c:pt idx="2564">
                  <c:v>5.9</c:v>
                </c:pt>
                <c:pt idx="2565">
                  <c:v>5.7</c:v>
                </c:pt>
                <c:pt idx="2566">
                  <c:v>5.6</c:v>
                </c:pt>
                <c:pt idx="2567">
                  <c:v>7.2</c:v>
                </c:pt>
                <c:pt idx="2568">
                  <c:v>7.7</c:v>
                </c:pt>
                <c:pt idx="2569">
                  <c:v>7.8</c:v>
                </c:pt>
                <c:pt idx="2570">
                  <c:v>6.1</c:v>
                </c:pt>
                <c:pt idx="2571">
                  <c:v>5.8</c:v>
                </c:pt>
                <c:pt idx="2572">
                  <c:v>6.5</c:v>
                </c:pt>
                <c:pt idx="2573">
                  <c:v>7.9</c:v>
                </c:pt>
                <c:pt idx="2574">
                  <c:v>6.3</c:v>
                </c:pt>
                <c:pt idx="2575">
                  <c:v>8.3000000000000007</c:v>
                </c:pt>
                <c:pt idx="2576">
                  <c:v>6.4</c:v>
                </c:pt>
                <c:pt idx="2577">
                  <c:v>6.7</c:v>
                </c:pt>
                <c:pt idx="2578">
                  <c:v>6.1</c:v>
                </c:pt>
                <c:pt idx="2579">
                  <c:v>6</c:v>
                </c:pt>
                <c:pt idx="2580">
                  <c:v>5.8</c:v>
                </c:pt>
                <c:pt idx="2581">
                  <c:v>5.6</c:v>
                </c:pt>
                <c:pt idx="2582">
                  <c:v>6.1</c:v>
                </c:pt>
                <c:pt idx="2583">
                  <c:v>5.9</c:v>
                </c:pt>
                <c:pt idx="2584">
                  <c:v>7.3</c:v>
                </c:pt>
                <c:pt idx="2585">
                  <c:v>6.8</c:v>
                </c:pt>
                <c:pt idx="2586">
                  <c:v>5.7</c:v>
                </c:pt>
                <c:pt idx="2587">
                  <c:v>7.3</c:v>
                </c:pt>
                <c:pt idx="2588">
                  <c:v>6.3</c:v>
                </c:pt>
                <c:pt idx="2589">
                  <c:v>5.9</c:v>
                </c:pt>
                <c:pt idx="2590">
                  <c:v>7.1</c:v>
                </c:pt>
                <c:pt idx="2591">
                  <c:v>7.1</c:v>
                </c:pt>
                <c:pt idx="2592">
                  <c:v>8</c:v>
                </c:pt>
                <c:pt idx="2593">
                  <c:v>5.0999999999999996</c:v>
                </c:pt>
                <c:pt idx="2594">
                  <c:v>7.1</c:v>
                </c:pt>
                <c:pt idx="2595">
                  <c:v>6.5</c:v>
                </c:pt>
                <c:pt idx="2596">
                  <c:v>4.5</c:v>
                </c:pt>
                <c:pt idx="2597">
                  <c:v>6.6</c:v>
                </c:pt>
                <c:pt idx="2598">
                  <c:v>4.3</c:v>
                </c:pt>
                <c:pt idx="2599">
                  <c:v>6.7</c:v>
                </c:pt>
                <c:pt idx="2600">
                  <c:v>5.4</c:v>
                </c:pt>
                <c:pt idx="2601">
                  <c:v>6.6</c:v>
                </c:pt>
                <c:pt idx="2602">
                  <c:v>7.3</c:v>
                </c:pt>
                <c:pt idx="2603">
                  <c:v>6.9</c:v>
                </c:pt>
                <c:pt idx="2604">
                  <c:v>8</c:v>
                </c:pt>
                <c:pt idx="2605">
                  <c:v>7.8</c:v>
                </c:pt>
                <c:pt idx="2606">
                  <c:v>6.1</c:v>
                </c:pt>
                <c:pt idx="2607">
                  <c:v>5.0999999999999996</c:v>
                </c:pt>
                <c:pt idx="2608">
                  <c:v>7.4</c:v>
                </c:pt>
                <c:pt idx="2609">
                  <c:v>7.8</c:v>
                </c:pt>
                <c:pt idx="2610">
                  <c:v>8</c:v>
                </c:pt>
                <c:pt idx="2611">
                  <c:v>6.7</c:v>
                </c:pt>
                <c:pt idx="2612">
                  <c:v>6.6</c:v>
                </c:pt>
                <c:pt idx="2613">
                  <c:v>6.4</c:v>
                </c:pt>
                <c:pt idx="2614">
                  <c:v>6.7</c:v>
                </c:pt>
                <c:pt idx="2615">
                  <c:v>6.2</c:v>
                </c:pt>
                <c:pt idx="2616">
                  <c:v>7.3</c:v>
                </c:pt>
                <c:pt idx="2617">
                  <c:v>8.1</c:v>
                </c:pt>
                <c:pt idx="2618">
                  <c:v>7</c:v>
                </c:pt>
                <c:pt idx="2619">
                  <c:v>8</c:v>
                </c:pt>
                <c:pt idx="2620">
                  <c:v>8</c:v>
                </c:pt>
                <c:pt idx="2621">
                  <c:v>7</c:v>
                </c:pt>
                <c:pt idx="2622">
                  <c:v>7.9</c:v>
                </c:pt>
                <c:pt idx="2623">
                  <c:v>5.9</c:v>
                </c:pt>
                <c:pt idx="2624">
                  <c:v>6.6</c:v>
                </c:pt>
                <c:pt idx="2625">
                  <c:v>6.3</c:v>
                </c:pt>
                <c:pt idx="2626">
                  <c:v>7.7</c:v>
                </c:pt>
                <c:pt idx="2627">
                  <c:v>6.9</c:v>
                </c:pt>
                <c:pt idx="2628">
                  <c:v>7.1</c:v>
                </c:pt>
                <c:pt idx="2629">
                  <c:v>7.4</c:v>
                </c:pt>
                <c:pt idx="2630">
                  <c:v>6.5</c:v>
                </c:pt>
                <c:pt idx="2631">
                  <c:v>6.5</c:v>
                </c:pt>
                <c:pt idx="2632">
                  <c:v>6.8</c:v>
                </c:pt>
                <c:pt idx="2633">
                  <c:v>7.5</c:v>
                </c:pt>
                <c:pt idx="2634">
                  <c:v>6.6</c:v>
                </c:pt>
                <c:pt idx="2635">
                  <c:v>7.1</c:v>
                </c:pt>
                <c:pt idx="2636">
                  <c:v>6.6</c:v>
                </c:pt>
                <c:pt idx="2637">
                  <c:v>7</c:v>
                </c:pt>
                <c:pt idx="2638">
                  <c:v>3.3</c:v>
                </c:pt>
                <c:pt idx="2639">
                  <c:v>6.7</c:v>
                </c:pt>
                <c:pt idx="2640">
                  <c:v>6.8</c:v>
                </c:pt>
                <c:pt idx="2641">
                  <c:v>6</c:v>
                </c:pt>
                <c:pt idx="2642">
                  <c:v>5.4</c:v>
                </c:pt>
                <c:pt idx="2643">
                  <c:v>4.3</c:v>
                </c:pt>
                <c:pt idx="2644">
                  <c:v>6.2</c:v>
                </c:pt>
                <c:pt idx="2645">
                  <c:v>7.7</c:v>
                </c:pt>
                <c:pt idx="2646">
                  <c:v>8</c:v>
                </c:pt>
                <c:pt idx="2647">
                  <c:v>7.4</c:v>
                </c:pt>
                <c:pt idx="2648">
                  <c:v>5.9</c:v>
                </c:pt>
                <c:pt idx="2649">
                  <c:v>7.8</c:v>
                </c:pt>
                <c:pt idx="2650">
                  <c:v>7.4</c:v>
                </c:pt>
                <c:pt idx="2651">
                  <c:v>6.5</c:v>
                </c:pt>
                <c:pt idx="2652">
                  <c:v>7</c:v>
                </c:pt>
                <c:pt idx="2653">
                  <c:v>7.6</c:v>
                </c:pt>
                <c:pt idx="2654">
                  <c:v>6.9</c:v>
                </c:pt>
                <c:pt idx="2655">
                  <c:v>5.3</c:v>
                </c:pt>
                <c:pt idx="2656">
                  <c:v>6.4</c:v>
                </c:pt>
                <c:pt idx="2657">
                  <c:v>7.8</c:v>
                </c:pt>
                <c:pt idx="2658">
                  <c:v>6.7</c:v>
                </c:pt>
                <c:pt idx="2659">
                  <c:v>5.3</c:v>
                </c:pt>
                <c:pt idx="2660">
                  <c:v>6.3</c:v>
                </c:pt>
                <c:pt idx="2661">
                  <c:v>7</c:v>
                </c:pt>
                <c:pt idx="2662">
                  <c:v>6.6</c:v>
                </c:pt>
                <c:pt idx="2663">
                  <c:v>8.4</c:v>
                </c:pt>
                <c:pt idx="2664">
                  <c:v>6</c:v>
                </c:pt>
                <c:pt idx="2665">
                  <c:v>5.4</c:v>
                </c:pt>
                <c:pt idx="2666">
                  <c:v>7.8</c:v>
                </c:pt>
                <c:pt idx="2667">
                  <c:v>7.6</c:v>
                </c:pt>
                <c:pt idx="2668">
                  <c:v>6.6</c:v>
                </c:pt>
                <c:pt idx="2669">
                  <c:v>6.4</c:v>
                </c:pt>
                <c:pt idx="2670">
                  <c:v>7</c:v>
                </c:pt>
                <c:pt idx="2671">
                  <c:v>5.7</c:v>
                </c:pt>
                <c:pt idx="2672">
                  <c:v>5.9</c:v>
                </c:pt>
                <c:pt idx="2673">
                  <c:v>6.3</c:v>
                </c:pt>
                <c:pt idx="2674">
                  <c:v>6.3</c:v>
                </c:pt>
                <c:pt idx="2675">
                  <c:v>6.2</c:v>
                </c:pt>
                <c:pt idx="2676">
                  <c:v>2.1</c:v>
                </c:pt>
                <c:pt idx="2677">
                  <c:v>5</c:v>
                </c:pt>
                <c:pt idx="2678">
                  <c:v>5.3</c:v>
                </c:pt>
                <c:pt idx="2679">
                  <c:v>7.1</c:v>
                </c:pt>
                <c:pt idx="2680">
                  <c:v>7</c:v>
                </c:pt>
                <c:pt idx="2681">
                  <c:v>7</c:v>
                </c:pt>
                <c:pt idx="2682">
                  <c:v>7.1</c:v>
                </c:pt>
                <c:pt idx="2683">
                  <c:v>7</c:v>
                </c:pt>
                <c:pt idx="2684">
                  <c:v>7.7</c:v>
                </c:pt>
                <c:pt idx="2685">
                  <c:v>7.1</c:v>
                </c:pt>
                <c:pt idx="2686">
                  <c:v>6.8</c:v>
                </c:pt>
                <c:pt idx="2687">
                  <c:v>7.5</c:v>
                </c:pt>
                <c:pt idx="2688">
                  <c:v>6.3</c:v>
                </c:pt>
                <c:pt idx="2689">
                  <c:v>7.3</c:v>
                </c:pt>
                <c:pt idx="2690">
                  <c:v>6.8</c:v>
                </c:pt>
                <c:pt idx="2691">
                  <c:v>7.2</c:v>
                </c:pt>
                <c:pt idx="2692">
                  <c:v>6.4</c:v>
                </c:pt>
                <c:pt idx="2693">
                  <c:v>6</c:v>
                </c:pt>
                <c:pt idx="2694">
                  <c:v>6.4</c:v>
                </c:pt>
                <c:pt idx="2695">
                  <c:v>7.5</c:v>
                </c:pt>
                <c:pt idx="2696">
                  <c:v>7.1</c:v>
                </c:pt>
                <c:pt idx="2697">
                  <c:v>4.5999999999999996</c:v>
                </c:pt>
                <c:pt idx="2698">
                  <c:v>7.7</c:v>
                </c:pt>
                <c:pt idx="2699">
                  <c:v>6.7</c:v>
                </c:pt>
                <c:pt idx="2700">
                  <c:v>5.6</c:v>
                </c:pt>
                <c:pt idx="2701">
                  <c:v>8.3000000000000007</c:v>
                </c:pt>
                <c:pt idx="2702">
                  <c:v>6.6</c:v>
                </c:pt>
                <c:pt idx="2703">
                  <c:v>7.2</c:v>
                </c:pt>
                <c:pt idx="2704">
                  <c:v>8.6999999999999993</c:v>
                </c:pt>
                <c:pt idx="2705">
                  <c:v>6</c:v>
                </c:pt>
                <c:pt idx="2706">
                  <c:v>8</c:v>
                </c:pt>
                <c:pt idx="2707">
                  <c:v>4.5</c:v>
                </c:pt>
                <c:pt idx="2708">
                  <c:v>7.9</c:v>
                </c:pt>
                <c:pt idx="2709">
                  <c:v>7.5</c:v>
                </c:pt>
                <c:pt idx="2710">
                  <c:v>6.8</c:v>
                </c:pt>
                <c:pt idx="2711">
                  <c:v>7.2</c:v>
                </c:pt>
                <c:pt idx="2712">
                  <c:v>7.1</c:v>
                </c:pt>
                <c:pt idx="2713">
                  <c:v>7.4</c:v>
                </c:pt>
                <c:pt idx="2714">
                  <c:v>7.6</c:v>
                </c:pt>
                <c:pt idx="2715">
                  <c:v>6.9</c:v>
                </c:pt>
                <c:pt idx="2716">
                  <c:v>6</c:v>
                </c:pt>
                <c:pt idx="2717">
                  <c:v>7.3</c:v>
                </c:pt>
                <c:pt idx="2718">
                  <c:v>4.5999999999999996</c:v>
                </c:pt>
                <c:pt idx="2719">
                  <c:v>6</c:v>
                </c:pt>
                <c:pt idx="2720">
                  <c:v>5.5</c:v>
                </c:pt>
                <c:pt idx="2721">
                  <c:v>7.5</c:v>
                </c:pt>
                <c:pt idx="2722">
                  <c:v>6.3</c:v>
                </c:pt>
                <c:pt idx="2723">
                  <c:v>5.0999999999999996</c:v>
                </c:pt>
                <c:pt idx="2724">
                  <c:v>6.8</c:v>
                </c:pt>
                <c:pt idx="2725">
                  <c:v>5.3</c:v>
                </c:pt>
                <c:pt idx="2726">
                  <c:v>7.3</c:v>
                </c:pt>
                <c:pt idx="2727">
                  <c:v>7.3</c:v>
                </c:pt>
                <c:pt idx="2728">
                  <c:v>7.1</c:v>
                </c:pt>
                <c:pt idx="2729">
                  <c:v>7.6</c:v>
                </c:pt>
                <c:pt idx="2730">
                  <c:v>5.3</c:v>
                </c:pt>
                <c:pt idx="2731">
                  <c:v>7.8</c:v>
                </c:pt>
                <c:pt idx="2732">
                  <c:v>7.7</c:v>
                </c:pt>
                <c:pt idx="2733">
                  <c:v>7.7</c:v>
                </c:pt>
                <c:pt idx="2734">
                  <c:v>5.4</c:v>
                </c:pt>
                <c:pt idx="2735">
                  <c:v>6.2</c:v>
                </c:pt>
                <c:pt idx="2736">
                  <c:v>7.4</c:v>
                </c:pt>
                <c:pt idx="2737">
                  <c:v>6.2</c:v>
                </c:pt>
                <c:pt idx="2738">
                  <c:v>5.0999999999999996</c:v>
                </c:pt>
                <c:pt idx="2739">
                  <c:v>6.8</c:v>
                </c:pt>
                <c:pt idx="2740">
                  <c:v>7.4</c:v>
                </c:pt>
                <c:pt idx="2741">
                  <c:v>5.8</c:v>
                </c:pt>
                <c:pt idx="2742">
                  <c:v>6.4</c:v>
                </c:pt>
                <c:pt idx="2743">
                  <c:v>6</c:v>
                </c:pt>
                <c:pt idx="2744">
                  <c:v>6.9</c:v>
                </c:pt>
                <c:pt idx="2745">
                  <c:v>5.5</c:v>
                </c:pt>
                <c:pt idx="2746">
                  <c:v>5.4</c:v>
                </c:pt>
                <c:pt idx="2747">
                  <c:v>8.3000000000000007</c:v>
                </c:pt>
                <c:pt idx="2748">
                  <c:v>7.9</c:v>
                </c:pt>
                <c:pt idx="2749">
                  <c:v>6.5</c:v>
                </c:pt>
                <c:pt idx="2750">
                  <c:v>6.6</c:v>
                </c:pt>
                <c:pt idx="2751">
                  <c:v>8.3000000000000007</c:v>
                </c:pt>
                <c:pt idx="2752">
                  <c:v>6.2</c:v>
                </c:pt>
                <c:pt idx="2753">
                  <c:v>6.9</c:v>
                </c:pt>
                <c:pt idx="2754">
                  <c:v>5.9</c:v>
                </c:pt>
                <c:pt idx="2755">
                  <c:v>6.1</c:v>
                </c:pt>
                <c:pt idx="2756">
                  <c:v>5.8</c:v>
                </c:pt>
                <c:pt idx="2757">
                  <c:v>7.3</c:v>
                </c:pt>
                <c:pt idx="2758">
                  <c:v>5.9</c:v>
                </c:pt>
                <c:pt idx="2759">
                  <c:v>5.5</c:v>
                </c:pt>
                <c:pt idx="2760">
                  <c:v>5</c:v>
                </c:pt>
                <c:pt idx="2761">
                  <c:v>7</c:v>
                </c:pt>
                <c:pt idx="2762">
                  <c:v>6.4</c:v>
                </c:pt>
                <c:pt idx="2763">
                  <c:v>5.9</c:v>
                </c:pt>
                <c:pt idx="2764">
                  <c:v>7</c:v>
                </c:pt>
                <c:pt idx="2765">
                  <c:v>6.1</c:v>
                </c:pt>
                <c:pt idx="2766">
                  <c:v>6.9</c:v>
                </c:pt>
                <c:pt idx="2767">
                  <c:v>7.5</c:v>
                </c:pt>
                <c:pt idx="2768">
                  <c:v>7.3</c:v>
                </c:pt>
                <c:pt idx="2769">
                  <c:v>6.5</c:v>
                </c:pt>
                <c:pt idx="2770">
                  <c:v>6.2</c:v>
                </c:pt>
                <c:pt idx="2771">
                  <c:v>6</c:v>
                </c:pt>
                <c:pt idx="2772">
                  <c:v>6.3</c:v>
                </c:pt>
                <c:pt idx="2773">
                  <c:v>5.8</c:v>
                </c:pt>
                <c:pt idx="2774">
                  <c:v>6.1</c:v>
                </c:pt>
                <c:pt idx="2775">
                  <c:v>6.9</c:v>
                </c:pt>
                <c:pt idx="2776">
                  <c:v>8.3000000000000007</c:v>
                </c:pt>
                <c:pt idx="2777">
                  <c:v>5.4</c:v>
                </c:pt>
                <c:pt idx="2778">
                  <c:v>6.7</c:v>
                </c:pt>
                <c:pt idx="2779">
                  <c:v>7.4</c:v>
                </c:pt>
                <c:pt idx="2780">
                  <c:v>5.6</c:v>
                </c:pt>
                <c:pt idx="2781">
                  <c:v>6.5</c:v>
                </c:pt>
                <c:pt idx="2782">
                  <c:v>6.5</c:v>
                </c:pt>
                <c:pt idx="2783">
                  <c:v>5.8</c:v>
                </c:pt>
                <c:pt idx="2784">
                  <c:v>5</c:v>
                </c:pt>
                <c:pt idx="2785">
                  <c:v>5.5</c:v>
                </c:pt>
                <c:pt idx="2786">
                  <c:v>6.5</c:v>
                </c:pt>
                <c:pt idx="2787">
                  <c:v>7.2</c:v>
                </c:pt>
                <c:pt idx="2788">
                  <c:v>5.2</c:v>
                </c:pt>
                <c:pt idx="2789">
                  <c:v>5.7</c:v>
                </c:pt>
                <c:pt idx="2790">
                  <c:v>4.7</c:v>
                </c:pt>
                <c:pt idx="2791">
                  <c:v>5.9</c:v>
                </c:pt>
                <c:pt idx="2792">
                  <c:v>6.8</c:v>
                </c:pt>
                <c:pt idx="2793">
                  <c:v>5.9</c:v>
                </c:pt>
                <c:pt idx="2794">
                  <c:v>7.7</c:v>
                </c:pt>
                <c:pt idx="2795">
                  <c:v>4.4000000000000004</c:v>
                </c:pt>
                <c:pt idx="2796">
                  <c:v>6.6</c:v>
                </c:pt>
                <c:pt idx="2797">
                  <c:v>6.7</c:v>
                </c:pt>
                <c:pt idx="2798">
                  <c:v>5.5</c:v>
                </c:pt>
                <c:pt idx="2799">
                  <c:v>6.5</c:v>
                </c:pt>
                <c:pt idx="2800">
                  <c:v>6.2</c:v>
                </c:pt>
                <c:pt idx="2801">
                  <c:v>7.1</c:v>
                </c:pt>
                <c:pt idx="2802">
                  <c:v>6.1</c:v>
                </c:pt>
                <c:pt idx="2803">
                  <c:v>6</c:v>
                </c:pt>
                <c:pt idx="2804">
                  <c:v>7.4</c:v>
                </c:pt>
                <c:pt idx="2805">
                  <c:v>5.9</c:v>
                </c:pt>
                <c:pt idx="2806">
                  <c:v>4.0999999999999996</c:v>
                </c:pt>
                <c:pt idx="2807">
                  <c:v>5.9</c:v>
                </c:pt>
                <c:pt idx="2808">
                  <c:v>7</c:v>
                </c:pt>
                <c:pt idx="2809">
                  <c:v>6.8</c:v>
                </c:pt>
                <c:pt idx="2810">
                  <c:v>7.4</c:v>
                </c:pt>
                <c:pt idx="2811">
                  <c:v>7.1</c:v>
                </c:pt>
                <c:pt idx="2812">
                  <c:v>7</c:v>
                </c:pt>
                <c:pt idx="2813">
                  <c:v>5.8</c:v>
                </c:pt>
                <c:pt idx="2814">
                  <c:v>7.8</c:v>
                </c:pt>
                <c:pt idx="2815">
                  <c:v>6.5</c:v>
                </c:pt>
                <c:pt idx="2816">
                  <c:v>7</c:v>
                </c:pt>
                <c:pt idx="2817">
                  <c:v>6.3</c:v>
                </c:pt>
                <c:pt idx="2818">
                  <c:v>5.3</c:v>
                </c:pt>
                <c:pt idx="2819">
                  <c:v>5.5</c:v>
                </c:pt>
                <c:pt idx="2820">
                  <c:v>7.4</c:v>
                </c:pt>
                <c:pt idx="2821">
                  <c:v>4.3</c:v>
                </c:pt>
                <c:pt idx="2822">
                  <c:v>6</c:v>
                </c:pt>
                <c:pt idx="2823">
                  <c:v>5.2</c:v>
                </c:pt>
                <c:pt idx="2824">
                  <c:v>6.7</c:v>
                </c:pt>
                <c:pt idx="2825">
                  <c:v>8.6</c:v>
                </c:pt>
                <c:pt idx="2826">
                  <c:v>6.1</c:v>
                </c:pt>
                <c:pt idx="2827">
                  <c:v>5.8</c:v>
                </c:pt>
                <c:pt idx="2828">
                  <c:v>7.7</c:v>
                </c:pt>
                <c:pt idx="2829">
                  <c:v>8</c:v>
                </c:pt>
                <c:pt idx="2830">
                  <c:v>5.6</c:v>
                </c:pt>
                <c:pt idx="2831">
                  <c:v>6.7</c:v>
                </c:pt>
                <c:pt idx="2832">
                  <c:v>6.6</c:v>
                </c:pt>
                <c:pt idx="2833">
                  <c:v>4.0999999999999996</c:v>
                </c:pt>
                <c:pt idx="2834">
                  <c:v>7.3</c:v>
                </c:pt>
                <c:pt idx="2835">
                  <c:v>6.5</c:v>
                </c:pt>
                <c:pt idx="2836">
                  <c:v>7</c:v>
                </c:pt>
                <c:pt idx="2837">
                  <c:v>5.5</c:v>
                </c:pt>
                <c:pt idx="2838">
                  <c:v>6.6</c:v>
                </c:pt>
                <c:pt idx="2839">
                  <c:v>7.1</c:v>
                </c:pt>
                <c:pt idx="2840">
                  <c:v>7.9</c:v>
                </c:pt>
                <c:pt idx="2841">
                  <c:v>7.1</c:v>
                </c:pt>
                <c:pt idx="2842">
                  <c:v>5.6</c:v>
                </c:pt>
                <c:pt idx="2843">
                  <c:v>7.3</c:v>
                </c:pt>
                <c:pt idx="2844">
                  <c:v>3.3</c:v>
                </c:pt>
                <c:pt idx="2845">
                  <c:v>6.5</c:v>
                </c:pt>
                <c:pt idx="2846">
                  <c:v>4.8</c:v>
                </c:pt>
                <c:pt idx="2847">
                  <c:v>5.2</c:v>
                </c:pt>
                <c:pt idx="2848">
                  <c:v>6.3</c:v>
                </c:pt>
                <c:pt idx="2849">
                  <c:v>7.2</c:v>
                </c:pt>
                <c:pt idx="2850">
                  <c:v>6.8</c:v>
                </c:pt>
                <c:pt idx="2851">
                  <c:v>5.7</c:v>
                </c:pt>
                <c:pt idx="2852">
                  <c:v>7.2</c:v>
                </c:pt>
                <c:pt idx="2853">
                  <c:v>6.9</c:v>
                </c:pt>
                <c:pt idx="2854">
                  <c:v>6.2</c:v>
                </c:pt>
                <c:pt idx="2855">
                  <c:v>6.7</c:v>
                </c:pt>
                <c:pt idx="2856">
                  <c:v>6.5</c:v>
                </c:pt>
                <c:pt idx="2857">
                  <c:v>7.2</c:v>
                </c:pt>
                <c:pt idx="2858">
                  <c:v>5.3</c:v>
                </c:pt>
                <c:pt idx="2859">
                  <c:v>6.7</c:v>
                </c:pt>
                <c:pt idx="2860">
                  <c:v>3.6</c:v>
                </c:pt>
                <c:pt idx="2861">
                  <c:v>5.7</c:v>
                </c:pt>
                <c:pt idx="2862">
                  <c:v>7.3</c:v>
                </c:pt>
                <c:pt idx="2863">
                  <c:v>5</c:v>
                </c:pt>
                <c:pt idx="2864">
                  <c:v>6.6</c:v>
                </c:pt>
                <c:pt idx="2865">
                  <c:v>7.3</c:v>
                </c:pt>
                <c:pt idx="2866">
                  <c:v>6.2</c:v>
                </c:pt>
                <c:pt idx="2867">
                  <c:v>6.6</c:v>
                </c:pt>
                <c:pt idx="2868">
                  <c:v>6.3</c:v>
                </c:pt>
                <c:pt idx="2869">
                  <c:v>3.3</c:v>
                </c:pt>
                <c:pt idx="2870">
                  <c:v>3.5</c:v>
                </c:pt>
                <c:pt idx="2871">
                  <c:v>5.5</c:v>
                </c:pt>
                <c:pt idx="2872">
                  <c:v>5.9</c:v>
                </c:pt>
                <c:pt idx="2873">
                  <c:v>4.7</c:v>
                </c:pt>
                <c:pt idx="2874">
                  <c:v>3.9</c:v>
                </c:pt>
                <c:pt idx="2875">
                  <c:v>6.1</c:v>
                </c:pt>
                <c:pt idx="2876">
                  <c:v>6.7</c:v>
                </c:pt>
                <c:pt idx="2877">
                  <c:v>7.3</c:v>
                </c:pt>
                <c:pt idx="2878">
                  <c:v>6.7</c:v>
                </c:pt>
                <c:pt idx="2879">
                  <c:v>6.1</c:v>
                </c:pt>
                <c:pt idx="2880">
                  <c:v>6.9</c:v>
                </c:pt>
                <c:pt idx="2881">
                  <c:v>7.9</c:v>
                </c:pt>
                <c:pt idx="2882">
                  <c:v>4.5</c:v>
                </c:pt>
                <c:pt idx="2883">
                  <c:v>7.6</c:v>
                </c:pt>
                <c:pt idx="2884">
                  <c:v>7.5</c:v>
                </c:pt>
                <c:pt idx="2885">
                  <c:v>7.1</c:v>
                </c:pt>
                <c:pt idx="2886">
                  <c:v>6.9</c:v>
                </c:pt>
                <c:pt idx="2887">
                  <c:v>8.5</c:v>
                </c:pt>
                <c:pt idx="2888">
                  <c:v>7.5</c:v>
                </c:pt>
                <c:pt idx="2889">
                  <c:v>6.6</c:v>
                </c:pt>
                <c:pt idx="2890">
                  <c:v>8</c:v>
                </c:pt>
                <c:pt idx="2891">
                  <c:v>7</c:v>
                </c:pt>
                <c:pt idx="2892">
                  <c:v>6.8</c:v>
                </c:pt>
                <c:pt idx="2893">
                  <c:v>6.7</c:v>
                </c:pt>
                <c:pt idx="2894">
                  <c:v>6.5</c:v>
                </c:pt>
                <c:pt idx="2895">
                  <c:v>8</c:v>
                </c:pt>
                <c:pt idx="2896">
                  <c:v>6.5</c:v>
                </c:pt>
                <c:pt idx="2897">
                  <c:v>4.9000000000000004</c:v>
                </c:pt>
                <c:pt idx="2898">
                  <c:v>7.1</c:v>
                </c:pt>
                <c:pt idx="2899">
                  <c:v>7</c:v>
                </c:pt>
                <c:pt idx="2900">
                  <c:v>7</c:v>
                </c:pt>
                <c:pt idx="2901">
                  <c:v>4.5</c:v>
                </c:pt>
                <c:pt idx="2902">
                  <c:v>7.7</c:v>
                </c:pt>
                <c:pt idx="2903">
                  <c:v>6.7</c:v>
                </c:pt>
                <c:pt idx="2904">
                  <c:v>7</c:v>
                </c:pt>
                <c:pt idx="2905">
                  <c:v>6.5</c:v>
                </c:pt>
                <c:pt idx="2906">
                  <c:v>6.2</c:v>
                </c:pt>
                <c:pt idx="2907">
                  <c:v>5.7</c:v>
                </c:pt>
                <c:pt idx="2908">
                  <c:v>6.4</c:v>
                </c:pt>
                <c:pt idx="2909">
                  <c:v>5.4</c:v>
                </c:pt>
                <c:pt idx="2910">
                  <c:v>6.6</c:v>
                </c:pt>
                <c:pt idx="2911">
                  <c:v>6.1</c:v>
                </c:pt>
                <c:pt idx="2912">
                  <c:v>7.6</c:v>
                </c:pt>
                <c:pt idx="2913">
                  <c:v>6.2</c:v>
                </c:pt>
                <c:pt idx="2914">
                  <c:v>6.6</c:v>
                </c:pt>
                <c:pt idx="2915">
                  <c:v>7.3</c:v>
                </c:pt>
                <c:pt idx="2916">
                  <c:v>4.2</c:v>
                </c:pt>
                <c:pt idx="2917">
                  <c:v>6.5</c:v>
                </c:pt>
                <c:pt idx="2918">
                  <c:v>6.5</c:v>
                </c:pt>
                <c:pt idx="2919">
                  <c:v>5.7</c:v>
                </c:pt>
                <c:pt idx="2920">
                  <c:v>7.3</c:v>
                </c:pt>
                <c:pt idx="2921">
                  <c:v>6.9</c:v>
                </c:pt>
                <c:pt idx="2922">
                  <c:v>5</c:v>
                </c:pt>
                <c:pt idx="2923">
                  <c:v>7.3</c:v>
                </c:pt>
                <c:pt idx="2924">
                  <c:v>6.5</c:v>
                </c:pt>
                <c:pt idx="2925">
                  <c:v>2.1</c:v>
                </c:pt>
                <c:pt idx="2926">
                  <c:v>7</c:v>
                </c:pt>
                <c:pt idx="2927">
                  <c:v>8</c:v>
                </c:pt>
                <c:pt idx="2928">
                  <c:v>6.5</c:v>
                </c:pt>
                <c:pt idx="2929">
                  <c:v>7.1</c:v>
                </c:pt>
                <c:pt idx="2930">
                  <c:v>7.2</c:v>
                </c:pt>
                <c:pt idx="2931">
                  <c:v>6.7</c:v>
                </c:pt>
                <c:pt idx="2932">
                  <c:v>8.9</c:v>
                </c:pt>
                <c:pt idx="2933">
                  <c:v>7.9</c:v>
                </c:pt>
                <c:pt idx="2934">
                  <c:v>5.6</c:v>
                </c:pt>
                <c:pt idx="2935">
                  <c:v>8</c:v>
                </c:pt>
                <c:pt idx="2936">
                  <c:v>6.2</c:v>
                </c:pt>
                <c:pt idx="2937">
                  <c:v>7.9</c:v>
                </c:pt>
                <c:pt idx="2938">
                  <c:v>8.1</c:v>
                </c:pt>
                <c:pt idx="2939">
                  <c:v>7.6</c:v>
                </c:pt>
                <c:pt idx="2940">
                  <c:v>3.5</c:v>
                </c:pt>
                <c:pt idx="2941">
                  <c:v>7.6</c:v>
                </c:pt>
                <c:pt idx="2942">
                  <c:v>6.5</c:v>
                </c:pt>
                <c:pt idx="2943">
                  <c:v>5.6</c:v>
                </c:pt>
                <c:pt idx="2944">
                  <c:v>7.7</c:v>
                </c:pt>
                <c:pt idx="2945">
                  <c:v>5.2</c:v>
                </c:pt>
                <c:pt idx="2946">
                  <c:v>6.1</c:v>
                </c:pt>
                <c:pt idx="2947">
                  <c:v>7.4</c:v>
                </c:pt>
                <c:pt idx="2948">
                  <c:v>6.8</c:v>
                </c:pt>
                <c:pt idx="2949">
                  <c:v>6.4</c:v>
                </c:pt>
                <c:pt idx="2950">
                  <c:v>5.7</c:v>
                </c:pt>
                <c:pt idx="2951">
                  <c:v>6.7</c:v>
                </c:pt>
                <c:pt idx="2952">
                  <c:v>5.6</c:v>
                </c:pt>
                <c:pt idx="2953">
                  <c:v>7</c:v>
                </c:pt>
                <c:pt idx="2954">
                  <c:v>7.6</c:v>
                </c:pt>
                <c:pt idx="2955">
                  <c:v>6.5</c:v>
                </c:pt>
                <c:pt idx="2956">
                  <c:v>6.3</c:v>
                </c:pt>
                <c:pt idx="2957">
                  <c:v>7.1</c:v>
                </c:pt>
                <c:pt idx="2958">
                  <c:v>7.1</c:v>
                </c:pt>
                <c:pt idx="2959">
                  <c:v>6.9</c:v>
                </c:pt>
                <c:pt idx="2960">
                  <c:v>5.4</c:v>
                </c:pt>
                <c:pt idx="2961">
                  <c:v>5.0999999999999996</c:v>
                </c:pt>
                <c:pt idx="2962">
                  <c:v>5.3</c:v>
                </c:pt>
                <c:pt idx="2963">
                  <c:v>7.3</c:v>
                </c:pt>
                <c:pt idx="2964">
                  <c:v>7.3</c:v>
                </c:pt>
                <c:pt idx="2965">
                  <c:v>7.1</c:v>
                </c:pt>
                <c:pt idx="2966">
                  <c:v>6</c:v>
                </c:pt>
                <c:pt idx="2967">
                  <c:v>6.6</c:v>
                </c:pt>
                <c:pt idx="2968">
                  <c:v>7.2</c:v>
                </c:pt>
                <c:pt idx="2969">
                  <c:v>7.2</c:v>
                </c:pt>
                <c:pt idx="2970">
                  <c:v>6.9</c:v>
                </c:pt>
                <c:pt idx="2971">
                  <c:v>6.8</c:v>
                </c:pt>
                <c:pt idx="2972">
                  <c:v>7.7</c:v>
                </c:pt>
                <c:pt idx="2973">
                  <c:v>7.4</c:v>
                </c:pt>
                <c:pt idx="2974">
                  <c:v>6.5</c:v>
                </c:pt>
                <c:pt idx="2975">
                  <c:v>6.4</c:v>
                </c:pt>
                <c:pt idx="2976">
                  <c:v>5.6</c:v>
                </c:pt>
                <c:pt idx="2977">
                  <c:v>6.8</c:v>
                </c:pt>
                <c:pt idx="2978">
                  <c:v>5.5</c:v>
                </c:pt>
                <c:pt idx="2979">
                  <c:v>6.9</c:v>
                </c:pt>
                <c:pt idx="2980">
                  <c:v>6</c:v>
                </c:pt>
                <c:pt idx="2981">
                  <c:v>6.4</c:v>
                </c:pt>
                <c:pt idx="2982">
                  <c:v>6.6</c:v>
                </c:pt>
                <c:pt idx="2983">
                  <c:v>8.1</c:v>
                </c:pt>
                <c:pt idx="2984">
                  <c:v>6.9</c:v>
                </c:pt>
                <c:pt idx="2985">
                  <c:v>6.5</c:v>
                </c:pt>
                <c:pt idx="2986">
                  <c:v>7.4</c:v>
                </c:pt>
                <c:pt idx="2987">
                  <c:v>6.9</c:v>
                </c:pt>
                <c:pt idx="2988">
                  <c:v>6.7</c:v>
                </c:pt>
                <c:pt idx="2989">
                  <c:v>7.6</c:v>
                </c:pt>
                <c:pt idx="2990">
                  <c:v>5.4</c:v>
                </c:pt>
                <c:pt idx="2991">
                  <c:v>7.3</c:v>
                </c:pt>
                <c:pt idx="2992">
                  <c:v>6</c:v>
                </c:pt>
                <c:pt idx="2993">
                  <c:v>7.2</c:v>
                </c:pt>
                <c:pt idx="2994">
                  <c:v>6</c:v>
                </c:pt>
                <c:pt idx="2995">
                  <c:v>3.1</c:v>
                </c:pt>
                <c:pt idx="2996">
                  <c:v>6.2</c:v>
                </c:pt>
                <c:pt idx="2997">
                  <c:v>6.3</c:v>
                </c:pt>
                <c:pt idx="2998">
                  <c:v>7.9</c:v>
                </c:pt>
                <c:pt idx="2999">
                  <c:v>6.7</c:v>
                </c:pt>
                <c:pt idx="3000">
                  <c:v>8</c:v>
                </c:pt>
                <c:pt idx="3001">
                  <c:v>7</c:v>
                </c:pt>
                <c:pt idx="3002">
                  <c:v>7.2</c:v>
                </c:pt>
                <c:pt idx="3003">
                  <c:v>6.2</c:v>
                </c:pt>
                <c:pt idx="3004">
                  <c:v>3.5</c:v>
                </c:pt>
                <c:pt idx="3005">
                  <c:v>7.5</c:v>
                </c:pt>
                <c:pt idx="3006">
                  <c:v>6.7</c:v>
                </c:pt>
                <c:pt idx="3007">
                  <c:v>9.1999999999999993</c:v>
                </c:pt>
                <c:pt idx="3008">
                  <c:v>6.1</c:v>
                </c:pt>
                <c:pt idx="3009">
                  <c:v>7.7</c:v>
                </c:pt>
                <c:pt idx="3010">
                  <c:v>7.6</c:v>
                </c:pt>
                <c:pt idx="3011">
                  <c:v>6.1</c:v>
                </c:pt>
                <c:pt idx="3012">
                  <c:v>4.9000000000000004</c:v>
                </c:pt>
                <c:pt idx="3013">
                  <c:v>6.8</c:v>
                </c:pt>
                <c:pt idx="3014">
                  <c:v>7</c:v>
                </c:pt>
                <c:pt idx="3015">
                  <c:v>5.7</c:v>
                </c:pt>
                <c:pt idx="3016">
                  <c:v>7.3</c:v>
                </c:pt>
                <c:pt idx="3017">
                  <c:v>7.5</c:v>
                </c:pt>
                <c:pt idx="3018">
                  <c:v>7.4</c:v>
                </c:pt>
                <c:pt idx="3019">
                  <c:v>7.2</c:v>
                </c:pt>
                <c:pt idx="3020">
                  <c:v>6.5</c:v>
                </c:pt>
                <c:pt idx="3021">
                  <c:v>6.8</c:v>
                </c:pt>
                <c:pt idx="3022">
                  <c:v>6.8</c:v>
                </c:pt>
                <c:pt idx="3023">
                  <c:v>5.2</c:v>
                </c:pt>
                <c:pt idx="3024">
                  <c:v>7.2</c:v>
                </c:pt>
                <c:pt idx="3025">
                  <c:v>4</c:v>
                </c:pt>
                <c:pt idx="3026">
                  <c:v>6.8</c:v>
                </c:pt>
                <c:pt idx="3027">
                  <c:v>6.9</c:v>
                </c:pt>
                <c:pt idx="3028">
                  <c:v>7.3</c:v>
                </c:pt>
                <c:pt idx="3029">
                  <c:v>6.1</c:v>
                </c:pt>
                <c:pt idx="3030">
                  <c:v>7.8</c:v>
                </c:pt>
                <c:pt idx="3031">
                  <c:v>6</c:v>
                </c:pt>
                <c:pt idx="3032">
                  <c:v>7</c:v>
                </c:pt>
                <c:pt idx="3033">
                  <c:v>7.1</c:v>
                </c:pt>
                <c:pt idx="3034">
                  <c:v>6.2</c:v>
                </c:pt>
                <c:pt idx="3035">
                  <c:v>7.6</c:v>
                </c:pt>
                <c:pt idx="3036">
                  <c:v>7.6</c:v>
                </c:pt>
                <c:pt idx="3037">
                  <c:v>6.4</c:v>
                </c:pt>
                <c:pt idx="3038">
                  <c:v>6.2</c:v>
                </c:pt>
                <c:pt idx="3039">
                  <c:v>7.5</c:v>
                </c:pt>
                <c:pt idx="3040">
                  <c:v>2</c:v>
                </c:pt>
                <c:pt idx="3041">
                  <c:v>6.2</c:v>
                </c:pt>
                <c:pt idx="3042">
                  <c:v>6.5</c:v>
                </c:pt>
                <c:pt idx="3043">
                  <c:v>6.8</c:v>
                </c:pt>
                <c:pt idx="3044">
                  <c:v>6.3</c:v>
                </c:pt>
                <c:pt idx="3045">
                  <c:v>6.3</c:v>
                </c:pt>
                <c:pt idx="3046">
                  <c:v>6.6</c:v>
                </c:pt>
                <c:pt idx="3047">
                  <c:v>6.4</c:v>
                </c:pt>
                <c:pt idx="3048">
                  <c:v>7.5</c:v>
                </c:pt>
                <c:pt idx="3049">
                  <c:v>6.5</c:v>
                </c:pt>
                <c:pt idx="3050">
                  <c:v>7.2</c:v>
                </c:pt>
                <c:pt idx="3051">
                  <c:v>6.3</c:v>
                </c:pt>
                <c:pt idx="3052">
                  <c:v>7</c:v>
                </c:pt>
                <c:pt idx="3053">
                  <c:v>6.3</c:v>
                </c:pt>
                <c:pt idx="3054">
                  <c:v>2.2999999999999998</c:v>
                </c:pt>
                <c:pt idx="3055">
                  <c:v>7.1</c:v>
                </c:pt>
                <c:pt idx="3056">
                  <c:v>6.7</c:v>
                </c:pt>
                <c:pt idx="3057">
                  <c:v>6.5</c:v>
                </c:pt>
                <c:pt idx="3058">
                  <c:v>5.9</c:v>
                </c:pt>
                <c:pt idx="3059">
                  <c:v>6</c:v>
                </c:pt>
                <c:pt idx="3060">
                  <c:v>6.9</c:v>
                </c:pt>
                <c:pt idx="3061">
                  <c:v>7.3</c:v>
                </c:pt>
                <c:pt idx="3062">
                  <c:v>7.7</c:v>
                </c:pt>
                <c:pt idx="3063">
                  <c:v>7</c:v>
                </c:pt>
                <c:pt idx="3064">
                  <c:v>6.4</c:v>
                </c:pt>
                <c:pt idx="3065">
                  <c:v>5.6</c:v>
                </c:pt>
                <c:pt idx="3066">
                  <c:v>8.1999999999999993</c:v>
                </c:pt>
                <c:pt idx="3067">
                  <c:v>6.5</c:v>
                </c:pt>
                <c:pt idx="3068">
                  <c:v>8.1</c:v>
                </c:pt>
                <c:pt idx="3069">
                  <c:v>5.4</c:v>
                </c:pt>
                <c:pt idx="3070">
                  <c:v>6.3</c:v>
                </c:pt>
                <c:pt idx="3071">
                  <c:v>7.8</c:v>
                </c:pt>
                <c:pt idx="3072">
                  <c:v>6.8</c:v>
                </c:pt>
                <c:pt idx="3073">
                  <c:v>7.1</c:v>
                </c:pt>
                <c:pt idx="3074">
                  <c:v>6.2</c:v>
                </c:pt>
                <c:pt idx="3075">
                  <c:v>7.3</c:v>
                </c:pt>
                <c:pt idx="3076">
                  <c:v>5.9</c:v>
                </c:pt>
                <c:pt idx="3077">
                  <c:v>3.6</c:v>
                </c:pt>
                <c:pt idx="3078">
                  <c:v>7.7</c:v>
                </c:pt>
                <c:pt idx="3079">
                  <c:v>7.3</c:v>
                </c:pt>
                <c:pt idx="3080">
                  <c:v>7.4</c:v>
                </c:pt>
                <c:pt idx="3081">
                  <c:v>6.6</c:v>
                </c:pt>
                <c:pt idx="3082">
                  <c:v>6.9</c:v>
                </c:pt>
                <c:pt idx="3083">
                  <c:v>6.8</c:v>
                </c:pt>
                <c:pt idx="3084">
                  <c:v>7.2</c:v>
                </c:pt>
                <c:pt idx="3085">
                  <c:v>7.7</c:v>
                </c:pt>
                <c:pt idx="3086">
                  <c:v>8.1</c:v>
                </c:pt>
                <c:pt idx="3087">
                  <c:v>7.7</c:v>
                </c:pt>
                <c:pt idx="3088">
                  <c:v>7.6</c:v>
                </c:pt>
                <c:pt idx="3089">
                  <c:v>7.2</c:v>
                </c:pt>
                <c:pt idx="3090">
                  <c:v>7.2</c:v>
                </c:pt>
                <c:pt idx="3091">
                  <c:v>8.1</c:v>
                </c:pt>
                <c:pt idx="3092">
                  <c:v>7.5</c:v>
                </c:pt>
                <c:pt idx="3093">
                  <c:v>8.1</c:v>
                </c:pt>
                <c:pt idx="3094">
                  <c:v>7.8</c:v>
                </c:pt>
                <c:pt idx="3095">
                  <c:v>7.8</c:v>
                </c:pt>
                <c:pt idx="3096">
                  <c:v>5.8</c:v>
                </c:pt>
                <c:pt idx="3097">
                  <c:v>7.6</c:v>
                </c:pt>
                <c:pt idx="3098">
                  <c:v>7.4</c:v>
                </c:pt>
                <c:pt idx="3099">
                  <c:v>6.3</c:v>
                </c:pt>
                <c:pt idx="3100">
                  <c:v>6.9</c:v>
                </c:pt>
                <c:pt idx="3101">
                  <c:v>8.6</c:v>
                </c:pt>
                <c:pt idx="3102">
                  <c:v>5.0999999999999996</c:v>
                </c:pt>
                <c:pt idx="3103">
                  <c:v>6.4</c:v>
                </c:pt>
                <c:pt idx="3104">
                  <c:v>7.9</c:v>
                </c:pt>
                <c:pt idx="3105">
                  <c:v>6.9</c:v>
                </c:pt>
                <c:pt idx="3106">
                  <c:v>7.5</c:v>
                </c:pt>
                <c:pt idx="3107">
                  <c:v>7.2</c:v>
                </c:pt>
                <c:pt idx="3108">
                  <c:v>5.8</c:v>
                </c:pt>
                <c:pt idx="3109">
                  <c:v>2.9</c:v>
                </c:pt>
                <c:pt idx="3110">
                  <c:v>6.2</c:v>
                </c:pt>
                <c:pt idx="3111">
                  <c:v>6.8</c:v>
                </c:pt>
                <c:pt idx="3112">
                  <c:v>6.1</c:v>
                </c:pt>
                <c:pt idx="3113">
                  <c:v>7.7</c:v>
                </c:pt>
                <c:pt idx="3114">
                  <c:v>5.2</c:v>
                </c:pt>
                <c:pt idx="3115">
                  <c:v>6.8</c:v>
                </c:pt>
                <c:pt idx="3116">
                  <c:v>7</c:v>
                </c:pt>
                <c:pt idx="3117">
                  <c:v>5.9</c:v>
                </c:pt>
                <c:pt idx="3118">
                  <c:v>7.1</c:v>
                </c:pt>
                <c:pt idx="3119">
                  <c:v>5.5</c:v>
                </c:pt>
                <c:pt idx="3120">
                  <c:v>7.4</c:v>
                </c:pt>
                <c:pt idx="3121">
                  <c:v>7.3</c:v>
                </c:pt>
                <c:pt idx="3122">
                  <c:v>4.5999999999999996</c:v>
                </c:pt>
                <c:pt idx="3123">
                  <c:v>7.2</c:v>
                </c:pt>
                <c:pt idx="3124">
                  <c:v>5.0999999999999996</c:v>
                </c:pt>
                <c:pt idx="3125">
                  <c:v>6.7</c:v>
                </c:pt>
                <c:pt idx="3126">
                  <c:v>5.3</c:v>
                </c:pt>
                <c:pt idx="3127">
                  <c:v>7.8</c:v>
                </c:pt>
                <c:pt idx="3128">
                  <c:v>6.7</c:v>
                </c:pt>
                <c:pt idx="3129">
                  <c:v>7.2</c:v>
                </c:pt>
                <c:pt idx="3130">
                  <c:v>5.8</c:v>
                </c:pt>
                <c:pt idx="3131">
                  <c:v>7</c:v>
                </c:pt>
                <c:pt idx="3132">
                  <c:v>3.8</c:v>
                </c:pt>
                <c:pt idx="3133">
                  <c:v>5.7</c:v>
                </c:pt>
                <c:pt idx="3134">
                  <c:v>6.7</c:v>
                </c:pt>
                <c:pt idx="3135">
                  <c:v>6.2</c:v>
                </c:pt>
                <c:pt idx="3136">
                  <c:v>6.2</c:v>
                </c:pt>
                <c:pt idx="3137">
                  <c:v>4.7</c:v>
                </c:pt>
                <c:pt idx="3138">
                  <c:v>6.3</c:v>
                </c:pt>
                <c:pt idx="3139">
                  <c:v>7.3</c:v>
                </c:pt>
                <c:pt idx="3140">
                  <c:v>6.1</c:v>
                </c:pt>
                <c:pt idx="3141">
                  <c:v>7.1</c:v>
                </c:pt>
                <c:pt idx="3142">
                  <c:v>7.1</c:v>
                </c:pt>
                <c:pt idx="3143">
                  <c:v>6.7</c:v>
                </c:pt>
                <c:pt idx="3144">
                  <c:v>6.9</c:v>
                </c:pt>
                <c:pt idx="3145">
                  <c:v>2.1</c:v>
                </c:pt>
                <c:pt idx="3146">
                  <c:v>6.6</c:v>
                </c:pt>
                <c:pt idx="3147">
                  <c:v>8.3000000000000007</c:v>
                </c:pt>
                <c:pt idx="3148">
                  <c:v>7.2</c:v>
                </c:pt>
                <c:pt idx="3149">
                  <c:v>5.6</c:v>
                </c:pt>
                <c:pt idx="3150">
                  <c:v>7.7</c:v>
                </c:pt>
                <c:pt idx="3151">
                  <c:v>6.6</c:v>
                </c:pt>
                <c:pt idx="3152">
                  <c:v>7.4</c:v>
                </c:pt>
                <c:pt idx="3153">
                  <c:v>7.1</c:v>
                </c:pt>
                <c:pt idx="3154">
                  <c:v>7.9</c:v>
                </c:pt>
                <c:pt idx="3155">
                  <c:v>6.7</c:v>
                </c:pt>
                <c:pt idx="3156">
                  <c:v>6.6</c:v>
                </c:pt>
                <c:pt idx="3157">
                  <c:v>7.9</c:v>
                </c:pt>
                <c:pt idx="3158">
                  <c:v>4.9000000000000004</c:v>
                </c:pt>
                <c:pt idx="3159">
                  <c:v>7.2</c:v>
                </c:pt>
                <c:pt idx="3160">
                  <c:v>6.1</c:v>
                </c:pt>
                <c:pt idx="3161">
                  <c:v>5.3</c:v>
                </c:pt>
                <c:pt idx="3162">
                  <c:v>5</c:v>
                </c:pt>
                <c:pt idx="3163">
                  <c:v>7.6</c:v>
                </c:pt>
                <c:pt idx="3164">
                  <c:v>7.6</c:v>
                </c:pt>
                <c:pt idx="3165">
                  <c:v>6.6</c:v>
                </c:pt>
                <c:pt idx="3166">
                  <c:v>6.6</c:v>
                </c:pt>
                <c:pt idx="3167">
                  <c:v>7.3</c:v>
                </c:pt>
                <c:pt idx="3168">
                  <c:v>6.6</c:v>
                </c:pt>
                <c:pt idx="3169">
                  <c:v>6.9</c:v>
                </c:pt>
                <c:pt idx="3170">
                  <c:v>5.8</c:v>
                </c:pt>
                <c:pt idx="3171">
                  <c:v>4.4000000000000004</c:v>
                </c:pt>
                <c:pt idx="3172">
                  <c:v>6.6</c:v>
                </c:pt>
                <c:pt idx="3173">
                  <c:v>7.1</c:v>
                </c:pt>
                <c:pt idx="3174">
                  <c:v>7.6</c:v>
                </c:pt>
                <c:pt idx="3175">
                  <c:v>4.5999999999999996</c:v>
                </c:pt>
                <c:pt idx="3176">
                  <c:v>6.8</c:v>
                </c:pt>
                <c:pt idx="3177">
                  <c:v>4.9000000000000004</c:v>
                </c:pt>
                <c:pt idx="3178">
                  <c:v>7.3</c:v>
                </c:pt>
                <c:pt idx="3179">
                  <c:v>5</c:v>
                </c:pt>
                <c:pt idx="3180">
                  <c:v>8</c:v>
                </c:pt>
                <c:pt idx="3181">
                  <c:v>5.2</c:v>
                </c:pt>
                <c:pt idx="3182">
                  <c:v>8.5</c:v>
                </c:pt>
                <c:pt idx="3183">
                  <c:v>6.5</c:v>
                </c:pt>
                <c:pt idx="3184">
                  <c:v>7.4</c:v>
                </c:pt>
                <c:pt idx="3185">
                  <c:v>7.7</c:v>
                </c:pt>
                <c:pt idx="3186">
                  <c:v>7.4</c:v>
                </c:pt>
                <c:pt idx="3187">
                  <c:v>5.0999999999999996</c:v>
                </c:pt>
                <c:pt idx="3188">
                  <c:v>5</c:v>
                </c:pt>
                <c:pt idx="3189">
                  <c:v>7.2</c:v>
                </c:pt>
                <c:pt idx="3190">
                  <c:v>6.4</c:v>
                </c:pt>
                <c:pt idx="3191">
                  <c:v>5.6</c:v>
                </c:pt>
                <c:pt idx="3192">
                  <c:v>6.2</c:v>
                </c:pt>
                <c:pt idx="3193">
                  <c:v>6.1</c:v>
                </c:pt>
                <c:pt idx="3194">
                  <c:v>5.2</c:v>
                </c:pt>
                <c:pt idx="3195">
                  <c:v>7.3</c:v>
                </c:pt>
                <c:pt idx="3196">
                  <c:v>7.5</c:v>
                </c:pt>
                <c:pt idx="3197">
                  <c:v>4.5</c:v>
                </c:pt>
                <c:pt idx="3198">
                  <c:v>6.6</c:v>
                </c:pt>
                <c:pt idx="3199">
                  <c:v>5.3</c:v>
                </c:pt>
                <c:pt idx="3200">
                  <c:v>4.9000000000000004</c:v>
                </c:pt>
                <c:pt idx="3201">
                  <c:v>7.7</c:v>
                </c:pt>
                <c:pt idx="3202">
                  <c:v>8</c:v>
                </c:pt>
                <c:pt idx="3203">
                  <c:v>3.8</c:v>
                </c:pt>
                <c:pt idx="3204">
                  <c:v>7.6</c:v>
                </c:pt>
                <c:pt idx="3205">
                  <c:v>5.9</c:v>
                </c:pt>
                <c:pt idx="3206">
                  <c:v>6.2</c:v>
                </c:pt>
                <c:pt idx="3207">
                  <c:v>7.2</c:v>
                </c:pt>
                <c:pt idx="3208">
                  <c:v>6.3</c:v>
                </c:pt>
                <c:pt idx="3209">
                  <c:v>5.2</c:v>
                </c:pt>
                <c:pt idx="3210">
                  <c:v>6.9</c:v>
                </c:pt>
                <c:pt idx="3211">
                  <c:v>6.8</c:v>
                </c:pt>
                <c:pt idx="3212">
                  <c:v>6.1</c:v>
                </c:pt>
                <c:pt idx="3213">
                  <c:v>5.9</c:v>
                </c:pt>
                <c:pt idx="3214">
                  <c:v>6.9</c:v>
                </c:pt>
                <c:pt idx="3215">
                  <c:v>7.7</c:v>
                </c:pt>
                <c:pt idx="3216">
                  <c:v>5.3</c:v>
                </c:pt>
                <c:pt idx="3217">
                  <c:v>7</c:v>
                </c:pt>
                <c:pt idx="3218">
                  <c:v>6.6</c:v>
                </c:pt>
                <c:pt idx="3219">
                  <c:v>6.4</c:v>
                </c:pt>
                <c:pt idx="3220">
                  <c:v>7.9</c:v>
                </c:pt>
                <c:pt idx="3221">
                  <c:v>7.7</c:v>
                </c:pt>
                <c:pt idx="3222">
                  <c:v>7.2</c:v>
                </c:pt>
                <c:pt idx="3223">
                  <c:v>6.8</c:v>
                </c:pt>
                <c:pt idx="3224">
                  <c:v>7.4</c:v>
                </c:pt>
                <c:pt idx="3225">
                  <c:v>4.5999999999999996</c:v>
                </c:pt>
                <c:pt idx="3226">
                  <c:v>6.4</c:v>
                </c:pt>
                <c:pt idx="3227">
                  <c:v>7</c:v>
                </c:pt>
                <c:pt idx="3228">
                  <c:v>7.7</c:v>
                </c:pt>
                <c:pt idx="3229">
                  <c:v>6.8</c:v>
                </c:pt>
                <c:pt idx="3230">
                  <c:v>7</c:v>
                </c:pt>
                <c:pt idx="3231">
                  <c:v>7</c:v>
                </c:pt>
                <c:pt idx="3232">
                  <c:v>6.3</c:v>
                </c:pt>
                <c:pt idx="3233">
                  <c:v>7.1</c:v>
                </c:pt>
                <c:pt idx="3234">
                  <c:v>7.1</c:v>
                </c:pt>
                <c:pt idx="3235">
                  <c:v>6.1</c:v>
                </c:pt>
                <c:pt idx="3236">
                  <c:v>7.3</c:v>
                </c:pt>
                <c:pt idx="3237">
                  <c:v>6.2</c:v>
                </c:pt>
                <c:pt idx="3238">
                  <c:v>6.2</c:v>
                </c:pt>
                <c:pt idx="3239">
                  <c:v>3.3</c:v>
                </c:pt>
                <c:pt idx="3240">
                  <c:v>7.4</c:v>
                </c:pt>
                <c:pt idx="3241">
                  <c:v>8</c:v>
                </c:pt>
                <c:pt idx="3242">
                  <c:v>5.9</c:v>
                </c:pt>
                <c:pt idx="3243">
                  <c:v>6.8</c:v>
                </c:pt>
                <c:pt idx="3244">
                  <c:v>7.4</c:v>
                </c:pt>
                <c:pt idx="3245">
                  <c:v>6.7</c:v>
                </c:pt>
                <c:pt idx="3246">
                  <c:v>5.5</c:v>
                </c:pt>
                <c:pt idx="3247">
                  <c:v>5.7</c:v>
                </c:pt>
                <c:pt idx="3248">
                  <c:v>7.2</c:v>
                </c:pt>
                <c:pt idx="3249">
                  <c:v>5.9</c:v>
                </c:pt>
                <c:pt idx="3250">
                  <c:v>6.7</c:v>
                </c:pt>
                <c:pt idx="3251">
                  <c:v>7.1</c:v>
                </c:pt>
                <c:pt idx="3252">
                  <c:v>7.7</c:v>
                </c:pt>
                <c:pt idx="3253">
                  <c:v>7.4</c:v>
                </c:pt>
                <c:pt idx="3254">
                  <c:v>8.4</c:v>
                </c:pt>
                <c:pt idx="3255">
                  <c:v>7.2</c:v>
                </c:pt>
                <c:pt idx="3256">
                  <c:v>8.1</c:v>
                </c:pt>
                <c:pt idx="3257">
                  <c:v>7.8</c:v>
                </c:pt>
                <c:pt idx="3258">
                  <c:v>6.8</c:v>
                </c:pt>
                <c:pt idx="3259">
                  <c:v>7.7</c:v>
                </c:pt>
                <c:pt idx="3260">
                  <c:v>6.5</c:v>
                </c:pt>
                <c:pt idx="3261">
                  <c:v>7.3</c:v>
                </c:pt>
                <c:pt idx="3262">
                  <c:v>5.9</c:v>
                </c:pt>
                <c:pt idx="3263">
                  <c:v>8.6999999999999993</c:v>
                </c:pt>
                <c:pt idx="3264">
                  <c:v>6.1</c:v>
                </c:pt>
                <c:pt idx="3265">
                  <c:v>7.6</c:v>
                </c:pt>
                <c:pt idx="3266">
                  <c:v>5.8</c:v>
                </c:pt>
                <c:pt idx="3267">
                  <c:v>6.5</c:v>
                </c:pt>
                <c:pt idx="3268">
                  <c:v>7.3</c:v>
                </c:pt>
                <c:pt idx="3269">
                  <c:v>6.2</c:v>
                </c:pt>
                <c:pt idx="3270">
                  <c:v>5</c:v>
                </c:pt>
                <c:pt idx="3271">
                  <c:v>7.8</c:v>
                </c:pt>
                <c:pt idx="3272">
                  <c:v>8.1</c:v>
                </c:pt>
                <c:pt idx="3273">
                  <c:v>6.7</c:v>
                </c:pt>
                <c:pt idx="3274">
                  <c:v>6.1</c:v>
                </c:pt>
                <c:pt idx="3275">
                  <c:v>7.1</c:v>
                </c:pt>
                <c:pt idx="3276">
                  <c:v>5.6</c:v>
                </c:pt>
                <c:pt idx="3277">
                  <c:v>7.6</c:v>
                </c:pt>
                <c:pt idx="3278">
                  <c:v>4.5999999999999996</c:v>
                </c:pt>
                <c:pt idx="3279">
                  <c:v>7.1</c:v>
                </c:pt>
                <c:pt idx="3280">
                  <c:v>7.3</c:v>
                </c:pt>
                <c:pt idx="3281">
                  <c:v>4</c:v>
                </c:pt>
                <c:pt idx="3282">
                  <c:v>8</c:v>
                </c:pt>
                <c:pt idx="3283">
                  <c:v>6.7</c:v>
                </c:pt>
                <c:pt idx="3284">
                  <c:v>5.7</c:v>
                </c:pt>
                <c:pt idx="3285">
                  <c:v>4.5999999999999996</c:v>
                </c:pt>
                <c:pt idx="3286">
                  <c:v>4</c:v>
                </c:pt>
                <c:pt idx="3287">
                  <c:v>7</c:v>
                </c:pt>
                <c:pt idx="3288">
                  <c:v>5.9</c:v>
                </c:pt>
                <c:pt idx="3289">
                  <c:v>4.8</c:v>
                </c:pt>
                <c:pt idx="3290">
                  <c:v>7.5</c:v>
                </c:pt>
                <c:pt idx="3291">
                  <c:v>4.7</c:v>
                </c:pt>
                <c:pt idx="3292">
                  <c:v>6.7</c:v>
                </c:pt>
                <c:pt idx="3293">
                  <c:v>6.7</c:v>
                </c:pt>
                <c:pt idx="3294">
                  <c:v>7.1</c:v>
                </c:pt>
                <c:pt idx="3295">
                  <c:v>2.7</c:v>
                </c:pt>
                <c:pt idx="3296">
                  <c:v>7.3</c:v>
                </c:pt>
                <c:pt idx="3297">
                  <c:v>7.6</c:v>
                </c:pt>
                <c:pt idx="3298">
                  <c:v>5.8</c:v>
                </c:pt>
                <c:pt idx="3299">
                  <c:v>6.5</c:v>
                </c:pt>
                <c:pt idx="3300">
                  <c:v>6.6</c:v>
                </c:pt>
                <c:pt idx="3301">
                  <c:v>6.9</c:v>
                </c:pt>
                <c:pt idx="3302">
                  <c:v>8.5</c:v>
                </c:pt>
                <c:pt idx="3303">
                  <c:v>4.8</c:v>
                </c:pt>
                <c:pt idx="3304">
                  <c:v>7</c:v>
                </c:pt>
                <c:pt idx="3305">
                  <c:v>5.4</c:v>
                </c:pt>
                <c:pt idx="3306">
                  <c:v>6.9</c:v>
                </c:pt>
                <c:pt idx="3307">
                  <c:v>6.6</c:v>
                </c:pt>
                <c:pt idx="3308">
                  <c:v>5.9</c:v>
                </c:pt>
                <c:pt idx="3309">
                  <c:v>6.3</c:v>
                </c:pt>
                <c:pt idx="3310">
                  <c:v>6.3</c:v>
                </c:pt>
                <c:pt idx="3311">
                  <c:v>7</c:v>
                </c:pt>
                <c:pt idx="3312">
                  <c:v>6.3</c:v>
                </c:pt>
                <c:pt idx="3313">
                  <c:v>6.2</c:v>
                </c:pt>
                <c:pt idx="3314">
                  <c:v>7.7</c:v>
                </c:pt>
                <c:pt idx="3315">
                  <c:v>6.5</c:v>
                </c:pt>
                <c:pt idx="3316">
                  <c:v>5.8</c:v>
                </c:pt>
                <c:pt idx="3317">
                  <c:v>6.1</c:v>
                </c:pt>
                <c:pt idx="3318">
                  <c:v>8.1999999999999993</c:v>
                </c:pt>
                <c:pt idx="3319">
                  <c:v>6</c:v>
                </c:pt>
                <c:pt idx="3320">
                  <c:v>6.8</c:v>
                </c:pt>
                <c:pt idx="3321">
                  <c:v>7</c:v>
                </c:pt>
                <c:pt idx="3322">
                  <c:v>6.8</c:v>
                </c:pt>
                <c:pt idx="3323">
                  <c:v>7.1</c:v>
                </c:pt>
                <c:pt idx="3324">
                  <c:v>6.9</c:v>
                </c:pt>
                <c:pt idx="3325">
                  <c:v>6.9</c:v>
                </c:pt>
                <c:pt idx="3326">
                  <c:v>6.9</c:v>
                </c:pt>
                <c:pt idx="3327">
                  <c:v>7.2</c:v>
                </c:pt>
                <c:pt idx="3328">
                  <c:v>7.8</c:v>
                </c:pt>
                <c:pt idx="3329">
                  <c:v>7.3</c:v>
                </c:pt>
                <c:pt idx="3330">
                  <c:v>7.5</c:v>
                </c:pt>
                <c:pt idx="3331">
                  <c:v>6</c:v>
                </c:pt>
                <c:pt idx="3332">
                  <c:v>6.8</c:v>
                </c:pt>
                <c:pt idx="3333">
                  <c:v>3.9</c:v>
                </c:pt>
                <c:pt idx="3334">
                  <c:v>6.1</c:v>
                </c:pt>
                <c:pt idx="3335">
                  <c:v>7.5</c:v>
                </c:pt>
                <c:pt idx="3336">
                  <c:v>8.1999999999999993</c:v>
                </c:pt>
                <c:pt idx="3337">
                  <c:v>7.8</c:v>
                </c:pt>
                <c:pt idx="3338">
                  <c:v>5.2</c:v>
                </c:pt>
                <c:pt idx="3339">
                  <c:v>6.8</c:v>
                </c:pt>
                <c:pt idx="3340">
                  <c:v>7</c:v>
                </c:pt>
                <c:pt idx="3341">
                  <c:v>6.5</c:v>
                </c:pt>
                <c:pt idx="3342">
                  <c:v>5.7</c:v>
                </c:pt>
                <c:pt idx="3343">
                  <c:v>6.4</c:v>
                </c:pt>
                <c:pt idx="3344">
                  <c:v>5.3</c:v>
                </c:pt>
                <c:pt idx="3345">
                  <c:v>7.6</c:v>
                </c:pt>
                <c:pt idx="3346">
                  <c:v>7.1</c:v>
                </c:pt>
                <c:pt idx="3347">
                  <c:v>6.5</c:v>
                </c:pt>
                <c:pt idx="3348">
                  <c:v>8.5</c:v>
                </c:pt>
                <c:pt idx="3349">
                  <c:v>8.6999999999999993</c:v>
                </c:pt>
                <c:pt idx="3350">
                  <c:v>7.1</c:v>
                </c:pt>
                <c:pt idx="3351">
                  <c:v>8.3000000000000007</c:v>
                </c:pt>
                <c:pt idx="3352">
                  <c:v>7.4</c:v>
                </c:pt>
                <c:pt idx="3353">
                  <c:v>7.5</c:v>
                </c:pt>
                <c:pt idx="3354">
                  <c:v>7.2</c:v>
                </c:pt>
                <c:pt idx="3355">
                  <c:v>7.6</c:v>
                </c:pt>
                <c:pt idx="3356">
                  <c:v>7.8</c:v>
                </c:pt>
                <c:pt idx="3357">
                  <c:v>8.1999999999999993</c:v>
                </c:pt>
                <c:pt idx="3358">
                  <c:v>6.6</c:v>
                </c:pt>
                <c:pt idx="3359">
                  <c:v>5.7</c:v>
                </c:pt>
                <c:pt idx="3360">
                  <c:v>7.4</c:v>
                </c:pt>
                <c:pt idx="3361">
                  <c:v>8</c:v>
                </c:pt>
                <c:pt idx="3362">
                  <c:v>5.4</c:v>
                </c:pt>
                <c:pt idx="3363">
                  <c:v>7.4</c:v>
                </c:pt>
                <c:pt idx="3364">
                  <c:v>5.7</c:v>
                </c:pt>
                <c:pt idx="3365">
                  <c:v>6.8</c:v>
                </c:pt>
                <c:pt idx="3366">
                  <c:v>5.4</c:v>
                </c:pt>
                <c:pt idx="3367">
                  <c:v>5.0999999999999996</c:v>
                </c:pt>
                <c:pt idx="3368">
                  <c:v>5.9</c:v>
                </c:pt>
                <c:pt idx="3369">
                  <c:v>8.1999999999999993</c:v>
                </c:pt>
                <c:pt idx="3370">
                  <c:v>5.3</c:v>
                </c:pt>
                <c:pt idx="3371">
                  <c:v>4.3</c:v>
                </c:pt>
                <c:pt idx="3372">
                  <c:v>7.2</c:v>
                </c:pt>
                <c:pt idx="3373">
                  <c:v>5.9</c:v>
                </c:pt>
                <c:pt idx="3374">
                  <c:v>3</c:v>
                </c:pt>
                <c:pt idx="3375">
                  <c:v>7.9</c:v>
                </c:pt>
                <c:pt idx="3376">
                  <c:v>3.2</c:v>
                </c:pt>
                <c:pt idx="3377">
                  <c:v>6.5</c:v>
                </c:pt>
                <c:pt idx="3378">
                  <c:v>7</c:v>
                </c:pt>
                <c:pt idx="3379">
                  <c:v>6.9</c:v>
                </c:pt>
                <c:pt idx="3380">
                  <c:v>4.4000000000000004</c:v>
                </c:pt>
                <c:pt idx="3381">
                  <c:v>6</c:v>
                </c:pt>
                <c:pt idx="3382">
                  <c:v>5.3</c:v>
                </c:pt>
                <c:pt idx="3383">
                  <c:v>5.3</c:v>
                </c:pt>
                <c:pt idx="3384">
                  <c:v>7.1</c:v>
                </c:pt>
                <c:pt idx="3385">
                  <c:v>5.4</c:v>
                </c:pt>
                <c:pt idx="3386">
                  <c:v>6.9</c:v>
                </c:pt>
                <c:pt idx="3387">
                  <c:v>7.3</c:v>
                </c:pt>
                <c:pt idx="3388">
                  <c:v>6.6</c:v>
                </c:pt>
                <c:pt idx="3389">
                  <c:v>5.4</c:v>
                </c:pt>
                <c:pt idx="3390">
                  <c:v>8.4</c:v>
                </c:pt>
                <c:pt idx="3391">
                  <c:v>6.3</c:v>
                </c:pt>
                <c:pt idx="3392">
                  <c:v>6.1</c:v>
                </c:pt>
                <c:pt idx="3393">
                  <c:v>5.3</c:v>
                </c:pt>
                <c:pt idx="3394">
                  <c:v>5.3</c:v>
                </c:pt>
                <c:pt idx="3395">
                  <c:v>6</c:v>
                </c:pt>
                <c:pt idx="3396">
                  <c:v>7.4</c:v>
                </c:pt>
                <c:pt idx="3397">
                  <c:v>4.0999999999999996</c:v>
                </c:pt>
                <c:pt idx="3398">
                  <c:v>6.7</c:v>
                </c:pt>
                <c:pt idx="3399">
                  <c:v>5.8</c:v>
                </c:pt>
                <c:pt idx="3400">
                  <c:v>6.5</c:v>
                </c:pt>
                <c:pt idx="3401">
                  <c:v>7</c:v>
                </c:pt>
                <c:pt idx="3402">
                  <c:v>8</c:v>
                </c:pt>
                <c:pt idx="3403">
                  <c:v>6.5</c:v>
                </c:pt>
                <c:pt idx="3404">
                  <c:v>6.8</c:v>
                </c:pt>
                <c:pt idx="3405">
                  <c:v>7.4</c:v>
                </c:pt>
                <c:pt idx="3406">
                  <c:v>8.3000000000000007</c:v>
                </c:pt>
                <c:pt idx="3407">
                  <c:v>5.3</c:v>
                </c:pt>
                <c:pt idx="3408">
                  <c:v>8.1</c:v>
                </c:pt>
                <c:pt idx="3409">
                  <c:v>8</c:v>
                </c:pt>
                <c:pt idx="3410">
                  <c:v>5.7</c:v>
                </c:pt>
                <c:pt idx="3411">
                  <c:v>7.1</c:v>
                </c:pt>
                <c:pt idx="3412">
                  <c:v>7.8</c:v>
                </c:pt>
                <c:pt idx="3413">
                  <c:v>5.9</c:v>
                </c:pt>
                <c:pt idx="3414">
                  <c:v>7.8</c:v>
                </c:pt>
                <c:pt idx="3415">
                  <c:v>5.3</c:v>
                </c:pt>
                <c:pt idx="3416">
                  <c:v>7.2</c:v>
                </c:pt>
                <c:pt idx="3417">
                  <c:v>5.0999999999999996</c:v>
                </c:pt>
                <c:pt idx="3418">
                  <c:v>5.0999999999999996</c:v>
                </c:pt>
                <c:pt idx="3419">
                  <c:v>4.9000000000000004</c:v>
                </c:pt>
                <c:pt idx="3420">
                  <c:v>6.9</c:v>
                </c:pt>
                <c:pt idx="3421">
                  <c:v>4.5999999999999996</c:v>
                </c:pt>
                <c:pt idx="3422">
                  <c:v>6.7</c:v>
                </c:pt>
                <c:pt idx="3423">
                  <c:v>7.1</c:v>
                </c:pt>
                <c:pt idx="3424">
                  <c:v>7.6</c:v>
                </c:pt>
                <c:pt idx="3425">
                  <c:v>8.1</c:v>
                </c:pt>
                <c:pt idx="3426">
                  <c:v>7</c:v>
                </c:pt>
                <c:pt idx="3427">
                  <c:v>7.1</c:v>
                </c:pt>
                <c:pt idx="3428">
                  <c:v>7.6</c:v>
                </c:pt>
                <c:pt idx="3429">
                  <c:v>7.1</c:v>
                </c:pt>
                <c:pt idx="3430">
                  <c:v>7.7</c:v>
                </c:pt>
                <c:pt idx="3431">
                  <c:v>7.6</c:v>
                </c:pt>
                <c:pt idx="3432">
                  <c:v>6.7</c:v>
                </c:pt>
                <c:pt idx="3433">
                  <c:v>5.7</c:v>
                </c:pt>
                <c:pt idx="3434">
                  <c:v>7.1</c:v>
                </c:pt>
                <c:pt idx="3435">
                  <c:v>6.2</c:v>
                </c:pt>
                <c:pt idx="3436">
                  <c:v>6.1</c:v>
                </c:pt>
                <c:pt idx="3437">
                  <c:v>5.9</c:v>
                </c:pt>
                <c:pt idx="3438">
                  <c:v>6.8</c:v>
                </c:pt>
                <c:pt idx="3439">
                  <c:v>6.8</c:v>
                </c:pt>
                <c:pt idx="3440">
                  <c:v>5.0999999999999996</c:v>
                </c:pt>
                <c:pt idx="3441">
                  <c:v>7.7</c:v>
                </c:pt>
                <c:pt idx="3442">
                  <c:v>3.9</c:v>
                </c:pt>
                <c:pt idx="3443">
                  <c:v>5.7</c:v>
                </c:pt>
                <c:pt idx="3444">
                  <c:v>4.7</c:v>
                </c:pt>
                <c:pt idx="3445">
                  <c:v>5.9</c:v>
                </c:pt>
                <c:pt idx="3446">
                  <c:v>8.1</c:v>
                </c:pt>
                <c:pt idx="3447">
                  <c:v>7.6</c:v>
                </c:pt>
                <c:pt idx="3448">
                  <c:v>7.5</c:v>
                </c:pt>
                <c:pt idx="3449">
                  <c:v>5.0999999999999996</c:v>
                </c:pt>
                <c:pt idx="3450">
                  <c:v>6.9</c:v>
                </c:pt>
                <c:pt idx="3451">
                  <c:v>7.6</c:v>
                </c:pt>
                <c:pt idx="3452">
                  <c:v>7.6</c:v>
                </c:pt>
                <c:pt idx="3453">
                  <c:v>7.6</c:v>
                </c:pt>
                <c:pt idx="3454">
                  <c:v>5.3</c:v>
                </c:pt>
                <c:pt idx="3455">
                  <c:v>8.5</c:v>
                </c:pt>
                <c:pt idx="3456">
                  <c:v>7</c:v>
                </c:pt>
                <c:pt idx="3457">
                  <c:v>7.8</c:v>
                </c:pt>
                <c:pt idx="3458">
                  <c:v>7.2</c:v>
                </c:pt>
                <c:pt idx="3459">
                  <c:v>8</c:v>
                </c:pt>
                <c:pt idx="3460">
                  <c:v>8.1</c:v>
                </c:pt>
                <c:pt idx="3461">
                  <c:v>6.8</c:v>
                </c:pt>
                <c:pt idx="3462">
                  <c:v>7.2</c:v>
                </c:pt>
                <c:pt idx="3463">
                  <c:v>7.4</c:v>
                </c:pt>
                <c:pt idx="3464">
                  <c:v>6.1</c:v>
                </c:pt>
                <c:pt idx="3465">
                  <c:v>7</c:v>
                </c:pt>
                <c:pt idx="3466">
                  <c:v>5.3</c:v>
                </c:pt>
                <c:pt idx="3467">
                  <c:v>4.7</c:v>
                </c:pt>
                <c:pt idx="3468">
                  <c:v>5.7</c:v>
                </c:pt>
                <c:pt idx="3469">
                  <c:v>7.8</c:v>
                </c:pt>
                <c:pt idx="3470">
                  <c:v>6.5</c:v>
                </c:pt>
                <c:pt idx="3471">
                  <c:v>8</c:v>
                </c:pt>
                <c:pt idx="3472">
                  <c:v>3.3</c:v>
                </c:pt>
                <c:pt idx="3473">
                  <c:v>6.9</c:v>
                </c:pt>
                <c:pt idx="3474">
                  <c:v>8.1</c:v>
                </c:pt>
                <c:pt idx="3475">
                  <c:v>6.8</c:v>
                </c:pt>
                <c:pt idx="3476">
                  <c:v>4.5999999999999996</c:v>
                </c:pt>
                <c:pt idx="3477">
                  <c:v>7</c:v>
                </c:pt>
                <c:pt idx="3478">
                  <c:v>6.7</c:v>
                </c:pt>
                <c:pt idx="3479">
                  <c:v>5.8</c:v>
                </c:pt>
                <c:pt idx="3480">
                  <c:v>4.5</c:v>
                </c:pt>
                <c:pt idx="3481">
                  <c:v>6.6</c:v>
                </c:pt>
                <c:pt idx="3482">
                  <c:v>6.6</c:v>
                </c:pt>
                <c:pt idx="3483">
                  <c:v>5.0999999999999996</c:v>
                </c:pt>
                <c:pt idx="3484">
                  <c:v>7.8</c:v>
                </c:pt>
                <c:pt idx="3485">
                  <c:v>7.7</c:v>
                </c:pt>
                <c:pt idx="3486">
                  <c:v>5.7</c:v>
                </c:pt>
                <c:pt idx="3487">
                  <c:v>7.1</c:v>
                </c:pt>
                <c:pt idx="3488">
                  <c:v>6.4</c:v>
                </c:pt>
                <c:pt idx="3489">
                  <c:v>7</c:v>
                </c:pt>
                <c:pt idx="3490">
                  <c:v>5.8</c:v>
                </c:pt>
                <c:pt idx="3491">
                  <c:v>5.9</c:v>
                </c:pt>
                <c:pt idx="3492">
                  <c:v>7.5</c:v>
                </c:pt>
                <c:pt idx="3493">
                  <c:v>7.8</c:v>
                </c:pt>
                <c:pt idx="3494">
                  <c:v>7.2</c:v>
                </c:pt>
                <c:pt idx="3495">
                  <c:v>5.6</c:v>
                </c:pt>
                <c:pt idx="3496">
                  <c:v>6.8</c:v>
                </c:pt>
                <c:pt idx="3497">
                  <c:v>7.3</c:v>
                </c:pt>
                <c:pt idx="3498">
                  <c:v>7.3</c:v>
                </c:pt>
                <c:pt idx="3499">
                  <c:v>7.8</c:v>
                </c:pt>
                <c:pt idx="3500">
                  <c:v>6.7</c:v>
                </c:pt>
                <c:pt idx="3501">
                  <c:v>7.5</c:v>
                </c:pt>
                <c:pt idx="3502">
                  <c:v>6.3</c:v>
                </c:pt>
                <c:pt idx="3503">
                  <c:v>6.3</c:v>
                </c:pt>
                <c:pt idx="3504">
                  <c:v>6.8</c:v>
                </c:pt>
                <c:pt idx="3505">
                  <c:v>7.8</c:v>
                </c:pt>
                <c:pt idx="3506">
                  <c:v>6.9</c:v>
                </c:pt>
                <c:pt idx="3507">
                  <c:v>7.2</c:v>
                </c:pt>
                <c:pt idx="3508">
                  <c:v>7.2</c:v>
                </c:pt>
                <c:pt idx="3509">
                  <c:v>5.4</c:v>
                </c:pt>
                <c:pt idx="3510">
                  <c:v>7.4</c:v>
                </c:pt>
                <c:pt idx="3511">
                  <c:v>7.1</c:v>
                </c:pt>
                <c:pt idx="3512">
                  <c:v>6.8</c:v>
                </c:pt>
                <c:pt idx="3513">
                  <c:v>7.4</c:v>
                </c:pt>
                <c:pt idx="3514">
                  <c:v>6.7</c:v>
                </c:pt>
                <c:pt idx="3515">
                  <c:v>7.2</c:v>
                </c:pt>
                <c:pt idx="3516">
                  <c:v>7.5</c:v>
                </c:pt>
                <c:pt idx="3517">
                  <c:v>6.8</c:v>
                </c:pt>
                <c:pt idx="3518">
                  <c:v>7.9</c:v>
                </c:pt>
                <c:pt idx="3519">
                  <c:v>6.7</c:v>
                </c:pt>
                <c:pt idx="3520">
                  <c:v>5.8</c:v>
                </c:pt>
                <c:pt idx="3521">
                  <c:v>6.5</c:v>
                </c:pt>
                <c:pt idx="3522">
                  <c:v>7.2</c:v>
                </c:pt>
                <c:pt idx="3523">
                  <c:v>6.5</c:v>
                </c:pt>
                <c:pt idx="3524">
                  <c:v>6.2</c:v>
                </c:pt>
                <c:pt idx="3525">
                  <c:v>8.6</c:v>
                </c:pt>
                <c:pt idx="3526">
                  <c:v>6.5</c:v>
                </c:pt>
                <c:pt idx="3527">
                  <c:v>6.3</c:v>
                </c:pt>
                <c:pt idx="3528">
                  <c:v>6.7</c:v>
                </c:pt>
                <c:pt idx="3529">
                  <c:v>6.7</c:v>
                </c:pt>
                <c:pt idx="3530">
                  <c:v>5.0999999999999996</c:v>
                </c:pt>
                <c:pt idx="3531">
                  <c:v>7</c:v>
                </c:pt>
                <c:pt idx="3532">
                  <c:v>7.7</c:v>
                </c:pt>
                <c:pt idx="3533">
                  <c:v>6.7</c:v>
                </c:pt>
                <c:pt idx="3534">
                  <c:v>6.6</c:v>
                </c:pt>
                <c:pt idx="3535">
                  <c:v>8.1999999999999993</c:v>
                </c:pt>
                <c:pt idx="3536">
                  <c:v>8.1</c:v>
                </c:pt>
                <c:pt idx="3537">
                  <c:v>7.2</c:v>
                </c:pt>
                <c:pt idx="3538">
                  <c:v>7.4</c:v>
                </c:pt>
                <c:pt idx="3539">
                  <c:v>6.5</c:v>
                </c:pt>
                <c:pt idx="3540">
                  <c:v>6.1</c:v>
                </c:pt>
                <c:pt idx="3541">
                  <c:v>6.2</c:v>
                </c:pt>
                <c:pt idx="3542">
                  <c:v>6.1</c:v>
                </c:pt>
                <c:pt idx="3543">
                  <c:v>7.2</c:v>
                </c:pt>
                <c:pt idx="3544">
                  <c:v>7.7</c:v>
                </c:pt>
                <c:pt idx="3545">
                  <c:v>7.1</c:v>
                </c:pt>
                <c:pt idx="3546">
                  <c:v>5.5</c:v>
                </c:pt>
                <c:pt idx="3547">
                  <c:v>7.4</c:v>
                </c:pt>
                <c:pt idx="3548">
                  <c:v>7.7</c:v>
                </c:pt>
                <c:pt idx="3549">
                  <c:v>7.8</c:v>
                </c:pt>
                <c:pt idx="3550">
                  <c:v>6.6</c:v>
                </c:pt>
                <c:pt idx="3551">
                  <c:v>6</c:v>
                </c:pt>
                <c:pt idx="3552">
                  <c:v>8.4</c:v>
                </c:pt>
                <c:pt idx="3553">
                  <c:v>8.9</c:v>
                </c:pt>
                <c:pt idx="3554">
                  <c:v>7.9</c:v>
                </c:pt>
                <c:pt idx="3555">
                  <c:v>6</c:v>
                </c:pt>
                <c:pt idx="3556">
                  <c:v>6.1</c:v>
                </c:pt>
                <c:pt idx="3557">
                  <c:v>6.2</c:v>
                </c:pt>
                <c:pt idx="3558">
                  <c:v>6.8</c:v>
                </c:pt>
                <c:pt idx="3559">
                  <c:v>5.9</c:v>
                </c:pt>
                <c:pt idx="3560">
                  <c:v>6.1</c:v>
                </c:pt>
                <c:pt idx="3561">
                  <c:v>7.6</c:v>
                </c:pt>
                <c:pt idx="3562">
                  <c:v>8.1</c:v>
                </c:pt>
                <c:pt idx="3563">
                  <c:v>6.8</c:v>
                </c:pt>
                <c:pt idx="3564">
                  <c:v>5.7</c:v>
                </c:pt>
                <c:pt idx="3565">
                  <c:v>6.6</c:v>
                </c:pt>
                <c:pt idx="3566">
                  <c:v>7.3</c:v>
                </c:pt>
                <c:pt idx="3567">
                  <c:v>5</c:v>
                </c:pt>
                <c:pt idx="3568">
                  <c:v>7</c:v>
                </c:pt>
                <c:pt idx="3569">
                  <c:v>3.4</c:v>
                </c:pt>
                <c:pt idx="3570">
                  <c:v>5.9</c:v>
                </c:pt>
                <c:pt idx="3571">
                  <c:v>6</c:v>
                </c:pt>
                <c:pt idx="3572">
                  <c:v>7.4</c:v>
                </c:pt>
                <c:pt idx="3573">
                  <c:v>7.4</c:v>
                </c:pt>
                <c:pt idx="3574">
                  <c:v>4.2</c:v>
                </c:pt>
                <c:pt idx="3575">
                  <c:v>6.2</c:v>
                </c:pt>
                <c:pt idx="3576">
                  <c:v>5.4</c:v>
                </c:pt>
                <c:pt idx="3577">
                  <c:v>7.2</c:v>
                </c:pt>
                <c:pt idx="3578">
                  <c:v>6.7</c:v>
                </c:pt>
                <c:pt idx="3579">
                  <c:v>7.5</c:v>
                </c:pt>
                <c:pt idx="3580">
                  <c:v>7.2</c:v>
                </c:pt>
                <c:pt idx="3581">
                  <c:v>7.4</c:v>
                </c:pt>
                <c:pt idx="3582">
                  <c:v>5.6</c:v>
                </c:pt>
                <c:pt idx="3583">
                  <c:v>6.8</c:v>
                </c:pt>
                <c:pt idx="3584">
                  <c:v>7.2</c:v>
                </c:pt>
                <c:pt idx="3585">
                  <c:v>7.7</c:v>
                </c:pt>
                <c:pt idx="3586">
                  <c:v>7</c:v>
                </c:pt>
                <c:pt idx="3587">
                  <c:v>6.4</c:v>
                </c:pt>
                <c:pt idx="3588">
                  <c:v>7.2</c:v>
                </c:pt>
                <c:pt idx="3589">
                  <c:v>7.2</c:v>
                </c:pt>
                <c:pt idx="3590">
                  <c:v>6.2</c:v>
                </c:pt>
                <c:pt idx="3591">
                  <c:v>6.9</c:v>
                </c:pt>
                <c:pt idx="3592">
                  <c:v>7</c:v>
                </c:pt>
                <c:pt idx="3593">
                  <c:v>6.7</c:v>
                </c:pt>
                <c:pt idx="3594">
                  <c:v>7.4</c:v>
                </c:pt>
                <c:pt idx="3595">
                  <c:v>6.1</c:v>
                </c:pt>
                <c:pt idx="3596">
                  <c:v>6.7</c:v>
                </c:pt>
                <c:pt idx="3597">
                  <c:v>8.1999999999999993</c:v>
                </c:pt>
                <c:pt idx="3598">
                  <c:v>7.7</c:v>
                </c:pt>
                <c:pt idx="3599">
                  <c:v>7.3</c:v>
                </c:pt>
                <c:pt idx="3600">
                  <c:v>7.6</c:v>
                </c:pt>
                <c:pt idx="3601">
                  <c:v>5.6</c:v>
                </c:pt>
                <c:pt idx="3602">
                  <c:v>6.4</c:v>
                </c:pt>
                <c:pt idx="3603">
                  <c:v>6.8</c:v>
                </c:pt>
                <c:pt idx="3604">
                  <c:v>6.1</c:v>
                </c:pt>
                <c:pt idx="3605">
                  <c:v>6</c:v>
                </c:pt>
                <c:pt idx="3606">
                  <c:v>6.1</c:v>
                </c:pt>
                <c:pt idx="3607">
                  <c:v>5.5</c:v>
                </c:pt>
                <c:pt idx="3608">
                  <c:v>6.9</c:v>
                </c:pt>
                <c:pt idx="3609">
                  <c:v>4.0999999999999996</c:v>
                </c:pt>
                <c:pt idx="3610">
                  <c:v>5.4</c:v>
                </c:pt>
                <c:pt idx="3611">
                  <c:v>7</c:v>
                </c:pt>
                <c:pt idx="3612">
                  <c:v>8.1999999999999993</c:v>
                </c:pt>
                <c:pt idx="3613">
                  <c:v>5.7</c:v>
                </c:pt>
                <c:pt idx="3614">
                  <c:v>7.9</c:v>
                </c:pt>
                <c:pt idx="3615">
                  <c:v>7.1</c:v>
                </c:pt>
                <c:pt idx="3616">
                  <c:v>6.4</c:v>
                </c:pt>
                <c:pt idx="3617">
                  <c:v>7.5</c:v>
                </c:pt>
                <c:pt idx="3618">
                  <c:v>6.4</c:v>
                </c:pt>
                <c:pt idx="3619">
                  <c:v>6.5</c:v>
                </c:pt>
                <c:pt idx="3620">
                  <c:v>7.2</c:v>
                </c:pt>
                <c:pt idx="3621">
                  <c:v>6</c:v>
                </c:pt>
                <c:pt idx="3622">
                  <c:v>5.6</c:v>
                </c:pt>
                <c:pt idx="3623">
                  <c:v>8.4</c:v>
                </c:pt>
                <c:pt idx="3624">
                  <c:v>7.5</c:v>
                </c:pt>
                <c:pt idx="3625">
                  <c:v>7.2</c:v>
                </c:pt>
                <c:pt idx="3626">
                  <c:v>7.2</c:v>
                </c:pt>
                <c:pt idx="3627">
                  <c:v>6.5</c:v>
                </c:pt>
                <c:pt idx="3628">
                  <c:v>6.4</c:v>
                </c:pt>
                <c:pt idx="3629">
                  <c:v>7.5</c:v>
                </c:pt>
                <c:pt idx="3630">
                  <c:v>6.9</c:v>
                </c:pt>
                <c:pt idx="3631">
                  <c:v>7</c:v>
                </c:pt>
                <c:pt idx="3632">
                  <c:v>6.3</c:v>
                </c:pt>
                <c:pt idx="3633">
                  <c:v>5.5</c:v>
                </c:pt>
                <c:pt idx="3634">
                  <c:v>4.8</c:v>
                </c:pt>
                <c:pt idx="3635">
                  <c:v>6.6</c:v>
                </c:pt>
                <c:pt idx="3636">
                  <c:v>5.2</c:v>
                </c:pt>
                <c:pt idx="3637">
                  <c:v>8.3000000000000007</c:v>
                </c:pt>
                <c:pt idx="3638">
                  <c:v>7.2</c:v>
                </c:pt>
                <c:pt idx="3639">
                  <c:v>7.2</c:v>
                </c:pt>
                <c:pt idx="3640">
                  <c:v>5.3</c:v>
                </c:pt>
                <c:pt idx="3641">
                  <c:v>7.2</c:v>
                </c:pt>
                <c:pt idx="3642">
                  <c:v>7.8</c:v>
                </c:pt>
                <c:pt idx="3643">
                  <c:v>6.4</c:v>
                </c:pt>
                <c:pt idx="3644">
                  <c:v>8.1</c:v>
                </c:pt>
                <c:pt idx="3645">
                  <c:v>5.6</c:v>
                </c:pt>
                <c:pt idx="3646">
                  <c:v>6.6</c:v>
                </c:pt>
                <c:pt idx="3647">
                  <c:v>7.7</c:v>
                </c:pt>
                <c:pt idx="3648">
                  <c:v>6.5</c:v>
                </c:pt>
                <c:pt idx="3649">
                  <c:v>6.1</c:v>
                </c:pt>
                <c:pt idx="3650">
                  <c:v>5.7</c:v>
                </c:pt>
                <c:pt idx="3651">
                  <c:v>5.9</c:v>
                </c:pt>
                <c:pt idx="3652">
                  <c:v>7.7</c:v>
                </c:pt>
                <c:pt idx="3653">
                  <c:v>7.1</c:v>
                </c:pt>
                <c:pt idx="3654">
                  <c:v>7.6</c:v>
                </c:pt>
                <c:pt idx="3655">
                  <c:v>7.4</c:v>
                </c:pt>
                <c:pt idx="3656">
                  <c:v>6.8</c:v>
                </c:pt>
                <c:pt idx="3657">
                  <c:v>6.5</c:v>
                </c:pt>
                <c:pt idx="3658">
                  <c:v>7.3</c:v>
                </c:pt>
                <c:pt idx="3659">
                  <c:v>7.3</c:v>
                </c:pt>
                <c:pt idx="3660">
                  <c:v>6.5</c:v>
                </c:pt>
                <c:pt idx="3661">
                  <c:v>6</c:v>
                </c:pt>
                <c:pt idx="3662">
                  <c:v>5.3</c:v>
                </c:pt>
                <c:pt idx="3663">
                  <c:v>6.6</c:v>
                </c:pt>
                <c:pt idx="3664">
                  <c:v>8.6999999999999993</c:v>
                </c:pt>
                <c:pt idx="3665">
                  <c:v>6.2</c:v>
                </c:pt>
                <c:pt idx="3666">
                  <c:v>5.8</c:v>
                </c:pt>
                <c:pt idx="3667">
                  <c:v>6.7</c:v>
                </c:pt>
                <c:pt idx="3668">
                  <c:v>5.7</c:v>
                </c:pt>
                <c:pt idx="3669">
                  <c:v>6.1</c:v>
                </c:pt>
                <c:pt idx="3670">
                  <c:v>6.4</c:v>
                </c:pt>
                <c:pt idx="3671">
                  <c:v>4.5999999999999996</c:v>
                </c:pt>
                <c:pt idx="3672">
                  <c:v>3.3</c:v>
                </c:pt>
                <c:pt idx="3673">
                  <c:v>6.4</c:v>
                </c:pt>
                <c:pt idx="3674">
                  <c:v>5.9</c:v>
                </c:pt>
                <c:pt idx="3675">
                  <c:v>7.7</c:v>
                </c:pt>
                <c:pt idx="3676">
                  <c:v>7.1</c:v>
                </c:pt>
                <c:pt idx="3677">
                  <c:v>6.2</c:v>
                </c:pt>
                <c:pt idx="3678">
                  <c:v>7.7</c:v>
                </c:pt>
                <c:pt idx="3679">
                  <c:v>7.5</c:v>
                </c:pt>
                <c:pt idx="3680">
                  <c:v>6.9</c:v>
                </c:pt>
                <c:pt idx="3681">
                  <c:v>7.1</c:v>
                </c:pt>
                <c:pt idx="3682">
                  <c:v>6.3</c:v>
                </c:pt>
                <c:pt idx="3683">
                  <c:v>8.3000000000000007</c:v>
                </c:pt>
                <c:pt idx="3684">
                  <c:v>7.1</c:v>
                </c:pt>
                <c:pt idx="3685">
                  <c:v>7.2</c:v>
                </c:pt>
                <c:pt idx="3686">
                  <c:v>6.9</c:v>
                </c:pt>
                <c:pt idx="3687">
                  <c:v>6.1</c:v>
                </c:pt>
                <c:pt idx="3688">
                  <c:v>6.3</c:v>
                </c:pt>
                <c:pt idx="3689">
                  <c:v>6.1</c:v>
                </c:pt>
                <c:pt idx="3690">
                  <c:v>7.8</c:v>
                </c:pt>
                <c:pt idx="3691">
                  <c:v>4.7</c:v>
                </c:pt>
                <c:pt idx="3692">
                  <c:v>7.9</c:v>
                </c:pt>
                <c:pt idx="3693">
                  <c:v>6.7</c:v>
                </c:pt>
                <c:pt idx="3694">
                  <c:v>6.6</c:v>
                </c:pt>
                <c:pt idx="3695">
                  <c:v>6.9</c:v>
                </c:pt>
                <c:pt idx="3696">
                  <c:v>7.1</c:v>
                </c:pt>
                <c:pt idx="3697">
                  <c:v>6.7</c:v>
                </c:pt>
                <c:pt idx="3698">
                  <c:v>7.1</c:v>
                </c:pt>
                <c:pt idx="3699">
                  <c:v>6.6</c:v>
                </c:pt>
                <c:pt idx="3700">
                  <c:v>7.4</c:v>
                </c:pt>
                <c:pt idx="3701">
                  <c:v>4.8</c:v>
                </c:pt>
                <c:pt idx="3702">
                  <c:v>6.4</c:v>
                </c:pt>
                <c:pt idx="3703">
                  <c:v>7.3</c:v>
                </c:pt>
                <c:pt idx="3704">
                  <c:v>6.9</c:v>
                </c:pt>
                <c:pt idx="3705">
                  <c:v>7.2</c:v>
                </c:pt>
                <c:pt idx="3706">
                  <c:v>6.5</c:v>
                </c:pt>
                <c:pt idx="3707">
                  <c:v>6.6</c:v>
                </c:pt>
                <c:pt idx="3708">
                  <c:v>6.7</c:v>
                </c:pt>
                <c:pt idx="3709">
                  <c:v>7.3</c:v>
                </c:pt>
                <c:pt idx="3710">
                  <c:v>7</c:v>
                </c:pt>
                <c:pt idx="3711">
                  <c:v>5.5</c:v>
                </c:pt>
                <c:pt idx="3712">
                  <c:v>6.7</c:v>
                </c:pt>
                <c:pt idx="3713">
                  <c:v>3.9</c:v>
                </c:pt>
                <c:pt idx="3714">
                  <c:v>7.5</c:v>
                </c:pt>
                <c:pt idx="3715">
                  <c:v>7</c:v>
                </c:pt>
                <c:pt idx="3716">
                  <c:v>6.7</c:v>
                </c:pt>
                <c:pt idx="3717">
                  <c:v>7.4</c:v>
                </c:pt>
                <c:pt idx="3718">
                  <c:v>8</c:v>
                </c:pt>
                <c:pt idx="3719">
                  <c:v>7.1</c:v>
                </c:pt>
                <c:pt idx="3720">
                  <c:v>7.7</c:v>
                </c:pt>
                <c:pt idx="3721">
                  <c:v>8.5</c:v>
                </c:pt>
                <c:pt idx="3722">
                  <c:v>7.7</c:v>
                </c:pt>
                <c:pt idx="3723">
                  <c:v>6.5</c:v>
                </c:pt>
                <c:pt idx="3724">
                  <c:v>7</c:v>
                </c:pt>
                <c:pt idx="3725">
                  <c:v>5.5</c:v>
                </c:pt>
                <c:pt idx="3726">
                  <c:v>6.3</c:v>
                </c:pt>
                <c:pt idx="3727">
                  <c:v>7.9</c:v>
                </c:pt>
                <c:pt idx="3728">
                  <c:v>7.4</c:v>
                </c:pt>
                <c:pt idx="3729">
                  <c:v>7.5</c:v>
                </c:pt>
                <c:pt idx="3730">
                  <c:v>7.5</c:v>
                </c:pt>
                <c:pt idx="3731">
                  <c:v>6.7</c:v>
                </c:pt>
                <c:pt idx="3732">
                  <c:v>4.2</c:v>
                </c:pt>
                <c:pt idx="3733">
                  <c:v>7</c:v>
                </c:pt>
                <c:pt idx="3734">
                  <c:v>7</c:v>
                </c:pt>
                <c:pt idx="3735">
                  <c:v>6.8</c:v>
                </c:pt>
                <c:pt idx="3736">
                  <c:v>6.6</c:v>
                </c:pt>
                <c:pt idx="3737">
                  <c:v>7.5</c:v>
                </c:pt>
                <c:pt idx="3738">
                  <c:v>5.3</c:v>
                </c:pt>
                <c:pt idx="3739">
                  <c:v>7.3</c:v>
                </c:pt>
                <c:pt idx="3740">
                  <c:v>5.6</c:v>
                </c:pt>
                <c:pt idx="3741">
                  <c:v>5.6</c:v>
                </c:pt>
                <c:pt idx="3742">
                  <c:v>6.6</c:v>
                </c:pt>
                <c:pt idx="3743">
                  <c:v>6.3</c:v>
                </c:pt>
                <c:pt idx="3744">
                  <c:v>7.5</c:v>
                </c:pt>
                <c:pt idx="3745">
                  <c:v>7.6</c:v>
                </c:pt>
                <c:pt idx="3746">
                  <c:v>7.8</c:v>
                </c:pt>
                <c:pt idx="3747">
                  <c:v>7.3</c:v>
                </c:pt>
                <c:pt idx="3748">
                  <c:v>5.7</c:v>
                </c:pt>
                <c:pt idx="3749">
                  <c:v>7.1</c:v>
                </c:pt>
                <c:pt idx="3750">
                  <c:v>6.1</c:v>
                </c:pt>
                <c:pt idx="3751">
                  <c:v>6.9</c:v>
                </c:pt>
                <c:pt idx="3752">
                  <c:v>7.5</c:v>
                </c:pt>
                <c:pt idx="3753">
                  <c:v>7</c:v>
                </c:pt>
                <c:pt idx="3754">
                  <c:v>6.9</c:v>
                </c:pt>
                <c:pt idx="3755">
                  <c:v>6.6</c:v>
                </c:pt>
              </c:numCache>
            </c:numRef>
          </c:xVal>
          <c:yVal>
            <c:numRef>
              <c:f>'Movie duration analysis'!$B$2:$B$3757</c:f>
              <c:numCache>
                <c:formatCode>General</c:formatCode>
                <c:ptCount val="3756"/>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122</c:v>
                </c:pt>
                <c:pt idx="56">
                  <c:v>98</c:v>
                </c:pt>
                <c:pt idx="57">
                  <c:v>91</c:v>
                </c:pt>
                <c:pt idx="58">
                  <c:v>158</c:v>
                </c:pt>
                <c:pt idx="59">
                  <c:v>96</c:v>
                </c:pt>
                <c:pt idx="60">
                  <c:v>127</c:v>
                </c:pt>
                <c:pt idx="61">
                  <c:v>110</c:v>
                </c:pt>
                <c:pt idx="62">
                  <c:v>150</c:v>
                </c:pt>
                <c:pt idx="63">
                  <c:v>144</c:v>
                </c:pt>
                <c:pt idx="64">
                  <c:v>152</c:v>
                </c:pt>
                <c:pt idx="65">
                  <c:v>96</c:v>
                </c:pt>
                <c:pt idx="66">
                  <c:v>94</c:v>
                </c:pt>
                <c:pt idx="67">
                  <c:v>126</c:v>
                </c:pt>
                <c:pt idx="68">
                  <c:v>126</c:v>
                </c:pt>
                <c:pt idx="69">
                  <c:v>106</c:v>
                </c:pt>
                <c:pt idx="70">
                  <c:v>112</c:v>
                </c:pt>
                <c:pt idx="71">
                  <c:v>123</c:v>
                </c:pt>
                <c:pt idx="72">
                  <c:v>96</c:v>
                </c:pt>
                <c:pt idx="73">
                  <c:v>113</c:v>
                </c:pt>
                <c:pt idx="74">
                  <c:v>176</c:v>
                </c:pt>
                <c:pt idx="75">
                  <c:v>118</c:v>
                </c:pt>
                <c:pt idx="76">
                  <c:v>95</c:v>
                </c:pt>
                <c:pt idx="77">
                  <c:v>106</c:v>
                </c:pt>
                <c:pt idx="78">
                  <c:v>124</c:v>
                </c:pt>
                <c:pt idx="79">
                  <c:v>132</c:v>
                </c:pt>
                <c:pt idx="80">
                  <c:v>97</c:v>
                </c:pt>
                <c:pt idx="81">
                  <c:v>130</c:v>
                </c:pt>
                <c:pt idx="82">
                  <c:v>128</c:v>
                </c:pt>
                <c:pt idx="83">
                  <c:v>136</c:v>
                </c:pt>
                <c:pt idx="84">
                  <c:v>93</c:v>
                </c:pt>
                <c:pt idx="85">
                  <c:v>130</c:v>
                </c:pt>
                <c:pt idx="86">
                  <c:v>102</c:v>
                </c:pt>
                <c:pt idx="87">
                  <c:v>101</c:v>
                </c:pt>
                <c:pt idx="88">
                  <c:v>100</c:v>
                </c:pt>
                <c:pt idx="89">
                  <c:v>120</c:v>
                </c:pt>
                <c:pt idx="90">
                  <c:v>98</c:v>
                </c:pt>
                <c:pt idx="91">
                  <c:v>109</c:v>
                </c:pt>
                <c:pt idx="92">
                  <c:v>121</c:v>
                </c:pt>
                <c:pt idx="93">
                  <c:v>169</c:v>
                </c:pt>
                <c:pt idx="94">
                  <c:v>148</c:v>
                </c:pt>
                <c:pt idx="95">
                  <c:v>106</c:v>
                </c:pt>
                <c:pt idx="96">
                  <c:v>166</c:v>
                </c:pt>
                <c:pt idx="97">
                  <c:v>132</c:v>
                </c:pt>
                <c:pt idx="98">
                  <c:v>137</c:v>
                </c:pt>
                <c:pt idx="99">
                  <c:v>109</c:v>
                </c:pt>
                <c:pt idx="100">
                  <c:v>98</c:v>
                </c:pt>
                <c:pt idx="101">
                  <c:v>113</c:v>
                </c:pt>
                <c:pt idx="102">
                  <c:v>93</c:v>
                </c:pt>
                <c:pt idx="103">
                  <c:v>123</c:v>
                </c:pt>
                <c:pt idx="104">
                  <c:v>126</c:v>
                </c:pt>
                <c:pt idx="105">
                  <c:v>113</c:v>
                </c:pt>
                <c:pt idx="106">
                  <c:v>184</c:v>
                </c:pt>
                <c:pt idx="107">
                  <c:v>144</c:v>
                </c:pt>
                <c:pt idx="108">
                  <c:v>206</c:v>
                </c:pt>
                <c:pt idx="109">
                  <c:v>138</c:v>
                </c:pt>
                <c:pt idx="110">
                  <c:v>157</c:v>
                </c:pt>
                <c:pt idx="111">
                  <c:v>102</c:v>
                </c:pt>
                <c:pt idx="112">
                  <c:v>104</c:v>
                </c:pt>
                <c:pt idx="113">
                  <c:v>115</c:v>
                </c:pt>
                <c:pt idx="114">
                  <c:v>111</c:v>
                </c:pt>
                <c:pt idx="115">
                  <c:v>128</c:v>
                </c:pt>
                <c:pt idx="116">
                  <c:v>89</c:v>
                </c:pt>
                <c:pt idx="117">
                  <c:v>105</c:v>
                </c:pt>
                <c:pt idx="118">
                  <c:v>119</c:v>
                </c:pt>
                <c:pt idx="119">
                  <c:v>129</c:v>
                </c:pt>
                <c:pt idx="120">
                  <c:v>102</c:v>
                </c:pt>
                <c:pt idx="121">
                  <c:v>138</c:v>
                </c:pt>
                <c:pt idx="122">
                  <c:v>112</c:v>
                </c:pt>
                <c:pt idx="123">
                  <c:v>120</c:v>
                </c:pt>
                <c:pt idx="124">
                  <c:v>146</c:v>
                </c:pt>
                <c:pt idx="125">
                  <c:v>115</c:v>
                </c:pt>
                <c:pt idx="126">
                  <c:v>96</c:v>
                </c:pt>
                <c:pt idx="127">
                  <c:v>88</c:v>
                </c:pt>
                <c:pt idx="128">
                  <c:v>99</c:v>
                </c:pt>
                <c:pt idx="129">
                  <c:v>113</c:v>
                </c:pt>
                <c:pt idx="130">
                  <c:v>131</c:v>
                </c:pt>
                <c:pt idx="131">
                  <c:v>119</c:v>
                </c:pt>
                <c:pt idx="132">
                  <c:v>110</c:v>
                </c:pt>
                <c:pt idx="133">
                  <c:v>91</c:v>
                </c:pt>
                <c:pt idx="134">
                  <c:v>90</c:v>
                </c:pt>
                <c:pt idx="135">
                  <c:v>103</c:v>
                </c:pt>
                <c:pt idx="136">
                  <c:v>124</c:v>
                </c:pt>
                <c:pt idx="137">
                  <c:v>131</c:v>
                </c:pt>
                <c:pt idx="138">
                  <c:v>88</c:v>
                </c:pt>
                <c:pt idx="139">
                  <c:v>85</c:v>
                </c:pt>
                <c:pt idx="140">
                  <c:v>111</c:v>
                </c:pt>
                <c:pt idx="141">
                  <c:v>92</c:v>
                </c:pt>
                <c:pt idx="142">
                  <c:v>196</c:v>
                </c:pt>
                <c:pt idx="143">
                  <c:v>93</c:v>
                </c:pt>
                <c:pt idx="144">
                  <c:v>133</c:v>
                </c:pt>
                <c:pt idx="145">
                  <c:v>116</c:v>
                </c:pt>
                <c:pt idx="146">
                  <c:v>153</c:v>
                </c:pt>
                <c:pt idx="147">
                  <c:v>88</c:v>
                </c:pt>
                <c:pt idx="148">
                  <c:v>115</c:v>
                </c:pt>
                <c:pt idx="149">
                  <c:v>95</c:v>
                </c:pt>
                <c:pt idx="150">
                  <c:v>133</c:v>
                </c:pt>
                <c:pt idx="151">
                  <c:v>97</c:v>
                </c:pt>
                <c:pt idx="152">
                  <c:v>90</c:v>
                </c:pt>
                <c:pt idx="153">
                  <c:v>154</c:v>
                </c:pt>
                <c:pt idx="154">
                  <c:v>150</c:v>
                </c:pt>
                <c:pt idx="155">
                  <c:v>127</c:v>
                </c:pt>
                <c:pt idx="156">
                  <c:v>121</c:v>
                </c:pt>
                <c:pt idx="157">
                  <c:v>102</c:v>
                </c:pt>
                <c:pt idx="158">
                  <c:v>126</c:v>
                </c:pt>
                <c:pt idx="159">
                  <c:v>121</c:v>
                </c:pt>
                <c:pt idx="160">
                  <c:v>215</c:v>
                </c:pt>
                <c:pt idx="161">
                  <c:v>127</c:v>
                </c:pt>
                <c:pt idx="162">
                  <c:v>138</c:v>
                </c:pt>
                <c:pt idx="163">
                  <c:v>122</c:v>
                </c:pt>
                <c:pt idx="164">
                  <c:v>124</c:v>
                </c:pt>
                <c:pt idx="165">
                  <c:v>106</c:v>
                </c:pt>
                <c:pt idx="166">
                  <c:v>124</c:v>
                </c:pt>
                <c:pt idx="167">
                  <c:v>128</c:v>
                </c:pt>
                <c:pt idx="168">
                  <c:v>138</c:v>
                </c:pt>
                <c:pt idx="169">
                  <c:v>115</c:v>
                </c:pt>
                <c:pt idx="170">
                  <c:v>100</c:v>
                </c:pt>
                <c:pt idx="171">
                  <c:v>135</c:v>
                </c:pt>
                <c:pt idx="172">
                  <c:v>117</c:v>
                </c:pt>
                <c:pt idx="173">
                  <c:v>156</c:v>
                </c:pt>
                <c:pt idx="174">
                  <c:v>96</c:v>
                </c:pt>
                <c:pt idx="175">
                  <c:v>107</c:v>
                </c:pt>
                <c:pt idx="176">
                  <c:v>92</c:v>
                </c:pt>
                <c:pt idx="177">
                  <c:v>115</c:v>
                </c:pt>
                <c:pt idx="178">
                  <c:v>92</c:v>
                </c:pt>
                <c:pt idx="179">
                  <c:v>117</c:v>
                </c:pt>
                <c:pt idx="180">
                  <c:v>146</c:v>
                </c:pt>
                <c:pt idx="181">
                  <c:v>115</c:v>
                </c:pt>
                <c:pt idx="182">
                  <c:v>94</c:v>
                </c:pt>
                <c:pt idx="183">
                  <c:v>116</c:v>
                </c:pt>
                <c:pt idx="184">
                  <c:v>147</c:v>
                </c:pt>
                <c:pt idx="185">
                  <c:v>90</c:v>
                </c:pt>
                <c:pt idx="186">
                  <c:v>101</c:v>
                </c:pt>
                <c:pt idx="187">
                  <c:v>138</c:v>
                </c:pt>
                <c:pt idx="188">
                  <c:v>107</c:v>
                </c:pt>
                <c:pt idx="189">
                  <c:v>142</c:v>
                </c:pt>
                <c:pt idx="190">
                  <c:v>165</c:v>
                </c:pt>
                <c:pt idx="191">
                  <c:v>100</c:v>
                </c:pt>
                <c:pt idx="192">
                  <c:v>82</c:v>
                </c:pt>
                <c:pt idx="193">
                  <c:v>98</c:v>
                </c:pt>
                <c:pt idx="194">
                  <c:v>95</c:v>
                </c:pt>
                <c:pt idx="195">
                  <c:v>159</c:v>
                </c:pt>
                <c:pt idx="196">
                  <c:v>96</c:v>
                </c:pt>
                <c:pt idx="197">
                  <c:v>143</c:v>
                </c:pt>
                <c:pt idx="198">
                  <c:v>123</c:v>
                </c:pt>
                <c:pt idx="199">
                  <c:v>174</c:v>
                </c:pt>
                <c:pt idx="200">
                  <c:v>101</c:v>
                </c:pt>
                <c:pt idx="201">
                  <c:v>134</c:v>
                </c:pt>
                <c:pt idx="202">
                  <c:v>132</c:v>
                </c:pt>
                <c:pt idx="203">
                  <c:v>129</c:v>
                </c:pt>
                <c:pt idx="204">
                  <c:v>106</c:v>
                </c:pt>
                <c:pt idx="205">
                  <c:v>113</c:v>
                </c:pt>
                <c:pt idx="206">
                  <c:v>102</c:v>
                </c:pt>
                <c:pt idx="207">
                  <c:v>135</c:v>
                </c:pt>
                <c:pt idx="208">
                  <c:v>125</c:v>
                </c:pt>
                <c:pt idx="209">
                  <c:v>110</c:v>
                </c:pt>
                <c:pt idx="210">
                  <c:v>124</c:v>
                </c:pt>
                <c:pt idx="211">
                  <c:v>123</c:v>
                </c:pt>
                <c:pt idx="212">
                  <c:v>130</c:v>
                </c:pt>
                <c:pt idx="213">
                  <c:v>92</c:v>
                </c:pt>
                <c:pt idx="214">
                  <c:v>127</c:v>
                </c:pt>
                <c:pt idx="215">
                  <c:v>123</c:v>
                </c:pt>
                <c:pt idx="216">
                  <c:v>123</c:v>
                </c:pt>
                <c:pt idx="217">
                  <c:v>107</c:v>
                </c:pt>
                <c:pt idx="218">
                  <c:v>124</c:v>
                </c:pt>
                <c:pt idx="219">
                  <c:v>77</c:v>
                </c:pt>
                <c:pt idx="220">
                  <c:v>109</c:v>
                </c:pt>
                <c:pt idx="221">
                  <c:v>134</c:v>
                </c:pt>
                <c:pt idx="222">
                  <c:v>117</c:v>
                </c:pt>
                <c:pt idx="223">
                  <c:v>135</c:v>
                </c:pt>
                <c:pt idx="224">
                  <c:v>121</c:v>
                </c:pt>
                <c:pt idx="225">
                  <c:v>117</c:v>
                </c:pt>
                <c:pt idx="226">
                  <c:v>124</c:v>
                </c:pt>
                <c:pt idx="227">
                  <c:v>140</c:v>
                </c:pt>
                <c:pt idx="228">
                  <c:v>142</c:v>
                </c:pt>
                <c:pt idx="229">
                  <c:v>92</c:v>
                </c:pt>
                <c:pt idx="230">
                  <c:v>138</c:v>
                </c:pt>
                <c:pt idx="231">
                  <c:v>136</c:v>
                </c:pt>
                <c:pt idx="232">
                  <c:v>98</c:v>
                </c:pt>
                <c:pt idx="233">
                  <c:v>153</c:v>
                </c:pt>
                <c:pt idx="234">
                  <c:v>120</c:v>
                </c:pt>
                <c:pt idx="235">
                  <c:v>101</c:v>
                </c:pt>
                <c:pt idx="236">
                  <c:v>91</c:v>
                </c:pt>
                <c:pt idx="237">
                  <c:v>108</c:v>
                </c:pt>
                <c:pt idx="238">
                  <c:v>100</c:v>
                </c:pt>
                <c:pt idx="239">
                  <c:v>108</c:v>
                </c:pt>
                <c:pt idx="240">
                  <c:v>114</c:v>
                </c:pt>
                <c:pt idx="241">
                  <c:v>119</c:v>
                </c:pt>
                <c:pt idx="242">
                  <c:v>142</c:v>
                </c:pt>
                <c:pt idx="243">
                  <c:v>125</c:v>
                </c:pt>
                <c:pt idx="244">
                  <c:v>126</c:v>
                </c:pt>
                <c:pt idx="245">
                  <c:v>119</c:v>
                </c:pt>
                <c:pt idx="246">
                  <c:v>170</c:v>
                </c:pt>
                <c:pt idx="247">
                  <c:v>85</c:v>
                </c:pt>
                <c:pt idx="248">
                  <c:v>119</c:v>
                </c:pt>
                <c:pt idx="249">
                  <c:v>102</c:v>
                </c:pt>
                <c:pt idx="250">
                  <c:v>103</c:v>
                </c:pt>
                <c:pt idx="251">
                  <c:v>76</c:v>
                </c:pt>
                <c:pt idx="252">
                  <c:v>120</c:v>
                </c:pt>
                <c:pt idx="253">
                  <c:v>127</c:v>
                </c:pt>
                <c:pt idx="254">
                  <c:v>105</c:v>
                </c:pt>
                <c:pt idx="255">
                  <c:v>121</c:v>
                </c:pt>
                <c:pt idx="256">
                  <c:v>114</c:v>
                </c:pt>
                <c:pt idx="257">
                  <c:v>129</c:v>
                </c:pt>
                <c:pt idx="258">
                  <c:v>171</c:v>
                </c:pt>
                <c:pt idx="259">
                  <c:v>120</c:v>
                </c:pt>
                <c:pt idx="260">
                  <c:v>165</c:v>
                </c:pt>
                <c:pt idx="261">
                  <c:v>82</c:v>
                </c:pt>
                <c:pt idx="262">
                  <c:v>115</c:v>
                </c:pt>
                <c:pt idx="263">
                  <c:v>194</c:v>
                </c:pt>
                <c:pt idx="264">
                  <c:v>84</c:v>
                </c:pt>
                <c:pt idx="265">
                  <c:v>97</c:v>
                </c:pt>
                <c:pt idx="266">
                  <c:v>151</c:v>
                </c:pt>
                <c:pt idx="267">
                  <c:v>136</c:v>
                </c:pt>
                <c:pt idx="268">
                  <c:v>104</c:v>
                </c:pt>
                <c:pt idx="269">
                  <c:v>127</c:v>
                </c:pt>
                <c:pt idx="270">
                  <c:v>171</c:v>
                </c:pt>
                <c:pt idx="271">
                  <c:v>145</c:v>
                </c:pt>
                <c:pt idx="272">
                  <c:v>174</c:v>
                </c:pt>
                <c:pt idx="273">
                  <c:v>144</c:v>
                </c:pt>
                <c:pt idx="274">
                  <c:v>119</c:v>
                </c:pt>
                <c:pt idx="275">
                  <c:v>153</c:v>
                </c:pt>
                <c:pt idx="276">
                  <c:v>140</c:v>
                </c:pt>
                <c:pt idx="277">
                  <c:v>176</c:v>
                </c:pt>
                <c:pt idx="278">
                  <c:v>141</c:v>
                </c:pt>
                <c:pt idx="279">
                  <c:v>106</c:v>
                </c:pt>
                <c:pt idx="280">
                  <c:v>98</c:v>
                </c:pt>
                <c:pt idx="281">
                  <c:v>116</c:v>
                </c:pt>
                <c:pt idx="282">
                  <c:v>115</c:v>
                </c:pt>
                <c:pt idx="283">
                  <c:v>165</c:v>
                </c:pt>
                <c:pt idx="284">
                  <c:v>91</c:v>
                </c:pt>
                <c:pt idx="285">
                  <c:v>78</c:v>
                </c:pt>
                <c:pt idx="286">
                  <c:v>103</c:v>
                </c:pt>
                <c:pt idx="287">
                  <c:v>131</c:v>
                </c:pt>
                <c:pt idx="288">
                  <c:v>104</c:v>
                </c:pt>
                <c:pt idx="289">
                  <c:v>101</c:v>
                </c:pt>
                <c:pt idx="290">
                  <c:v>111</c:v>
                </c:pt>
                <c:pt idx="291">
                  <c:v>102</c:v>
                </c:pt>
                <c:pt idx="292">
                  <c:v>103</c:v>
                </c:pt>
                <c:pt idx="293">
                  <c:v>121</c:v>
                </c:pt>
                <c:pt idx="294">
                  <c:v>143</c:v>
                </c:pt>
                <c:pt idx="295">
                  <c:v>240</c:v>
                </c:pt>
                <c:pt idx="296">
                  <c:v>121</c:v>
                </c:pt>
                <c:pt idx="297">
                  <c:v>129</c:v>
                </c:pt>
                <c:pt idx="298">
                  <c:v>172</c:v>
                </c:pt>
                <c:pt idx="299">
                  <c:v>101</c:v>
                </c:pt>
                <c:pt idx="300">
                  <c:v>87</c:v>
                </c:pt>
                <c:pt idx="301">
                  <c:v>101</c:v>
                </c:pt>
                <c:pt idx="302">
                  <c:v>95</c:v>
                </c:pt>
                <c:pt idx="303">
                  <c:v>102</c:v>
                </c:pt>
                <c:pt idx="304">
                  <c:v>131</c:v>
                </c:pt>
                <c:pt idx="305">
                  <c:v>114</c:v>
                </c:pt>
                <c:pt idx="306">
                  <c:v>94</c:v>
                </c:pt>
                <c:pt idx="307">
                  <c:v>122</c:v>
                </c:pt>
                <c:pt idx="308">
                  <c:v>95</c:v>
                </c:pt>
                <c:pt idx="309">
                  <c:v>115</c:v>
                </c:pt>
                <c:pt idx="310">
                  <c:v>88</c:v>
                </c:pt>
                <c:pt idx="311">
                  <c:v>110</c:v>
                </c:pt>
                <c:pt idx="312">
                  <c:v>130</c:v>
                </c:pt>
                <c:pt idx="313">
                  <c:v>216</c:v>
                </c:pt>
                <c:pt idx="314">
                  <c:v>146</c:v>
                </c:pt>
                <c:pt idx="315">
                  <c:v>85</c:v>
                </c:pt>
                <c:pt idx="316">
                  <c:v>93</c:v>
                </c:pt>
                <c:pt idx="317">
                  <c:v>152</c:v>
                </c:pt>
                <c:pt idx="318">
                  <c:v>85</c:v>
                </c:pt>
                <c:pt idx="319">
                  <c:v>126</c:v>
                </c:pt>
                <c:pt idx="320">
                  <c:v>146</c:v>
                </c:pt>
                <c:pt idx="321">
                  <c:v>89</c:v>
                </c:pt>
                <c:pt idx="322">
                  <c:v>88</c:v>
                </c:pt>
                <c:pt idx="323">
                  <c:v>105</c:v>
                </c:pt>
                <c:pt idx="324">
                  <c:v>135</c:v>
                </c:pt>
                <c:pt idx="325">
                  <c:v>100</c:v>
                </c:pt>
                <c:pt idx="326">
                  <c:v>192</c:v>
                </c:pt>
                <c:pt idx="327">
                  <c:v>172</c:v>
                </c:pt>
                <c:pt idx="328">
                  <c:v>102</c:v>
                </c:pt>
                <c:pt idx="329">
                  <c:v>100</c:v>
                </c:pt>
                <c:pt idx="330">
                  <c:v>119</c:v>
                </c:pt>
                <c:pt idx="331">
                  <c:v>92</c:v>
                </c:pt>
                <c:pt idx="332">
                  <c:v>105</c:v>
                </c:pt>
                <c:pt idx="333">
                  <c:v>107</c:v>
                </c:pt>
                <c:pt idx="334">
                  <c:v>101</c:v>
                </c:pt>
                <c:pt idx="335">
                  <c:v>137</c:v>
                </c:pt>
                <c:pt idx="336">
                  <c:v>115</c:v>
                </c:pt>
                <c:pt idx="337">
                  <c:v>124</c:v>
                </c:pt>
                <c:pt idx="338">
                  <c:v>118</c:v>
                </c:pt>
                <c:pt idx="339">
                  <c:v>98</c:v>
                </c:pt>
                <c:pt idx="340">
                  <c:v>82</c:v>
                </c:pt>
                <c:pt idx="341">
                  <c:v>98</c:v>
                </c:pt>
                <c:pt idx="342">
                  <c:v>90</c:v>
                </c:pt>
                <c:pt idx="343">
                  <c:v>130</c:v>
                </c:pt>
                <c:pt idx="344">
                  <c:v>90</c:v>
                </c:pt>
                <c:pt idx="345">
                  <c:v>94</c:v>
                </c:pt>
                <c:pt idx="346">
                  <c:v>114</c:v>
                </c:pt>
                <c:pt idx="347">
                  <c:v>94</c:v>
                </c:pt>
                <c:pt idx="348">
                  <c:v>151</c:v>
                </c:pt>
                <c:pt idx="349">
                  <c:v>88</c:v>
                </c:pt>
                <c:pt idx="350">
                  <c:v>121</c:v>
                </c:pt>
                <c:pt idx="351">
                  <c:v>158</c:v>
                </c:pt>
                <c:pt idx="352">
                  <c:v>128</c:v>
                </c:pt>
                <c:pt idx="353">
                  <c:v>128</c:v>
                </c:pt>
                <c:pt idx="354">
                  <c:v>95</c:v>
                </c:pt>
                <c:pt idx="355">
                  <c:v>92</c:v>
                </c:pt>
                <c:pt idx="356">
                  <c:v>121</c:v>
                </c:pt>
                <c:pt idx="357">
                  <c:v>113</c:v>
                </c:pt>
                <c:pt idx="358">
                  <c:v>106</c:v>
                </c:pt>
                <c:pt idx="359">
                  <c:v>146</c:v>
                </c:pt>
                <c:pt idx="360">
                  <c:v>88</c:v>
                </c:pt>
                <c:pt idx="361">
                  <c:v>150</c:v>
                </c:pt>
                <c:pt idx="362">
                  <c:v>119</c:v>
                </c:pt>
                <c:pt idx="363">
                  <c:v>128</c:v>
                </c:pt>
                <c:pt idx="364">
                  <c:v>106</c:v>
                </c:pt>
                <c:pt idx="365">
                  <c:v>117</c:v>
                </c:pt>
                <c:pt idx="366">
                  <c:v>129</c:v>
                </c:pt>
                <c:pt idx="367">
                  <c:v>116</c:v>
                </c:pt>
                <c:pt idx="368">
                  <c:v>114</c:v>
                </c:pt>
                <c:pt idx="369">
                  <c:v>114</c:v>
                </c:pt>
                <c:pt idx="370">
                  <c:v>96</c:v>
                </c:pt>
                <c:pt idx="371">
                  <c:v>132</c:v>
                </c:pt>
                <c:pt idx="372">
                  <c:v>104</c:v>
                </c:pt>
                <c:pt idx="373">
                  <c:v>111</c:v>
                </c:pt>
                <c:pt idx="374">
                  <c:v>138</c:v>
                </c:pt>
                <c:pt idx="375">
                  <c:v>100</c:v>
                </c:pt>
                <c:pt idx="376">
                  <c:v>129</c:v>
                </c:pt>
                <c:pt idx="377">
                  <c:v>144</c:v>
                </c:pt>
                <c:pt idx="378">
                  <c:v>110</c:v>
                </c:pt>
                <c:pt idx="379">
                  <c:v>140</c:v>
                </c:pt>
                <c:pt idx="380">
                  <c:v>113</c:v>
                </c:pt>
                <c:pt idx="381">
                  <c:v>106</c:v>
                </c:pt>
                <c:pt idx="382">
                  <c:v>143</c:v>
                </c:pt>
                <c:pt idx="383">
                  <c:v>108</c:v>
                </c:pt>
                <c:pt idx="384">
                  <c:v>108</c:v>
                </c:pt>
                <c:pt idx="385">
                  <c:v>124</c:v>
                </c:pt>
                <c:pt idx="386">
                  <c:v>116</c:v>
                </c:pt>
                <c:pt idx="387">
                  <c:v>110</c:v>
                </c:pt>
                <c:pt idx="388">
                  <c:v>91</c:v>
                </c:pt>
                <c:pt idx="389">
                  <c:v>107</c:v>
                </c:pt>
                <c:pt idx="390">
                  <c:v>115</c:v>
                </c:pt>
                <c:pt idx="391">
                  <c:v>100</c:v>
                </c:pt>
                <c:pt idx="392">
                  <c:v>104</c:v>
                </c:pt>
                <c:pt idx="393">
                  <c:v>138</c:v>
                </c:pt>
                <c:pt idx="394">
                  <c:v>140</c:v>
                </c:pt>
                <c:pt idx="395">
                  <c:v>120</c:v>
                </c:pt>
                <c:pt idx="396">
                  <c:v>122</c:v>
                </c:pt>
                <c:pt idx="397">
                  <c:v>83</c:v>
                </c:pt>
                <c:pt idx="398">
                  <c:v>139</c:v>
                </c:pt>
                <c:pt idx="399">
                  <c:v>131</c:v>
                </c:pt>
                <c:pt idx="400">
                  <c:v>104</c:v>
                </c:pt>
                <c:pt idx="401">
                  <c:v>130</c:v>
                </c:pt>
                <c:pt idx="402">
                  <c:v>145</c:v>
                </c:pt>
                <c:pt idx="403">
                  <c:v>104</c:v>
                </c:pt>
                <c:pt idx="404">
                  <c:v>97</c:v>
                </c:pt>
                <c:pt idx="405">
                  <c:v>178</c:v>
                </c:pt>
                <c:pt idx="406">
                  <c:v>108</c:v>
                </c:pt>
                <c:pt idx="407">
                  <c:v>106</c:v>
                </c:pt>
                <c:pt idx="408">
                  <c:v>112</c:v>
                </c:pt>
                <c:pt idx="409">
                  <c:v>135</c:v>
                </c:pt>
                <c:pt idx="410">
                  <c:v>109</c:v>
                </c:pt>
                <c:pt idx="411">
                  <c:v>86</c:v>
                </c:pt>
                <c:pt idx="412">
                  <c:v>95</c:v>
                </c:pt>
                <c:pt idx="413">
                  <c:v>107</c:v>
                </c:pt>
                <c:pt idx="414">
                  <c:v>82</c:v>
                </c:pt>
                <c:pt idx="415">
                  <c:v>88</c:v>
                </c:pt>
                <c:pt idx="416">
                  <c:v>120</c:v>
                </c:pt>
                <c:pt idx="417">
                  <c:v>162</c:v>
                </c:pt>
                <c:pt idx="418">
                  <c:v>123</c:v>
                </c:pt>
                <c:pt idx="419">
                  <c:v>101</c:v>
                </c:pt>
                <c:pt idx="420">
                  <c:v>113</c:v>
                </c:pt>
                <c:pt idx="421">
                  <c:v>110</c:v>
                </c:pt>
                <c:pt idx="422">
                  <c:v>142</c:v>
                </c:pt>
                <c:pt idx="423">
                  <c:v>102</c:v>
                </c:pt>
                <c:pt idx="424">
                  <c:v>126</c:v>
                </c:pt>
                <c:pt idx="425">
                  <c:v>83</c:v>
                </c:pt>
                <c:pt idx="426">
                  <c:v>85</c:v>
                </c:pt>
                <c:pt idx="427">
                  <c:v>120</c:v>
                </c:pt>
                <c:pt idx="428">
                  <c:v>116</c:v>
                </c:pt>
                <c:pt idx="429">
                  <c:v>113</c:v>
                </c:pt>
                <c:pt idx="430">
                  <c:v>87</c:v>
                </c:pt>
                <c:pt idx="431">
                  <c:v>101</c:v>
                </c:pt>
                <c:pt idx="432">
                  <c:v>110</c:v>
                </c:pt>
                <c:pt idx="433">
                  <c:v>128</c:v>
                </c:pt>
                <c:pt idx="434">
                  <c:v>138</c:v>
                </c:pt>
                <c:pt idx="435">
                  <c:v>88</c:v>
                </c:pt>
                <c:pt idx="436">
                  <c:v>91</c:v>
                </c:pt>
                <c:pt idx="437">
                  <c:v>138</c:v>
                </c:pt>
                <c:pt idx="438">
                  <c:v>99</c:v>
                </c:pt>
                <c:pt idx="439">
                  <c:v>117</c:v>
                </c:pt>
                <c:pt idx="440">
                  <c:v>117</c:v>
                </c:pt>
                <c:pt idx="441">
                  <c:v>123</c:v>
                </c:pt>
                <c:pt idx="442">
                  <c:v>118</c:v>
                </c:pt>
                <c:pt idx="443">
                  <c:v>154</c:v>
                </c:pt>
                <c:pt idx="444">
                  <c:v>118</c:v>
                </c:pt>
                <c:pt idx="445">
                  <c:v>90</c:v>
                </c:pt>
                <c:pt idx="446">
                  <c:v>113</c:v>
                </c:pt>
                <c:pt idx="447">
                  <c:v>88</c:v>
                </c:pt>
                <c:pt idx="448">
                  <c:v>93</c:v>
                </c:pt>
                <c:pt idx="449">
                  <c:v>104</c:v>
                </c:pt>
                <c:pt idx="450">
                  <c:v>135</c:v>
                </c:pt>
                <c:pt idx="451">
                  <c:v>134</c:v>
                </c:pt>
                <c:pt idx="452">
                  <c:v>98</c:v>
                </c:pt>
                <c:pt idx="453">
                  <c:v>80</c:v>
                </c:pt>
                <c:pt idx="454">
                  <c:v>83</c:v>
                </c:pt>
                <c:pt idx="455">
                  <c:v>102</c:v>
                </c:pt>
                <c:pt idx="456">
                  <c:v>130</c:v>
                </c:pt>
                <c:pt idx="457">
                  <c:v>129</c:v>
                </c:pt>
                <c:pt idx="458">
                  <c:v>89</c:v>
                </c:pt>
                <c:pt idx="459">
                  <c:v>74</c:v>
                </c:pt>
                <c:pt idx="460">
                  <c:v>96</c:v>
                </c:pt>
                <c:pt idx="461">
                  <c:v>114</c:v>
                </c:pt>
                <c:pt idx="462">
                  <c:v>99</c:v>
                </c:pt>
                <c:pt idx="463">
                  <c:v>129</c:v>
                </c:pt>
                <c:pt idx="464">
                  <c:v>113</c:v>
                </c:pt>
                <c:pt idx="465">
                  <c:v>90</c:v>
                </c:pt>
                <c:pt idx="466">
                  <c:v>118</c:v>
                </c:pt>
                <c:pt idx="467">
                  <c:v>106</c:v>
                </c:pt>
                <c:pt idx="468">
                  <c:v>89</c:v>
                </c:pt>
                <c:pt idx="469">
                  <c:v>145</c:v>
                </c:pt>
                <c:pt idx="470">
                  <c:v>114</c:v>
                </c:pt>
                <c:pt idx="471">
                  <c:v>87</c:v>
                </c:pt>
                <c:pt idx="472">
                  <c:v>119</c:v>
                </c:pt>
                <c:pt idx="473">
                  <c:v>91</c:v>
                </c:pt>
                <c:pt idx="474">
                  <c:v>118</c:v>
                </c:pt>
                <c:pt idx="475">
                  <c:v>116</c:v>
                </c:pt>
                <c:pt idx="476">
                  <c:v>177</c:v>
                </c:pt>
                <c:pt idx="477">
                  <c:v>97</c:v>
                </c:pt>
                <c:pt idx="478">
                  <c:v>106</c:v>
                </c:pt>
                <c:pt idx="479">
                  <c:v>106</c:v>
                </c:pt>
                <c:pt idx="480">
                  <c:v>94</c:v>
                </c:pt>
                <c:pt idx="481">
                  <c:v>104</c:v>
                </c:pt>
                <c:pt idx="482">
                  <c:v>102</c:v>
                </c:pt>
                <c:pt idx="483">
                  <c:v>105</c:v>
                </c:pt>
                <c:pt idx="484">
                  <c:v>135</c:v>
                </c:pt>
                <c:pt idx="485">
                  <c:v>73</c:v>
                </c:pt>
                <c:pt idx="486">
                  <c:v>94</c:v>
                </c:pt>
                <c:pt idx="487">
                  <c:v>95</c:v>
                </c:pt>
                <c:pt idx="488">
                  <c:v>124</c:v>
                </c:pt>
                <c:pt idx="489">
                  <c:v>136</c:v>
                </c:pt>
                <c:pt idx="490">
                  <c:v>91</c:v>
                </c:pt>
                <c:pt idx="491">
                  <c:v>107</c:v>
                </c:pt>
                <c:pt idx="492">
                  <c:v>108</c:v>
                </c:pt>
                <c:pt idx="493">
                  <c:v>99</c:v>
                </c:pt>
                <c:pt idx="494">
                  <c:v>92</c:v>
                </c:pt>
                <c:pt idx="495">
                  <c:v>87</c:v>
                </c:pt>
                <c:pt idx="496">
                  <c:v>110</c:v>
                </c:pt>
                <c:pt idx="497">
                  <c:v>98</c:v>
                </c:pt>
                <c:pt idx="498">
                  <c:v>154</c:v>
                </c:pt>
                <c:pt idx="499">
                  <c:v>129</c:v>
                </c:pt>
                <c:pt idx="500">
                  <c:v>86</c:v>
                </c:pt>
                <c:pt idx="501">
                  <c:v>109</c:v>
                </c:pt>
                <c:pt idx="502">
                  <c:v>104</c:v>
                </c:pt>
                <c:pt idx="503">
                  <c:v>110</c:v>
                </c:pt>
                <c:pt idx="504">
                  <c:v>136</c:v>
                </c:pt>
                <c:pt idx="505">
                  <c:v>115</c:v>
                </c:pt>
                <c:pt idx="506">
                  <c:v>99</c:v>
                </c:pt>
                <c:pt idx="507">
                  <c:v>117</c:v>
                </c:pt>
                <c:pt idx="508">
                  <c:v>125</c:v>
                </c:pt>
                <c:pt idx="509">
                  <c:v>110</c:v>
                </c:pt>
                <c:pt idx="510">
                  <c:v>125</c:v>
                </c:pt>
                <c:pt idx="511">
                  <c:v>102</c:v>
                </c:pt>
                <c:pt idx="512">
                  <c:v>128</c:v>
                </c:pt>
                <c:pt idx="513">
                  <c:v>100</c:v>
                </c:pt>
                <c:pt idx="514">
                  <c:v>124</c:v>
                </c:pt>
                <c:pt idx="515">
                  <c:v>102</c:v>
                </c:pt>
                <c:pt idx="516">
                  <c:v>90</c:v>
                </c:pt>
                <c:pt idx="517">
                  <c:v>130</c:v>
                </c:pt>
                <c:pt idx="518">
                  <c:v>118</c:v>
                </c:pt>
                <c:pt idx="519">
                  <c:v>163</c:v>
                </c:pt>
                <c:pt idx="520">
                  <c:v>142</c:v>
                </c:pt>
                <c:pt idx="521">
                  <c:v>100</c:v>
                </c:pt>
                <c:pt idx="522">
                  <c:v>116</c:v>
                </c:pt>
                <c:pt idx="523">
                  <c:v>131</c:v>
                </c:pt>
                <c:pt idx="524">
                  <c:v>91</c:v>
                </c:pt>
                <c:pt idx="525">
                  <c:v>123</c:v>
                </c:pt>
                <c:pt idx="526">
                  <c:v>134</c:v>
                </c:pt>
                <c:pt idx="527">
                  <c:v>148</c:v>
                </c:pt>
                <c:pt idx="528">
                  <c:v>110</c:v>
                </c:pt>
                <c:pt idx="529">
                  <c:v>113</c:v>
                </c:pt>
                <c:pt idx="530">
                  <c:v>94</c:v>
                </c:pt>
                <c:pt idx="531">
                  <c:v>116</c:v>
                </c:pt>
                <c:pt idx="532">
                  <c:v>99</c:v>
                </c:pt>
                <c:pt idx="533">
                  <c:v>93</c:v>
                </c:pt>
                <c:pt idx="534">
                  <c:v>113</c:v>
                </c:pt>
                <c:pt idx="535">
                  <c:v>106</c:v>
                </c:pt>
                <c:pt idx="536">
                  <c:v>91</c:v>
                </c:pt>
                <c:pt idx="537">
                  <c:v>128</c:v>
                </c:pt>
                <c:pt idx="538">
                  <c:v>98</c:v>
                </c:pt>
                <c:pt idx="539">
                  <c:v>134</c:v>
                </c:pt>
                <c:pt idx="540">
                  <c:v>97</c:v>
                </c:pt>
                <c:pt idx="541">
                  <c:v>112</c:v>
                </c:pt>
                <c:pt idx="542">
                  <c:v>153</c:v>
                </c:pt>
                <c:pt idx="543">
                  <c:v>110</c:v>
                </c:pt>
                <c:pt idx="544">
                  <c:v>122</c:v>
                </c:pt>
                <c:pt idx="545">
                  <c:v>87</c:v>
                </c:pt>
                <c:pt idx="546">
                  <c:v>178</c:v>
                </c:pt>
                <c:pt idx="547">
                  <c:v>125</c:v>
                </c:pt>
                <c:pt idx="548">
                  <c:v>87</c:v>
                </c:pt>
                <c:pt idx="549">
                  <c:v>152</c:v>
                </c:pt>
                <c:pt idx="550">
                  <c:v>116</c:v>
                </c:pt>
                <c:pt idx="551">
                  <c:v>109</c:v>
                </c:pt>
                <c:pt idx="552">
                  <c:v>108</c:v>
                </c:pt>
                <c:pt idx="553">
                  <c:v>85</c:v>
                </c:pt>
                <c:pt idx="554">
                  <c:v>106</c:v>
                </c:pt>
                <c:pt idx="555">
                  <c:v>93</c:v>
                </c:pt>
                <c:pt idx="556">
                  <c:v>117</c:v>
                </c:pt>
                <c:pt idx="557">
                  <c:v>116</c:v>
                </c:pt>
                <c:pt idx="558">
                  <c:v>132</c:v>
                </c:pt>
                <c:pt idx="559">
                  <c:v>92</c:v>
                </c:pt>
                <c:pt idx="560">
                  <c:v>139</c:v>
                </c:pt>
                <c:pt idx="561">
                  <c:v>153</c:v>
                </c:pt>
                <c:pt idx="562">
                  <c:v>142</c:v>
                </c:pt>
                <c:pt idx="563">
                  <c:v>101</c:v>
                </c:pt>
                <c:pt idx="564">
                  <c:v>124</c:v>
                </c:pt>
                <c:pt idx="565">
                  <c:v>117</c:v>
                </c:pt>
                <c:pt idx="566">
                  <c:v>141</c:v>
                </c:pt>
                <c:pt idx="567">
                  <c:v>110</c:v>
                </c:pt>
                <c:pt idx="568">
                  <c:v>109</c:v>
                </c:pt>
                <c:pt idx="569">
                  <c:v>88</c:v>
                </c:pt>
                <c:pt idx="570">
                  <c:v>124</c:v>
                </c:pt>
                <c:pt idx="571">
                  <c:v>119</c:v>
                </c:pt>
                <c:pt idx="572">
                  <c:v>103</c:v>
                </c:pt>
                <c:pt idx="573">
                  <c:v>116</c:v>
                </c:pt>
                <c:pt idx="574">
                  <c:v>125</c:v>
                </c:pt>
                <c:pt idx="575">
                  <c:v>125</c:v>
                </c:pt>
                <c:pt idx="576">
                  <c:v>146</c:v>
                </c:pt>
                <c:pt idx="577">
                  <c:v>118</c:v>
                </c:pt>
                <c:pt idx="578">
                  <c:v>171</c:v>
                </c:pt>
                <c:pt idx="579">
                  <c:v>136</c:v>
                </c:pt>
                <c:pt idx="580">
                  <c:v>92</c:v>
                </c:pt>
                <c:pt idx="581">
                  <c:v>116</c:v>
                </c:pt>
                <c:pt idx="582">
                  <c:v>127</c:v>
                </c:pt>
                <c:pt idx="583">
                  <c:v>136</c:v>
                </c:pt>
                <c:pt idx="584">
                  <c:v>111</c:v>
                </c:pt>
                <c:pt idx="585">
                  <c:v>116</c:v>
                </c:pt>
                <c:pt idx="586">
                  <c:v>113</c:v>
                </c:pt>
                <c:pt idx="587">
                  <c:v>97</c:v>
                </c:pt>
                <c:pt idx="588">
                  <c:v>88</c:v>
                </c:pt>
                <c:pt idx="589">
                  <c:v>136</c:v>
                </c:pt>
                <c:pt idx="590">
                  <c:v>125</c:v>
                </c:pt>
                <c:pt idx="591">
                  <c:v>116</c:v>
                </c:pt>
                <c:pt idx="592">
                  <c:v>98</c:v>
                </c:pt>
                <c:pt idx="593">
                  <c:v>91</c:v>
                </c:pt>
                <c:pt idx="594">
                  <c:v>97</c:v>
                </c:pt>
                <c:pt idx="595">
                  <c:v>95</c:v>
                </c:pt>
                <c:pt idx="596">
                  <c:v>133</c:v>
                </c:pt>
                <c:pt idx="597">
                  <c:v>106</c:v>
                </c:pt>
                <c:pt idx="598">
                  <c:v>116</c:v>
                </c:pt>
                <c:pt idx="599">
                  <c:v>115</c:v>
                </c:pt>
                <c:pt idx="600">
                  <c:v>99</c:v>
                </c:pt>
                <c:pt idx="601">
                  <c:v>124</c:v>
                </c:pt>
                <c:pt idx="602">
                  <c:v>124</c:v>
                </c:pt>
                <c:pt idx="603">
                  <c:v>124</c:v>
                </c:pt>
                <c:pt idx="604">
                  <c:v>87</c:v>
                </c:pt>
                <c:pt idx="605">
                  <c:v>105</c:v>
                </c:pt>
                <c:pt idx="606">
                  <c:v>125</c:v>
                </c:pt>
                <c:pt idx="607">
                  <c:v>141</c:v>
                </c:pt>
                <c:pt idx="608">
                  <c:v>121</c:v>
                </c:pt>
                <c:pt idx="609">
                  <c:v>111</c:v>
                </c:pt>
                <c:pt idx="610">
                  <c:v>157</c:v>
                </c:pt>
                <c:pt idx="611">
                  <c:v>128</c:v>
                </c:pt>
                <c:pt idx="612">
                  <c:v>105</c:v>
                </c:pt>
                <c:pt idx="613">
                  <c:v>113</c:v>
                </c:pt>
                <c:pt idx="614">
                  <c:v>121</c:v>
                </c:pt>
                <c:pt idx="615">
                  <c:v>102</c:v>
                </c:pt>
                <c:pt idx="616">
                  <c:v>169</c:v>
                </c:pt>
                <c:pt idx="617">
                  <c:v>132</c:v>
                </c:pt>
                <c:pt idx="618">
                  <c:v>127</c:v>
                </c:pt>
                <c:pt idx="619">
                  <c:v>103</c:v>
                </c:pt>
                <c:pt idx="620">
                  <c:v>136</c:v>
                </c:pt>
                <c:pt idx="621">
                  <c:v>150</c:v>
                </c:pt>
                <c:pt idx="622">
                  <c:v>136</c:v>
                </c:pt>
                <c:pt idx="623">
                  <c:v>140</c:v>
                </c:pt>
                <c:pt idx="624">
                  <c:v>113</c:v>
                </c:pt>
                <c:pt idx="625">
                  <c:v>104</c:v>
                </c:pt>
                <c:pt idx="626">
                  <c:v>158</c:v>
                </c:pt>
                <c:pt idx="627">
                  <c:v>119</c:v>
                </c:pt>
                <c:pt idx="628">
                  <c:v>106</c:v>
                </c:pt>
                <c:pt idx="629">
                  <c:v>136</c:v>
                </c:pt>
                <c:pt idx="630">
                  <c:v>95</c:v>
                </c:pt>
                <c:pt idx="631">
                  <c:v>137</c:v>
                </c:pt>
                <c:pt idx="632">
                  <c:v>130</c:v>
                </c:pt>
                <c:pt idx="633">
                  <c:v>124</c:v>
                </c:pt>
                <c:pt idx="634">
                  <c:v>108</c:v>
                </c:pt>
                <c:pt idx="635">
                  <c:v>104</c:v>
                </c:pt>
                <c:pt idx="636">
                  <c:v>129</c:v>
                </c:pt>
                <c:pt idx="637">
                  <c:v>117</c:v>
                </c:pt>
                <c:pt idx="638">
                  <c:v>99</c:v>
                </c:pt>
                <c:pt idx="639">
                  <c:v>159</c:v>
                </c:pt>
                <c:pt idx="640">
                  <c:v>118</c:v>
                </c:pt>
                <c:pt idx="641">
                  <c:v>105</c:v>
                </c:pt>
                <c:pt idx="642">
                  <c:v>103</c:v>
                </c:pt>
                <c:pt idx="643">
                  <c:v>122</c:v>
                </c:pt>
                <c:pt idx="644">
                  <c:v>143</c:v>
                </c:pt>
                <c:pt idx="645">
                  <c:v>96</c:v>
                </c:pt>
                <c:pt idx="646">
                  <c:v>111</c:v>
                </c:pt>
                <c:pt idx="647">
                  <c:v>121</c:v>
                </c:pt>
                <c:pt idx="648">
                  <c:v>135</c:v>
                </c:pt>
                <c:pt idx="649">
                  <c:v>101</c:v>
                </c:pt>
                <c:pt idx="650">
                  <c:v>151</c:v>
                </c:pt>
                <c:pt idx="651">
                  <c:v>131</c:v>
                </c:pt>
                <c:pt idx="652">
                  <c:v>100</c:v>
                </c:pt>
                <c:pt idx="653">
                  <c:v>105</c:v>
                </c:pt>
                <c:pt idx="654">
                  <c:v>92</c:v>
                </c:pt>
                <c:pt idx="655">
                  <c:v>130</c:v>
                </c:pt>
                <c:pt idx="656">
                  <c:v>100</c:v>
                </c:pt>
                <c:pt idx="657">
                  <c:v>102</c:v>
                </c:pt>
                <c:pt idx="658">
                  <c:v>133</c:v>
                </c:pt>
                <c:pt idx="659">
                  <c:v>121</c:v>
                </c:pt>
                <c:pt idx="660">
                  <c:v>147</c:v>
                </c:pt>
                <c:pt idx="661">
                  <c:v>94</c:v>
                </c:pt>
                <c:pt idx="662">
                  <c:v>94</c:v>
                </c:pt>
                <c:pt idx="663">
                  <c:v>127</c:v>
                </c:pt>
                <c:pt idx="664">
                  <c:v>212</c:v>
                </c:pt>
                <c:pt idx="665">
                  <c:v>141</c:v>
                </c:pt>
                <c:pt idx="666">
                  <c:v>103</c:v>
                </c:pt>
                <c:pt idx="667">
                  <c:v>98</c:v>
                </c:pt>
                <c:pt idx="668">
                  <c:v>116</c:v>
                </c:pt>
                <c:pt idx="669">
                  <c:v>114</c:v>
                </c:pt>
                <c:pt idx="670">
                  <c:v>87</c:v>
                </c:pt>
                <c:pt idx="671">
                  <c:v>125</c:v>
                </c:pt>
                <c:pt idx="672">
                  <c:v>187</c:v>
                </c:pt>
                <c:pt idx="673">
                  <c:v>93</c:v>
                </c:pt>
                <c:pt idx="674">
                  <c:v>95</c:v>
                </c:pt>
                <c:pt idx="675">
                  <c:v>117</c:v>
                </c:pt>
                <c:pt idx="676">
                  <c:v>106</c:v>
                </c:pt>
                <c:pt idx="677">
                  <c:v>115</c:v>
                </c:pt>
                <c:pt idx="678">
                  <c:v>189</c:v>
                </c:pt>
                <c:pt idx="679">
                  <c:v>81</c:v>
                </c:pt>
                <c:pt idx="680">
                  <c:v>149</c:v>
                </c:pt>
                <c:pt idx="681">
                  <c:v>119</c:v>
                </c:pt>
                <c:pt idx="682">
                  <c:v>130</c:v>
                </c:pt>
                <c:pt idx="683">
                  <c:v>116</c:v>
                </c:pt>
                <c:pt idx="684">
                  <c:v>103</c:v>
                </c:pt>
                <c:pt idx="685">
                  <c:v>99</c:v>
                </c:pt>
                <c:pt idx="686">
                  <c:v>92</c:v>
                </c:pt>
                <c:pt idx="687">
                  <c:v>109</c:v>
                </c:pt>
                <c:pt idx="688">
                  <c:v>87</c:v>
                </c:pt>
                <c:pt idx="689">
                  <c:v>111</c:v>
                </c:pt>
                <c:pt idx="690">
                  <c:v>101</c:v>
                </c:pt>
                <c:pt idx="691">
                  <c:v>83</c:v>
                </c:pt>
                <c:pt idx="692">
                  <c:v>113</c:v>
                </c:pt>
                <c:pt idx="693">
                  <c:v>107</c:v>
                </c:pt>
                <c:pt idx="694">
                  <c:v>94</c:v>
                </c:pt>
                <c:pt idx="695">
                  <c:v>132</c:v>
                </c:pt>
                <c:pt idx="696">
                  <c:v>140</c:v>
                </c:pt>
                <c:pt idx="697">
                  <c:v>125</c:v>
                </c:pt>
                <c:pt idx="698">
                  <c:v>111</c:v>
                </c:pt>
                <c:pt idx="699">
                  <c:v>156</c:v>
                </c:pt>
                <c:pt idx="700">
                  <c:v>170</c:v>
                </c:pt>
                <c:pt idx="701">
                  <c:v>120</c:v>
                </c:pt>
                <c:pt idx="702">
                  <c:v>100</c:v>
                </c:pt>
                <c:pt idx="703">
                  <c:v>115</c:v>
                </c:pt>
                <c:pt idx="704">
                  <c:v>130</c:v>
                </c:pt>
                <c:pt idx="705">
                  <c:v>105</c:v>
                </c:pt>
                <c:pt idx="706">
                  <c:v>111</c:v>
                </c:pt>
                <c:pt idx="707">
                  <c:v>106</c:v>
                </c:pt>
                <c:pt idx="708">
                  <c:v>89</c:v>
                </c:pt>
                <c:pt idx="709">
                  <c:v>100</c:v>
                </c:pt>
                <c:pt idx="710">
                  <c:v>91</c:v>
                </c:pt>
                <c:pt idx="711">
                  <c:v>146</c:v>
                </c:pt>
                <c:pt idx="712">
                  <c:v>98</c:v>
                </c:pt>
                <c:pt idx="713">
                  <c:v>101</c:v>
                </c:pt>
                <c:pt idx="714">
                  <c:v>94</c:v>
                </c:pt>
                <c:pt idx="715">
                  <c:v>132</c:v>
                </c:pt>
                <c:pt idx="716">
                  <c:v>115</c:v>
                </c:pt>
                <c:pt idx="717">
                  <c:v>92</c:v>
                </c:pt>
                <c:pt idx="718">
                  <c:v>124</c:v>
                </c:pt>
                <c:pt idx="719">
                  <c:v>119</c:v>
                </c:pt>
                <c:pt idx="720">
                  <c:v>124</c:v>
                </c:pt>
                <c:pt idx="721">
                  <c:v>93</c:v>
                </c:pt>
                <c:pt idx="722">
                  <c:v>98</c:v>
                </c:pt>
                <c:pt idx="723">
                  <c:v>92</c:v>
                </c:pt>
                <c:pt idx="724">
                  <c:v>105</c:v>
                </c:pt>
                <c:pt idx="725">
                  <c:v>124</c:v>
                </c:pt>
                <c:pt idx="726">
                  <c:v>99</c:v>
                </c:pt>
                <c:pt idx="727">
                  <c:v>116</c:v>
                </c:pt>
                <c:pt idx="728">
                  <c:v>124</c:v>
                </c:pt>
                <c:pt idx="729">
                  <c:v>96</c:v>
                </c:pt>
                <c:pt idx="730">
                  <c:v>104</c:v>
                </c:pt>
                <c:pt idx="731">
                  <c:v>100</c:v>
                </c:pt>
                <c:pt idx="732">
                  <c:v>115</c:v>
                </c:pt>
                <c:pt idx="733">
                  <c:v>101</c:v>
                </c:pt>
                <c:pt idx="734">
                  <c:v>113</c:v>
                </c:pt>
                <c:pt idx="735">
                  <c:v>100</c:v>
                </c:pt>
                <c:pt idx="736">
                  <c:v>134</c:v>
                </c:pt>
                <c:pt idx="737">
                  <c:v>125</c:v>
                </c:pt>
                <c:pt idx="738">
                  <c:v>94</c:v>
                </c:pt>
                <c:pt idx="739">
                  <c:v>107</c:v>
                </c:pt>
                <c:pt idx="740">
                  <c:v>91</c:v>
                </c:pt>
                <c:pt idx="741">
                  <c:v>116</c:v>
                </c:pt>
                <c:pt idx="742">
                  <c:v>100</c:v>
                </c:pt>
                <c:pt idx="743">
                  <c:v>117</c:v>
                </c:pt>
                <c:pt idx="744">
                  <c:v>110</c:v>
                </c:pt>
                <c:pt idx="745">
                  <c:v>96</c:v>
                </c:pt>
                <c:pt idx="746">
                  <c:v>101</c:v>
                </c:pt>
                <c:pt idx="747">
                  <c:v>111</c:v>
                </c:pt>
                <c:pt idx="748">
                  <c:v>117</c:v>
                </c:pt>
                <c:pt idx="749">
                  <c:v>126</c:v>
                </c:pt>
                <c:pt idx="750">
                  <c:v>152</c:v>
                </c:pt>
                <c:pt idx="751">
                  <c:v>101</c:v>
                </c:pt>
                <c:pt idx="752">
                  <c:v>87</c:v>
                </c:pt>
                <c:pt idx="753">
                  <c:v>85</c:v>
                </c:pt>
                <c:pt idx="754">
                  <c:v>130</c:v>
                </c:pt>
                <c:pt idx="755">
                  <c:v>173</c:v>
                </c:pt>
                <c:pt idx="756">
                  <c:v>104</c:v>
                </c:pt>
                <c:pt idx="757">
                  <c:v>121</c:v>
                </c:pt>
                <c:pt idx="758">
                  <c:v>140</c:v>
                </c:pt>
                <c:pt idx="759">
                  <c:v>131</c:v>
                </c:pt>
                <c:pt idx="760">
                  <c:v>91</c:v>
                </c:pt>
                <c:pt idx="761">
                  <c:v>118</c:v>
                </c:pt>
                <c:pt idx="762">
                  <c:v>130</c:v>
                </c:pt>
                <c:pt idx="763">
                  <c:v>90</c:v>
                </c:pt>
                <c:pt idx="764">
                  <c:v>103</c:v>
                </c:pt>
                <c:pt idx="765">
                  <c:v>122</c:v>
                </c:pt>
                <c:pt idx="766">
                  <c:v>106</c:v>
                </c:pt>
                <c:pt idx="767">
                  <c:v>103</c:v>
                </c:pt>
                <c:pt idx="768">
                  <c:v>107</c:v>
                </c:pt>
                <c:pt idx="769">
                  <c:v>156</c:v>
                </c:pt>
                <c:pt idx="770">
                  <c:v>127</c:v>
                </c:pt>
                <c:pt idx="771">
                  <c:v>132</c:v>
                </c:pt>
                <c:pt idx="772">
                  <c:v>108</c:v>
                </c:pt>
                <c:pt idx="773">
                  <c:v>114</c:v>
                </c:pt>
                <c:pt idx="774">
                  <c:v>133</c:v>
                </c:pt>
                <c:pt idx="775">
                  <c:v>103</c:v>
                </c:pt>
                <c:pt idx="776">
                  <c:v>95</c:v>
                </c:pt>
                <c:pt idx="777">
                  <c:v>90</c:v>
                </c:pt>
                <c:pt idx="778">
                  <c:v>87</c:v>
                </c:pt>
                <c:pt idx="779">
                  <c:v>114</c:v>
                </c:pt>
                <c:pt idx="780">
                  <c:v>103</c:v>
                </c:pt>
                <c:pt idx="781">
                  <c:v>125</c:v>
                </c:pt>
                <c:pt idx="782">
                  <c:v>97</c:v>
                </c:pt>
                <c:pt idx="783">
                  <c:v>125</c:v>
                </c:pt>
                <c:pt idx="784">
                  <c:v>136</c:v>
                </c:pt>
                <c:pt idx="785">
                  <c:v>116</c:v>
                </c:pt>
                <c:pt idx="786">
                  <c:v>103</c:v>
                </c:pt>
                <c:pt idx="787">
                  <c:v>97</c:v>
                </c:pt>
                <c:pt idx="788">
                  <c:v>96</c:v>
                </c:pt>
                <c:pt idx="789">
                  <c:v>131</c:v>
                </c:pt>
                <c:pt idx="790">
                  <c:v>95</c:v>
                </c:pt>
                <c:pt idx="791">
                  <c:v>86</c:v>
                </c:pt>
                <c:pt idx="792">
                  <c:v>142</c:v>
                </c:pt>
                <c:pt idx="793">
                  <c:v>92</c:v>
                </c:pt>
                <c:pt idx="794">
                  <c:v>108</c:v>
                </c:pt>
                <c:pt idx="795">
                  <c:v>84</c:v>
                </c:pt>
                <c:pt idx="796">
                  <c:v>188</c:v>
                </c:pt>
                <c:pt idx="797">
                  <c:v>95</c:v>
                </c:pt>
                <c:pt idx="798">
                  <c:v>118</c:v>
                </c:pt>
                <c:pt idx="799">
                  <c:v>92</c:v>
                </c:pt>
                <c:pt idx="800">
                  <c:v>74</c:v>
                </c:pt>
                <c:pt idx="801">
                  <c:v>134</c:v>
                </c:pt>
                <c:pt idx="802">
                  <c:v>101</c:v>
                </c:pt>
                <c:pt idx="803">
                  <c:v>100</c:v>
                </c:pt>
                <c:pt idx="804">
                  <c:v>132</c:v>
                </c:pt>
                <c:pt idx="805">
                  <c:v>105</c:v>
                </c:pt>
                <c:pt idx="806">
                  <c:v>123</c:v>
                </c:pt>
                <c:pt idx="807">
                  <c:v>117</c:v>
                </c:pt>
                <c:pt idx="808">
                  <c:v>98</c:v>
                </c:pt>
                <c:pt idx="809">
                  <c:v>128</c:v>
                </c:pt>
                <c:pt idx="810">
                  <c:v>114</c:v>
                </c:pt>
                <c:pt idx="811">
                  <c:v>111</c:v>
                </c:pt>
                <c:pt idx="812">
                  <c:v>85</c:v>
                </c:pt>
                <c:pt idx="813">
                  <c:v>137</c:v>
                </c:pt>
                <c:pt idx="814">
                  <c:v>97</c:v>
                </c:pt>
                <c:pt idx="815">
                  <c:v>104</c:v>
                </c:pt>
                <c:pt idx="816">
                  <c:v>110</c:v>
                </c:pt>
                <c:pt idx="817">
                  <c:v>133</c:v>
                </c:pt>
                <c:pt idx="818">
                  <c:v>94</c:v>
                </c:pt>
                <c:pt idx="819">
                  <c:v>104</c:v>
                </c:pt>
                <c:pt idx="820">
                  <c:v>91</c:v>
                </c:pt>
                <c:pt idx="821">
                  <c:v>145</c:v>
                </c:pt>
                <c:pt idx="822">
                  <c:v>135</c:v>
                </c:pt>
                <c:pt idx="823">
                  <c:v>122</c:v>
                </c:pt>
                <c:pt idx="824">
                  <c:v>110</c:v>
                </c:pt>
                <c:pt idx="825">
                  <c:v>95</c:v>
                </c:pt>
                <c:pt idx="826">
                  <c:v>102</c:v>
                </c:pt>
                <c:pt idx="827">
                  <c:v>94</c:v>
                </c:pt>
                <c:pt idx="828">
                  <c:v>126</c:v>
                </c:pt>
                <c:pt idx="829">
                  <c:v>118</c:v>
                </c:pt>
                <c:pt idx="830">
                  <c:v>99</c:v>
                </c:pt>
                <c:pt idx="831">
                  <c:v>88</c:v>
                </c:pt>
                <c:pt idx="832">
                  <c:v>141</c:v>
                </c:pt>
                <c:pt idx="833">
                  <c:v>107</c:v>
                </c:pt>
                <c:pt idx="834">
                  <c:v>116</c:v>
                </c:pt>
                <c:pt idx="835">
                  <c:v>143</c:v>
                </c:pt>
                <c:pt idx="836">
                  <c:v>114</c:v>
                </c:pt>
                <c:pt idx="837">
                  <c:v>93</c:v>
                </c:pt>
                <c:pt idx="838">
                  <c:v>280</c:v>
                </c:pt>
                <c:pt idx="839">
                  <c:v>100</c:v>
                </c:pt>
                <c:pt idx="840">
                  <c:v>107</c:v>
                </c:pt>
                <c:pt idx="841">
                  <c:v>119</c:v>
                </c:pt>
                <c:pt idx="842">
                  <c:v>95</c:v>
                </c:pt>
                <c:pt idx="843">
                  <c:v>119</c:v>
                </c:pt>
                <c:pt idx="844">
                  <c:v>133</c:v>
                </c:pt>
                <c:pt idx="845">
                  <c:v>117</c:v>
                </c:pt>
                <c:pt idx="846">
                  <c:v>123</c:v>
                </c:pt>
                <c:pt idx="847">
                  <c:v>92</c:v>
                </c:pt>
                <c:pt idx="848">
                  <c:v>170</c:v>
                </c:pt>
                <c:pt idx="849">
                  <c:v>123</c:v>
                </c:pt>
                <c:pt idx="850">
                  <c:v>110</c:v>
                </c:pt>
                <c:pt idx="851">
                  <c:v>116</c:v>
                </c:pt>
                <c:pt idx="852">
                  <c:v>121</c:v>
                </c:pt>
                <c:pt idx="853">
                  <c:v>128</c:v>
                </c:pt>
                <c:pt idx="854">
                  <c:v>99</c:v>
                </c:pt>
                <c:pt idx="855">
                  <c:v>94</c:v>
                </c:pt>
                <c:pt idx="856">
                  <c:v>127</c:v>
                </c:pt>
                <c:pt idx="857">
                  <c:v>89</c:v>
                </c:pt>
                <c:pt idx="858">
                  <c:v>123</c:v>
                </c:pt>
                <c:pt idx="859">
                  <c:v>135</c:v>
                </c:pt>
                <c:pt idx="860">
                  <c:v>118</c:v>
                </c:pt>
                <c:pt idx="861">
                  <c:v>189</c:v>
                </c:pt>
                <c:pt idx="862">
                  <c:v>172</c:v>
                </c:pt>
                <c:pt idx="863">
                  <c:v>124</c:v>
                </c:pt>
                <c:pt idx="864">
                  <c:v>141</c:v>
                </c:pt>
                <c:pt idx="865">
                  <c:v>157</c:v>
                </c:pt>
                <c:pt idx="866">
                  <c:v>106</c:v>
                </c:pt>
                <c:pt idx="867">
                  <c:v>108</c:v>
                </c:pt>
                <c:pt idx="868">
                  <c:v>125</c:v>
                </c:pt>
                <c:pt idx="869">
                  <c:v>107</c:v>
                </c:pt>
                <c:pt idx="870">
                  <c:v>215</c:v>
                </c:pt>
                <c:pt idx="871">
                  <c:v>118</c:v>
                </c:pt>
                <c:pt idx="872">
                  <c:v>118</c:v>
                </c:pt>
                <c:pt idx="873">
                  <c:v>178</c:v>
                </c:pt>
                <c:pt idx="874">
                  <c:v>92</c:v>
                </c:pt>
                <c:pt idx="875">
                  <c:v>104</c:v>
                </c:pt>
                <c:pt idx="876">
                  <c:v>116</c:v>
                </c:pt>
                <c:pt idx="877">
                  <c:v>90</c:v>
                </c:pt>
                <c:pt idx="878">
                  <c:v>130</c:v>
                </c:pt>
                <c:pt idx="879">
                  <c:v>90</c:v>
                </c:pt>
                <c:pt idx="880">
                  <c:v>106</c:v>
                </c:pt>
                <c:pt idx="881">
                  <c:v>155</c:v>
                </c:pt>
                <c:pt idx="882">
                  <c:v>139</c:v>
                </c:pt>
                <c:pt idx="883">
                  <c:v>112</c:v>
                </c:pt>
                <c:pt idx="884">
                  <c:v>139</c:v>
                </c:pt>
                <c:pt idx="885">
                  <c:v>115</c:v>
                </c:pt>
                <c:pt idx="886">
                  <c:v>143</c:v>
                </c:pt>
                <c:pt idx="887">
                  <c:v>96</c:v>
                </c:pt>
                <c:pt idx="888">
                  <c:v>112</c:v>
                </c:pt>
                <c:pt idx="889">
                  <c:v>131</c:v>
                </c:pt>
                <c:pt idx="890">
                  <c:v>116</c:v>
                </c:pt>
                <c:pt idx="891">
                  <c:v>112</c:v>
                </c:pt>
                <c:pt idx="892">
                  <c:v>123</c:v>
                </c:pt>
                <c:pt idx="893">
                  <c:v>104</c:v>
                </c:pt>
                <c:pt idx="894">
                  <c:v>107</c:v>
                </c:pt>
                <c:pt idx="895">
                  <c:v>124</c:v>
                </c:pt>
                <c:pt idx="896">
                  <c:v>96</c:v>
                </c:pt>
                <c:pt idx="897">
                  <c:v>125</c:v>
                </c:pt>
                <c:pt idx="898">
                  <c:v>129</c:v>
                </c:pt>
                <c:pt idx="899">
                  <c:v>90</c:v>
                </c:pt>
                <c:pt idx="900">
                  <c:v>109</c:v>
                </c:pt>
                <c:pt idx="901">
                  <c:v>121</c:v>
                </c:pt>
                <c:pt idx="902">
                  <c:v>95</c:v>
                </c:pt>
                <c:pt idx="903">
                  <c:v>118</c:v>
                </c:pt>
                <c:pt idx="904">
                  <c:v>80</c:v>
                </c:pt>
                <c:pt idx="905">
                  <c:v>99</c:v>
                </c:pt>
                <c:pt idx="906">
                  <c:v>133</c:v>
                </c:pt>
                <c:pt idx="907">
                  <c:v>127</c:v>
                </c:pt>
                <c:pt idx="908">
                  <c:v>106</c:v>
                </c:pt>
                <c:pt idx="909">
                  <c:v>98</c:v>
                </c:pt>
                <c:pt idx="910">
                  <c:v>132</c:v>
                </c:pt>
                <c:pt idx="911">
                  <c:v>114</c:v>
                </c:pt>
                <c:pt idx="912">
                  <c:v>78</c:v>
                </c:pt>
                <c:pt idx="913">
                  <c:v>101</c:v>
                </c:pt>
                <c:pt idx="914">
                  <c:v>113</c:v>
                </c:pt>
                <c:pt idx="915">
                  <c:v>98</c:v>
                </c:pt>
                <c:pt idx="916">
                  <c:v>124</c:v>
                </c:pt>
                <c:pt idx="917">
                  <c:v>109</c:v>
                </c:pt>
                <c:pt idx="918">
                  <c:v>128</c:v>
                </c:pt>
                <c:pt idx="919">
                  <c:v>144</c:v>
                </c:pt>
                <c:pt idx="920">
                  <c:v>95</c:v>
                </c:pt>
                <c:pt idx="921">
                  <c:v>105</c:v>
                </c:pt>
                <c:pt idx="922">
                  <c:v>121</c:v>
                </c:pt>
                <c:pt idx="923">
                  <c:v>125</c:v>
                </c:pt>
                <c:pt idx="924">
                  <c:v>129</c:v>
                </c:pt>
                <c:pt idx="925">
                  <c:v>132</c:v>
                </c:pt>
                <c:pt idx="926">
                  <c:v>118</c:v>
                </c:pt>
                <c:pt idx="927">
                  <c:v>113</c:v>
                </c:pt>
                <c:pt idx="928">
                  <c:v>140</c:v>
                </c:pt>
                <c:pt idx="929">
                  <c:v>89</c:v>
                </c:pt>
                <c:pt idx="930">
                  <c:v>104</c:v>
                </c:pt>
                <c:pt idx="931">
                  <c:v>106</c:v>
                </c:pt>
                <c:pt idx="932">
                  <c:v>141</c:v>
                </c:pt>
                <c:pt idx="933">
                  <c:v>124</c:v>
                </c:pt>
                <c:pt idx="934">
                  <c:v>98</c:v>
                </c:pt>
                <c:pt idx="935">
                  <c:v>108</c:v>
                </c:pt>
                <c:pt idx="936">
                  <c:v>114</c:v>
                </c:pt>
                <c:pt idx="937">
                  <c:v>101</c:v>
                </c:pt>
                <c:pt idx="938">
                  <c:v>93</c:v>
                </c:pt>
                <c:pt idx="939">
                  <c:v>119</c:v>
                </c:pt>
                <c:pt idx="940">
                  <c:v>119</c:v>
                </c:pt>
                <c:pt idx="941">
                  <c:v>99</c:v>
                </c:pt>
                <c:pt idx="942">
                  <c:v>137</c:v>
                </c:pt>
                <c:pt idx="943">
                  <c:v>117</c:v>
                </c:pt>
                <c:pt idx="944">
                  <c:v>87</c:v>
                </c:pt>
                <c:pt idx="945">
                  <c:v>129</c:v>
                </c:pt>
                <c:pt idx="946">
                  <c:v>115</c:v>
                </c:pt>
                <c:pt idx="947">
                  <c:v>132</c:v>
                </c:pt>
                <c:pt idx="948">
                  <c:v>131</c:v>
                </c:pt>
                <c:pt idx="949">
                  <c:v>95</c:v>
                </c:pt>
                <c:pt idx="950">
                  <c:v>125</c:v>
                </c:pt>
                <c:pt idx="951">
                  <c:v>98</c:v>
                </c:pt>
                <c:pt idx="952">
                  <c:v>110</c:v>
                </c:pt>
                <c:pt idx="953">
                  <c:v>118</c:v>
                </c:pt>
                <c:pt idx="954">
                  <c:v>101</c:v>
                </c:pt>
                <c:pt idx="955">
                  <c:v>90</c:v>
                </c:pt>
                <c:pt idx="956">
                  <c:v>119</c:v>
                </c:pt>
                <c:pt idx="957">
                  <c:v>139</c:v>
                </c:pt>
                <c:pt idx="958">
                  <c:v>130</c:v>
                </c:pt>
                <c:pt idx="959">
                  <c:v>100</c:v>
                </c:pt>
                <c:pt idx="960">
                  <c:v>114</c:v>
                </c:pt>
                <c:pt idx="961">
                  <c:v>96</c:v>
                </c:pt>
                <c:pt idx="962">
                  <c:v>110</c:v>
                </c:pt>
                <c:pt idx="963">
                  <c:v>158</c:v>
                </c:pt>
                <c:pt idx="964">
                  <c:v>102</c:v>
                </c:pt>
                <c:pt idx="965">
                  <c:v>84</c:v>
                </c:pt>
                <c:pt idx="966">
                  <c:v>115</c:v>
                </c:pt>
                <c:pt idx="967">
                  <c:v>99</c:v>
                </c:pt>
                <c:pt idx="968">
                  <c:v>135</c:v>
                </c:pt>
                <c:pt idx="969">
                  <c:v>108</c:v>
                </c:pt>
                <c:pt idx="970">
                  <c:v>127</c:v>
                </c:pt>
                <c:pt idx="971">
                  <c:v>107</c:v>
                </c:pt>
                <c:pt idx="972">
                  <c:v>95</c:v>
                </c:pt>
                <c:pt idx="973">
                  <c:v>124</c:v>
                </c:pt>
                <c:pt idx="974">
                  <c:v>109</c:v>
                </c:pt>
                <c:pt idx="975">
                  <c:v>102</c:v>
                </c:pt>
                <c:pt idx="976">
                  <c:v>88</c:v>
                </c:pt>
                <c:pt idx="977">
                  <c:v>87</c:v>
                </c:pt>
                <c:pt idx="978">
                  <c:v>104</c:v>
                </c:pt>
                <c:pt idx="979">
                  <c:v>96</c:v>
                </c:pt>
                <c:pt idx="980">
                  <c:v>85</c:v>
                </c:pt>
                <c:pt idx="981">
                  <c:v>104</c:v>
                </c:pt>
                <c:pt idx="982">
                  <c:v>190</c:v>
                </c:pt>
                <c:pt idx="983">
                  <c:v>127</c:v>
                </c:pt>
                <c:pt idx="984">
                  <c:v>120</c:v>
                </c:pt>
                <c:pt idx="985">
                  <c:v>118</c:v>
                </c:pt>
                <c:pt idx="986">
                  <c:v>112</c:v>
                </c:pt>
                <c:pt idx="987">
                  <c:v>114</c:v>
                </c:pt>
                <c:pt idx="988">
                  <c:v>137</c:v>
                </c:pt>
                <c:pt idx="989">
                  <c:v>112</c:v>
                </c:pt>
                <c:pt idx="990">
                  <c:v>120</c:v>
                </c:pt>
                <c:pt idx="991">
                  <c:v>123</c:v>
                </c:pt>
                <c:pt idx="992">
                  <c:v>93</c:v>
                </c:pt>
                <c:pt idx="993">
                  <c:v>123</c:v>
                </c:pt>
                <c:pt idx="994">
                  <c:v>122</c:v>
                </c:pt>
                <c:pt idx="995">
                  <c:v>115</c:v>
                </c:pt>
                <c:pt idx="996">
                  <c:v>123</c:v>
                </c:pt>
                <c:pt idx="997">
                  <c:v>96</c:v>
                </c:pt>
                <c:pt idx="998">
                  <c:v>105</c:v>
                </c:pt>
                <c:pt idx="999">
                  <c:v>113</c:v>
                </c:pt>
                <c:pt idx="1000">
                  <c:v>132</c:v>
                </c:pt>
                <c:pt idx="1001">
                  <c:v>75</c:v>
                </c:pt>
                <c:pt idx="1002">
                  <c:v>108</c:v>
                </c:pt>
                <c:pt idx="1003">
                  <c:v>105</c:v>
                </c:pt>
                <c:pt idx="1004">
                  <c:v>102</c:v>
                </c:pt>
                <c:pt idx="1005">
                  <c:v>118</c:v>
                </c:pt>
                <c:pt idx="1006">
                  <c:v>111</c:v>
                </c:pt>
                <c:pt idx="1007">
                  <c:v>81</c:v>
                </c:pt>
                <c:pt idx="1008">
                  <c:v>116</c:v>
                </c:pt>
                <c:pt idx="1009">
                  <c:v>86</c:v>
                </c:pt>
                <c:pt idx="1010">
                  <c:v>91</c:v>
                </c:pt>
                <c:pt idx="1011">
                  <c:v>98</c:v>
                </c:pt>
                <c:pt idx="1012">
                  <c:v>84</c:v>
                </c:pt>
                <c:pt idx="1013">
                  <c:v>109</c:v>
                </c:pt>
                <c:pt idx="1014">
                  <c:v>93</c:v>
                </c:pt>
                <c:pt idx="1015">
                  <c:v>113</c:v>
                </c:pt>
                <c:pt idx="1016">
                  <c:v>141</c:v>
                </c:pt>
                <c:pt idx="1017">
                  <c:v>119</c:v>
                </c:pt>
                <c:pt idx="1018">
                  <c:v>97</c:v>
                </c:pt>
                <c:pt idx="1019">
                  <c:v>117</c:v>
                </c:pt>
                <c:pt idx="1020">
                  <c:v>101</c:v>
                </c:pt>
                <c:pt idx="1021">
                  <c:v>153</c:v>
                </c:pt>
                <c:pt idx="1022">
                  <c:v>122</c:v>
                </c:pt>
                <c:pt idx="1023">
                  <c:v>102</c:v>
                </c:pt>
                <c:pt idx="1024">
                  <c:v>83</c:v>
                </c:pt>
                <c:pt idx="1025">
                  <c:v>103</c:v>
                </c:pt>
                <c:pt idx="1026">
                  <c:v>110</c:v>
                </c:pt>
                <c:pt idx="1027">
                  <c:v>136</c:v>
                </c:pt>
                <c:pt idx="1028">
                  <c:v>91</c:v>
                </c:pt>
                <c:pt idx="1029">
                  <c:v>89</c:v>
                </c:pt>
                <c:pt idx="1030">
                  <c:v>107</c:v>
                </c:pt>
                <c:pt idx="1031">
                  <c:v>129</c:v>
                </c:pt>
                <c:pt idx="1032">
                  <c:v>95</c:v>
                </c:pt>
                <c:pt idx="1033">
                  <c:v>122</c:v>
                </c:pt>
                <c:pt idx="1034">
                  <c:v>110</c:v>
                </c:pt>
                <c:pt idx="1035">
                  <c:v>135</c:v>
                </c:pt>
                <c:pt idx="1036">
                  <c:v>95</c:v>
                </c:pt>
                <c:pt idx="1037">
                  <c:v>109</c:v>
                </c:pt>
                <c:pt idx="1038">
                  <c:v>93</c:v>
                </c:pt>
                <c:pt idx="1039">
                  <c:v>94</c:v>
                </c:pt>
                <c:pt idx="1040">
                  <c:v>117</c:v>
                </c:pt>
                <c:pt idx="1041">
                  <c:v>112</c:v>
                </c:pt>
                <c:pt idx="1042">
                  <c:v>111</c:v>
                </c:pt>
                <c:pt idx="1043">
                  <c:v>96</c:v>
                </c:pt>
                <c:pt idx="1044">
                  <c:v>141</c:v>
                </c:pt>
                <c:pt idx="1045">
                  <c:v>94</c:v>
                </c:pt>
                <c:pt idx="1046">
                  <c:v>87</c:v>
                </c:pt>
                <c:pt idx="1047">
                  <c:v>88</c:v>
                </c:pt>
                <c:pt idx="1048">
                  <c:v>177</c:v>
                </c:pt>
                <c:pt idx="1049">
                  <c:v>133</c:v>
                </c:pt>
                <c:pt idx="1050">
                  <c:v>119</c:v>
                </c:pt>
                <c:pt idx="1051">
                  <c:v>102</c:v>
                </c:pt>
                <c:pt idx="1052">
                  <c:v>101</c:v>
                </c:pt>
                <c:pt idx="1053">
                  <c:v>91</c:v>
                </c:pt>
                <c:pt idx="1054">
                  <c:v>117</c:v>
                </c:pt>
                <c:pt idx="1055">
                  <c:v>86</c:v>
                </c:pt>
                <c:pt idx="1056">
                  <c:v>124</c:v>
                </c:pt>
                <c:pt idx="1057">
                  <c:v>134</c:v>
                </c:pt>
                <c:pt idx="1058">
                  <c:v>95</c:v>
                </c:pt>
                <c:pt idx="1059">
                  <c:v>100</c:v>
                </c:pt>
                <c:pt idx="1060">
                  <c:v>220</c:v>
                </c:pt>
                <c:pt idx="1061">
                  <c:v>212</c:v>
                </c:pt>
                <c:pt idx="1062">
                  <c:v>128</c:v>
                </c:pt>
                <c:pt idx="1063">
                  <c:v>106</c:v>
                </c:pt>
                <c:pt idx="1064">
                  <c:v>160</c:v>
                </c:pt>
                <c:pt idx="1065">
                  <c:v>114</c:v>
                </c:pt>
                <c:pt idx="1066">
                  <c:v>99</c:v>
                </c:pt>
                <c:pt idx="1067">
                  <c:v>74</c:v>
                </c:pt>
                <c:pt idx="1068">
                  <c:v>139</c:v>
                </c:pt>
                <c:pt idx="1069">
                  <c:v>103</c:v>
                </c:pt>
                <c:pt idx="1070">
                  <c:v>101</c:v>
                </c:pt>
                <c:pt idx="1071">
                  <c:v>130</c:v>
                </c:pt>
                <c:pt idx="1072">
                  <c:v>130</c:v>
                </c:pt>
                <c:pt idx="1073">
                  <c:v>110</c:v>
                </c:pt>
                <c:pt idx="1074">
                  <c:v>147</c:v>
                </c:pt>
                <c:pt idx="1075">
                  <c:v>96</c:v>
                </c:pt>
                <c:pt idx="1076">
                  <c:v>118</c:v>
                </c:pt>
                <c:pt idx="1077">
                  <c:v>88</c:v>
                </c:pt>
                <c:pt idx="1078">
                  <c:v>325</c:v>
                </c:pt>
                <c:pt idx="1079">
                  <c:v>102</c:v>
                </c:pt>
                <c:pt idx="1080">
                  <c:v>110</c:v>
                </c:pt>
                <c:pt idx="1081">
                  <c:v>136</c:v>
                </c:pt>
                <c:pt idx="1082">
                  <c:v>103</c:v>
                </c:pt>
                <c:pt idx="1083">
                  <c:v>103</c:v>
                </c:pt>
                <c:pt idx="1084">
                  <c:v>90</c:v>
                </c:pt>
                <c:pt idx="1085">
                  <c:v>154</c:v>
                </c:pt>
                <c:pt idx="1086">
                  <c:v>99</c:v>
                </c:pt>
                <c:pt idx="1087">
                  <c:v>93</c:v>
                </c:pt>
                <c:pt idx="1088">
                  <c:v>109</c:v>
                </c:pt>
                <c:pt idx="1089">
                  <c:v>124</c:v>
                </c:pt>
                <c:pt idx="1090">
                  <c:v>84</c:v>
                </c:pt>
                <c:pt idx="1091">
                  <c:v>90</c:v>
                </c:pt>
                <c:pt idx="1092">
                  <c:v>117</c:v>
                </c:pt>
                <c:pt idx="1093">
                  <c:v>123</c:v>
                </c:pt>
                <c:pt idx="1094">
                  <c:v>251</c:v>
                </c:pt>
                <c:pt idx="1095">
                  <c:v>105</c:v>
                </c:pt>
                <c:pt idx="1096">
                  <c:v>115</c:v>
                </c:pt>
                <c:pt idx="1097">
                  <c:v>122</c:v>
                </c:pt>
                <c:pt idx="1098">
                  <c:v>119</c:v>
                </c:pt>
                <c:pt idx="1099">
                  <c:v>81</c:v>
                </c:pt>
                <c:pt idx="1100">
                  <c:v>133</c:v>
                </c:pt>
                <c:pt idx="1101">
                  <c:v>100</c:v>
                </c:pt>
                <c:pt idx="1102">
                  <c:v>120</c:v>
                </c:pt>
                <c:pt idx="1103">
                  <c:v>104</c:v>
                </c:pt>
                <c:pt idx="1104">
                  <c:v>122</c:v>
                </c:pt>
                <c:pt idx="1105">
                  <c:v>80</c:v>
                </c:pt>
                <c:pt idx="1106">
                  <c:v>91</c:v>
                </c:pt>
                <c:pt idx="1107">
                  <c:v>112</c:v>
                </c:pt>
                <c:pt idx="1108">
                  <c:v>100</c:v>
                </c:pt>
                <c:pt idx="1109">
                  <c:v>105</c:v>
                </c:pt>
                <c:pt idx="1110">
                  <c:v>110</c:v>
                </c:pt>
                <c:pt idx="1111">
                  <c:v>144</c:v>
                </c:pt>
                <c:pt idx="1112">
                  <c:v>108</c:v>
                </c:pt>
                <c:pt idx="1113">
                  <c:v>107</c:v>
                </c:pt>
                <c:pt idx="1114">
                  <c:v>102</c:v>
                </c:pt>
                <c:pt idx="1115">
                  <c:v>100</c:v>
                </c:pt>
                <c:pt idx="1116">
                  <c:v>126</c:v>
                </c:pt>
                <c:pt idx="1117">
                  <c:v>138</c:v>
                </c:pt>
                <c:pt idx="1118">
                  <c:v>108</c:v>
                </c:pt>
                <c:pt idx="1119">
                  <c:v>105</c:v>
                </c:pt>
                <c:pt idx="1120">
                  <c:v>108</c:v>
                </c:pt>
                <c:pt idx="1121">
                  <c:v>89</c:v>
                </c:pt>
                <c:pt idx="1122">
                  <c:v>129</c:v>
                </c:pt>
                <c:pt idx="1123">
                  <c:v>84</c:v>
                </c:pt>
                <c:pt idx="1124">
                  <c:v>149</c:v>
                </c:pt>
                <c:pt idx="1125">
                  <c:v>94</c:v>
                </c:pt>
                <c:pt idx="1126">
                  <c:v>121</c:v>
                </c:pt>
                <c:pt idx="1127">
                  <c:v>128</c:v>
                </c:pt>
                <c:pt idx="1128">
                  <c:v>134</c:v>
                </c:pt>
                <c:pt idx="1129">
                  <c:v>120</c:v>
                </c:pt>
                <c:pt idx="1130">
                  <c:v>129</c:v>
                </c:pt>
                <c:pt idx="1131">
                  <c:v>89</c:v>
                </c:pt>
                <c:pt idx="1132">
                  <c:v>116</c:v>
                </c:pt>
                <c:pt idx="1133">
                  <c:v>118</c:v>
                </c:pt>
                <c:pt idx="1134">
                  <c:v>107</c:v>
                </c:pt>
                <c:pt idx="1135">
                  <c:v>155</c:v>
                </c:pt>
                <c:pt idx="1136">
                  <c:v>123</c:v>
                </c:pt>
                <c:pt idx="1137">
                  <c:v>128</c:v>
                </c:pt>
                <c:pt idx="1138">
                  <c:v>139</c:v>
                </c:pt>
                <c:pt idx="1139">
                  <c:v>109</c:v>
                </c:pt>
                <c:pt idx="1140">
                  <c:v>120</c:v>
                </c:pt>
                <c:pt idx="1141">
                  <c:v>121</c:v>
                </c:pt>
                <c:pt idx="1142">
                  <c:v>102</c:v>
                </c:pt>
                <c:pt idx="1143">
                  <c:v>117</c:v>
                </c:pt>
                <c:pt idx="1144">
                  <c:v>178</c:v>
                </c:pt>
                <c:pt idx="1145">
                  <c:v>147</c:v>
                </c:pt>
                <c:pt idx="1146">
                  <c:v>90</c:v>
                </c:pt>
                <c:pt idx="1147">
                  <c:v>105</c:v>
                </c:pt>
                <c:pt idx="1148">
                  <c:v>114</c:v>
                </c:pt>
                <c:pt idx="1149">
                  <c:v>206</c:v>
                </c:pt>
                <c:pt idx="1150">
                  <c:v>99</c:v>
                </c:pt>
                <c:pt idx="1151">
                  <c:v>123</c:v>
                </c:pt>
                <c:pt idx="1152">
                  <c:v>137</c:v>
                </c:pt>
                <c:pt idx="1153">
                  <c:v>102</c:v>
                </c:pt>
                <c:pt idx="1154">
                  <c:v>109</c:v>
                </c:pt>
                <c:pt idx="1155">
                  <c:v>82</c:v>
                </c:pt>
                <c:pt idx="1156">
                  <c:v>142</c:v>
                </c:pt>
                <c:pt idx="1157">
                  <c:v>106</c:v>
                </c:pt>
                <c:pt idx="1158">
                  <c:v>106</c:v>
                </c:pt>
                <c:pt idx="1159">
                  <c:v>108</c:v>
                </c:pt>
                <c:pt idx="1160">
                  <c:v>98</c:v>
                </c:pt>
                <c:pt idx="1161">
                  <c:v>131</c:v>
                </c:pt>
                <c:pt idx="1162">
                  <c:v>118</c:v>
                </c:pt>
                <c:pt idx="1163">
                  <c:v>113</c:v>
                </c:pt>
                <c:pt idx="1164">
                  <c:v>130</c:v>
                </c:pt>
                <c:pt idx="1165">
                  <c:v>116</c:v>
                </c:pt>
                <c:pt idx="1166">
                  <c:v>89</c:v>
                </c:pt>
                <c:pt idx="1167">
                  <c:v>139</c:v>
                </c:pt>
                <c:pt idx="1168">
                  <c:v>130</c:v>
                </c:pt>
                <c:pt idx="1169">
                  <c:v>107</c:v>
                </c:pt>
                <c:pt idx="1170">
                  <c:v>116</c:v>
                </c:pt>
                <c:pt idx="1171">
                  <c:v>96</c:v>
                </c:pt>
                <c:pt idx="1172">
                  <c:v>99</c:v>
                </c:pt>
                <c:pt idx="1173">
                  <c:v>104</c:v>
                </c:pt>
                <c:pt idx="1174">
                  <c:v>105</c:v>
                </c:pt>
                <c:pt idx="1175">
                  <c:v>101</c:v>
                </c:pt>
                <c:pt idx="1176">
                  <c:v>134</c:v>
                </c:pt>
                <c:pt idx="1177">
                  <c:v>135</c:v>
                </c:pt>
                <c:pt idx="1178">
                  <c:v>98</c:v>
                </c:pt>
                <c:pt idx="1179">
                  <c:v>155</c:v>
                </c:pt>
                <c:pt idx="1180">
                  <c:v>106</c:v>
                </c:pt>
                <c:pt idx="1181">
                  <c:v>102</c:v>
                </c:pt>
                <c:pt idx="1182">
                  <c:v>95</c:v>
                </c:pt>
                <c:pt idx="1183">
                  <c:v>103</c:v>
                </c:pt>
                <c:pt idx="1184">
                  <c:v>109</c:v>
                </c:pt>
                <c:pt idx="1185">
                  <c:v>95</c:v>
                </c:pt>
                <c:pt idx="1186">
                  <c:v>111</c:v>
                </c:pt>
                <c:pt idx="1187">
                  <c:v>123</c:v>
                </c:pt>
                <c:pt idx="1188">
                  <c:v>140</c:v>
                </c:pt>
                <c:pt idx="1189">
                  <c:v>94</c:v>
                </c:pt>
                <c:pt idx="1190">
                  <c:v>94</c:v>
                </c:pt>
                <c:pt idx="1191">
                  <c:v>92</c:v>
                </c:pt>
                <c:pt idx="1192">
                  <c:v>102</c:v>
                </c:pt>
                <c:pt idx="1193">
                  <c:v>123</c:v>
                </c:pt>
                <c:pt idx="1194">
                  <c:v>104</c:v>
                </c:pt>
                <c:pt idx="1195">
                  <c:v>102</c:v>
                </c:pt>
                <c:pt idx="1196">
                  <c:v>136</c:v>
                </c:pt>
                <c:pt idx="1197">
                  <c:v>93</c:v>
                </c:pt>
                <c:pt idx="1198">
                  <c:v>129</c:v>
                </c:pt>
                <c:pt idx="1199">
                  <c:v>107</c:v>
                </c:pt>
                <c:pt idx="1200">
                  <c:v>117</c:v>
                </c:pt>
                <c:pt idx="1201">
                  <c:v>116</c:v>
                </c:pt>
                <c:pt idx="1202">
                  <c:v>135</c:v>
                </c:pt>
                <c:pt idx="1203">
                  <c:v>107</c:v>
                </c:pt>
                <c:pt idx="1204">
                  <c:v>90</c:v>
                </c:pt>
                <c:pt idx="1205">
                  <c:v>99</c:v>
                </c:pt>
                <c:pt idx="1206">
                  <c:v>104</c:v>
                </c:pt>
                <c:pt idx="1207">
                  <c:v>115</c:v>
                </c:pt>
                <c:pt idx="1208">
                  <c:v>119</c:v>
                </c:pt>
                <c:pt idx="1209">
                  <c:v>99</c:v>
                </c:pt>
                <c:pt idx="1210">
                  <c:v>112</c:v>
                </c:pt>
                <c:pt idx="1211">
                  <c:v>128</c:v>
                </c:pt>
                <c:pt idx="1212">
                  <c:v>112</c:v>
                </c:pt>
                <c:pt idx="1213">
                  <c:v>86</c:v>
                </c:pt>
                <c:pt idx="1214">
                  <c:v>108</c:v>
                </c:pt>
                <c:pt idx="1215">
                  <c:v>128</c:v>
                </c:pt>
                <c:pt idx="1216">
                  <c:v>84</c:v>
                </c:pt>
                <c:pt idx="1217">
                  <c:v>111</c:v>
                </c:pt>
                <c:pt idx="1218">
                  <c:v>131</c:v>
                </c:pt>
                <c:pt idx="1219">
                  <c:v>123</c:v>
                </c:pt>
                <c:pt idx="1220">
                  <c:v>101</c:v>
                </c:pt>
                <c:pt idx="1221">
                  <c:v>102</c:v>
                </c:pt>
                <c:pt idx="1222">
                  <c:v>114</c:v>
                </c:pt>
                <c:pt idx="1223">
                  <c:v>107</c:v>
                </c:pt>
                <c:pt idx="1224">
                  <c:v>87</c:v>
                </c:pt>
                <c:pt idx="1225">
                  <c:v>103</c:v>
                </c:pt>
                <c:pt idx="1226">
                  <c:v>99</c:v>
                </c:pt>
                <c:pt idx="1227">
                  <c:v>122</c:v>
                </c:pt>
                <c:pt idx="1228">
                  <c:v>91</c:v>
                </c:pt>
                <c:pt idx="1229">
                  <c:v>103</c:v>
                </c:pt>
                <c:pt idx="1230">
                  <c:v>107</c:v>
                </c:pt>
                <c:pt idx="1231">
                  <c:v>106</c:v>
                </c:pt>
                <c:pt idx="1232">
                  <c:v>101</c:v>
                </c:pt>
                <c:pt idx="1233">
                  <c:v>109</c:v>
                </c:pt>
                <c:pt idx="1234">
                  <c:v>110</c:v>
                </c:pt>
                <c:pt idx="1235">
                  <c:v>89</c:v>
                </c:pt>
                <c:pt idx="1236">
                  <c:v>119</c:v>
                </c:pt>
                <c:pt idx="1237">
                  <c:v>83</c:v>
                </c:pt>
                <c:pt idx="1238">
                  <c:v>108</c:v>
                </c:pt>
                <c:pt idx="1239">
                  <c:v>102</c:v>
                </c:pt>
                <c:pt idx="1240">
                  <c:v>93</c:v>
                </c:pt>
                <c:pt idx="1241">
                  <c:v>84</c:v>
                </c:pt>
                <c:pt idx="1242">
                  <c:v>107</c:v>
                </c:pt>
                <c:pt idx="1243">
                  <c:v>91</c:v>
                </c:pt>
                <c:pt idx="1244">
                  <c:v>94</c:v>
                </c:pt>
                <c:pt idx="1245">
                  <c:v>115</c:v>
                </c:pt>
                <c:pt idx="1246">
                  <c:v>93</c:v>
                </c:pt>
                <c:pt idx="1247">
                  <c:v>105</c:v>
                </c:pt>
                <c:pt idx="1248">
                  <c:v>107</c:v>
                </c:pt>
                <c:pt idx="1249">
                  <c:v>101</c:v>
                </c:pt>
                <c:pt idx="1250">
                  <c:v>111</c:v>
                </c:pt>
                <c:pt idx="1251">
                  <c:v>113</c:v>
                </c:pt>
                <c:pt idx="1252">
                  <c:v>112</c:v>
                </c:pt>
                <c:pt idx="1253">
                  <c:v>126</c:v>
                </c:pt>
                <c:pt idx="1254">
                  <c:v>98</c:v>
                </c:pt>
                <c:pt idx="1255">
                  <c:v>107</c:v>
                </c:pt>
                <c:pt idx="1256">
                  <c:v>106</c:v>
                </c:pt>
                <c:pt idx="1257">
                  <c:v>87</c:v>
                </c:pt>
                <c:pt idx="1258">
                  <c:v>119</c:v>
                </c:pt>
                <c:pt idx="1259">
                  <c:v>110</c:v>
                </c:pt>
                <c:pt idx="1260">
                  <c:v>125</c:v>
                </c:pt>
                <c:pt idx="1261">
                  <c:v>113</c:v>
                </c:pt>
                <c:pt idx="1262">
                  <c:v>150</c:v>
                </c:pt>
                <c:pt idx="1263">
                  <c:v>108</c:v>
                </c:pt>
                <c:pt idx="1264">
                  <c:v>96</c:v>
                </c:pt>
                <c:pt idx="1265">
                  <c:v>93</c:v>
                </c:pt>
                <c:pt idx="1266">
                  <c:v>100</c:v>
                </c:pt>
                <c:pt idx="1267">
                  <c:v>118</c:v>
                </c:pt>
                <c:pt idx="1268">
                  <c:v>122</c:v>
                </c:pt>
                <c:pt idx="1269">
                  <c:v>120</c:v>
                </c:pt>
                <c:pt idx="1270">
                  <c:v>146</c:v>
                </c:pt>
                <c:pt idx="1271">
                  <c:v>115</c:v>
                </c:pt>
                <c:pt idx="1272">
                  <c:v>123</c:v>
                </c:pt>
                <c:pt idx="1273">
                  <c:v>94</c:v>
                </c:pt>
                <c:pt idx="1274">
                  <c:v>102</c:v>
                </c:pt>
                <c:pt idx="1275">
                  <c:v>98</c:v>
                </c:pt>
                <c:pt idx="1276">
                  <c:v>133</c:v>
                </c:pt>
                <c:pt idx="1277">
                  <c:v>118</c:v>
                </c:pt>
                <c:pt idx="1278">
                  <c:v>105</c:v>
                </c:pt>
                <c:pt idx="1279">
                  <c:v>109</c:v>
                </c:pt>
                <c:pt idx="1280">
                  <c:v>129</c:v>
                </c:pt>
                <c:pt idx="1281">
                  <c:v>109</c:v>
                </c:pt>
                <c:pt idx="1282">
                  <c:v>127</c:v>
                </c:pt>
                <c:pt idx="1283">
                  <c:v>118</c:v>
                </c:pt>
                <c:pt idx="1284">
                  <c:v>110</c:v>
                </c:pt>
                <c:pt idx="1285">
                  <c:v>90</c:v>
                </c:pt>
                <c:pt idx="1286">
                  <c:v>144</c:v>
                </c:pt>
                <c:pt idx="1287">
                  <c:v>130</c:v>
                </c:pt>
                <c:pt idx="1288">
                  <c:v>112</c:v>
                </c:pt>
                <c:pt idx="1289">
                  <c:v>133</c:v>
                </c:pt>
                <c:pt idx="1290">
                  <c:v>150</c:v>
                </c:pt>
                <c:pt idx="1291">
                  <c:v>110</c:v>
                </c:pt>
                <c:pt idx="1292">
                  <c:v>96</c:v>
                </c:pt>
                <c:pt idx="1293">
                  <c:v>96</c:v>
                </c:pt>
                <c:pt idx="1294">
                  <c:v>123</c:v>
                </c:pt>
                <c:pt idx="1295">
                  <c:v>188</c:v>
                </c:pt>
                <c:pt idx="1296">
                  <c:v>107</c:v>
                </c:pt>
                <c:pt idx="1297">
                  <c:v>110</c:v>
                </c:pt>
                <c:pt idx="1298">
                  <c:v>113</c:v>
                </c:pt>
                <c:pt idx="1299">
                  <c:v>122</c:v>
                </c:pt>
                <c:pt idx="1300">
                  <c:v>116</c:v>
                </c:pt>
                <c:pt idx="1301">
                  <c:v>93</c:v>
                </c:pt>
                <c:pt idx="1302">
                  <c:v>118</c:v>
                </c:pt>
                <c:pt idx="1303">
                  <c:v>93</c:v>
                </c:pt>
                <c:pt idx="1304">
                  <c:v>121</c:v>
                </c:pt>
                <c:pt idx="1305">
                  <c:v>101</c:v>
                </c:pt>
                <c:pt idx="1306">
                  <c:v>107</c:v>
                </c:pt>
                <c:pt idx="1307">
                  <c:v>124</c:v>
                </c:pt>
                <c:pt idx="1308">
                  <c:v>109</c:v>
                </c:pt>
                <c:pt idx="1309">
                  <c:v>105</c:v>
                </c:pt>
                <c:pt idx="1310">
                  <c:v>130</c:v>
                </c:pt>
                <c:pt idx="1311">
                  <c:v>127</c:v>
                </c:pt>
                <c:pt idx="1312">
                  <c:v>114</c:v>
                </c:pt>
                <c:pt idx="1313">
                  <c:v>106</c:v>
                </c:pt>
                <c:pt idx="1314">
                  <c:v>95</c:v>
                </c:pt>
                <c:pt idx="1315">
                  <c:v>81</c:v>
                </c:pt>
                <c:pt idx="1316">
                  <c:v>95</c:v>
                </c:pt>
                <c:pt idx="1317">
                  <c:v>108</c:v>
                </c:pt>
                <c:pt idx="1318">
                  <c:v>105</c:v>
                </c:pt>
                <c:pt idx="1319">
                  <c:v>95</c:v>
                </c:pt>
                <c:pt idx="1320">
                  <c:v>126</c:v>
                </c:pt>
                <c:pt idx="1321">
                  <c:v>102</c:v>
                </c:pt>
                <c:pt idx="1322">
                  <c:v>121</c:v>
                </c:pt>
                <c:pt idx="1323">
                  <c:v>129</c:v>
                </c:pt>
                <c:pt idx="1324">
                  <c:v>88</c:v>
                </c:pt>
                <c:pt idx="1325">
                  <c:v>106</c:v>
                </c:pt>
                <c:pt idx="1326">
                  <c:v>110</c:v>
                </c:pt>
                <c:pt idx="1327">
                  <c:v>109</c:v>
                </c:pt>
                <c:pt idx="1328">
                  <c:v>143</c:v>
                </c:pt>
                <c:pt idx="1329">
                  <c:v>120</c:v>
                </c:pt>
                <c:pt idx="1330">
                  <c:v>128</c:v>
                </c:pt>
                <c:pt idx="1331">
                  <c:v>123</c:v>
                </c:pt>
                <c:pt idx="1332">
                  <c:v>129</c:v>
                </c:pt>
                <c:pt idx="1333">
                  <c:v>105</c:v>
                </c:pt>
                <c:pt idx="1334">
                  <c:v>162</c:v>
                </c:pt>
                <c:pt idx="1335">
                  <c:v>138</c:v>
                </c:pt>
                <c:pt idx="1336">
                  <c:v>100</c:v>
                </c:pt>
                <c:pt idx="1337">
                  <c:v>90</c:v>
                </c:pt>
                <c:pt idx="1338">
                  <c:v>108</c:v>
                </c:pt>
                <c:pt idx="1339">
                  <c:v>101</c:v>
                </c:pt>
                <c:pt idx="1340">
                  <c:v>109</c:v>
                </c:pt>
                <c:pt idx="1341">
                  <c:v>132</c:v>
                </c:pt>
                <c:pt idx="1342">
                  <c:v>123</c:v>
                </c:pt>
                <c:pt idx="1343">
                  <c:v>87</c:v>
                </c:pt>
                <c:pt idx="1344">
                  <c:v>109</c:v>
                </c:pt>
                <c:pt idx="1345">
                  <c:v>109</c:v>
                </c:pt>
                <c:pt idx="1346">
                  <c:v>92</c:v>
                </c:pt>
                <c:pt idx="1347">
                  <c:v>125</c:v>
                </c:pt>
                <c:pt idx="1348">
                  <c:v>202</c:v>
                </c:pt>
                <c:pt idx="1349">
                  <c:v>134</c:v>
                </c:pt>
                <c:pt idx="1350">
                  <c:v>88</c:v>
                </c:pt>
                <c:pt idx="1351">
                  <c:v>92</c:v>
                </c:pt>
                <c:pt idx="1352">
                  <c:v>91</c:v>
                </c:pt>
                <c:pt idx="1353">
                  <c:v>75</c:v>
                </c:pt>
                <c:pt idx="1354">
                  <c:v>98</c:v>
                </c:pt>
                <c:pt idx="1355">
                  <c:v>147</c:v>
                </c:pt>
                <c:pt idx="1356">
                  <c:v>100</c:v>
                </c:pt>
                <c:pt idx="1357">
                  <c:v>120</c:v>
                </c:pt>
                <c:pt idx="1358">
                  <c:v>104</c:v>
                </c:pt>
                <c:pt idx="1359">
                  <c:v>103</c:v>
                </c:pt>
                <c:pt idx="1360">
                  <c:v>109</c:v>
                </c:pt>
                <c:pt idx="1361">
                  <c:v>104</c:v>
                </c:pt>
                <c:pt idx="1362">
                  <c:v>112</c:v>
                </c:pt>
                <c:pt idx="1363">
                  <c:v>95</c:v>
                </c:pt>
                <c:pt idx="1364">
                  <c:v>102</c:v>
                </c:pt>
                <c:pt idx="1365">
                  <c:v>150</c:v>
                </c:pt>
                <c:pt idx="1366">
                  <c:v>122</c:v>
                </c:pt>
                <c:pt idx="1367">
                  <c:v>101</c:v>
                </c:pt>
                <c:pt idx="1368">
                  <c:v>108</c:v>
                </c:pt>
                <c:pt idx="1369">
                  <c:v>98</c:v>
                </c:pt>
                <c:pt idx="1370">
                  <c:v>137</c:v>
                </c:pt>
                <c:pt idx="1371">
                  <c:v>112</c:v>
                </c:pt>
                <c:pt idx="1372">
                  <c:v>101</c:v>
                </c:pt>
                <c:pt idx="1373">
                  <c:v>103</c:v>
                </c:pt>
                <c:pt idx="1374">
                  <c:v>101</c:v>
                </c:pt>
                <c:pt idx="1375">
                  <c:v>112</c:v>
                </c:pt>
                <c:pt idx="1376">
                  <c:v>102</c:v>
                </c:pt>
                <c:pt idx="1377">
                  <c:v>101</c:v>
                </c:pt>
                <c:pt idx="1378">
                  <c:v>155</c:v>
                </c:pt>
                <c:pt idx="1379">
                  <c:v>109</c:v>
                </c:pt>
                <c:pt idx="1380">
                  <c:v>140</c:v>
                </c:pt>
                <c:pt idx="1381">
                  <c:v>108</c:v>
                </c:pt>
                <c:pt idx="1382">
                  <c:v>96</c:v>
                </c:pt>
                <c:pt idx="1383">
                  <c:v>123</c:v>
                </c:pt>
                <c:pt idx="1384">
                  <c:v>106</c:v>
                </c:pt>
                <c:pt idx="1385">
                  <c:v>76</c:v>
                </c:pt>
                <c:pt idx="1386">
                  <c:v>107</c:v>
                </c:pt>
                <c:pt idx="1387">
                  <c:v>82</c:v>
                </c:pt>
                <c:pt idx="1388">
                  <c:v>109</c:v>
                </c:pt>
                <c:pt idx="1389">
                  <c:v>99</c:v>
                </c:pt>
                <c:pt idx="1390">
                  <c:v>91</c:v>
                </c:pt>
                <c:pt idx="1391">
                  <c:v>87</c:v>
                </c:pt>
                <c:pt idx="1392">
                  <c:v>125</c:v>
                </c:pt>
                <c:pt idx="1393">
                  <c:v>118</c:v>
                </c:pt>
                <c:pt idx="1394">
                  <c:v>98</c:v>
                </c:pt>
                <c:pt idx="1395">
                  <c:v>92</c:v>
                </c:pt>
                <c:pt idx="1396">
                  <c:v>92</c:v>
                </c:pt>
                <c:pt idx="1397">
                  <c:v>115</c:v>
                </c:pt>
                <c:pt idx="1398">
                  <c:v>120</c:v>
                </c:pt>
                <c:pt idx="1399">
                  <c:v>111</c:v>
                </c:pt>
                <c:pt idx="1400">
                  <c:v>94</c:v>
                </c:pt>
                <c:pt idx="1401">
                  <c:v>100</c:v>
                </c:pt>
                <c:pt idx="1402">
                  <c:v>101</c:v>
                </c:pt>
                <c:pt idx="1403">
                  <c:v>139</c:v>
                </c:pt>
                <c:pt idx="1404">
                  <c:v>91</c:v>
                </c:pt>
                <c:pt idx="1405">
                  <c:v>109</c:v>
                </c:pt>
                <c:pt idx="1406">
                  <c:v>102</c:v>
                </c:pt>
                <c:pt idx="1407">
                  <c:v>103</c:v>
                </c:pt>
                <c:pt idx="1408">
                  <c:v>83</c:v>
                </c:pt>
                <c:pt idx="1409">
                  <c:v>123</c:v>
                </c:pt>
                <c:pt idx="1410">
                  <c:v>101</c:v>
                </c:pt>
                <c:pt idx="1411">
                  <c:v>117</c:v>
                </c:pt>
                <c:pt idx="1412">
                  <c:v>114</c:v>
                </c:pt>
                <c:pt idx="1413">
                  <c:v>330</c:v>
                </c:pt>
                <c:pt idx="1414">
                  <c:v>121</c:v>
                </c:pt>
                <c:pt idx="1415">
                  <c:v>114</c:v>
                </c:pt>
                <c:pt idx="1416">
                  <c:v>148</c:v>
                </c:pt>
                <c:pt idx="1417">
                  <c:v>113</c:v>
                </c:pt>
                <c:pt idx="1418">
                  <c:v>91</c:v>
                </c:pt>
                <c:pt idx="1419">
                  <c:v>139</c:v>
                </c:pt>
                <c:pt idx="1420">
                  <c:v>96</c:v>
                </c:pt>
                <c:pt idx="1421">
                  <c:v>102</c:v>
                </c:pt>
                <c:pt idx="1422">
                  <c:v>96</c:v>
                </c:pt>
                <c:pt idx="1423">
                  <c:v>101</c:v>
                </c:pt>
                <c:pt idx="1424">
                  <c:v>128</c:v>
                </c:pt>
                <c:pt idx="1425">
                  <c:v>109</c:v>
                </c:pt>
                <c:pt idx="1426">
                  <c:v>114</c:v>
                </c:pt>
                <c:pt idx="1427">
                  <c:v>105</c:v>
                </c:pt>
                <c:pt idx="1428">
                  <c:v>141</c:v>
                </c:pt>
                <c:pt idx="1429">
                  <c:v>138</c:v>
                </c:pt>
                <c:pt idx="1430">
                  <c:v>101</c:v>
                </c:pt>
                <c:pt idx="1431">
                  <c:v>99</c:v>
                </c:pt>
                <c:pt idx="1432">
                  <c:v>89</c:v>
                </c:pt>
                <c:pt idx="1433">
                  <c:v>99</c:v>
                </c:pt>
                <c:pt idx="1434">
                  <c:v>105</c:v>
                </c:pt>
                <c:pt idx="1435">
                  <c:v>97</c:v>
                </c:pt>
                <c:pt idx="1436">
                  <c:v>140</c:v>
                </c:pt>
                <c:pt idx="1437">
                  <c:v>118</c:v>
                </c:pt>
                <c:pt idx="1438">
                  <c:v>94</c:v>
                </c:pt>
                <c:pt idx="1439">
                  <c:v>124</c:v>
                </c:pt>
                <c:pt idx="1440">
                  <c:v>134</c:v>
                </c:pt>
                <c:pt idx="1441">
                  <c:v>113</c:v>
                </c:pt>
                <c:pt idx="1442">
                  <c:v>124</c:v>
                </c:pt>
                <c:pt idx="1443">
                  <c:v>97</c:v>
                </c:pt>
                <c:pt idx="1444">
                  <c:v>123</c:v>
                </c:pt>
                <c:pt idx="1445">
                  <c:v>99</c:v>
                </c:pt>
                <c:pt idx="1446">
                  <c:v>101</c:v>
                </c:pt>
                <c:pt idx="1447">
                  <c:v>92</c:v>
                </c:pt>
                <c:pt idx="1448">
                  <c:v>131</c:v>
                </c:pt>
                <c:pt idx="1449">
                  <c:v>107</c:v>
                </c:pt>
                <c:pt idx="1450">
                  <c:v>103</c:v>
                </c:pt>
                <c:pt idx="1451">
                  <c:v>129</c:v>
                </c:pt>
                <c:pt idx="1452">
                  <c:v>107</c:v>
                </c:pt>
                <c:pt idx="1453">
                  <c:v>89</c:v>
                </c:pt>
                <c:pt idx="1454">
                  <c:v>113</c:v>
                </c:pt>
                <c:pt idx="1455">
                  <c:v>93</c:v>
                </c:pt>
                <c:pt idx="1456">
                  <c:v>120</c:v>
                </c:pt>
                <c:pt idx="1457">
                  <c:v>98</c:v>
                </c:pt>
                <c:pt idx="1458">
                  <c:v>105</c:v>
                </c:pt>
                <c:pt idx="1459">
                  <c:v>98</c:v>
                </c:pt>
                <c:pt idx="1460">
                  <c:v>96</c:v>
                </c:pt>
                <c:pt idx="1461">
                  <c:v>87</c:v>
                </c:pt>
                <c:pt idx="1462">
                  <c:v>107</c:v>
                </c:pt>
                <c:pt idx="1463">
                  <c:v>90</c:v>
                </c:pt>
                <c:pt idx="1464">
                  <c:v>121</c:v>
                </c:pt>
                <c:pt idx="1465">
                  <c:v>119</c:v>
                </c:pt>
                <c:pt idx="1466">
                  <c:v>107</c:v>
                </c:pt>
                <c:pt idx="1467">
                  <c:v>110</c:v>
                </c:pt>
                <c:pt idx="1468">
                  <c:v>100</c:v>
                </c:pt>
                <c:pt idx="1469">
                  <c:v>75</c:v>
                </c:pt>
                <c:pt idx="1470">
                  <c:v>132</c:v>
                </c:pt>
                <c:pt idx="1471">
                  <c:v>105</c:v>
                </c:pt>
                <c:pt idx="1472">
                  <c:v>289</c:v>
                </c:pt>
                <c:pt idx="1473">
                  <c:v>102</c:v>
                </c:pt>
                <c:pt idx="1474">
                  <c:v>143</c:v>
                </c:pt>
                <c:pt idx="1475">
                  <c:v>113</c:v>
                </c:pt>
                <c:pt idx="1476">
                  <c:v>161</c:v>
                </c:pt>
                <c:pt idx="1477">
                  <c:v>138</c:v>
                </c:pt>
                <c:pt idx="1478">
                  <c:v>126</c:v>
                </c:pt>
                <c:pt idx="1479">
                  <c:v>99</c:v>
                </c:pt>
                <c:pt idx="1480">
                  <c:v>101</c:v>
                </c:pt>
                <c:pt idx="1481">
                  <c:v>103</c:v>
                </c:pt>
                <c:pt idx="1482">
                  <c:v>118</c:v>
                </c:pt>
                <c:pt idx="1483">
                  <c:v>116</c:v>
                </c:pt>
                <c:pt idx="1484">
                  <c:v>99</c:v>
                </c:pt>
                <c:pt idx="1485">
                  <c:v>105</c:v>
                </c:pt>
                <c:pt idx="1486">
                  <c:v>113</c:v>
                </c:pt>
                <c:pt idx="1487">
                  <c:v>93</c:v>
                </c:pt>
                <c:pt idx="1488">
                  <c:v>108</c:v>
                </c:pt>
                <c:pt idx="1489">
                  <c:v>74</c:v>
                </c:pt>
                <c:pt idx="1490">
                  <c:v>116</c:v>
                </c:pt>
                <c:pt idx="1491">
                  <c:v>104</c:v>
                </c:pt>
                <c:pt idx="1492">
                  <c:v>106</c:v>
                </c:pt>
                <c:pt idx="1493">
                  <c:v>120</c:v>
                </c:pt>
                <c:pt idx="1494">
                  <c:v>135</c:v>
                </c:pt>
                <c:pt idx="1495">
                  <c:v>132</c:v>
                </c:pt>
                <c:pt idx="1496">
                  <c:v>92</c:v>
                </c:pt>
                <c:pt idx="1497">
                  <c:v>99</c:v>
                </c:pt>
                <c:pt idx="1498">
                  <c:v>90</c:v>
                </c:pt>
                <c:pt idx="1499">
                  <c:v>111</c:v>
                </c:pt>
                <c:pt idx="1500">
                  <c:v>103</c:v>
                </c:pt>
                <c:pt idx="1501">
                  <c:v>127</c:v>
                </c:pt>
                <c:pt idx="1502">
                  <c:v>112</c:v>
                </c:pt>
                <c:pt idx="1503">
                  <c:v>87</c:v>
                </c:pt>
                <c:pt idx="1504">
                  <c:v>138</c:v>
                </c:pt>
                <c:pt idx="1505">
                  <c:v>132</c:v>
                </c:pt>
                <c:pt idx="1506">
                  <c:v>103</c:v>
                </c:pt>
                <c:pt idx="1507">
                  <c:v>123</c:v>
                </c:pt>
                <c:pt idx="1508">
                  <c:v>111</c:v>
                </c:pt>
                <c:pt idx="1509">
                  <c:v>102</c:v>
                </c:pt>
                <c:pt idx="1510">
                  <c:v>78</c:v>
                </c:pt>
                <c:pt idx="1511">
                  <c:v>132</c:v>
                </c:pt>
                <c:pt idx="1512">
                  <c:v>133</c:v>
                </c:pt>
                <c:pt idx="1513">
                  <c:v>108</c:v>
                </c:pt>
                <c:pt idx="1514">
                  <c:v>125</c:v>
                </c:pt>
                <c:pt idx="1515">
                  <c:v>98</c:v>
                </c:pt>
                <c:pt idx="1516">
                  <c:v>119</c:v>
                </c:pt>
                <c:pt idx="1517">
                  <c:v>87</c:v>
                </c:pt>
                <c:pt idx="1518">
                  <c:v>91</c:v>
                </c:pt>
                <c:pt idx="1519">
                  <c:v>100</c:v>
                </c:pt>
                <c:pt idx="1520">
                  <c:v>118</c:v>
                </c:pt>
                <c:pt idx="1521">
                  <c:v>109</c:v>
                </c:pt>
                <c:pt idx="1522">
                  <c:v>99</c:v>
                </c:pt>
                <c:pt idx="1523">
                  <c:v>114</c:v>
                </c:pt>
                <c:pt idx="1524">
                  <c:v>89</c:v>
                </c:pt>
                <c:pt idx="1525">
                  <c:v>95</c:v>
                </c:pt>
                <c:pt idx="1526">
                  <c:v>98</c:v>
                </c:pt>
                <c:pt idx="1527">
                  <c:v>94</c:v>
                </c:pt>
                <c:pt idx="1528">
                  <c:v>85</c:v>
                </c:pt>
                <c:pt idx="1529">
                  <c:v>124</c:v>
                </c:pt>
                <c:pt idx="1530">
                  <c:v>131</c:v>
                </c:pt>
                <c:pt idx="1531">
                  <c:v>107</c:v>
                </c:pt>
                <c:pt idx="1532">
                  <c:v>99</c:v>
                </c:pt>
                <c:pt idx="1533">
                  <c:v>83</c:v>
                </c:pt>
                <c:pt idx="1534">
                  <c:v>131</c:v>
                </c:pt>
                <c:pt idx="1535">
                  <c:v>85</c:v>
                </c:pt>
                <c:pt idx="1536">
                  <c:v>126</c:v>
                </c:pt>
                <c:pt idx="1537">
                  <c:v>123</c:v>
                </c:pt>
                <c:pt idx="1538">
                  <c:v>105</c:v>
                </c:pt>
                <c:pt idx="1539">
                  <c:v>125</c:v>
                </c:pt>
                <c:pt idx="1540">
                  <c:v>77</c:v>
                </c:pt>
                <c:pt idx="1541">
                  <c:v>121</c:v>
                </c:pt>
                <c:pt idx="1542">
                  <c:v>124</c:v>
                </c:pt>
                <c:pt idx="1543">
                  <c:v>99</c:v>
                </c:pt>
                <c:pt idx="1544">
                  <c:v>112</c:v>
                </c:pt>
                <c:pt idx="1545">
                  <c:v>111</c:v>
                </c:pt>
                <c:pt idx="1546">
                  <c:v>107</c:v>
                </c:pt>
                <c:pt idx="1547">
                  <c:v>104</c:v>
                </c:pt>
                <c:pt idx="1548">
                  <c:v>113</c:v>
                </c:pt>
                <c:pt idx="1549">
                  <c:v>113</c:v>
                </c:pt>
                <c:pt idx="1550">
                  <c:v>95</c:v>
                </c:pt>
                <c:pt idx="1551">
                  <c:v>86</c:v>
                </c:pt>
                <c:pt idx="1552">
                  <c:v>126</c:v>
                </c:pt>
                <c:pt idx="1553">
                  <c:v>101</c:v>
                </c:pt>
                <c:pt idx="1554">
                  <c:v>102</c:v>
                </c:pt>
                <c:pt idx="1555">
                  <c:v>111</c:v>
                </c:pt>
                <c:pt idx="1556">
                  <c:v>95</c:v>
                </c:pt>
                <c:pt idx="1557">
                  <c:v>98</c:v>
                </c:pt>
                <c:pt idx="1558">
                  <c:v>100</c:v>
                </c:pt>
                <c:pt idx="1559">
                  <c:v>118</c:v>
                </c:pt>
                <c:pt idx="1560">
                  <c:v>125</c:v>
                </c:pt>
                <c:pt idx="1561">
                  <c:v>94</c:v>
                </c:pt>
                <c:pt idx="1562">
                  <c:v>79</c:v>
                </c:pt>
                <c:pt idx="1563">
                  <c:v>106</c:v>
                </c:pt>
                <c:pt idx="1564">
                  <c:v>63</c:v>
                </c:pt>
                <c:pt idx="1565">
                  <c:v>85</c:v>
                </c:pt>
                <c:pt idx="1566">
                  <c:v>108</c:v>
                </c:pt>
                <c:pt idx="1567">
                  <c:v>139</c:v>
                </c:pt>
                <c:pt idx="1568">
                  <c:v>127</c:v>
                </c:pt>
                <c:pt idx="1569">
                  <c:v>106</c:v>
                </c:pt>
                <c:pt idx="1570">
                  <c:v>95</c:v>
                </c:pt>
                <c:pt idx="1571">
                  <c:v>118</c:v>
                </c:pt>
                <c:pt idx="1572">
                  <c:v>108</c:v>
                </c:pt>
                <c:pt idx="1573">
                  <c:v>105</c:v>
                </c:pt>
                <c:pt idx="1574">
                  <c:v>131</c:v>
                </c:pt>
                <c:pt idx="1575">
                  <c:v>104</c:v>
                </c:pt>
                <c:pt idx="1576">
                  <c:v>133</c:v>
                </c:pt>
                <c:pt idx="1577">
                  <c:v>94</c:v>
                </c:pt>
                <c:pt idx="1578">
                  <c:v>109</c:v>
                </c:pt>
                <c:pt idx="1579">
                  <c:v>96</c:v>
                </c:pt>
                <c:pt idx="1580">
                  <c:v>105</c:v>
                </c:pt>
                <c:pt idx="1581">
                  <c:v>99</c:v>
                </c:pt>
                <c:pt idx="1582">
                  <c:v>112</c:v>
                </c:pt>
                <c:pt idx="1583">
                  <c:v>108</c:v>
                </c:pt>
                <c:pt idx="1584">
                  <c:v>126</c:v>
                </c:pt>
                <c:pt idx="1585">
                  <c:v>98</c:v>
                </c:pt>
                <c:pt idx="1586">
                  <c:v>104</c:v>
                </c:pt>
                <c:pt idx="1587">
                  <c:v>110</c:v>
                </c:pt>
                <c:pt idx="1588">
                  <c:v>130</c:v>
                </c:pt>
                <c:pt idx="1589">
                  <c:v>93</c:v>
                </c:pt>
                <c:pt idx="1590">
                  <c:v>96</c:v>
                </c:pt>
                <c:pt idx="1591">
                  <c:v>114</c:v>
                </c:pt>
                <c:pt idx="1592">
                  <c:v>106</c:v>
                </c:pt>
                <c:pt idx="1593">
                  <c:v>150</c:v>
                </c:pt>
                <c:pt idx="1594">
                  <c:v>100</c:v>
                </c:pt>
                <c:pt idx="1595">
                  <c:v>100</c:v>
                </c:pt>
                <c:pt idx="1596">
                  <c:v>100</c:v>
                </c:pt>
                <c:pt idx="1597">
                  <c:v>107</c:v>
                </c:pt>
                <c:pt idx="1598">
                  <c:v>102</c:v>
                </c:pt>
                <c:pt idx="1599">
                  <c:v>101</c:v>
                </c:pt>
                <c:pt idx="1600">
                  <c:v>86</c:v>
                </c:pt>
                <c:pt idx="1601">
                  <c:v>108</c:v>
                </c:pt>
                <c:pt idx="1602">
                  <c:v>123</c:v>
                </c:pt>
                <c:pt idx="1603">
                  <c:v>88</c:v>
                </c:pt>
                <c:pt idx="1604">
                  <c:v>109</c:v>
                </c:pt>
                <c:pt idx="1605">
                  <c:v>122</c:v>
                </c:pt>
                <c:pt idx="1606">
                  <c:v>251</c:v>
                </c:pt>
                <c:pt idx="1607">
                  <c:v>118</c:v>
                </c:pt>
                <c:pt idx="1608">
                  <c:v>131</c:v>
                </c:pt>
                <c:pt idx="1609">
                  <c:v>109</c:v>
                </c:pt>
                <c:pt idx="1610">
                  <c:v>88</c:v>
                </c:pt>
                <c:pt idx="1611">
                  <c:v>103</c:v>
                </c:pt>
                <c:pt idx="1612">
                  <c:v>87</c:v>
                </c:pt>
                <c:pt idx="1613">
                  <c:v>160</c:v>
                </c:pt>
                <c:pt idx="1614">
                  <c:v>121</c:v>
                </c:pt>
                <c:pt idx="1615">
                  <c:v>129</c:v>
                </c:pt>
                <c:pt idx="1616">
                  <c:v>115</c:v>
                </c:pt>
                <c:pt idx="1617">
                  <c:v>153</c:v>
                </c:pt>
                <c:pt idx="1618">
                  <c:v>128</c:v>
                </c:pt>
                <c:pt idx="1619">
                  <c:v>89</c:v>
                </c:pt>
                <c:pt idx="1620">
                  <c:v>122</c:v>
                </c:pt>
                <c:pt idx="1621">
                  <c:v>99</c:v>
                </c:pt>
                <c:pt idx="1622">
                  <c:v>99</c:v>
                </c:pt>
                <c:pt idx="1623">
                  <c:v>147</c:v>
                </c:pt>
                <c:pt idx="1624">
                  <c:v>112</c:v>
                </c:pt>
                <c:pt idx="1625">
                  <c:v>88</c:v>
                </c:pt>
                <c:pt idx="1626">
                  <c:v>94</c:v>
                </c:pt>
                <c:pt idx="1627">
                  <c:v>90</c:v>
                </c:pt>
                <c:pt idx="1628">
                  <c:v>167</c:v>
                </c:pt>
                <c:pt idx="1629">
                  <c:v>118</c:v>
                </c:pt>
                <c:pt idx="1630">
                  <c:v>83</c:v>
                </c:pt>
                <c:pt idx="1631">
                  <c:v>104</c:v>
                </c:pt>
                <c:pt idx="1632">
                  <c:v>102</c:v>
                </c:pt>
                <c:pt idx="1633">
                  <c:v>131</c:v>
                </c:pt>
                <c:pt idx="1634">
                  <c:v>101</c:v>
                </c:pt>
                <c:pt idx="1635">
                  <c:v>130</c:v>
                </c:pt>
                <c:pt idx="1636">
                  <c:v>120</c:v>
                </c:pt>
                <c:pt idx="1637">
                  <c:v>135</c:v>
                </c:pt>
                <c:pt idx="1638">
                  <c:v>110</c:v>
                </c:pt>
                <c:pt idx="1639">
                  <c:v>103</c:v>
                </c:pt>
                <c:pt idx="1640">
                  <c:v>110</c:v>
                </c:pt>
                <c:pt idx="1641">
                  <c:v>91</c:v>
                </c:pt>
                <c:pt idx="1642">
                  <c:v>105</c:v>
                </c:pt>
                <c:pt idx="1643">
                  <c:v>127</c:v>
                </c:pt>
                <c:pt idx="1644">
                  <c:v>82</c:v>
                </c:pt>
                <c:pt idx="1645">
                  <c:v>99</c:v>
                </c:pt>
                <c:pt idx="1646">
                  <c:v>90</c:v>
                </c:pt>
                <c:pt idx="1647">
                  <c:v>115</c:v>
                </c:pt>
                <c:pt idx="1648">
                  <c:v>96</c:v>
                </c:pt>
                <c:pt idx="1649">
                  <c:v>104</c:v>
                </c:pt>
                <c:pt idx="1650">
                  <c:v>117</c:v>
                </c:pt>
                <c:pt idx="1651">
                  <c:v>83</c:v>
                </c:pt>
                <c:pt idx="1652">
                  <c:v>99</c:v>
                </c:pt>
                <c:pt idx="1653">
                  <c:v>81</c:v>
                </c:pt>
                <c:pt idx="1654">
                  <c:v>135</c:v>
                </c:pt>
                <c:pt idx="1655">
                  <c:v>117</c:v>
                </c:pt>
                <c:pt idx="1656">
                  <c:v>139</c:v>
                </c:pt>
                <c:pt idx="1657">
                  <c:v>123</c:v>
                </c:pt>
                <c:pt idx="1658">
                  <c:v>117</c:v>
                </c:pt>
                <c:pt idx="1659">
                  <c:v>97</c:v>
                </c:pt>
                <c:pt idx="1660">
                  <c:v>103</c:v>
                </c:pt>
                <c:pt idx="1661">
                  <c:v>119</c:v>
                </c:pt>
                <c:pt idx="1662">
                  <c:v>94</c:v>
                </c:pt>
                <c:pt idx="1663">
                  <c:v>89</c:v>
                </c:pt>
                <c:pt idx="1664">
                  <c:v>98</c:v>
                </c:pt>
                <c:pt idx="1665">
                  <c:v>107</c:v>
                </c:pt>
                <c:pt idx="1666">
                  <c:v>108</c:v>
                </c:pt>
                <c:pt idx="1667">
                  <c:v>134</c:v>
                </c:pt>
                <c:pt idx="1668">
                  <c:v>110</c:v>
                </c:pt>
                <c:pt idx="1669">
                  <c:v>103</c:v>
                </c:pt>
                <c:pt idx="1670">
                  <c:v>100</c:v>
                </c:pt>
                <c:pt idx="1671">
                  <c:v>131</c:v>
                </c:pt>
                <c:pt idx="1672">
                  <c:v>133</c:v>
                </c:pt>
                <c:pt idx="1673">
                  <c:v>109</c:v>
                </c:pt>
                <c:pt idx="1674">
                  <c:v>114</c:v>
                </c:pt>
                <c:pt idx="1675">
                  <c:v>164</c:v>
                </c:pt>
                <c:pt idx="1676">
                  <c:v>92</c:v>
                </c:pt>
                <c:pt idx="1677">
                  <c:v>122</c:v>
                </c:pt>
                <c:pt idx="1678">
                  <c:v>110</c:v>
                </c:pt>
                <c:pt idx="1679">
                  <c:v>116</c:v>
                </c:pt>
                <c:pt idx="1680">
                  <c:v>106</c:v>
                </c:pt>
                <c:pt idx="1681">
                  <c:v>115</c:v>
                </c:pt>
                <c:pt idx="1682">
                  <c:v>148</c:v>
                </c:pt>
                <c:pt idx="1683">
                  <c:v>118</c:v>
                </c:pt>
                <c:pt idx="1684">
                  <c:v>101</c:v>
                </c:pt>
                <c:pt idx="1685">
                  <c:v>82</c:v>
                </c:pt>
                <c:pt idx="1686">
                  <c:v>110</c:v>
                </c:pt>
                <c:pt idx="1687">
                  <c:v>193</c:v>
                </c:pt>
                <c:pt idx="1688">
                  <c:v>130</c:v>
                </c:pt>
                <c:pt idx="1689">
                  <c:v>111</c:v>
                </c:pt>
                <c:pt idx="1690">
                  <c:v>110</c:v>
                </c:pt>
                <c:pt idx="1691">
                  <c:v>123</c:v>
                </c:pt>
                <c:pt idx="1692">
                  <c:v>109</c:v>
                </c:pt>
                <c:pt idx="1693">
                  <c:v>99</c:v>
                </c:pt>
                <c:pt idx="1694">
                  <c:v>106</c:v>
                </c:pt>
                <c:pt idx="1695">
                  <c:v>89</c:v>
                </c:pt>
                <c:pt idx="1696">
                  <c:v>98</c:v>
                </c:pt>
                <c:pt idx="1697">
                  <c:v>93</c:v>
                </c:pt>
                <c:pt idx="1698">
                  <c:v>112</c:v>
                </c:pt>
                <c:pt idx="1699">
                  <c:v>101</c:v>
                </c:pt>
                <c:pt idx="1700">
                  <c:v>104</c:v>
                </c:pt>
                <c:pt idx="1701">
                  <c:v>120</c:v>
                </c:pt>
                <c:pt idx="1702">
                  <c:v>91</c:v>
                </c:pt>
                <c:pt idx="1703">
                  <c:v>97</c:v>
                </c:pt>
                <c:pt idx="1704">
                  <c:v>133</c:v>
                </c:pt>
                <c:pt idx="1705">
                  <c:v>123</c:v>
                </c:pt>
                <c:pt idx="1706">
                  <c:v>114</c:v>
                </c:pt>
                <c:pt idx="1707">
                  <c:v>111</c:v>
                </c:pt>
                <c:pt idx="1708">
                  <c:v>117</c:v>
                </c:pt>
                <c:pt idx="1709">
                  <c:v>121</c:v>
                </c:pt>
                <c:pt idx="1710">
                  <c:v>139</c:v>
                </c:pt>
                <c:pt idx="1711">
                  <c:v>115</c:v>
                </c:pt>
                <c:pt idx="1712">
                  <c:v>175</c:v>
                </c:pt>
                <c:pt idx="1713">
                  <c:v>85</c:v>
                </c:pt>
                <c:pt idx="1714">
                  <c:v>90</c:v>
                </c:pt>
                <c:pt idx="1715">
                  <c:v>107</c:v>
                </c:pt>
                <c:pt idx="1716">
                  <c:v>100</c:v>
                </c:pt>
                <c:pt idx="1717">
                  <c:v>129</c:v>
                </c:pt>
                <c:pt idx="1718">
                  <c:v>109</c:v>
                </c:pt>
                <c:pt idx="1719">
                  <c:v>94</c:v>
                </c:pt>
                <c:pt idx="1720">
                  <c:v>133</c:v>
                </c:pt>
                <c:pt idx="1721">
                  <c:v>105</c:v>
                </c:pt>
                <c:pt idx="1722">
                  <c:v>100</c:v>
                </c:pt>
                <c:pt idx="1723">
                  <c:v>113</c:v>
                </c:pt>
                <c:pt idx="1724">
                  <c:v>118</c:v>
                </c:pt>
                <c:pt idx="1725">
                  <c:v>110</c:v>
                </c:pt>
                <c:pt idx="1726">
                  <c:v>110</c:v>
                </c:pt>
                <c:pt idx="1727">
                  <c:v>99</c:v>
                </c:pt>
                <c:pt idx="1728">
                  <c:v>101</c:v>
                </c:pt>
                <c:pt idx="1729">
                  <c:v>103</c:v>
                </c:pt>
                <c:pt idx="1730">
                  <c:v>95</c:v>
                </c:pt>
                <c:pt idx="1731">
                  <c:v>117</c:v>
                </c:pt>
                <c:pt idx="1732">
                  <c:v>129</c:v>
                </c:pt>
                <c:pt idx="1733">
                  <c:v>120</c:v>
                </c:pt>
                <c:pt idx="1734">
                  <c:v>125</c:v>
                </c:pt>
                <c:pt idx="1735">
                  <c:v>133</c:v>
                </c:pt>
                <c:pt idx="1736">
                  <c:v>116</c:v>
                </c:pt>
                <c:pt idx="1737">
                  <c:v>129</c:v>
                </c:pt>
                <c:pt idx="1738">
                  <c:v>93</c:v>
                </c:pt>
                <c:pt idx="1739">
                  <c:v>118</c:v>
                </c:pt>
                <c:pt idx="1740">
                  <c:v>129</c:v>
                </c:pt>
                <c:pt idx="1741">
                  <c:v>185</c:v>
                </c:pt>
                <c:pt idx="1742">
                  <c:v>146</c:v>
                </c:pt>
                <c:pt idx="1743">
                  <c:v>128</c:v>
                </c:pt>
                <c:pt idx="1744">
                  <c:v>93</c:v>
                </c:pt>
                <c:pt idx="1745">
                  <c:v>97</c:v>
                </c:pt>
                <c:pt idx="1746">
                  <c:v>82</c:v>
                </c:pt>
                <c:pt idx="1747">
                  <c:v>85</c:v>
                </c:pt>
                <c:pt idx="1748">
                  <c:v>88</c:v>
                </c:pt>
                <c:pt idx="1749">
                  <c:v>119</c:v>
                </c:pt>
                <c:pt idx="1750">
                  <c:v>122</c:v>
                </c:pt>
                <c:pt idx="1751">
                  <c:v>99</c:v>
                </c:pt>
                <c:pt idx="1752">
                  <c:v>97</c:v>
                </c:pt>
                <c:pt idx="1753">
                  <c:v>121</c:v>
                </c:pt>
                <c:pt idx="1754">
                  <c:v>95</c:v>
                </c:pt>
                <c:pt idx="1755">
                  <c:v>105</c:v>
                </c:pt>
                <c:pt idx="1756">
                  <c:v>108</c:v>
                </c:pt>
                <c:pt idx="1757">
                  <c:v>134</c:v>
                </c:pt>
                <c:pt idx="1758">
                  <c:v>115</c:v>
                </c:pt>
                <c:pt idx="1759">
                  <c:v>86</c:v>
                </c:pt>
                <c:pt idx="1760">
                  <c:v>101</c:v>
                </c:pt>
                <c:pt idx="1761">
                  <c:v>96</c:v>
                </c:pt>
                <c:pt idx="1762">
                  <c:v>101</c:v>
                </c:pt>
                <c:pt idx="1763">
                  <c:v>100</c:v>
                </c:pt>
                <c:pt idx="1764">
                  <c:v>117</c:v>
                </c:pt>
                <c:pt idx="1765">
                  <c:v>101</c:v>
                </c:pt>
                <c:pt idx="1766">
                  <c:v>98</c:v>
                </c:pt>
                <c:pt idx="1767">
                  <c:v>146</c:v>
                </c:pt>
                <c:pt idx="1768">
                  <c:v>102</c:v>
                </c:pt>
                <c:pt idx="1769">
                  <c:v>97</c:v>
                </c:pt>
                <c:pt idx="1770">
                  <c:v>142</c:v>
                </c:pt>
                <c:pt idx="1771">
                  <c:v>98</c:v>
                </c:pt>
                <c:pt idx="1772">
                  <c:v>219</c:v>
                </c:pt>
                <c:pt idx="1773">
                  <c:v>109</c:v>
                </c:pt>
                <c:pt idx="1774">
                  <c:v>97</c:v>
                </c:pt>
                <c:pt idx="1775">
                  <c:v>158</c:v>
                </c:pt>
                <c:pt idx="1776">
                  <c:v>85</c:v>
                </c:pt>
                <c:pt idx="1777">
                  <c:v>80</c:v>
                </c:pt>
                <c:pt idx="1778">
                  <c:v>86</c:v>
                </c:pt>
                <c:pt idx="1779">
                  <c:v>119</c:v>
                </c:pt>
                <c:pt idx="1780">
                  <c:v>98</c:v>
                </c:pt>
                <c:pt idx="1781">
                  <c:v>97</c:v>
                </c:pt>
                <c:pt idx="1782">
                  <c:v>124</c:v>
                </c:pt>
                <c:pt idx="1783">
                  <c:v>97</c:v>
                </c:pt>
                <c:pt idx="1784">
                  <c:v>105</c:v>
                </c:pt>
                <c:pt idx="1785">
                  <c:v>104</c:v>
                </c:pt>
                <c:pt idx="1786">
                  <c:v>101</c:v>
                </c:pt>
                <c:pt idx="1787">
                  <c:v>101</c:v>
                </c:pt>
                <c:pt idx="1788">
                  <c:v>114</c:v>
                </c:pt>
                <c:pt idx="1789">
                  <c:v>105</c:v>
                </c:pt>
                <c:pt idx="1790">
                  <c:v>90</c:v>
                </c:pt>
                <c:pt idx="1791">
                  <c:v>97</c:v>
                </c:pt>
                <c:pt idx="1792">
                  <c:v>144</c:v>
                </c:pt>
                <c:pt idx="1793">
                  <c:v>114</c:v>
                </c:pt>
                <c:pt idx="1794">
                  <c:v>124</c:v>
                </c:pt>
                <c:pt idx="1795">
                  <c:v>89</c:v>
                </c:pt>
                <c:pt idx="1796">
                  <c:v>160</c:v>
                </c:pt>
                <c:pt idx="1797">
                  <c:v>93</c:v>
                </c:pt>
                <c:pt idx="1798">
                  <c:v>88</c:v>
                </c:pt>
                <c:pt idx="1799">
                  <c:v>142</c:v>
                </c:pt>
                <c:pt idx="1800">
                  <c:v>92</c:v>
                </c:pt>
                <c:pt idx="1801">
                  <c:v>117</c:v>
                </c:pt>
                <c:pt idx="1802">
                  <c:v>111</c:v>
                </c:pt>
                <c:pt idx="1803">
                  <c:v>121</c:v>
                </c:pt>
                <c:pt idx="1804">
                  <c:v>107</c:v>
                </c:pt>
                <c:pt idx="1805">
                  <c:v>106</c:v>
                </c:pt>
                <c:pt idx="1806">
                  <c:v>136</c:v>
                </c:pt>
                <c:pt idx="1807">
                  <c:v>97</c:v>
                </c:pt>
                <c:pt idx="1808">
                  <c:v>97</c:v>
                </c:pt>
                <c:pt idx="1809">
                  <c:v>99</c:v>
                </c:pt>
                <c:pt idx="1810">
                  <c:v>103</c:v>
                </c:pt>
                <c:pt idx="1811">
                  <c:v>95</c:v>
                </c:pt>
                <c:pt idx="1812">
                  <c:v>93</c:v>
                </c:pt>
                <c:pt idx="1813">
                  <c:v>98</c:v>
                </c:pt>
                <c:pt idx="1814">
                  <c:v>90</c:v>
                </c:pt>
                <c:pt idx="1815">
                  <c:v>107</c:v>
                </c:pt>
                <c:pt idx="1816">
                  <c:v>90</c:v>
                </c:pt>
                <c:pt idx="1817">
                  <c:v>115</c:v>
                </c:pt>
                <c:pt idx="1818">
                  <c:v>93</c:v>
                </c:pt>
                <c:pt idx="1819">
                  <c:v>99</c:v>
                </c:pt>
                <c:pt idx="1820">
                  <c:v>107</c:v>
                </c:pt>
                <c:pt idx="1821">
                  <c:v>110</c:v>
                </c:pt>
                <c:pt idx="1822">
                  <c:v>101</c:v>
                </c:pt>
                <c:pt idx="1823">
                  <c:v>85</c:v>
                </c:pt>
                <c:pt idx="1824">
                  <c:v>132</c:v>
                </c:pt>
                <c:pt idx="1825">
                  <c:v>90</c:v>
                </c:pt>
                <c:pt idx="1826">
                  <c:v>145</c:v>
                </c:pt>
                <c:pt idx="1827">
                  <c:v>110</c:v>
                </c:pt>
                <c:pt idx="1828">
                  <c:v>122</c:v>
                </c:pt>
                <c:pt idx="1829">
                  <c:v>107</c:v>
                </c:pt>
                <c:pt idx="1830">
                  <c:v>127</c:v>
                </c:pt>
                <c:pt idx="1831">
                  <c:v>99</c:v>
                </c:pt>
                <c:pt idx="1832">
                  <c:v>140</c:v>
                </c:pt>
                <c:pt idx="1833">
                  <c:v>133</c:v>
                </c:pt>
                <c:pt idx="1834">
                  <c:v>271</c:v>
                </c:pt>
                <c:pt idx="1835">
                  <c:v>112</c:v>
                </c:pt>
                <c:pt idx="1836">
                  <c:v>99</c:v>
                </c:pt>
                <c:pt idx="1837">
                  <c:v>100</c:v>
                </c:pt>
                <c:pt idx="1838">
                  <c:v>92</c:v>
                </c:pt>
                <c:pt idx="1839">
                  <c:v>105</c:v>
                </c:pt>
                <c:pt idx="1840">
                  <c:v>110</c:v>
                </c:pt>
                <c:pt idx="1841">
                  <c:v>116</c:v>
                </c:pt>
                <c:pt idx="1842">
                  <c:v>88</c:v>
                </c:pt>
                <c:pt idx="1843">
                  <c:v>111</c:v>
                </c:pt>
                <c:pt idx="1844">
                  <c:v>95</c:v>
                </c:pt>
                <c:pt idx="1845">
                  <c:v>95</c:v>
                </c:pt>
                <c:pt idx="1846">
                  <c:v>127</c:v>
                </c:pt>
                <c:pt idx="1847">
                  <c:v>105</c:v>
                </c:pt>
                <c:pt idx="1848">
                  <c:v>104</c:v>
                </c:pt>
                <c:pt idx="1849">
                  <c:v>95</c:v>
                </c:pt>
                <c:pt idx="1850">
                  <c:v>121</c:v>
                </c:pt>
                <c:pt idx="1851">
                  <c:v>92</c:v>
                </c:pt>
                <c:pt idx="1852">
                  <c:v>107</c:v>
                </c:pt>
                <c:pt idx="1853">
                  <c:v>117</c:v>
                </c:pt>
                <c:pt idx="1854">
                  <c:v>107</c:v>
                </c:pt>
                <c:pt idx="1855">
                  <c:v>131</c:v>
                </c:pt>
                <c:pt idx="1856">
                  <c:v>122</c:v>
                </c:pt>
                <c:pt idx="1857">
                  <c:v>134</c:v>
                </c:pt>
                <c:pt idx="1858">
                  <c:v>117</c:v>
                </c:pt>
                <c:pt idx="1859">
                  <c:v>138</c:v>
                </c:pt>
                <c:pt idx="1860">
                  <c:v>119</c:v>
                </c:pt>
                <c:pt idx="1861">
                  <c:v>137</c:v>
                </c:pt>
                <c:pt idx="1862">
                  <c:v>119</c:v>
                </c:pt>
                <c:pt idx="1863">
                  <c:v>139</c:v>
                </c:pt>
                <c:pt idx="1864">
                  <c:v>114</c:v>
                </c:pt>
                <c:pt idx="1865">
                  <c:v>120</c:v>
                </c:pt>
                <c:pt idx="1866">
                  <c:v>98</c:v>
                </c:pt>
                <c:pt idx="1867">
                  <c:v>106</c:v>
                </c:pt>
                <c:pt idx="1868">
                  <c:v>98</c:v>
                </c:pt>
                <c:pt idx="1869">
                  <c:v>107</c:v>
                </c:pt>
                <c:pt idx="1870">
                  <c:v>88</c:v>
                </c:pt>
                <c:pt idx="1871">
                  <c:v>137</c:v>
                </c:pt>
                <c:pt idx="1872">
                  <c:v>100</c:v>
                </c:pt>
                <c:pt idx="1873">
                  <c:v>115</c:v>
                </c:pt>
                <c:pt idx="1874">
                  <c:v>101</c:v>
                </c:pt>
                <c:pt idx="1875">
                  <c:v>110</c:v>
                </c:pt>
                <c:pt idx="1876">
                  <c:v>94</c:v>
                </c:pt>
                <c:pt idx="1877">
                  <c:v>88</c:v>
                </c:pt>
                <c:pt idx="1878">
                  <c:v>127</c:v>
                </c:pt>
                <c:pt idx="1879">
                  <c:v>95</c:v>
                </c:pt>
                <c:pt idx="1880">
                  <c:v>87</c:v>
                </c:pt>
                <c:pt idx="1881">
                  <c:v>118</c:v>
                </c:pt>
                <c:pt idx="1882">
                  <c:v>107</c:v>
                </c:pt>
                <c:pt idx="1883">
                  <c:v>124</c:v>
                </c:pt>
                <c:pt idx="1884">
                  <c:v>89</c:v>
                </c:pt>
                <c:pt idx="1885">
                  <c:v>88</c:v>
                </c:pt>
                <c:pt idx="1886">
                  <c:v>118</c:v>
                </c:pt>
                <c:pt idx="1887">
                  <c:v>80</c:v>
                </c:pt>
                <c:pt idx="1888">
                  <c:v>120</c:v>
                </c:pt>
                <c:pt idx="1889">
                  <c:v>98</c:v>
                </c:pt>
                <c:pt idx="1890">
                  <c:v>119</c:v>
                </c:pt>
                <c:pt idx="1891">
                  <c:v>88</c:v>
                </c:pt>
                <c:pt idx="1892">
                  <c:v>201</c:v>
                </c:pt>
                <c:pt idx="1893">
                  <c:v>90</c:v>
                </c:pt>
                <c:pt idx="1894">
                  <c:v>127</c:v>
                </c:pt>
                <c:pt idx="1895">
                  <c:v>119</c:v>
                </c:pt>
                <c:pt idx="1896">
                  <c:v>85</c:v>
                </c:pt>
                <c:pt idx="1897">
                  <c:v>98</c:v>
                </c:pt>
                <c:pt idx="1898">
                  <c:v>101</c:v>
                </c:pt>
                <c:pt idx="1899">
                  <c:v>112</c:v>
                </c:pt>
                <c:pt idx="1900">
                  <c:v>97</c:v>
                </c:pt>
                <c:pt idx="1901">
                  <c:v>126</c:v>
                </c:pt>
                <c:pt idx="1902">
                  <c:v>106</c:v>
                </c:pt>
                <c:pt idx="1903">
                  <c:v>97</c:v>
                </c:pt>
                <c:pt idx="1904">
                  <c:v>100</c:v>
                </c:pt>
                <c:pt idx="1905">
                  <c:v>114</c:v>
                </c:pt>
                <c:pt idx="1906">
                  <c:v>101</c:v>
                </c:pt>
                <c:pt idx="1907">
                  <c:v>88</c:v>
                </c:pt>
                <c:pt idx="1908">
                  <c:v>93</c:v>
                </c:pt>
                <c:pt idx="1909">
                  <c:v>92</c:v>
                </c:pt>
                <c:pt idx="1910">
                  <c:v>98</c:v>
                </c:pt>
                <c:pt idx="1911">
                  <c:v>94</c:v>
                </c:pt>
                <c:pt idx="1912">
                  <c:v>102</c:v>
                </c:pt>
                <c:pt idx="1913">
                  <c:v>98</c:v>
                </c:pt>
                <c:pt idx="1914">
                  <c:v>111</c:v>
                </c:pt>
                <c:pt idx="1915">
                  <c:v>100</c:v>
                </c:pt>
                <c:pt idx="1916">
                  <c:v>141</c:v>
                </c:pt>
                <c:pt idx="1917">
                  <c:v>114</c:v>
                </c:pt>
                <c:pt idx="1918">
                  <c:v>96</c:v>
                </c:pt>
                <c:pt idx="1919">
                  <c:v>111</c:v>
                </c:pt>
                <c:pt idx="1920">
                  <c:v>127</c:v>
                </c:pt>
                <c:pt idx="1921">
                  <c:v>107</c:v>
                </c:pt>
                <c:pt idx="1922">
                  <c:v>97</c:v>
                </c:pt>
                <c:pt idx="1923">
                  <c:v>127</c:v>
                </c:pt>
                <c:pt idx="1924">
                  <c:v>110</c:v>
                </c:pt>
                <c:pt idx="1925">
                  <c:v>135</c:v>
                </c:pt>
                <c:pt idx="1926">
                  <c:v>84</c:v>
                </c:pt>
                <c:pt idx="1927">
                  <c:v>122</c:v>
                </c:pt>
                <c:pt idx="1928">
                  <c:v>114</c:v>
                </c:pt>
                <c:pt idx="1929">
                  <c:v>132</c:v>
                </c:pt>
                <c:pt idx="1930">
                  <c:v>170</c:v>
                </c:pt>
                <c:pt idx="1931">
                  <c:v>133</c:v>
                </c:pt>
                <c:pt idx="1932">
                  <c:v>112</c:v>
                </c:pt>
                <c:pt idx="1933">
                  <c:v>108</c:v>
                </c:pt>
                <c:pt idx="1934">
                  <c:v>115</c:v>
                </c:pt>
                <c:pt idx="1935">
                  <c:v>83</c:v>
                </c:pt>
                <c:pt idx="1936">
                  <c:v>105</c:v>
                </c:pt>
                <c:pt idx="1937">
                  <c:v>110</c:v>
                </c:pt>
                <c:pt idx="1938">
                  <c:v>96</c:v>
                </c:pt>
                <c:pt idx="1939">
                  <c:v>94</c:v>
                </c:pt>
                <c:pt idx="1940">
                  <c:v>142</c:v>
                </c:pt>
                <c:pt idx="1941">
                  <c:v>104</c:v>
                </c:pt>
                <c:pt idx="1942">
                  <c:v>136</c:v>
                </c:pt>
                <c:pt idx="1943">
                  <c:v>106</c:v>
                </c:pt>
                <c:pt idx="1944">
                  <c:v>106</c:v>
                </c:pt>
                <c:pt idx="1945">
                  <c:v>98</c:v>
                </c:pt>
                <c:pt idx="1946">
                  <c:v>100</c:v>
                </c:pt>
                <c:pt idx="1947">
                  <c:v>95</c:v>
                </c:pt>
                <c:pt idx="1948">
                  <c:v>107</c:v>
                </c:pt>
                <c:pt idx="1949">
                  <c:v>104</c:v>
                </c:pt>
                <c:pt idx="1950">
                  <c:v>104</c:v>
                </c:pt>
                <c:pt idx="1951">
                  <c:v>143</c:v>
                </c:pt>
                <c:pt idx="1952">
                  <c:v>77</c:v>
                </c:pt>
                <c:pt idx="1953">
                  <c:v>96</c:v>
                </c:pt>
                <c:pt idx="1954">
                  <c:v>145</c:v>
                </c:pt>
                <c:pt idx="1955">
                  <c:v>116</c:v>
                </c:pt>
                <c:pt idx="1956">
                  <c:v>100</c:v>
                </c:pt>
                <c:pt idx="1957">
                  <c:v>104</c:v>
                </c:pt>
                <c:pt idx="1958">
                  <c:v>92</c:v>
                </c:pt>
                <c:pt idx="1959">
                  <c:v>105</c:v>
                </c:pt>
                <c:pt idx="1960">
                  <c:v>120</c:v>
                </c:pt>
                <c:pt idx="1961">
                  <c:v>116</c:v>
                </c:pt>
                <c:pt idx="1962">
                  <c:v>119</c:v>
                </c:pt>
                <c:pt idx="1963">
                  <c:v>101</c:v>
                </c:pt>
                <c:pt idx="1964">
                  <c:v>117</c:v>
                </c:pt>
                <c:pt idx="1965">
                  <c:v>112</c:v>
                </c:pt>
                <c:pt idx="1966">
                  <c:v>136</c:v>
                </c:pt>
                <c:pt idx="1967">
                  <c:v>81</c:v>
                </c:pt>
                <c:pt idx="1968">
                  <c:v>87</c:v>
                </c:pt>
                <c:pt idx="1969">
                  <c:v>96</c:v>
                </c:pt>
                <c:pt idx="1970">
                  <c:v>106</c:v>
                </c:pt>
                <c:pt idx="1971">
                  <c:v>122</c:v>
                </c:pt>
                <c:pt idx="1972">
                  <c:v>123</c:v>
                </c:pt>
                <c:pt idx="1973">
                  <c:v>92</c:v>
                </c:pt>
                <c:pt idx="1974">
                  <c:v>110</c:v>
                </c:pt>
                <c:pt idx="1975">
                  <c:v>104</c:v>
                </c:pt>
                <c:pt idx="1976">
                  <c:v>98</c:v>
                </c:pt>
                <c:pt idx="1977">
                  <c:v>120</c:v>
                </c:pt>
                <c:pt idx="1978">
                  <c:v>112</c:v>
                </c:pt>
                <c:pt idx="1979">
                  <c:v>127</c:v>
                </c:pt>
                <c:pt idx="1980">
                  <c:v>102</c:v>
                </c:pt>
                <c:pt idx="1981">
                  <c:v>91</c:v>
                </c:pt>
                <c:pt idx="1982">
                  <c:v>114</c:v>
                </c:pt>
                <c:pt idx="1983">
                  <c:v>115</c:v>
                </c:pt>
                <c:pt idx="1984">
                  <c:v>115</c:v>
                </c:pt>
                <c:pt idx="1985">
                  <c:v>120</c:v>
                </c:pt>
                <c:pt idx="1986">
                  <c:v>135</c:v>
                </c:pt>
                <c:pt idx="1987">
                  <c:v>90</c:v>
                </c:pt>
                <c:pt idx="1988">
                  <c:v>100</c:v>
                </c:pt>
                <c:pt idx="1989">
                  <c:v>105</c:v>
                </c:pt>
                <c:pt idx="1990">
                  <c:v>138</c:v>
                </c:pt>
                <c:pt idx="1991">
                  <c:v>94</c:v>
                </c:pt>
                <c:pt idx="1992">
                  <c:v>101</c:v>
                </c:pt>
                <c:pt idx="1993">
                  <c:v>131</c:v>
                </c:pt>
                <c:pt idx="1994">
                  <c:v>91</c:v>
                </c:pt>
                <c:pt idx="1995">
                  <c:v>112</c:v>
                </c:pt>
                <c:pt idx="1996">
                  <c:v>95</c:v>
                </c:pt>
                <c:pt idx="1997">
                  <c:v>100</c:v>
                </c:pt>
                <c:pt idx="1998">
                  <c:v>105</c:v>
                </c:pt>
                <c:pt idx="1999">
                  <c:v>108</c:v>
                </c:pt>
                <c:pt idx="2000">
                  <c:v>101</c:v>
                </c:pt>
                <c:pt idx="2001">
                  <c:v>114</c:v>
                </c:pt>
                <c:pt idx="2002">
                  <c:v>109</c:v>
                </c:pt>
                <c:pt idx="2003">
                  <c:v>115</c:v>
                </c:pt>
                <c:pt idx="2004">
                  <c:v>117</c:v>
                </c:pt>
                <c:pt idx="2005">
                  <c:v>107</c:v>
                </c:pt>
                <c:pt idx="2006">
                  <c:v>134</c:v>
                </c:pt>
                <c:pt idx="2007">
                  <c:v>118</c:v>
                </c:pt>
                <c:pt idx="2008">
                  <c:v>121</c:v>
                </c:pt>
                <c:pt idx="2009">
                  <c:v>105</c:v>
                </c:pt>
                <c:pt idx="2010">
                  <c:v>110</c:v>
                </c:pt>
                <c:pt idx="2011">
                  <c:v>114</c:v>
                </c:pt>
                <c:pt idx="2012">
                  <c:v>85</c:v>
                </c:pt>
                <c:pt idx="2013">
                  <c:v>72</c:v>
                </c:pt>
                <c:pt idx="2014">
                  <c:v>128</c:v>
                </c:pt>
                <c:pt idx="2015">
                  <c:v>72</c:v>
                </c:pt>
                <c:pt idx="2016">
                  <c:v>89</c:v>
                </c:pt>
                <c:pt idx="2017">
                  <c:v>96</c:v>
                </c:pt>
                <c:pt idx="2018">
                  <c:v>77</c:v>
                </c:pt>
                <c:pt idx="2019">
                  <c:v>111</c:v>
                </c:pt>
                <c:pt idx="2020">
                  <c:v>93</c:v>
                </c:pt>
                <c:pt idx="2021">
                  <c:v>129</c:v>
                </c:pt>
                <c:pt idx="2022">
                  <c:v>128</c:v>
                </c:pt>
                <c:pt idx="2023">
                  <c:v>110</c:v>
                </c:pt>
                <c:pt idx="2024">
                  <c:v>137</c:v>
                </c:pt>
                <c:pt idx="2025">
                  <c:v>124</c:v>
                </c:pt>
                <c:pt idx="2026">
                  <c:v>93</c:v>
                </c:pt>
                <c:pt idx="2027">
                  <c:v>115</c:v>
                </c:pt>
                <c:pt idx="2028">
                  <c:v>105</c:v>
                </c:pt>
                <c:pt idx="2029">
                  <c:v>127</c:v>
                </c:pt>
                <c:pt idx="2030">
                  <c:v>82</c:v>
                </c:pt>
                <c:pt idx="2031">
                  <c:v>143</c:v>
                </c:pt>
                <c:pt idx="2032">
                  <c:v>103</c:v>
                </c:pt>
                <c:pt idx="2033">
                  <c:v>104</c:v>
                </c:pt>
                <c:pt idx="2034">
                  <c:v>98</c:v>
                </c:pt>
                <c:pt idx="2035">
                  <c:v>92</c:v>
                </c:pt>
                <c:pt idx="2036">
                  <c:v>123</c:v>
                </c:pt>
                <c:pt idx="2037">
                  <c:v>88</c:v>
                </c:pt>
                <c:pt idx="2038">
                  <c:v>128</c:v>
                </c:pt>
                <c:pt idx="2039">
                  <c:v>107</c:v>
                </c:pt>
                <c:pt idx="2040">
                  <c:v>91</c:v>
                </c:pt>
                <c:pt idx="2041">
                  <c:v>90</c:v>
                </c:pt>
                <c:pt idx="2042">
                  <c:v>115</c:v>
                </c:pt>
                <c:pt idx="2043">
                  <c:v>113</c:v>
                </c:pt>
                <c:pt idx="2044">
                  <c:v>113</c:v>
                </c:pt>
                <c:pt idx="2045">
                  <c:v>87</c:v>
                </c:pt>
                <c:pt idx="2046">
                  <c:v>101</c:v>
                </c:pt>
                <c:pt idx="2047">
                  <c:v>111</c:v>
                </c:pt>
                <c:pt idx="2048">
                  <c:v>108</c:v>
                </c:pt>
                <c:pt idx="2049">
                  <c:v>105</c:v>
                </c:pt>
                <c:pt idx="2050">
                  <c:v>109</c:v>
                </c:pt>
                <c:pt idx="2051">
                  <c:v>109</c:v>
                </c:pt>
                <c:pt idx="2052">
                  <c:v>99</c:v>
                </c:pt>
                <c:pt idx="2053">
                  <c:v>98</c:v>
                </c:pt>
                <c:pt idx="2054">
                  <c:v>104</c:v>
                </c:pt>
                <c:pt idx="2055">
                  <c:v>109</c:v>
                </c:pt>
                <c:pt idx="2056">
                  <c:v>75</c:v>
                </c:pt>
                <c:pt idx="2057">
                  <c:v>119</c:v>
                </c:pt>
                <c:pt idx="2058">
                  <c:v>90</c:v>
                </c:pt>
                <c:pt idx="2059">
                  <c:v>97</c:v>
                </c:pt>
                <c:pt idx="2060">
                  <c:v>89</c:v>
                </c:pt>
                <c:pt idx="2061">
                  <c:v>106</c:v>
                </c:pt>
                <c:pt idx="2062">
                  <c:v>104</c:v>
                </c:pt>
                <c:pt idx="2063">
                  <c:v>108</c:v>
                </c:pt>
                <c:pt idx="2064">
                  <c:v>112</c:v>
                </c:pt>
                <c:pt idx="2065">
                  <c:v>104</c:v>
                </c:pt>
                <c:pt idx="2066">
                  <c:v>113</c:v>
                </c:pt>
                <c:pt idx="2067">
                  <c:v>98</c:v>
                </c:pt>
                <c:pt idx="2068">
                  <c:v>114</c:v>
                </c:pt>
                <c:pt idx="2069">
                  <c:v>124</c:v>
                </c:pt>
                <c:pt idx="2070">
                  <c:v>148</c:v>
                </c:pt>
                <c:pt idx="2071">
                  <c:v>108</c:v>
                </c:pt>
                <c:pt idx="2072">
                  <c:v>95</c:v>
                </c:pt>
                <c:pt idx="2073">
                  <c:v>108</c:v>
                </c:pt>
                <c:pt idx="2074">
                  <c:v>68</c:v>
                </c:pt>
                <c:pt idx="2075">
                  <c:v>103</c:v>
                </c:pt>
                <c:pt idx="2076">
                  <c:v>99</c:v>
                </c:pt>
                <c:pt idx="2077">
                  <c:v>88</c:v>
                </c:pt>
                <c:pt idx="2078">
                  <c:v>128</c:v>
                </c:pt>
                <c:pt idx="2079">
                  <c:v>124</c:v>
                </c:pt>
                <c:pt idx="2080">
                  <c:v>84</c:v>
                </c:pt>
                <c:pt idx="2081">
                  <c:v>122</c:v>
                </c:pt>
                <c:pt idx="2082">
                  <c:v>101</c:v>
                </c:pt>
                <c:pt idx="2083">
                  <c:v>98</c:v>
                </c:pt>
                <c:pt idx="2084">
                  <c:v>225</c:v>
                </c:pt>
                <c:pt idx="2085">
                  <c:v>88</c:v>
                </c:pt>
                <c:pt idx="2086">
                  <c:v>88</c:v>
                </c:pt>
                <c:pt idx="2087">
                  <c:v>94</c:v>
                </c:pt>
                <c:pt idx="2088">
                  <c:v>117</c:v>
                </c:pt>
                <c:pt idx="2089">
                  <c:v>95</c:v>
                </c:pt>
                <c:pt idx="2090">
                  <c:v>99</c:v>
                </c:pt>
                <c:pt idx="2091">
                  <c:v>96</c:v>
                </c:pt>
                <c:pt idx="2092">
                  <c:v>98</c:v>
                </c:pt>
                <c:pt idx="2093">
                  <c:v>123</c:v>
                </c:pt>
                <c:pt idx="2094">
                  <c:v>101</c:v>
                </c:pt>
                <c:pt idx="2095">
                  <c:v>102</c:v>
                </c:pt>
                <c:pt idx="2096">
                  <c:v>94</c:v>
                </c:pt>
                <c:pt idx="2097">
                  <c:v>102</c:v>
                </c:pt>
                <c:pt idx="2098">
                  <c:v>108</c:v>
                </c:pt>
                <c:pt idx="2099">
                  <c:v>116</c:v>
                </c:pt>
                <c:pt idx="2100">
                  <c:v>93</c:v>
                </c:pt>
                <c:pt idx="2101">
                  <c:v>102</c:v>
                </c:pt>
                <c:pt idx="2102">
                  <c:v>103</c:v>
                </c:pt>
                <c:pt idx="2103">
                  <c:v>115</c:v>
                </c:pt>
                <c:pt idx="2104">
                  <c:v>96</c:v>
                </c:pt>
                <c:pt idx="2105">
                  <c:v>98</c:v>
                </c:pt>
                <c:pt idx="2106">
                  <c:v>101</c:v>
                </c:pt>
                <c:pt idx="2107">
                  <c:v>106</c:v>
                </c:pt>
                <c:pt idx="2108">
                  <c:v>101</c:v>
                </c:pt>
                <c:pt idx="2109">
                  <c:v>87</c:v>
                </c:pt>
                <c:pt idx="2110">
                  <c:v>111</c:v>
                </c:pt>
                <c:pt idx="2111">
                  <c:v>99</c:v>
                </c:pt>
                <c:pt idx="2112">
                  <c:v>88</c:v>
                </c:pt>
                <c:pt idx="2113">
                  <c:v>83</c:v>
                </c:pt>
                <c:pt idx="2114">
                  <c:v>91</c:v>
                </c:pt>
                <c:pt idx="2115">
                  <c:v>108</c:v>
                </c:pt>
                <c:pt idx="2116">
                  <c:v>148</c:v>
                </c:pt>
                <c:pt idx="2117">
                  <c:v>77</c:v>
                </c:pt>
                <c:pt idx="2118">
                  <c:v>110</c:v>
                </c:pt>
                <c:pt idx="2119">
                  <c:v>83</c:v>
                </c:pt>
                <c:pt idx="2120">
                  <c:v>107</c:v>
                </c:pt>
                <c:pt idx="2121">
                  <c:v>100</c:v>
                </c:pt>
                <c:pt idx="2122">
                  <c:v>87</c:v>
                </c:pt>
                <c:pt idx="2123">
                  <c:v>154</c:v>
                </c:pt>
                <c:pt idx="2124">
                  <c:v>99</c:v>
                </c:pt>
                <c:pt idx="2125">
                  <c:v>100</c:v>
                </c:pt>
                <c:pt idx="2126">
                  <c:v>116</c:v>
                </c:pt>
                <c:pt idx="2127">
                  <c:v>94</c:v>
                </c:pt>
                <c:pt idx="2128">
                  <c:v>111</c:v>
                </c:pt>
                <c:pt idx="2129">
                  <c:v>100</c:v>
                </c:pt>
                <c:pt idx="2130">
                  <c:v>125</c:v>
                </c:pt>
                <c:pt idx="2131">
                  <c:v>119</c:v>
                </c:pt>
                <c:pt idx="2132">
                  <c:v>135</c:v>
                </c:pt>
                <c:pt idx="2133">
                  <c:v>93</c:v>
                </c:pt>
                <c:pt idx="2134">
                  <c:v>114</c:v>
                </c:pt>
                <c:pt idx="2135">
                  <c:v>124</c:v>
                </c:pt>
                <c:pt idx="2136">
                  <c:v>134</c:v>
                </c:pt>
                <c:pt idx="2137">
                  <c:v>114</c:v>
                </c:pt>
                <c:pt idx="2138">
                  <c:v>124</c:v>
                </c:pt>
                <c:pt idx="2139">
                  <c:v>104</c:v>
                </c:pt>
                <c:pt idx="2140">
                  <c:v>118</c:v>
                </c:pt>
                <c:pt idx="2141">
                  <c:v>80</c:v>
                </c:pt>
                <c:pt idx="2142">
                  <c:v>107</c:v>
                </c:pt>
                <c:pt idx="2143">
                  <c:v>125</c:v>
                </c:pt>
                <c:pt idx="2144">
                  <c:v>115</c:v>
                </c:pt>
                <c:pt idx="2145">
                  <c:v>122</c:v>
                </c:pt>
                <c:pt idx="2146">
                  <c:v>103</c:v>
                </c:pt>
                <c:pt idx="2147">
                  <c:v>101</c:v>
                </c:pt>
                <c:pt idx="2148">
                  <c:v>107</c:v>
                </c:pt>
                <c:pt idx="2149">
                  <c:v>107</c:v>
                </c:pt>
                <c:pt idx="2150">
                  <c:v>100</c:v>
                </c:pt>
                <c:pt idx="2151">
                  <c:v>110</c:v>
                </c:pt>
                <c:pt idx="2152">
                  <c:v>125</c:v>
                </c:pt>
                <c:pt idx="2153">
                  <c:v>184</c:v>
                </c:pt>
                <c:pt idx="2154">
                  <c:v>236</c:v>
                </c:pt>
                <c:pt idx="2155">
                  <c:v>97</c:v>
                </c:pt>
                <c:pt idx="2156">
                  <c:v>113</c:v>
                </c:pt>
                <c:pt idx="2157">
                  <c:v>95</c:v>
                </c:pt>
                <c:pt idx="2158">
                  <c:v>103</c:v>
                </c:pt>
                <c:pt idx="2159">
                  <c:v>91</c:v>
                </c:pt>
                <c:pt idx="2160">
                  <c:v>116</c:v>
                </c:pt>
                <c:pt idx="2161">
                  <c:v>93</c:v>
                </c:pt>
                <c:pt idx="2162">
                  <c:v>113</c:v>
                </c:pt>
                <c:pt idx="2163">
                  <c:v>101</c:v>
                </c:pt>
                <c:pt idx="2164">
                  <c:v>95</c:v>
                </c:pt>
                <c:pt idx="2165">
                  <c:v>109</c:v>
                </c:pt>
                <c:pt idx="2166">
                  <c:v>85</c:v>
                </c:pt>
                <c:pt idx="2167">
                  <c:v>101</c:v>
                </c:pt>
                <c:pt idx="2168">
                  <c:v>125</c:v>
                </c:pt>
                <c:pt idx="2169">
                  <c:v>132</c:v>
                </c:pt>
                <c:pt idx="2170">
                  <c:v>131</c:v>
                </c:pt>
                <c:pt idx="2171">
                  <c:v>129</c:v>
                </c:pt>
                <c:pt idx="2172">
                  <c:v>100</c:v>
                </c:pt>
                <c:pt idx="2173">
                  <c:v>97</c:v>
                </c:pt>
                <c:pt idx="2174">
                  <c:v>92</c:v>
                </c:pt>
                <c:pt idx="2175">
                  <c:v>116</c:v>
                </c:pt>
                <c:pt idx="2176">
                  <c:v>90</c:v>
                </c:pt>
                <c:pt idx="2177">
                  <c:v>81</c:v>
                </c:pt>
                <c:pt idx="2178">
                  <c:v>97</c:v>
                </c:pt>
                <c:pt idx="2179">
                  <c:v>118</c:v>
                </c:pt>
                <c:pt idx="2180">
                  <c:v>100</c:v>
                </c:pt>
                <c:pt idx="2181">
                  <c:v>97</c:v>
                </c:pt>
                <c:pt idx="2182">
                  <c:v>114</c:v>
                </c:pt>
                <c:pt idx="2183">
                  <c:v>130</c:v>
                </c:pt>
                <c:pt idx="2184">
                  <c:v>82</c:v>
                </c:pt>
                <c:pt idx="2185">
                  <c:v>96</c:v>
                </c:pt>
                <c:pt idx="2186">
                  <c:v>105</c:v>
                </c:pt>
                <c:pt idx="2187">
                  <c:v>122</c:v>
                </c:pt>
                <c:pt idx="2188">
                  <c:v>88</c:v>
                </c:pt>
                <c:pt idx="2189">
                  <c:v>110</c:v>
                </c:pt>
                <c:pt idx="2190">
                  <c:v>103</c:v>
                </c:pt>
                <c:pt idx="2191">
                  <c:v>106</c:v>
                </c:pt>
                <c:pt idx="2192">
                  <c:v>98</c:v>
                </c:pt>
                <c:pt idx="2193">
                  <c:v>68</c:v>
                </c:pt>
                <c:pt idx="2194">
                  <c:v>94</c:v>
                </c:pt>
                <c:pt idx="2195">
                  <c:v>99</c:v>
                </c:pt>
                <c:pt idx="2196">
                  <c:v>107</c:v>
                </c:pt>
                <c:pt idx="2197">
                  <c:v>180</c:v>
                </c:pt>
                <c:pt idx="2198">
                  <c:v>89</c:v>
                </c:pt>
                <c:pt idx="2199">
                  <c:v>97</c:v>
                </c:pt>
                <c:pt idx="2200">
                  <c:v>113</c:v>
                </c:pt>
                <c:pt idx="2201">
                  <c:v>131</c:v>
                </c:pt>
                <c:pt idx="2202">
                  <c:v>103</c:v>
                </c:pt>
                <c:pt idx="2203">
                  <c:v>119</c:v>
                </c:pt>
                <c:pt idx="2204">
                  <c:v>98</c:v>
                </c:pt>
                <c:pt idx="2205">
                  <c:v>111</c:v>
                </c:pt>
                <c:pt idx="2206">
                  <c:v>94</c:v>
                </c:pt>
                <c:pt idx="2207">
                  <c:v>122</c:v>
                </c:pt>
                <c:pt idx="2208">
                  <c:v>81</c:v>
                </c:pt>
                <c:pt idx="2209">
                  <c:v>89</c:v>
                </c:pt>
                <c:pt idx="2210">
                  <c:v>106</c:v>
                </c:pt>
                <c:pt idx="2211">
                  <c:v>86</c:v>
                </c:pt>
                <c:pt idx="2212">
                  <c:v>103</c:v>
                </c:pt>
                <c:pt idx="2213">
                  <c:v>121</c:v>
                </c:pt>
                <c:pt idx="2214">
                  <c:v>109</c:v>
                </c:pt>
                <c:pt idx="2215">
                  <c:v>109</c:v>
                </c:pt>
                <c:pt idx="2216">
                  <c:v>123</c:v>
                </c:pt>
                <c:pt idx="2217">
                  <c:v>94</c:v>
                </c:pt>
                <c:pt idx="2218">
                  <c:v>94</c:v>
                </c:pt>
                <c:pt idx="2219">
                  <c:v>115</c:v>
                </c:pt>
                <c:pt idx="2220">
                  <c:v>107</c:v>
                </c:pt>
                <c:pt idx="2221">
                  <c:v>91</c:v>
                </c:pt>
                <c:pt idx="2222">
                  <c:v>125</c:v>
                </c:pt>
                <c:pt idx="2223">
                  <c:v>122</c:v>
                </c:pt>
                <c:pt idx="2224">
                  <c:v>102</c:v>
                </c:pt>
                <c:pt idx="2225">
                  <c:v>90</c:v>
                </c:pt>
                <c:pt idx="2226">
                  <c:v>98</c:v>
                </c:pt>
                <c:pt idx="2227">
                  <c:v>109</c:v>
                </c:pt>
                <c:pt idx="2228">
                  <c:v>90</c:v>
                </c:pt>
                <c:pt idx="2229">
                  <c:v>112</c:v>
                </c:pt>
                <c:pt idx="2230">
                  <c:v>94</c:v>
                </c:pt>
                <c:pt idx="2231">
                  <c:v>105</c:v>
                </c:pt>
                <c:pt idx="2232">
                  <c:v>104</c:v>
                </c:pt>
                <c:pt idx="2233">
                  <c:v>112</c:v>
                </c:pt>
                <c:pt idx="2234">
                  <c:v>108</c:v>
                </c:pt>
                <c:pt idx="2235">
                  <c:v>112</c:v>
                </c:pt>
                <c:pt idx="2236">
                  <c:v>127</c:v>
                </c:pt>
                <c:pt idx="2237">
                  <c:v>111</c:v>
                </c:pt>
                <c:pt idx="2238">
                  <c:v>126</c:v>
                </c:pt>
                <c:pt idx="2239">
                  <c:v>114</c:v>
                </c:pt>
                <c:pt idx="2240">
                  <c:v>99</c:v>
                </c:pt>
                <c:pt idx="2241">
                  <c:v>150</c:v>
                </c:pt>
                <c:pt idx="2242">
                  <c:v>112</c:v>
                </c:pt>
                <c:pt idx="2243">
                  <c:v>108</c:v>
                </c:pt>
                <c:pt idx="2244">
                  <c:v>116</c:v>
                </c:pt>
                <c:pt idx="2245">
                  <c:v>144</c:v>
                </c:pt>
                <c:pt idx="2246">
                  <c:v>93</c:v>
                </c:pt>
                <c:pt idx="2247">
                  <c:v>103</c:v>
                </c:pt>
                <c:pt idx="2248">
                  <c:v>121</c:v>
                </c:pt>
                <c:pt idx="2249">
                  <c:v>105</c:v>
                </c:pt>
                <c:pt idx="2250">
                  <c:v>119</c:v>
                </c:pt>
                <c:pt idx="2251">
                  <c:v>98</c:v>
                </c:pt>
                <c:pt idx="2252">
                  <c:v>80</c:v>
                </c:pt>
                <c:pt idx="2253">
                  <c:v>121</c:v>
                </c:pt>
                <c:pt idx="2254">
                  <c:v>94</c:v>
                </c:pt>
                <c:pt idx="2255">
                  <c:v>93</c:v>
                </c:pt>
                <c:pt idx="2256">
                  <c:v>116</c:v>
                </c:pt>
                <c:pt idx="2257">
                  <c:v>101</c:v>
                </c:pt>
                <c:pt idx="2258">
                  <c:v>154</c:v>
                </c:pt>
                <c:pt idx="2259">
                  <c:v>170</c:v>
                </c:pt>
                <c:pt idx="2260">
                  <c:v>99</c:v>
                </c:pt>
                <c:pt idx="2261">
                  <c:v>104</c:v>
                </c:pt>
                <c:pt idx="2262">
                  <c:v>126</c:v>
                </c:pt>
                <c:pt idx="2263">
                  <c:v>110</c:v>
                </c:pt>
                <c:pt idx="2264">
                  <c:v>101</c:v>
                </c:pt>
                <c:pt idx="2265">
                  <c:v>80</c:v>
                </c:pt>
                <c:pt idx="2266">
                  <c:v>87</c:v>
                </c:pt>
                <c:pt idx="2267">
                  <c:v>123</c:v>
                </c:pt>
                <c:pt idx="2268">
                  <c:v>109</c:v>
                </c:pt>
                <c:pt idx="2269">
                  <c:v>90</c:v>
                </c:pt>
                <c:pt idx="2270">
                  <c:v>96</c:v>
                </c:pt>
                <c:pt idx="2271">
                  <c:v>125</c:v>
                </c:pt>
                <c:pt idx="2272">
                  <c:v>82</c:v>
                </c:pt>
                <c:pt idx="2273">
                  <c:v>86</c:v>
                </c:pt>
                <c:pt idx="2274">
                  <c:v>108</c:v>
                </c:pt>
                <c:pt idx="2275">
                  <c:v>98</c:v>
                </c:pt>
                <c:pt idx="2276">
                  <c:v>129</c:v>
                </c:pt>
                <c:pt idx="2277">
                  <c:v>112</c:v>
                </c:pt>
                <c:pt idx="2278">
                  <c:v>108</c:v>
                </c:pt>
                <c:pt idx="2279">
                  <c:v>121</c:v>
                </c:pt>
                <c:pt idx="2280">
                  <c:v>89</c:v>
                </c:pt>
                <c:pt idx="2281">
                  <c:v>89</c:v>
                </c:pt>
                <c:pt idx="2282">
                  <c:v>73</c:v>
                </c:pt>
                <c:pt idx="2283">
                  <c:v>132</c:v>
                </c:pt>
                <c:pt idx="2284">
                  <c:v>96</c:v>
                </c:pt>
                <c:pt idx="2285">
                  <c:v>98</c:v>
                </c:pt>
                <c:pt idx="2286">
                  <c:v>107</c:v>
                </c:pt>
                <c:pt idx="2287">
                  <c:v>134</c:v>
                </c:pt>
                <c:pt idx="2288">
                  <c:v>122</c:v>
                </c:pt>
                <c:pt idx="2289">
                  <c:v>97</c:v>
                </c:pt>
                <c:pt idx="2290">
                  <c:v>110</c:v>
                </c:pt>
                <c:pt idx="2291">
                  <c:v>102</c:v>
                </c:pt>
                <c:pt idx="2292">
                  <c:v>98</c:v>
                </c:pt>
                <c:pt idx="2293">
                  <c:v>160</c:v>
                </c:pt>
                <c:pt idx="2294">
                  <c:v>83</c:v>
                </c:pt>
                <c:pt idx="2295">
                  <c:v>102</c:v>
                </c:pt>
                <c:pt idx="2296">
                  <c:v>122</c:v>
                </c:pt>
                <c:pt idx="2297">
                  <c:v>110</c:v>
                </c:pt>
                <c:pt idx="2298">
                  <c:v>126</c:v>
                </c:pt>
                <c:pt idx="2299">
                  <c:v>136</c:v>
                </c:pt>
                <c:pt idx="2300">
                  <c:v>120</c:v>
                </c:pt>
                <c:pt idx="2301">
                  <c:v>108</c:v>
                </c:pt>
                <c:pt idx="2302">
                  <c:v>126</c:v>
                </c:pt>
                <c:pt idx="2303">
                  <c:v>128</c:v>
                </c:pt>
                <c:pt idx="2304">
                  <c:v>113</c:v>
                </c:pt>
                <c:pt idx="2305">
                  <c:v>89</c:v>
                </c:pt>
                <c:pt idx="2306">
                  <c:v>129</c:v>
                </c:pt>
                <c:pt idx="2307">
                  <c:v>94</c:v>
                </c:pt>
                <c:pt idx="2308">
                  <c:v>106</c:v>
                </c:pt>
                <c:pt idx="2309">
                  <c:v>100</c:v>
                </c:pt>
                <c:pt idx="2310">
                  <c:v>89</c:v>
                </c:pt>
                <c:pt idx="2311">
                  <c:v>94</c:v>
                </c:pt>
                <c:pt idx="2312">
                  <c:v>83</c:v>
                </c:pt>
                <c:pt idx="2313">
                  <c:v>111</c:v>
                </c:pt>
                <c:pt idx="2314">
                  <c:v>80</c:v>
                </c:pt>
                <c:pt idx="2315">
                  <c:v>112</c:v>
                </c:pt>
                <c:pt idx="2316">
                  <c:v>94</c:v>
                </c:pt>
                <c:pt idx="2317">
                  <c:v>130</c:v>
                </c:pt>
                <c:pt idx="2318">
                  <c:v>91</c:v>
                </c:pt>
                <c:pt idx="2319">
                  <c:v>91</c:v>
                </c:pt>
                <c:pt idx="2320">
                  <c:v>110</c:v>
                </c:pt>
                <c:pt idx="2321">
                  <c:v>121</c:v>
                </c:pt>
                <c:pt idx="2322">
                  <c:v>114</c:v>
                </c:pt>
                <c:pt idx="2323">
                  <c:v>96</c:v>
                </c:pt>
                <c:pt idx="2324">
                  <c:v>94</c:v>
                </c:pt>
                <c:pt idx="2325">
                  <c:v>109</c:v>
                </c:pt>
                <c:pt idx="2326">
                  <c:v>107</c:v>
                </c:pt>
                <c:pt idx="2327">
                  <c:v>96</c:v>
                </c:pt>
                <c:pt idx="2328">
                  <c:v>88</c:v>
                </c:pt>
                <c:pt idx="2329">
                  <c:v>110</c:v>
                </c:pt>
                <c:pt idx="2330">
                  <c:v>113</c:v>
                </c:pt>
                <c:pt idx="2331">
                  <c:v>101</c:v>
                </c:pt>
                <c:pt idx="2332">
                  <c:v>105</c:v>
                </c:pt>
                <c:pt idx="2333">
                  <c:v>125</c:v>
                </c:pt>
                <c:pt idx="2334">
                  <c:v>100</c:v>
                </c:pt>
                <c:pt idx="2335">
                  <c:v>112</c:v>
                </c:pt>
                <c:pt idx="2336">
                  <c:v>112</c:v>
                </c:pt>
                <c:pt idx="2337">
                  <c:v>95</c:v>
                </c:pt>
                <c:pt idx="2338">
                  <c:v>110</c:v>
                </c:pt>
                <c:pt idx="2339">
                  <c:v>118</c:v>
                </c:pt>
                <c:pt idx="2340">
                  <c:v>97</c:v>
                </c:pt>
                <c:pt idx="2341">
                  <c:v>120</c:v>
                </c:pt>
                <c:pt idx="2342">
                  <c:v>135</c:v>
                </c:pt>
                <c:pt idx="2343">
                  <c:v>101</c:v>
                </c:pt>
                <c:pt idx="2344">
                  <c:v>92</c:v>
                </c:pt>
                <c:pt idx="2345">
                  <c:v>92</c:v>
                </c:pt>
                <c:pt idx="2346">
                  <c:v>161</c:v>
                </c:pt>
                <c:pt idx="2347">
                  <c:v>92</c:v>
                </c:pt>
                <c:pt idx="2348">
                  <c:v>122</c:v>
                </c:pt>
                <c:pt idx="2349">
                  <c:v>91</c:v>
                </c:pt>
                <c:pt idx="2350">
                  <c:v>93</c:v>
                </c:pt>
                <c:pt idx="2351">
                  <c:v>94</c:v>
                </c:pt>
                <c:pt idx="2352">
                  <c:v>95</c:v>
                </c:pt>
                <c:pt idx="2353">
                  <c:v>105</c:v>
                </c:pt>
                <c:pt idx="2354">
                  <c:v>103</c:v>
                </c:pt>
                <c:pt idx="2355">
                  <c:v>102</c:v>
                </c:pt>
                <c:pt idx="2356">
                  <c:v>116</c:v>
                </c:pt>
                <c:pt idx="2357">
                  <c:v>110</c:v>
                </c:pt>
                <c:pt idx="2358">
                  <c:v>120</c:v>
                </c:pt>
                <c:pt idx="2359">
                  <c:v>122</c:v>
                </c:pt>
                <c:pt idx="2360">
                  <c:v>118</c:v>
                </c:pt>
                <c:pt idx="2361">
                  <c:v>107</c:v>
                </c:pt>
                <c:pt idx="2362">
                  <c:v>102</c:v>
                </c:pt>
                <c:pt idx="2363">
                  <c:v>154</c:v>
                </c:pt>
                <c:pt idx="2364">
                  <c:v>114</c:v>
                </c:pt>
                <c:pt idx="2365">
                  <c:v>109</c:v>
                </c:pt>
                <c:pt idx="2366">
                  <c:v>94</c:v>
                </c:pt>
                <c:pt idx="2367">
                  <c:v>100</c:v>
                </c:pt>
                <c:pt idx="2368">
                  <c:v>101</c:v>
                </c:pt>
                <c:pt idx="2369">
                  <c:v>98</c:v>
                </c:pt>
                <c:pt idx="2370">
                  <c:v>102</c:v>
                </c:pt>
                <c:pt idx="2371">
                  <c:v>94</c:v>
                </c:pt>
                <c:pt idx="2372">
                  <c:v>92</c:v>
                </c:pt>
                <c:pt idx="2373">
                  <c:v>113</c:v>
                </c:pt>
                <c:pt idx="2374">
                  <c:v>115</c:v>
                </c:pt>
                <c:pt idx="2375">
                  <c:v>95</c:v>
                </c:pt>
                <c:pt idx="2376">
                  <c:v>87</c:v>
                </c:pt>
                <c:pt idx="2377">
                  <c:v>88</c:v>
                </c:pt>
                <c:pt idx="2378">
                  <c:v>97</c:v>
                </c:pt>
                <c:pt idx="2379">
                  <c:v>94</c:v>
                </c:pt>
                <c:pt idx="2380">
                  <c:v>112</c:v>
                </c:pt>
                <c:pt idx="2381">
                  <c:v>98</c:v>
                </c:pt>
                <c:pt idx="2382">
                  <c:v>104</c:v>
                </c:pt>
                <c:pt idx="2383">
                  <c:v>120</c:v>
                </c:pt>
                <c:pt idx="2384">
                  <c:v>99</c:v>
                </c:pt>
                <c:pt idx="2385">
                  <c:v>109</c:v>
                </c:pt>
                <c:pt idx="2386">
                  <c:v>105</c:v>
                </c:pt>
                <c:pt idx="2387">
                  <c:v>106</c:v>
                </c:pt>
                <c:pt idx="2388">
                  <c:v>123</c:v>
                </c:pt>
                <c:pt idx="2389">
                  <c:v>86</c:v>
                </c:pt>
                <c:pt idx="2390">
                  <c:v>120</c:v>
                </c:pt>
                <c:pt idx="2391">
                  <c:v>227</c:v>
                </c:pt>
                <c:pt idx="2392">
                  <c:v>119</c:v>
                </c:pt>
                <c:pt idx="2393">
                  <c:v>115</c:v>
                </c:pt>
                <c:pt idx="2394">
                  <c:v>114</c:v>
                </c:pt>
                <c:pt idx="2395">
                  <c:v>90</c:v>
                </c:pt>
                <c:pt idx="2396">
                  <c:v>94</c:v>
                </c:pt>
                <c:pt idx="2397">
                  <c:v>106</c:v>
                </c:pt>
                <c:pt idx="2398">
                  <c:v>98</c:v>
                </c:pt>
                <c:pt idx="2399">
                  <c:v>126</c:v>
                </c:pt>
                <c:pt idx="2400">
                  <c:v>100</c:v>
                </c:pt>
                <c:pt idx="2401">
                  <c:v>89</c:v>
                </c:pt>
                <c:pt idx="2402">
                  <c:v>111</c:v>
                </c:pt>
                <c:pt idx="2403">
                  <c:v>100</c:v>
                </c:pt>
                <c:pt idx="2404">
                  <c:v>115</c:v>
                </c:pt>
                <c:pt idx="2405">
                  <c:v>106</c:v>
                </c:pt>
                <c:pt idx="2406">
                  <c:v>124</c:v>
                </c:pt>
                <c:pt idx="2407">
                  <c:v>107</c:v>
                </c:pt>
                <c:pt idx="2408">
                  <c:v>99</c:v>
                </c:pt>
                <c:pt idx="2409">
                  <c:v>90</c:v>
                </c:pt>
                <c:pt idx="2410">
                  <c:v>101</c:v>
                </c:pt>
                <c:pt idx="2411">
                  <c:v>119</c:v>
                </c:pt>
                <c:pt idx="2412">
                  <c:v>103</c:v>
                </c:pt>
                <c:pt idx="2413">
                  <c:v>134</c:v>
                </c:pt>
                <c:pt idx="2414">
                  <c:v>155</c:v>
                </c:pt>
                <c:pt idx="2415">
                  <c:v>94</c:v>
                </c:pt>
                <c:pt idx="2416">
                  <c:v>95</c:v>
                </c:pt>
                <c:pt idx="2417">
                  <c:v>89</c:v>
                </c:pt>
                <c:pt idx="2418">
                  <c:v>97</c:v>
                </c:pt>
                <c:pt idx="2419">
                  <c:v>90</c:v>
                </c:pt>
                <c:pt idx="2420">
                  <c:v>92</c:v>
                </c:pt>
                <c:pt idx="2421">
                  <c:v>100</c:v>
                </c:pt>
                <c:pt idx="2422">
                  <c:v>117</c:v>
                </c:pt>
                <c:pt idx="2423">
                  <c:v>84</c:v>
                </c:pt>
                <c:pt idx="2424">
                  <c:v>140</c:v>
                </c:pt>
                <c:pt idx="2425">
                  <c:v>108</c:v>
                </c:pt>
                <c:pt idx="2426">
                  <c:v>109</c:v>
                </c:pt>
                <c:pt idx="2427">
                  <c:v>131</c:v>
                </c:pt>
                <c:pt idx="2428">
                  <c:v>114</c:v>
                </c:pt>
                <c:pt idx="2429">
                  <c:v>97</c:v>
                </c:pt>
                <c:pt idx="2430">
                  <c:v>122</c:v>
                </c:pt>
                <c:pt idx="2431">
                  <c:v>87</c:v>
                </c:pt>
                <c:pt idx="2432">
                  <c:v>85</c:v>
                </c:pt>
                <c:pt idx="2433">
                  <c:v>101</c:v>
                </c:pt>
                <c:pt idx="2434">
                  <c:v>121</c:v>
                </c:pt>
                <c:pt idx="2435">
                  <c:v>107</c:v>
                </c:pt>
                <c:pt idx="2436">
                  <c:v>111</c:v>
                </c:pt>
                <c:pt idx="2437">
                  <c:v>97</c:v>
                </c:pt>
                <c:pt idx="2438">
                  <c:v>97</c:v>
                </c:pt>
                <c:pt idx="2439">
                  <c:v>125</c:v>
                </c:pt>
                <c:pt idx="2440">
                  <c:v>124</c:v>
                </c:pt>
                <c:pt idx="2441">
                  <c:v>76</c:v>
                </c:pt>
                <c:pt idx="2442">
                  <c:v>107</c:v>
                </c:pt>
                <c:pt idx="2443">
                  <c:v>91</c:v>
                </c:pt>
                <c:pt idx="2444">
                  <c:v>96</c:v>
                </c:pt>
                <c:pt idx="2445">
                  <c:v>142</c:v>
                </c:pt>
                <c:pt idx="2446">
                  <c:v>103</c:v>
                </c:pt>
                <c:pt idx="2447">
                  <c:v>117</c:v>
                </c:pt>
                <c:pt idx="2448">
                  <c:v>116</c:v>
                </c:pt>
                <c:pt idx="2449">
                  <c:v>118</c:v>
                </c:pt>
                <c:pt idx="2450">
                  <c:v>108</c:v>
                </c:pt>
                <c:pt idx="2451">
                  <c:v>94</c:v>
                </c:pt>
                <c:pt idx="2452">
                  <c:v>97</c:v>
                </c:pt>
                <c:pt idx="2453">
                  <c:v>97</c:v>
                </c:pt>
                <c:pt idx="2454">
                  <c:v>91</c:v>
                </c:pt>
                <c:pt idx="2455">
                  <c:v>107</c:v>
                </c:pt>
                <c:pt idx="2456">
                  <c:v>95</c:v>
                </c:pt>
                <c:pt idx="2457">
                  <c:v>102</c:v>
                </c:pt>
                <c:pt idx="2458">
                  <c:v>88</c:v>
                </c:pt>
                <c:pt idx="2459">
                  <c:v>106</c:v>
                </c:pt>
                <c:pt idx="2460">
                  <c:v>92</c:v>
                </c:pt>
                <c:pt idx="2461">
                  <c:v>105</c:v>
                </c:pt>
                <c:pt idx="2462">
                  <c:v>107</c:v>
                </c:pt>
                <c:pt idx="2463">
                  <c:v>120</c:v>
                </c:pt>
                <c:pt idx="2464">
                  <c:v>103</c:v>
                </c:pt>
                <c:pt idx="2465">
                  <c:v>92</c:v>
                </c:pt>
                <c:pt idx="2466">
                  <c:v>147</c:v>
                </c:pt>
                <c:pt idx="2467">
                  <c:v>98</c:v>
                </c:pt>
                <c:pt idx="2468">
                  <c:v>103</c:v>
                </c:pt>
                <c:pt idx="2469">
                  <c:v>111</c:v>
                </c:pt>
                <c:pt idx="2470">
                  <c:v>98</c:v>
                </c:pt>
                <c:pt idx="2471">
                  <c:v>111</c:v>
                </c:pt>
                <c:pt idx="2472">
                  <c:v>111</c:v>
                </c:pt>
                <c:pt idx="2473">
                  <c:v>145</c:v>
                </c:pt>
                <c:pt idx="2474">
                  <c:v>84</c:v>
                </c:pt>
                <c:pt idx="2475">
                  <c:v>115</c:v>
                </c:pt>
                <c:pt idx="2476">
                  <c:v>105</c:v>
                </c:pt>
                <c:pt idx="2477">
                  <c:v>98</c:v>
                </c:pt>
                <c:pt idx="2478">
                  <c:v>110</c:v>
                </c:pt>
                <c:pt idx="2479">
                  <c:v>103</c:v>
                </c:pt>
                <c:pt idx="2480">
                  <c:v>90</c:v>
                </c:pt>
                <c:pt idx="2481">
                  <c:v>105</c:v>
                </c:pt>
                <c:pt idx="2482">
                  <c:v>93</c:v>
                </c:pt>
                <c:pt idx="2483">
                  <c:v>101</c:v>
                </c:pt>
                <c:pt idx="2484">
                  <c:v>115</c:v>
                </c:pt>
                <c:pt idx="2485">
                  <c:v>120</c:v>
                </c:pt>
                <c:pt idx="2486">
                  <c:v>111</c:v>
                </c:pt>
                <c:pt idx="2487">
                  <c:v>131</c:v>
                </c:pt>
                <c:pt idx="2488">
                  <c:v>139</c:v>
                </c:pt>
                <c:pt idx="2489">
                  <c:v>120</c:v>
                </c:pt>
                <c:pt idx="2490">
                  <c:v>119</c:v>
                </c:pt>
                <c:pt idx="2491">
                  <c:v>125</c:v>
                </c:pt>
                <c:pt idx="2492">
                  <c:v>108</c:v>
                </c:pt>
                <c:pt idx="2493">
                  <c:v>145</c:v>
                </c:pt>
                <c:pt idx="2494">
                  <c:v>98</c:v>
                </c:pt>
                <c:pt idx="2495">
                  <c:v>101</c:v>
                </c:pt>
                <c:pt idx="2496">
                  <c:v>92</c:v>
                </c:pt>
                <c:pt idx="2497">
                  <c:v>109</c:v>
                </c:pt>
                <c:pt idx="2498">
                  <c:v>123</c:v>
                </c:pt>
                <c:pt idx="2499">
                  <c:v>99</c:v>
                </c:pt>
                <c:pt idx="2500">
                  <c:v>119</c:v>
                </c:pt>
                <c:pt idx="2501">
                  <c:v>107</c:v>
                </c:pt>
                <c:pt idx="2502">
                  <c:v>81</c:v>
                </c:pt>
                <c:pt idx="2503">
                  <c:v>105</c:v>
                </c:pt>
                <c:pt idx="2504">
                  <c:v>82</c:v>
                </c:pt>
                <c:pt idx="2505">
                  <c:v>109</c:v>
                </c:pt>
                <c:pt idx="2506">
                  <c:v>95</c:v>
                </c:pt>
                <c:pt idx="2507">
                  <c:v>100</c:v>
                </c:pt>
                <c:pt idx="2508">
                  <c:v>91</c:v>
                </c:pt>
                <c:pt idx="2509">
                  <c:v>90</c:v>
                </c:pt>
                <c:pt idx="2510">
                  <c:v>108</c:v>
                </c:pt>
                <c:pt idx="2511">
                  <c:v>103</c:v>
                </c:pt>
                <c:pt idx="2512">
                  <c:v>96</c:v>
                </c:pt>
                <c:pt idx="2513">
                  <c:v>117</c:v>
                </c:pt>
                <c:pt idx="2514">
                  <c:v>93</c:v>
                </c:pt>
                <c:pt idx="2515">
                  <c:v>115</c:v>
                </c:pt>
                <c:pt idx="2516">
                  <c:v>85</c:v>
                </c:pt>
                <c:pt idx="2517">
                  <c:v>88</c:v>
                </c:pt>
                <c:pt idx="2518">
                  <c:v>112</c:v>
                </c:pt>
                <c:pt idx="2519">
                  <c:v>86</c:v>
                </c:pt>
                <c:pt idx="2520">
                  <c:v>86</c:v>
                </c:pt>
                <c:pt idx="2521">
                  <c:v>137</c:v>
                </c:pt>
                <c:pt idx="2522">
                  <c:v>90</c:v>
                </c:pt>
                <c:pt idx="2523">
                  <c:v>107</c:v>
                </c:pt>
                <c:pt idx="2524">
                  <c:v>98</c:v>
                </c:pt>
                <c:pt idx="2525">
                  <c:v>84</c:v>
                </c:pt>
                <c:pt idx="2526">
                  <c:v>139</c:v>
                </c:pt>
                <c:pt idx="2527">
                  <c:v>127</c:v>
                </c:pt>
                <c:pt idx="2528">
                  <c:v>150</c:v>
                </c:pt>
                <c:pt idx="2529">
                  <c:v>132</c:v>
                </c:pt>
                <c:pt idx="2530">
                  <c:v>115</c:v>
                </c:pt>
                <c:pt idx="2531">
                  <c:v>186</c:v>
                </c:pt>
                <c:pt idx="2532">
                  <c:v>90</c:v>
                </c:pt>
                <c:pt idx="2533">
                  <c:v>134</c:v>
                </c:pt>
                <c:pt idx="2534">
                  <c:v>101</c:v>
                </c:pt>
                <c:pt idx="2535">
                  <c:v>97</c:v>
                </c:pt>
                <c:pt idx="2536">
                  <c:v>107</c:v>
                </c:pt>
                <c:pt idx="2537">
                  <c:v>99</c:v>
                </c:pt>
                <c:pt idx="2538">
                  <c:v>124</c:v>
                </c:pt>
                <c:pt idx="2539">
                  <c:v>110</c:v>
                </c:pt>
                <c:pt idx="2540">
                  <c:v>178</c:v>
                </c:pt>
                <c:pt idx="2541">
                  <c:v>125</c:v>
                </c:pt>
                <c:pt idx="2542">
                  <c:v>121</c:v>
                </c:pt>
                <c:pt idx="2543">
                  <c:v>100</c:v>
                </c:pt>
                <c:pt idx="2544">
                  <c:v>115</c:v>
                </c:pt>
                <c:pt idx="2545">
                  <c:v>108</c:v>
                </c:pt>
                <c:pt idx="2546">
                  <c:v>117</c:v>
                </c:pt>
                <c:pt idx="2547">
                  <c:v>220</c:v>
                </c:pt>
                <c:pt idx="2548">
                  <c:v>112</c:v>
                </c:pt>
                <c:pt idx="2549">
                  <c:v>99</c:v>
                </c:pt>
                <c:pt idx="2550">
                  <c:v>109</c:v>
                </c:pt>
                <c:pt idx="2551">
                  <c:v>83</c:v>
                </c:pt>
                <c:pt idx="2552">
                  <c:v>107</c:v>
                </c:pt>
                <c:pt idx="2553">
                  <c:v>102</c:v>
                </c:pt>
                <c:pt idx="2554">
                  <c:v>100</c:v>
                </c:pt>
                <c:pt idx="2555">
                  <c:v>97</c:v>
                </c:pt>
                <c:pt idx="2556">
                  <c:v>92</c:v>
                </c:pt>
                <c:pt idx="2557">
                  <c:v>84</c:v>
                </c:pt>
                <c:pt idx="2558">
                  <c:v>86</c:v>
                </c:pt>
                <c:pt idx="2559">
                  <c:v>120</c:v>
                </c:pt>
                <c:pt idx="2560">
                  <c:v>89</c:v>
                </c:pt>
                <c:pt idx="2561">
                  <c:v>117</c:v>
                </c:pt>
                <c:pt idx="2562">
                  <c:v>97</c:v>
                </c:pt>
                <c:pt idx="2563">
                  <c:v>91</c:v>
                </c:pt>
                <c:pt idx="2564">
                  <c:v>100</c:v>
                </c:pt>
                <c:pt idx="2565">
                  <c:v>72</c:v>
                </c:pt>
                <c:pt idx="2566">
                  <c:v>84</c:v>
                </c:pt>
                <c:pt idx="2567">
                  <c:v>126</c:v>
                </c:pt>
                <c:pt idx="2568">
                  <c:v>108</c:v>
                </c:pt>
                <c:pt idx="2569">
                  <c:v>112</c:v>
                </c:pt>
                <c:pt idx="2570">
                  <c:v>90</c:v>
                </c:pt>
                <c:pt idx="2571">
                  <c:v>91</c:v>
                </c:pt>
                <c:pt idx="2572">
                  <c:v>135</c:v>
                </c:pt>
                <c:pt idx="2573">
                  <c:v>141</c:v>
                </c:pt>
                <c:pt idx="2574">
                  <c:v>104</c:v>
                </c:pt>
                <c:pt idx="2575">
                  <c:v>118</c:v>
                </c:pt>
                <c:pt idx="2576">
                  <c:v>82</c:v>
                </c:pt>
                <c:pt idx="2577">
                  <c:v>95</c:v>
                </c:pt>
                <c:pt idx="2578">
                  <c:v>94</c:v>
                </c:pt>
                <c:pt idx="2579">
                  <c:v>99</c:v>
                </c:pt>
                <c:pt idx="2580">
                  <c:v>121</c:v>
                </c:pt>
                <c:pt idx="2581">
                  <c:v>84</c:v>
                </c:pt>
                <c:pt idx="2582">
                  <c:v>93</c:v>
                </c:pt>
                <c:pt idx="2583">
                  <c:v>93</c:v>
                </c:pt>
                <c:pt idx="2584">
                  <c:v>120</c:v>
                </c:pt>
                <c:pt idx="2585">
                  <c:v>112</c:v>
                </c:pt>
                <c:pt idx="2586">
                  <c:v>107</c:v>
                </c:pt>
                <c:pt idx="2587">
                  <c:v>112</c:v>
                </c:pt>
                <c:pt idx="2588">
                  <c:v>96</c:v>
                </c:pt>
                <c:pt idx="2589">
                  <c:v>91</c:v>
                </c:pt>
                <c:pt idx="2590">
                  <c:v>105</c:v>
                </c:pt>
                <c:pt idx="2591">
                  <c:v>125</c:v>
                </c:pt>
                <c:pt idx="2592">
                  <c:v>102</c:v>
                </c:pt>
                <c:pt idx="2593">
                  <c:v>87</c:v>
                </c:pt>
                <c:pt idx="2594">
                  <c:v>118</c:v>
                </c:pt>
                <c:pt idx="2595">
                  <c:v>115</c:v>
                </c:pt>
                <c:pt idx="2596">
                  <c:v>91</c:v>
                </c:pt>
                <c:pt idx="2597">
                  <c:v>88</c:v>
                </c:pt>
                <c:pt idx="2598">
                  <c:v>127</c:v>
                </c:pt>
                <c:pt idx="2599">
                  <c:v>94</c:v>
                </c:pt>
                <c:pt idx="2600">
                  <c:v>90</c:v>
                </c:pt>
                <c:pt idx="2601">
                  <c:v>102</c:v>
                </c:pt>
                <c:pt idx="2602">
                  <c:v>117</c:v>
                </c:pt>
                <c:pt idx="2603">
                  <c:v>109</c:v>
                </c:pt>
                <c:pt idx="2604">
                  <c:v>121</c:v>
                </c:pt>
                <c:pt idx="2605">
                  <c:v>100</c:v>
                </c:pt>
                <c:pt idx="2606">
                  <c:v>109</c:v>
                </c:pt>
                <c:pt idx="2607">
                  <c:v>101</c:v>
                </c:pt>
                <c:pt idx="2608">
                  <c:v>106</c:v>
                </c:pt>
                <c:pt idx="2609">
                  <c:v>94</c:v>
                </c:pt>
                <c:pt idx="2610">
                  <c:v>140</c:v>
                </c:pt>
                <c:pt idx="2611">
                  <c:v>132</c:v>
                </c:pt>
                <c:pt idx="2612">
                  <c:v>99</c:v>
                </c:pt>
                <c:pt idx="2613">
                  <c:v>90</c:v>
                </c:pt>
                <c:pt idx="2614">
                  <c:v>105</c:v>
                </c:pt>
                <c:pt idx="2615">
                  <c:v>108</c:v>
                </c:pt>
                <c:pt idx="2616">
                  <c:v>69</c:v>
                </c:pt>
                <c:pt idx="2617">
                  <c:v>148</c:v>
                </c:pt>
                <c:pt idx="2618">
                  <c:v>118</c:v>
                </c:pt>
                <c:pt idx="2619">
                  <c:v>132</c:v>
                </c:pt>
                <c:pt idx="2620">
                  <c:v>130</c:v>
                </c:pt>
                <c:pt idx="2621">
                  <c:v>95</c:v>
                </c:pt>
                <c:pt idx="2622">
                  <c:v>80</c:v>
                </c:pt>
                <c:pt idx="2623">
                  <c:v>94</c:v>
                </c:pt>
                <c:pt idx="2624">
                  <c:v>122</c:v>
                </c:pt>
                <c:pt idx="2625">
                  <c:v>102</c:v>
                </c:pt>
                <c:pt idx="2626">
                  <c:v>116</c:v>
                </c:pt>
                <c:pt idx="2627">
                  <c:v>78</c:v>
                </c:pt>
                <c:pt idx="2628">
                  <c:v>114</c:v>
                </c:pt>
                <c:pt idx="2629">
                  <c:v>112</c:v>
                </c:pt>
                <c:pt idx="2630">
                  <c:v>110</c:v>
                </c:pt>
                <c:pt idx="2631">
                  <c:v>104</c:v>
                </c:pt>
                <c:pt idx="2632">
                  <c:v>81</c:v>
                </c:pt>
                <c:pt idx="2633">
                  <c:v>154</c:v>
                </c:pt>
                <c:pt idx="2634">
                  <c:v>102</c:v>
                </c:pt>
                <c:pt idx="2635">
                  <c:v>89</c:v>
                </c:pt>
                <c:pt idx="2636">
                  <c:v>132</c:v>
                </c:pt>
                <c:pt idx="2637">
                  <c:v>103</c:v>
                </c:pt>
                <c:pt idx="2638">
                  <c:v>93</c:v>
                </c:pt>
                <c:pt idx="2639">
                  <c:v>93</c:v>
                </c:pt>
                <c:pt idx="2640">
                  <c:v>96</c:v>
                </c:pt>
                <c:pt idx="2641">
                  <c:v>89</c:v>
                </c:pt>
                <c:pt idx="2642">
                  <c:v>92</c:v>
                </c:pt>
                <c:pt idx="2643">
                  <c:v>97</c:v>
                </c:pt>
                <c:pt idx="2644">
                  <c:v>93</c:v>
                </c:pt>
                <c:pt idx="2645">
                  <c:v>89</c:v>
                </c:pt>
                <c:pt idx="2646">
                  <c:v>144</c:v>
                </c:pt>
                <c:pt idx="2647">
                  <c:v>123</c:v>
                </c:pt>
                <c:pt idx="2648">
                  <c:v>93</c:v>
                </c:pt>
                <c:pt idx="2649">
                  <c:v>133</c:v>
                </c:pt>
                <c:pt idx="2650">
                  <c:v>121</c:v>
                </c:pt>
                <c:pt idx="2651">
                  <c:v>102</c:v>
                </c:pt>
                <c:pt idx="2652">
                  <c:v>99</c:v>
                </c:pt>
                <c:pt idx="2653">
                  <c:v>98</c:v>
                </c:pt>
                <c:pt idx="2654">
                  <c:v>118</c:v>
                </c:pt>
                <c:pt idx="2655">
                  <c:v>104</c:v>
                </c:pt>
                <c:pt idx="2656">
                  <c:v>109</c:v>
                </c:pt>
                <c:pt idx="2657">
                  <c:v>115</c:v>
                </c:pt>
                <c:pt idx="2658">
                  <c:v>92</c:v>
                </c:pt>
                <c:pt idx="2659">
                  <c:v>91</c:v>
                </c:pt>
                <c:pt idx="2660">
                  <c:v>94</c:v>
                </c:pt>
                <c:pt idx="2661">
                  <c:v>93</c:v>
                </c:pt>
                <c:pt idx="2662">
                  <c:v>100</c:v>
                </c:pt>
                <c:pt idx="2663">
                  <c:v>293</c:v>
                </c:pt>
                <c:pt idx="2664">
                  <c:v>137</c:v>
                </c:pt>
                <c:pt idx="2665">
                  <c:v>93</c:v>
                </c:pt>
                <c:pt idx="2666">
                  <c:v>123</c:v>
                </c:pt>
                <c:pt idx="2667">
                  <c:v>119</c:v>
                </c:pt>
                <c:pt idx="2668">
                  <c:v>107</c:v>
                </c:pt>
                <c:pt idx="2669">
                  <c:v>106</c:v>
                </c:pt>
                <c:pt idx="2670">
                  <c:v>109</c:v>
                </c:pt>
                <c:pt idx="2671">
                  <c:v>81</c:v>
                </c:pt>
                <c:pt idx="2672">
                  <c:v>95</c:v>
                </c:pt>
                <c:pt idx="2673">
                  <c:v>86</c:v>
                </c:pt>
                <c:pt idx="2674">
                  <c:v>113</c:v>
                </c:pt>
                <c:pt idx="2675">
                  <c:v>122</c:v>
                </c:pt>
                <c:pt idx="2676">
                  <c:v>90</c:v>
                </c:pt>
                <c:pt idx="2677">
                  <c:v>108</c:v>
                </c:pt>
                <c:pt idx="2678">
                  <c:v>113</c:v>
                </c:pt>
                <c:pt idx="2679">
                  <c:v>110</c:v>
                </c:pt>
                <c:pt idx="2680">
                  <c:v>109</c:v>
                </c:pt>
                <c:pt idx="2681">
                  <c:v>110</c:v>
                </c:pt>
                <c:pt idx="2682">
                  <c:v>101</c:v>
                </c:pt>
                <c:pt idx="2683">
                  <c:v>97</c:v>
                </c:pt>
                <c:pt idx="2684">
                  <c:v>172</c:v>
                </c:pt>
                <c:pt idx="2685">
                  <c:v>104</c:v>
                </c:pt>
                <c:pt idx="2686">
                  <c:v>99</c:v>
                </c:pt>
                <c:pt idx="2687">
                  <c:v>129</c:v>
                </c:pt>
                <c:pt idx="2688">
                  <c:v>91</c:v>
                </c:pt>
                <c:pt idx="2689">
                  <c:v>100</c:v>
                </c:pt>
                <c:pt idx="2690">
                  <c:v>111</c:v>
                </c:pt>
                <c:pt idx="2691">
                  <c:v>114</c:v>
                </c:pt>
                <c:pt idx="2692">
                  <c:v>86</c:v>
                </c:pt>
                <c:pt idx="2693">
                  <c:v>107</c:v>
                </c:pt>
                <c:pt idx="2694">
                  <c:v>90</c:v>
                </c:pt>
                <c:pt idx="2695">
                  <c:v>120</c:v>
                </c:pt>
                <c:pt idx="2696">
                  <c:v>134</c:v>
                </c:pt>
                <c:pt idx="2697">
                  <c:v>110</c:v>
                </c:pt>
                <c:pt idx="2698">
                  <c:v>132</c:v>
                </c:pt>
                <c:pt idx="2699">
                  <c:v>94</c:v>
                </c:pt>
                <c:pt idx="2700">
                  <c:v>113</c:v>
                </c:pt>
                <c:pt idx="2701">
                  <c:v>104</c:v>
                </c:pt>
                <c:pt idx="2702">
                  <c:v>103</c:v>
                </c:pt>
                <c:pt idx="2703">
                  <c:v>106</c:v>
                </c:pt>
                <c:pt idx="2704">
                  <c:v>125</c:v>
                </c:pt>
                <c:pt idx="2705">
                  <c:v>109</c:v>
                </c:pt>
                <c:pt idx="2706">
                  <c:v>200</c:v>
                </c:pt>
                <c:pt idx="2707">
                  <c:v>112</c:v>
                </c:pt>
                <c:pt idx="2708">
                  <c:v>116</c:v>
                </c:pt>
                <c:pt idx="2709">
                  <c:v>120</c:v>
                </c:pt>
                <c:pt idx="2710">
                  <c:v>107</c:v>
                </c:pt>
                <c:pt idx="2711">
                  <c:v>107</c:v>
                </c:pt>
                <c:pt idx="2712">
                  <c:v>81</c:v>
                </c:pt>
                <c:pt idx="2713">
                  <c:v>101</c:v>
                </c:pt>
                <c:pt idx="2714">
                  <c:v>122</c:v>
                </c:pt>
                <c:pt idx="2715">
                  <c:v>97</c:v>
                </c:pt>
                <c:pt idx="2716">
                  <c:v>92</c:v>
                </c:pt>
                <c:pt idx="2717">
                  <c:v>110</c:v>
                </c:pt>
                <c:pt idx="2718">
                  <c:v>86</c:v>
                </c:pt>
                <c:pt idx="2719">
                  <c:v>91</c:v>
                </c:pt>
                <c:pt idx="2720">
                  <c:v>100</c:v>
                </c:pt>
                <c:pt idx="2721">
                  <c:v>111</c:v>
                </c:pt>
                <c:pt idx="2722">
                  <c:v>89</c:v>
                </c:pt>
                <c:pt idx="2723">
                  <c:v>84</c:v>
                </c:pt>
                <c:pt idx="2724">
                  <c:v>98</c:v>
                </c:pt>
                <c:pt idx="2725">
                  <c:v>95</c:v>
                </c:pt>
                <c:pt idx="2726">
                  <c:v>100</c:v>
                </c:pt>
                <c:pt idx="2727">
                  <c:v>109</c:v>
                </c:pt>
                <c:pt idx="2728">
                  <c:v>118</c:v>
                </c:pt>
                <c:pt idx="2729">
                  <c:v>88</c:v>
                </c:pt>
                <c:pt idx="2730">
                  <c:v>86</c:v>
                </c:pt>
                <c:pt idx="2731">
                  <c:v>118</c:v>
                </c:pt>
                <c:pt idx="2732">
                  <c:v>125</c:v>
                </c:pt>
                <c:pt idx="2733">
                  <c:v>125</c:v>
                </c:pt>
                <c:pt idx="2734">
                  <c:v>94</c:v>
                </c:pt>
                <c:pt idx="2735">
                  <c:v>113</c:v>
                </c:pt>
                <c:pt idx="2736">
                  <c:v>104</c:v>
                </c:pt>
                <c:pt idx="2737">
                  <c:v>95</c:v>
                </c:pt>
                <c:pt idx="2738">
                  <c:v>102</c:v>
                </c:pt>
                <c:pt idx="2739">
                  <c:v>104</c:v>
                </c:pt>
                <c:pt idx="2740">
                  <c:v>120</c:v>
                </c:pt>
                <c:pt idx="2741">
                  <c:v>95</c:v>
                </c:pt>
                <c:pt idx="2742">
                  <c:v>118</c:v>
                </c:pt>
                <c:pt idx="2743">
                  <c:v>193</c:v>
                </c:pt>
                <c:pt idx="2744">
                  <c:v>97</c:v>
                </c:pt>
                <c:pt idx="2745">
                  <c:v>98</c:v>
                </c:pt>
                <c:pt idx="2746">
                  <c:v>103</c:v>
                </c:pt>
                <c:pt idx="2747">
                  <c:v>161</c:v>
                </c:pt>
                <c:pt idx="2748">
                  <c:v>120</c:v>
                </c:pt>
                <c:pt idx="2749">
                  <c:v>97</c:v>
                </c:pt>
                <c:pt idx="2750">
                  <c:v>145</c:v>
                </c:pt>
                <c:pt idx="2751">
                  <c:v>126</c:v>
                </c:pt>
                <c:pt idx="2752">
                  <c:v>121</c:v>
                </c:pt>
                <c:pt idx="2753">
                  <c:v>117</c:v>
                </c:pt>
                <c:pt idx="2754">
                  <c:v>98</c:v>
                </c:pt>
                <c:pt idx="2755">
                  <c:v>109</c:v>
                </c:pt>
                <c:pt idx="2756">
                  <c:v>95</c:v>
                </c:pt>
                <c:pt idx="2757">
                  <c:v>109</c:v>
                </c:pt>
                <c:pt idx="2758">
                  <c:v>96</c:v>
                </c:pt>
                <c:pt idx="2759">
                  <c:v>101</c:v>
                </c:pt>
                <c:pt idx="2760">
                  <c:v>107</c:v>
                </c:pt>
                <c:pt idx="2761">
                  <c:v>119</c:v>
                </c:pt>
                <c:pt idx="2762">
                  <c:v>100</c:v>
                </c:pt>
                <c:pt idx="2763">
                  <c:v>98</c:v>
                </c:pt>
                <c:pt idx="2764">
                  <c:v>92</c:v>
                </c:pt>
                <c:pt idx="2765">
                  <c:v>90</c:v>
                </c:pt>
                <c:pt idx="2766">
                  <c:v>90</c:v>
                </c:pt>
                <c:pt idx="2767">
                  <c:v>153</c:v>
                </c:pt>
                <c:pt idx="2768">
                  <c:v>124</c:v>
                </c:pt>
                <c:pt idx="2769">
                  <c:v>82</c:v>
                </c:pt>
                <c:pt idx="2770">
                  <c:v>107</c:v>
                </c:pt>
                <c:pt idx="2771">
                  <c:v>97</c:v>
                </c:pt>
                <c:pt idx="2772">
                  <c:v>80</c:v>
                </c:pt>
                <c:pt idx="2773">
                  <c:v>85</c:v>
                </c:pt>
                <c:pt idx="2774">
                  <c:v>97</c:v>
                </c:pt>
                <c:pt idx="2775">
                  <c:v>109</c:v>
                </c:pt>
                <c:pt idx="2776">
                  <c:v>104</c:v>
                </c:pt>
                <c:pt idx="2777">
                  <c:v>140</c:v>
                </c:pt>
                <c:pt idx="2778">
                  <c:v>90</c:v>
                </c:pt>
                <c:pt idx="2779">
                  <c:v>130</c:v>
                </c:pt>
                <c:pt idx="2780">
                  <c:v>98</c:v>
                </c:pt>
                <c:pt idx="2781">
                  <c:v>101</c:v>
                </c:pt>
                <c:pt idx="2782">
                  <c:v>114</c:v>
                </c:pt>
                <c:pt idx="2783">
                  <c:v>100</c:v>
                </c:pt>
                <c:pt idx="2784">
                  <c:v>85</c:v>
                </c:pt>
                <c:pt idx="2785">
                  <c:v>103</c:v>
                </c:pt>
                <c:pt idx="2786">
                  <c:v>100</c:v>
                </c:pt>
                <c:pt idx="2787">
                  <c:v>114</c:v>
                </c:pt>
                <c:pt idx="2788">
                  <c:v>97</c:v>
                </c:pt>
                <c:pt idx="2789">
                  <c:v>116</c:v>
                </c:pt>
                <c:pt idx="2790">
                  <c:v>96</c:v>
                </c:pt>
                <c:pt idx="2791">
                  <c:v>98</c:v>
                </c:pt>
                <c:pt idx="2792">
                  <c:v>105</c:v>
                </c:pt>
                <c:pt idx="2793">
                  <c:v>123</c:v>
                </c:pt>
                <c:pt idx="2794">
                  <c:v>93</c:v>
                </c:pt>
                <c:pt idx="2795">
                  <c:v>97</c:v>
                </c:pt>
                <c:pt idx="2796">
                  <c:v>122</c:v>
                </c:pt>
                <c:pt idx="2797">
                  <c:v>101</c:v>
                </c:pt>
                <c:pt idx="2798">
                  <c:v>100</c:v>
                </c:pt>
                <c:pt idx="2799">
                  <c:v>129</c:v>
                </c:pt>
                <c:pt idx="2800">
                  <c:v>81</c:v>
                </c:pt>
                <c:pt idx="2801">
                  <c:v>96</c:v>
                </c:pt>
                <c:pt idx="2802">
                  <c:v>84</c:v>
                </c:pt>
                <c:pt idx="2803">
                  <c:v>110</c:v>
                </c:pt>
                <c:pt idx="2804">
                  <c:v>130</c:v>
                </c:pt>
                <c:pt idx="2805">
                  <c:v>84</c:v>
                </c:pt>
                <c:pt idx="2806">
                  <c:v>106</c:v>
                </c:pt>
                <c:pt idx="2807">
                  <c:v>76</c:v>
                </c:pt>
                <c:pt idx="2808">
                  <c:v>99</c:v>
                </c:pt>
                <c:pt idx="2809">
                  <c:v>96</c:v>
                </c:pt>
                <c:pt idx="2810">
                  <c:v>104</c:v>
                </c:pt>
                <c:pt idx="2811">
                  <c:v>108</c:v>
                </c:pt>
                <c:pt idx="2812">
                  <c:v>108</c:v>
                </c:pt>
                <c:pt idx="2813">
                  <c:v>87</c:v>
                </c:pt>
                <c:pt idx="2814">
                  <c:v>89</c:v>
                </c:pt>
                <c:pt idx="2815">
                  <c:v>97</c:v>
                </c:pt>
                <c:pt idx="2816">
                  <c:v>106</c:v>
                </c:pt>
                <c:pt idx="2817">
                  <c:v>100</c:v>
                </c:pt>
                <c:pt idx="2818">
                  <c:v>89</c:v>
                </c:pt>
                <c:pt idx="2819">
                  <c:v>95</c:v>
                </c:pt>
                <c:pt idx="2820">
                  <c:v>97</c:v>
                </c:pt>
                <c:pt idx="2821">
                  <c:v>94</c:v>
                </c:pt>
                <c:pt idx="2822">
                  <c:v>103</c:v>
                </c:pt>
                <c:pt idx="2823">
                  <c:v>95</c:v>
                </c:pt>
                <c:pt idx="2824">
                  <c:v>101</c:v>
                </c:pt>
                <c:pt idx="2825">
                  <c:v>101</c:v>
                </c:pt>
                <c:pt idx="2826">
                  <c:v>82</c:v>
                </c:pt>
                <c:pt idx="2827">
                  <c:v>74</c:v>
                </c:pt>
                <c:pt idx="2828">
                  <c:v>130</c:v>
                </c:pt>
                <c:pt idx="2829">
                  <c:v>112</c:v>
                </c:pt>
                <c:pt idx="2830">
                  <c:v>96</c:v>
                </c:pt>
                <c:pt idx="2831">
                  <c:v>89</c:v>
                </c:pt>
                <c:pt idx="2832">
                  <c:v>121</c:v>
                </c:pt>
                <c:pt idx="2833">
                  <c:v>85</c:v>
                </c:pt>
                <c:pt idx="2834">
                  <c:v>120</c:v>
                </c:pt>
                <c:pt idx="2835">
                  <c:v>83</c:v>
                </c:pt>
                <c:pt idx="2836">
                  <c:v>120</c:v>
                </c:pt>
                <c:pt idx="2837">
                  <c:v>111</c:v>
                </c:pt>
                <c:pt idx="2838">
                  <c:v>100</c:v>
                </c:pt>
                <c:pt idx="2839">
                  <c:v>89</c:v>
                </c:pt>
                <c:pt idx="2840">
                  <c:v>115</c:v>
                </c:pt>
                <c:pt idx="2841">
                  <c:v>135</c:v>
                </c:pt>
                <c:pt idx="2842">
                  <c:v>92</c:v>
                </c:pt>
                <c:pt idx="2843">
                  <c:v>120</c:v>
                </c:pt>
                <c:pt idx="2844">
                  <c:v>97</c:v>
                </c:pt>
                <c:pt idx="2845">
                  <c:v>135</c:v>
                </c:pt>
                <c:pt idx="2846">
                  <c:v>93</c:v>
                </c:pt>
                <c:pt idx="2847">
                  <c:v>118</c:v>
                </c:pt>
                <c:pt idx="2848">
                  <c:v>97</c:v>
                </c:pt>
                <c:pt idx="2849">
                  <c:v>98</c:v>
                </c:pt>
                <c:pt idx="2850">
                  <c:v>98</c:v>
                </c:pt>
                <c:pt idx="2851">
                  <c:v>101</c:v>
                </c:pt>
                <c:pt idx="2852">
                  <c:v>132</c:v>
                </c:pt>
                <c:pt idx="2853">
                  <c:v>106</c:v>
                </c:pt>
                <c:pt idx="2854">
                  <c:v>87</c:v>
                </c:pt>
                <c:pt idx="2855">
                  <c:v>98</c:v>
                </c:pt>
                <c:pt idx="2856">
                  <c:v>96</c:v>
                </c:pt>
                <c:pt idx="2857">
                  <c:v>104</c:v>
                </c:pt>
                <c:pt idx="2858">
                  <c:v>93</c:v>
                </c:pt>
                <c:pt idx="2859">
                  <c:v>95</c:v>
                </c:pt>
                <c:pt idx="2860">
                  <c:v>89</c:v>
                </c:pt>
                <c:pt idx="2861">
                  <c:v>107</c:v>
                </c:pt>
                <c:pt idx="2862">
                  <c:v>85</c:v>
                </c:pt>
                <c:pt idx="2863">
                  <c:v>93</c:v>
                </c:pt>
                <c:pt idx="2864">
                  <c:v>103</c:v>
                </c:pt>
                <c:pt idx="2865">
                  <c:v>111</c:v>
                </c:pt>
                <c:pt idx="2866">
                  <c:v>86</c:v>
                </c:pt>
                <c:pt idx="2867">
                  <c:v>90</c:v>
                </c:pt>
                <c:pt idx="2868">
                  <c:v>82</c:v>
                </c:pt>
                <c:pt idx="2869">
                  <c:v>83</c:v>
                </c:pt>
                <c:pt idx="2870">
                  <c:v>86</c:v>
                </c:pt>
                <c:pt idx="2871">
                  <c:v>91</c:v>
                </c:pt>
                <c:pt idx="2872">
                  <c:v>90</c:v>
                </c:pt>
                <c:pt idx="2873">
                  <c:v>90</c:v>
                </c:pt>
                <c:pt idx="2874">
                  <c:v>93</c:v>
                </c:pt>
                <c:pt idx="2875">
                  <c:v>104</c:v>
                </c:pt>
                <c:pt idx="2876">
                  <c:v>85</c:v>
                </c:pt>
                <c:pt idx="2877">
                  <c:v>135</c:v>
                </c:pt>
                <c:pt idx="2878">
                  <c:v>144</c:v>
                </c:pt>
                <c:pt idx="2879">
                  <c:v>98</c:v>
                </c:pt>
                <c:pt idx="2880">
                  <c:v>117</c:v>
                </c:pt>
                <c:pt idx="2881">
                  <c:v>127</c:v>
                </c:pt>
                <c:pt idx="2882">
                  <c:v>98</c:v>
                </c:pt>
                <c:pt idx="2883">
                  <c:v>197</c:v>
                </c:pt>
                <c:pt idx="2884">
                  <c:v>104</c:v>
                </c:pt>
                <c:pt idx="2885">
                  <c:v>130</c:v>
                </c:pt>
                <c:pt idx="2886">
                  <c:v>176</c:v>
                </c:pt>
                <c:pt idx="2887">
                  <c:v>116</c:v>
                </c:pt>
                <c:pt idx="2888">
                  <c:v>88</c:v>
                </c:pt>
                <c:pt idx="2889">
                  <c:v>106</c:v>
                </c:pt>
                <c:pt idx="2890">
                  <c:v>181</c:v>
                </c:pt>
                <c:pt idx="2891">
                  <c:v>130</c:v>
                </c:pt>
                <c:pt idx="2892">
                  <c:v>123</c:v>
                </c:pt>
                <c:pt idx="2893">
                  <c:v>120</c:v>
                </c:pt>
                <c:pt idx="2894">
                  <c:v>87</c:v>
                </c:pt>
                <c:pt idx="2895">
                  <c:v>123</c:v>
                </c:pt>
                <c:pt idx="2896">
                  <c:v>103</c:v>
                </c:pt>
                <c:pt idx="2897">
                  <c:v>91</c:v>
                </c:pt>
                <c:pt idx="2898">
                  <c:v>88</c:v>
                </c:pt>
                <c:pt idx="2899">
                  <c:v>126</c:v>
                </c:pt>
                <c:pt idx="2900">
                  <c:v>120</c:v>
                </c:pt>
                <c:pt idx="2901">
                  <c:v>94</c:v>
                </c:pt>
                <c:pt idx="2902">
                  <c:v>137</c:v>
                </c:pt>
                <c:pt idx="2903">
                  <c:v>119</c:v>
                </c:pt>
                <c:pt idx="2904">
                  <c:v>99</c:v>
                </c:pt>
                <c:pt idx="2905">
                  <c:v>79</c:v>
                </c:pt>
                <c:pt idx="2906">
                  <c:v>95</c:v>
                </c:pt>
                <c:pt idx="2907">
                  <c:v>103</c:v>
                </c:pt>
                <c:pt idx="2908">
                  <c:v>92</c:v>
                </c:pt>
                <c:pt idx="2909">
                  <c:v>84</c:v>
                </c:pt>
                <c:pt idx="2910">
                  <c:v>300</c:v>
                </c:pt>
                <c:pt idx="2911">
                  <c:v>120</c:v>
                </c:pt>
                <c:pt idx="2912">
                  <c:v>121</c:v>
                </c:pt>
                <c:pt idx="2913">
                  <c:v>97</c:v>
                </c:pt>
                <c:pt idx="2914">
                  <c:v>86</c:v>
                </c:pt>
                <c:pt idx="2915">
                  <c:v>45</c:v>
                </c:pt>
                <c:pt idx="2916">
                  <c:v>97</c:v>
                </c:pt>
                <c:pt idx="2917">
                  <c:v>93</c:v>
                </c:pt>
                <c:pt idx="2918">
                  <c:v>84</c:v>
                </c:pt>
                <c:pt idx="2919">
                  <c:v>96</c:v>
                </c:pt>
                <c:pt idx="2920">
                  <c:v>112</c:v>
                </c:pt>
                <c:pt idx="2921">
                  <c:v>125</c:v>
                </c:pt>
                <c:pt idx="2922">
                  <c:v>96</c:v>
                </c:pt>
                <c:pt idx="2923">
                  <c:v>103</c:v>
                </c:pt>
                <c:pt idx="2924">
                  <c:v>101</c:v>
                </c:pt>
                <c:pt idx="2925">
                  <c:v>104</c:v>
                </c:pt>
                <c:pt idx="2926">
                  <c:v>119</c:v>
                </c:pt>
                <c:pt idx="2927">
                  <c:v>128</c:v>
                </c:pt>
                <c:pt idx="2928">
                  <c:v>107</c:v>
                </c:pt>
                <c:pt idx="2929">
                  <c:v>126</c:v>
                </c:pt>
                <c:pt idx="2930">
                  <c:v>126</c:v>
                </c:pt>
                <c:pt idx="2931">
                  <c:v>150</c:v>
                </c:pt>
                <c:pt idx="2932">
                  <c:v>178</c:v>
                </c:pt>
                <c:pt idx="2933">
                  <c:v>117</c:v>
                </c:pt>
                <c:pt idx="2934">
                  <c:v>119</c:v>
                </c:pt>
                <c:pt idx="2935">
                  <c:v>174</c:v>
                </c:pt>
                <c:pt idx="2936">
                  <c:v>111</c:v>
                </c:pt>
                <c:pt idx="2937">
                  <c:v>101</c:v>
                </c:pt>
                <c:pt idx="2938">
                  <c:v>89</c:v>
                </c:pt>
                <c:pt idx="2939">
                  <c:v>113</c:v>
                </c:pt>
                <c:pt idx="2940">
                  <c:v>95</c:v>
                </c:pt>
                <c:pt idx="2941">
                  <c:v>112</c:v>
                </c:pt>
                <c:pt idx="2942">
                  <c:v>109</c:v>
                </c:pt>
                <c:pt idx="2943">
                  <c:v>108</c:v>
                </c:pt>
                <c:pt idx="2944">
                  <c:v>100</c:v>
                </c:pt>
                <c:pt idx="2945">
                  <c:v>90</c:v>
                </c:pt>
                <c:pt idx="2946">
                  <c:v>94</c:v>
                </c:pt>
                <c:pt idx="2947">
                  <c:v>111</c:v>
                </c:pt>
                <c:pt idx="2948">
                  <c:v>142</c:v>
                </c:pt>
                <c:pt idx="2949">
                  <c:v>107</c:v>
                </c:pt>
                <c:pt idx="2950">
                  <c:v>91</c:v>
                </c:pt>
                <c:pt idx="2951">
                  <c:v>82</c:v>
                </c:pt>
                <c:pt idx="2952">
                  <c:v>97</c:v>
                </c:pt>
                <c:pt idx="2953">
                  <c:v>128</c:v>
                </c:pt>
                <c:pt idx="2954">
                  <c:v>102</c:v>
                </c:pt>
                <c:pt idx="2955">
                  <c:v>93</c:v>
                </c:pt>
                <c:pt idx="2956">
                  <c:v>138</c:v>
                </c:pt>
                <c:pt idx="2957">
                  <c:v>93</c:v>
                </c:pt>
                <c:pt idx="2958">
                  <c:v>92</c:v>
                </c:pt>
                <c:pt idx="2959">
                  <c:v>92</c:v>
                </c:pt>
                <c:pt idx="2960">
                  <c:v>104</c:v>
                </c:pt>
                <c:pt idx="2961">
                  <c:v>89</c:v>
                </c:pt>
                <c:pt idx="2962">
                  <c:v>92</c:v>
                </c:pt>
                <c:pt idx="2963">
                  <c:v>90</c:v>
                </c:pt>
                <c:pt idx="2964">
                  <c:v>129</c:v>
                </c:pt>
                <c:pt idx="2965">
                  <c:v>111</c:v>
                </c:pt>
                <c:pt idx="2966">
                  <c:v>79</c:v>
                </c:pt>
                <c:pt idx="2967">
                  <c:v>104</c:v>
                </c:pt>
                <c:pt idx="2968">
                  <c:v>101</c:v>
                </c:pt>
                <c:pt idx="2969">
                  <c:v>113</c:v>
                </c:pt>
                <c:pt idx="2970">
                  <c:v>92</c:v>
                </c:pt>
                <c:pt idx="2971">
                  <c:v>106</c:v>
                </c:pt>
                <c:pt idx="2972">
                  <c:v>75</c:v>
                </c:pt>
                <c:pt idx="2973">
                  <c:v>104</c:v>
                </c:pt>
                <c:pt idx="2974">
                  <c:v>108</c:v>
                </c:pt>
                <c:pt idx="2975">
                  <c:v>99</c:v>
                </c:pt>
                <c:pt idx="2976">
                  <c:v>109</c:v>
                </c:pt>
                <c:pt idx="2977">
                  <c:v>93</c:v>
                </c:pt>
                <c:pt idx="2978">
                  <c:v>99</c:v>
                </c:pt>
                <c:pt idx="2979">
                  <c:v>98</c:v>
                </c:pt>
                <c:pt idx="2980">
                  <c:v>95</c:v>
                </c:pt>
                <c:pt idx="2981">
                  <c:v>107</c:v>
                </c:pt>
                <c:pt idx="2982">
                  <c:v>102</c:v>
                </c:pt>
                <c:pt idx="2983">
                  <c:v>124</c:v>
                </c:pt>
                <c:pt idx="2984">
                  <c:v>90</c:v>
                </c:pt>
                <c:pt idx="2985">
                  <c:v>90</c:v>
                </c:pt>
                <c:pt idx="2986">
                  <c:v>99</c:v>
                </c:pt>
                <c:pt idx="2987">
                  <c:v>115</c:v>
                </c:pt>
                <c:pt idx="2988">
                  <c:v>89</c:v>
                </c:pt>
                <c:pt idx="2989">
                  <c:v>92</c:v>
                </c:pt>
                <c:pt idx="2990">
                  <c:v>94</c:v>
                </c:pt>
                <c:pt idx="2991">
                  <c:v>100</c:v>
                </c:pt>
                <c:pt idx="2992">
                  <c:v>109</c:v>
                </c:pt>
                <c:pt idx="2993">
                  <c:v>105</c:v>
                </c:pt>
                <c:pt idx="2994">
                  <c:v>102</c:v>
                </c:pt>
                <c:pt idx="2995">
                  <c:v>97</c:v>
                </c:pt>
                <c:pt idx="2996">
                  <c:v>92</c:v>
                </c:pt>
                <c:pt idx="2997">
                  <c:v>93</c:v>
                </c:pt>
                <c:pt idx="2998">
                  <c:v>115</c:v>
                </c:pt>
                <c:pt idx="2999">
                  <c:v>113</c:v>
                </c:pt>
                <c:pt idx="3000">
                  <c:v>89</c:v>
                </c:pt>
                <c:pt idx="3001">
                  <c:v>118</c:v>
                </c:pt>
                <c:pt idx="3002">
                  <c:v>97</c:v>
                </c:pt>
                <c:pt idx="3003">
                  <c:v>156</c:v>
                </c:pt>
                <c:pt idx="3004">
                  <c:v>100</c:v>
                </c:pt>
                <c:pt idx="3005">
                  <c:v>96</c:v>
                </c:pt>
                <c:pt idx="3006">
                  <c:v>120</c:v>
                </c:pt>
                <c:pt idx="3007">
                  <c:v>175</c:v>
                </c:pt>
                <c:pt idx="3008">
                  <c:v>95</c:v>
                </c:pt>
                <c:pt idx="3009">
                  <c:v>95</c:v>
                </c:pt>
                <c:pt idx="3010">
                  <c:v>121</c:v>
                </c:pt>
                <c:pt idx="3011">
                  <c:v>110</c:v>
                </c:pt>
                <c:pt idx="3012">
                  <c:v>96</c:v>
                </c:pt>
                <c:pt idx="3013">
                  <c:v>121</c:v>
                </c:pt>
                <c:pt idx="3014">
                  <c:v>95</c:v>
                </c:pt>
                <c:pt idx="3015">
                  <c:v>112</c:v>
                </c:pt>
                <c:pt idx="3016">
                  <c:v>143</c:v>
                </c:pt>
                <c:pt idx="3017">
                  <c:v>93</c:v>
                </c:pt>
                <c:pt idx="3018">
                  <c:v>110</c:v>
                </c:pt>
                <c:pt idx="3019">
                  <c:v>104</c:v>
                </c:pt>
                <c:pt idx="3020">
                  <c:v>115</c:v>
                </c:pt>
                <c:pt idx="3021">
                  <c:v>119</c:v>
                </c:pt>
                <c:pt idx="3022">
                  <c:v>125</c:v>
                </c:pt>
                <c:pt idx="3023">
                  <c:v>96</c:v>
                </c:pt>
                <c:pt idx="3024">
                  <c:v>100</c:v>
                </c:pt>
                <c:pt idx="3025">
                  <c:v>89</c:v>
                </c:pt>
                <c:pt idx="3026">
                  <c:v>92</c:v>
                </c:pt>
                <c:pt idx="3027">
                  <c:v>109</c:v>
                </c:pt>
                <c:pt idx="3028">
                  <c:v>103</c:v>
                </c:pt>
                <c:pt idx="3029">
                  <c:v>95</c:v>
                </c:pt>
                <c:pt idx="3030">
                  <c:v>143</c:v>
                </c:pt>
                <c:pt idx="3031">
                  <c:v>105</c:v>
                </c:pt>
                <c:pt idx="3032">
                  <c:v>106</c:v>
                </c:pt>
                <c:pt idx="3033">
                  <c:v>100</c:v>
                </c:pt>
                <c:pt idx="3034">
                  <c:v>103</c:v>
                </c:pt>
                <c:pt idx="3035">
                  <c:v>99</c:v>
                </c:pt>
                <c:pt idx="3036">
                  <c:v>164</c:v>
                </c:pt>
                <c:pt idx="3037">
                  <c:v>96</c:v>
                </c:pt>
                <c:pt idx="3038">
                  <c:v>122</c:v>
                </c:pt>
                <c:pt idx="3039">
                  <c:v>94</c:v>
                </c:pt>
                <c:pt idx="3040">
                  <c:v>93</c:v>
                </c:pt>
                <c:pt idx="3041">
                  <c:v>96</c:v>
                </c:pt>
                <c:pt idx="3042">
                  <c:v>113</c:v>
                </c:pt>
                <c:pt idx="3043">
                  <c:v>99</c:v>
                </c:pt>
                <c:pt idx="3044">
                  <c:v>91</c:v>
                </c:pt>
                <c:pt idx="3045">
                  <c:v>100</c:v>
                </c:pt>
                <c:pt idx="3046">
                  <c:v>105</c:v>
                </c:pt>
                <c:pt idx="3047">
                  <c:v>99</c:v>
                </c:pt>
                <c:pt idx="3048">
                  <c:v>112</c:v>
                </c:pt>
                <c:pt idx="3049">
                  <c:v>99</c:v>
                </c:pt>
                <c:pt idx="3050">
                  <c:v>125</c:v>
                </c:pt>
                <c:pt idx="3051">
                  <c:v>107</c:v>
                </c:pt>
                <c:pt idx="3052">
                  <c:v>107</c:v>
                </c:pt>
                <c:pt idx="3053">
                  <c:v>97</c:v>
                </c:pt>
                <c:pt idx="3054">
                  <c:v>95</c:v>
                </c:pt>
                <c:pt idx="3055">
                  <c:v>106</c:v>
                </c:pt>
                <c:pt idx="3056">
                  <c:v>96</c:v>
                </c:pt>
                <c:pt idx="3057">
                  <c:v>103</c:v>
                </c:pt>
                <c:pt idx="3058">
                  <c:v>108</c:v>
                </c:pt>
                <c:pt idx="3059">
                  <c:v>118</c:v>
                </c:pt>
                <c:pt idx="3060">
                  <c:v>97</c:v>
                </c:pt>
                <c:pt idx="3061">
                  <c:v>115</c:v>
                </c:pt>
                <c:pt idx="3062">
                  <c:v>102</c:v>
                </c:pt>
                <c:pt idx="3063">
                  <c:v>108</c:v>
                </c:pt>
                <c:pt idx="3064">
                  <c:v>101</c:v>
                </c:pt>
                <c:pt idx="3065">
                  <c:v>101</c:v>
                </c:pt>
                <c:pt idx="3066">
                  <c:v>139</c:v>
                </c:pt>
                <c:pt idx="3067">
                  <c:v>125</c:v>
                </c:pt>
                <c:pt idx="3068">
                  <c:v>115</c:v>
                </c:pt>
                <c:pt idx="3069">
                  <c:v>99</c:v>
                </c:pt>
                <c:pt idx="3070">
                  <c:v>88</c:v>
                </c:pt>
                <c:pt idx="3071">
                  <c:v>112</c:v>
                </c:pt>
                <c:pt idx="3072">
                  <c:v>108</c:v>
                </c:pt>
                <c:pt idx="3073">
                  <c:v>104</c:v>
                </c:pt>
                <c:pt idx="3074">
                  <c:v>108</c:v>
                </c:pt>
                <c:pt idx="3075">
                  <c:v>102</c:v>
                </c:pt>
                <c:pt idx="3076">
                  <c:v>88</c:v>
                </c:pt>
                <c:pt idx="3077">
                  <c:v>91</c:v>
                </c:pt>
                <c:pt idx="3078">
                  <c:v>141</c:v>
                </c:pt>
                <c:pt idx="3079">
                  <c:v>101</c:v>
                </c:pt>
                <c:pt idx="3080">
                  <c:v>105</c:v>
                </c:pt>
                <c:pt idx="3081">
                  <c:v>100</c:v>
                </c:pt>
                <c:pt idx="3082">
                  <c:v>116</c:v>
                </c:pt>
                <c:pt idx="3083">
                  <c:v>97</c:v>
                </c:pt>
                <c:pt idx="3084">
                  <c:v>105</c:v>
                </c:pt>
                <c:pt idx="3085">
                  <c:v>122</c:v>
                </c:pt>
                <c:pt idx="3086">
                  <c:v>107</c:v>
                </c:pt>
                <c:pt idx="3087">
                  <c:v>121</c:v>
                </c:pt>
                <c:pt idx="3088">
                  <c:v>98</c:v>
                </c:pt>
                <c:pt idx="3089">
                  <c:v>123</c:v>
                </c:pt>
                <c:pt idx="3090">
                  <c:v>110</c:v>
                </c:pt>
                <c:pt idx="3091">
                  <c:v>120</c:v>
                </c:pt>
                <c:pt idx="3092">
                  <c:v>122</c:v>
                </c:pt>
                <c:pt idx="3093">
                  <c:v>110</c:v>
                </c:pt>
                <c:pt idx="3094">
                  <c:v>139</c:v>
                </c:pt>
                <c:pt idx="3095">
                  <c:v>124</c:v>
                </c:pt>
                <c:pt idx="3096">
                  <c:v>120</c:v>
                </c:pt>
                <c:pt idx="3097">
                  <c:v>152</c:v>
                </c:pt>
                <c:pt idx="3098">
                  <c:v>98</c:v>
                </c:pt>
                <c:pt idx="3099">
                  <c:v>106</c:v>
                </c:pt>
                <c:pt idx="3100">
                  <c:v>106</c:v>
                </c:pt>
                <c:pt idx="3101">
                  <c:v>106</c:v>
                </c:pt>
                <c:pt idx="3102">
                  <c:v>89</c:v>
                </c:pt>
                <c:pt idx="3103">
                  <c:v>94</c:v>
                </c:pt>
                <c:pt idx="3104">
                  <c:v>109</c:v>
                </c:pt>
                <c:pt idx="3105">
                  <c:v>144</c:v>
                </c:pt>
                <c:pt idx="3106">
                  <c:v>90</c:v>
                </c:pt>
                <c:pt idx="3107">
                  <c:v>106</c:v>
                </c:pt>
                <c:pt idx="3108">
                  <c:v>121</c:v>
                </c:pt>
                <c:pt idx="3109">
                  <c:v>89</c:v>
                </c:pt>
                <c:pt idx="3110">
                  <c:v>104</c:v>
                </c:pt>
                <c:pt idx="3111">
                  <c:v>99</c:v>
                </c:pt>
                <c:pt idx="3112">
                  <c:v>98</c:v>
                </c:pt>
                <c:pt idx="3113">
                  <c:v>121</c:v>
                </c:pt>
                <c:pt idx="3114">
                  <c:v>96</c:v>
                </c:pt>
                <c:pt idx="3115">
                  <c:v>99</c:v>
                </c:pt>
                <c:pt idx="3116">
                  <c:v>122</c:v>
                </c:pt>
                <c:pt idx="3117">
                  <c:v>101</c:v>
                </c:pt>
                <c:pt idx="3118">
                  <c:v>102</c:v>
                </c:pt>
                <c:pt idx="3119">
                  <c:v>84</c:v>
                </c:pt>
                <c:pt idx="3120">
                  <c:v>104</c:v>
                </c:pt>
                <c:pt idx="3121">
                  <c:v>96</c:v>
                </c:pt>
                <c:pt idx="3122">
                  <c:v>94</c:v>
                </c:pt>
                <c:pt idx="3123">
                  <c:v>90</c:v>
                </c:pt>
                <c:pt idx="3124">
                  <c:v>90</c:v>
                </c:pt>
                <c:pt idx="3125">
                  <c:v>106</c:v>
                </c:pt>
                <c:pt idx="3126">
                  <c:v>96</c:v>
                </c:pt>
                <c:pt idx="3127">
                  <c:v>95</c:v>
                </c:pt>
                <c:pt idx="3128">
                  <c:v>99</c:v>
                </c:pt>
                <c:pt idx="3129">
                  <c:v>99</c:v>
                </c:pt>
                <c:pt idx="3130">
                  <c:v>95</c:v>
                </c:pt>
                <c:pt idx="3131">
                  <c:v>99</c:v>
                </c:pt>
                <c:pt idx="3132">
                  <c:v>107</c:v>
                </c:pt>
                <c:pt idx="3133">
                  <c:v>90</c:v>
                </c:pt>
                <c:pt idx="3134">
                  <c:v>96</c:v>
                </c:pt>
                <c:pt idx="3135">
                  <c:v>97</c:v>
                </c:pt>
                <c:pt idx="3136">
                  <c:v>107</c:v>
                </c:pt>
                <c:pt idx="3137">
                  <c:v>85</c:v>
                </c:pt>
                <c:pt idx="3138">
                  <c:v>95</c:v>
                </c:pt>
                <c:pt idx="3139">
                  <c:v>111</c:v>
                </c:pt>
                <c:pt idx="3140">
                  <c:v>115</c:v>
                </c:pt>
                <c:pt idx="3141">
                  <c:v>103</c:v>
                </c:pt>
                <c:pt idx="3142">
                  <c:v>111</c:v>
                </c:pt>
                <c:pt idx="3143">
                  <c:v>112</c:v>
                </c:pt>
                <c:pt idx="3144">
                  <c:v>141</c:v>
                </c:pt>
                <c:pt idx="3145">
                  <c:v>95</c:v>
                </c:pt>
                <c:pt idx="3146">
                  <c:v>85</c:v>
                </c:pt>
                <c:pt idx="3147">
                  <c:v>129</c:v>
                </c:pt>
                <c:pt idx="3148">
                  <c:v>125</c:v>
                </c:pt>
                <c:pt idx="3149">
                  <c:v>116</c:v>
                </c:pt>
                <c:pt idx="3150">
                  <c:v>105</c:v>
                </c:pt>
                <c:pt idx="3151">
                  <c:v>90</c:v>
                </c:pt>
                <c:pt idx="3152">
                  <c:v>111</c:v>
                </c:pt>
                <c:pt idx="3153">
                  <c:v>91</c:v>
                </c:pt>
                <c:pt idx="3154">
                  <c:v>97</c:v>
                </c:pt>
                <c:pt idx="3155">
                  <c:v>92</c:v>
                </c:pt>
                <c:pt idx="3156">
                  <c:v>104</c:v>
                </c:pt>
                <c:pt idx="3157">
                  <c:v>120</c:v>
                </c:pt>
                <c:pt idx="3158">
                  <c:v>99</c:v>
                </c:pt>
                <c:pt idx="3159">
                  <c:v>93</c:v>
                </c:pt>
                <c:pt idx="3160">
                  <c:v>99</c:v>
                </c:pt>
                <c:pt idx="3161">
                  <c:v>96</c:v>
                </c:pt>
                <c:pt idx="3162">
                  <c:v>96</c:v>
                </c:pt>
                <c:pt idx="3163">
                  <c:v>100</c:v>
                </c:pt>
                <c:pt idx="3164">
                  <c:v>98</c:v>
                </c:pt>
                <c:pt idx="3165">
                  <c:v>106</c:v>
                </c:pt>
                <c:pt idx="3166">
                  <c:v>95</c:v>
                </c:pt>
                <c:pt idx="3167">
                  <c:v>104</c:v>
                </c:pt>
                <c:pt idx="3168">
                  <c:v>87</c:v>
                </c:pt>
                <c:pt idx="3169">
                  <c:v>81</c:v>
                </c:pt>
                <c:pt idx="3170">
                  <c:v>94</c:v>
                </c:pt>
                <c:pt idx="3171">
                  <c:v>89</c:v>
                </c:pt>
                <c:pt idx="3172">
                  <c:v>88</c:v>
                </c:pt>
                <c:pt idx="3173">
                  <c:v>108</c:v>
                </c:pt>
                <c:pt idx="3174">
                  <c:v>115</c:v>
                </c:pt>
                <c:pt idx="3175">
                  <c:v>96</c:v>
                </c:pt>
                <c:pt idx="3176">
                  <c:v>135</c:v>
                </c:pt>
                <c:pt idx="3177">
                  <c:v>93</c:v>
                </c:pt>
                <c:pt idx="3178">
                  <c:v>109</c:v>
                </c:pt>
                <c:pt idx="3179">
                  <c:v>101</c:v>
                </c:pt>
                <c:pt idx="3180">
                  <c:v>117</c:v>
                </c:pt>
                <c:pt idx="3181">
                  <c:v>83</c:v>
                </c:pt>
                <c:pt idx="3182">
                  <c:v>113</c:v>
                </c:pt>
                <c:pt idx="3183">
                  <c:v>104</c:v>
                </c:pt>
                <c:pt idx="3184">
                  <c:v>97</c:v>
                </c:pt>
                <c:pt idx="3185">
                  <c:v>110</c:v>
                </c:pt>
                <c:pt idx="3186">
                  <c:v>103</c:v>
                </c:pt>
                <c:pt idx="3187">
                  <c:v>94</c:v>
                </c:pt>
                <c:pt idx="3188">
                  <c:v>77</c:v>
                </c:pt>
                <c:pt idx="3189">
                  <c:v>134</c:v>
                </c:pt>
                <c:pt idx="3190">
                  <c:v>90</c:v>
                </c:pt>
                <c:pt idx="3191">
                  <c:v>104</c:v>
                </c:pt>
                <c:pt idx="3192">
                  <c:v>95</c:v>
                </c:pt>
                <c:pt idx="3193">
                  <c:v>93</c:v>
                </c:pt>
                <c:pt idx="3194">
                  <c:v>106</c:v>
                </c:pt>
                <c:pt idx="3195">
                  <c:v>109</c:v>
                </c:pt>
                <c:pt idx="3196">
                  <c:v>101</c:v>
                </c:pt>
                <c:pt idx="3197">
                  <c:v>100</c:v>
                </c:pt>
                <c:pt idx="3198">
                  <c:v>95</c:v>
                </c:pt>
                <c:pt idx="3199">
                  <c:v>94</c:v>
                </c:pt>
                <c:pt idx="3200">
                  <c:v>93</c:v>
                </c:pt>
                <c:pt idx="3201">
                  <c:v>106</c:v>
                </c:pt>
                <c:pt idx="3202">
                  <c:v>99</c:v>
                </c:pt>
                <c:pt idx="3203">
                  <c:v>82</c:v>
                </c:pt>
                <c:pt idx="3204">
                  <c:v>135</c:v>
                </c:pt>
                <c:pt idx="3205">
                  <c:v>88</c:v>
                </c:pt>
                <c:pt idx="3206">
                  <c:v>89</c:v>
                </c:pt>
                <c:pt idx="3207">
                  <c:v>110</c:v>
                </c:pt>
                <c:pt idx="3208">
                  <c:v>107</c:v>
                </c:pt>
                <c:pt idx="3209">
                  <c:v>86</c:v>
                </c:pt>
                <c:pt idx="3210">
                  <c:v>91</c:v>
                </c:pt>
                <c:pt idx="3211">
                  <c:v>103</c:v>
                </c:pt>
                <c:pt idx="3212">
                  <c:v>99</c:v>
                </c:pt>
                <c:pt idx="3213">
                  <c:v>82</c:v>
                </c:pt>
                <c:pt idx="3214">
                  <c:v>92</c:v>
                </c:pt>
                <c:pt idx="3215">
                  <c:v>112</c:v>
                </c:pt>
                <c:pt idx="3216">
                  <c:v>90</c:v>
                </c:pt>
                <c:pt idx="3217">
                  <c:v>150</c:v>
                </c:pt>
                <c:pt idx="3218">
                  <c:v>91</c:v>
                </c:pt>
                <c:pt idx="3219">
                  <c:v>95</c:v>
                </c:pt>
                <c:pt idx="3220">
                  <c:v>97</c:v>
                </c:pt>
                <c:pt idx="3221">
                  <c:v>112</c:v>
                </c:pt>
                <c:pt idx="3222">
                  <c:v>122</c:v>
                </c:pt>
                <c:pt idx="3223">
                  <c:v>110</c:v>
                </c:pt>
                <c:pt idx="3224">
                  <c:v>108</c:v>
                </c:pt>
                <c:pt idx="3225">
                  <c:v>121</c:v>
                </c:pt>
                <c:pt idx="3226">
                  <c:v>97</c:v>
                </c:pt>
                <c:pt idx="3227">
                  <c:v>116</c:v>
                </c:pt>
                <c:pt idx="3228">
                  <c:v>94</c:v>
                </c:pt>
                <c:pt idx="3229">
                  <c:v>103</c:v>
                </c:pt>
                <c:pt idx="3230">
                  <c:v>112</c:v>
                </c:pt>
                <c:pt idx="3231">
                  <c:v>91</c:v>
                </c:pt>
                <c:pt idx="3232">
                  <c:v>98</c:v>
                </c:pt>
                <c:pt idx="3233">
                  <c:v>95</c:v>
                </c:pt>
                <c:pt idx="3234">
                  <c:v>91</c:v>
                </c:pt>
                <c:pt idx="3235">
                  <c:v>97</c:v>
                </c:pt>
                <c:pt idx="3236">
                  <c:v>90</c:v>
                </c:pt>
                <c:pt idx="3237">
                  <c:v>90</c:v>
                </c:pt>
                <c:pt idx="3238">
                  <c:v>90</c:v>
                </c:pt>
                <c:pt idx="3239">
                  <c:v>103</c:v>
                </c:pt>
                <c:pt idx="3240">
                  <c:v>113</c:v>
                </c:pt>
                <c:pt idx="3241">
                  <c:v>148</c:v>
                </c:pt>
                <c:pt idx="3242">
                  <c:v>93</c:v>
                </c:pt>
                <c:pt idx="3243">
                  <c:v>94</c:v>
                </c:pt>
                <c:pt idx="3244">
                  <c:v>121</c:v>
                </c:pt>
                <c:pt idx="3245">
                  <c:v>118</c:v>
                </c:pt>
                <c:pt idx="3246">
                  <c:v>101</c:v>
                </c:pt>
                <c:pt idx="3247">
                  <c:v>90</c:v>
                </c:pt>
                <c:pt idx="3248">
                  <c:v>100</c:v>
                </c:pt>
                <c:pt idx="3249">
                  <c:v>97</c:v>
                </c:pt>
                <c:pt idx="3250">
                  <c:v>96</c:v>
                </c:pt>
                <c:pt idx="3251">
                  <c:v>117</c:v>
                </c:pt>
                <c:pt idx="3252">
                  <c:v>108</c:v>
                </c:pt>
                <c:pt idx="3253">
                  <c:v>109</c:v>
                </c:pt>
                <c:pt idx="3254">
                  <c:v>102</c:v>
                </c:pt>
                <c:pt idx="3255">
                  <c:v>115</c:v>
                </c:pt>
                <c:pt idx="3256">
                  <c:v>133</c:v>
                </c:pt>
                <c:pt idx="3257">
                  <c:v>122</c:v>
                </c:pt>
                <c:pt idx="3258">
                  <c:v>106</c:v>
                </c:pt>
                <c:pt idx="3259">
                  <c:v>112</c:v>
                </c:pt>
                <c:pt idx="3260">
                  <c:v>99</c:v>
                </c:pt>
                <c:pt idx="3261">
                  <c:v>110</c:v>
                </c:pt>
                <c:pt idx="3262">
                  <c:v>104</c:v>
                </c:pt>
                <c:pt idx="3263">
                  <c:v>133</c:v>
                </c:pt>
                <c:pt idx="3264">
                  <c:v>112</c:v>
                </c:pt>
                <c:pt idx="3265">
                  <c:v>101</c:v>
                </c:pt>
                <c:pt idx="3266">
                  <c:v>111</c:v>
                </c:pt>
                <c:pt idx="3267">
                  <c:v>104</c:v>
                </c:pt>
                <c:pt idx="3268">
                  <c:v>112</c:v>
                </c:pt>
                <c:pt idx="3269">
                  <c:v>94</c:v>
                </c:pt>
                <c:pt idx="3270">
                  <c:v>90</c:v>
                </c:pt>
                <c:pt idx="3271">
                  <c:v>101</c:v>
                </c:pt>
                <c:pt idx="3272">
                  <c:v>93</c:v>
                </c:pt>
                <c:pt idx="3273">
                  <c:v>152</c:v>
                </c:pt>
                <c:pt idx="3274">
                  <c:v>150</c:v>
                </c:pt>
                <c:pt idx="3275">
                  <c:v>112</c:v>
                </c:pt>
                <c:pt idx="3276">
                  <c:v>95</c:v>
                </c:pt>
                <c:pt idx="3277">
                  <c:v>111</c:v>
                </c:pt>
                <c:pt idx="3278">
                  <c:v>91</c:v>
                </c:pt>
                <c:pt idx="3279">
                  <c:v>106</c:v>
                </c:pt>
                <c:pt idx="3280">
                  <c:v>93</c:v>
                </c:pt>
                <c:pt idx="3281">
                  <c:v>93</c:v>
                </c:pt>
                <c:pt idx="3282">
                  <c:v>165</c:v>
                </c:pt>
                <c:pt idx="3283">
                  <c:v>96</c:v>
                </c:pt>
                <c:pt idx="3284">
                  <c:v>119</c:v>
                </c:pt>
                <c:pt idx="3285">
                  <c:v>93</c:v>
                </c:pt>
                <c:pt idx="3286">
                  <c:v>82</c:v>
                </c:pt>
                <c:pt idx="3287">
                  <c:v>101</c:v>
                </c:pt>
                <c:pt idx="3288">
                  <c:v>81</c:v>
                </c:pt>
                <c:pt idx="3289">
                  <c:v>107</c:v>
                </c:pt>
                <c:pt idx="3290">
                  <c:v>105</c:v>
                </c:pt>
                <c:pt idx="3291">
                  <c:v>86</c:v>
                </c:pt>
                <c:pt idx="3292">
                  <c:v>110</c:v>
                </c:pt>
                <c:pt idx="3293">
                  <c:v>110</c:v>
                </c:pt>
                <c:pt idx="3294">
                  <c:v>104</c:v>
                </c:pt>
                <c:pt idx="3295">
                  <c:v>96</c:v>
                </c:pt>
                <c:pt idx="3296">
                  <c:v>110</c:v>
                </c:pt>
                <c:pt idx="3297">
                  <c:v>84</c:v>
                </c:pt>
                <c:pt idx="3298">
                  <c:v>94</c:v>
                </c:pt>
                <c:pt idx="3299">
                  <c:v>93</c:v>
                </c:pt>
                <c:pt idx="3300">
                  <c:v>96</c:v>
                </c:pt>
                <c:pt idx="3301">
                  <c:v>101</c:v>
                </c:pt>
                <c:pt idx="3302">
                  <c:v>102</c:v>
                </c:pt>
                <c:pt idx="3303">
                  <c:v>87</c:v>
                </c:pt>
                <c:pt idx="3304">
                  <c:v>99</c:v>
                </c:pt>
                <c:pt idx="3305">
                  <c:v>106</c:v>
                </c:pt>
                <c:pt idx="3306">
                  <c:v>117</c:v>
                </c:pt>
                <c:pt idx="3307">
                  <c:v>99</c:v>
                </c:pt>
                <c:pt idx="3308">
                  <c:v>102</c:v>
                </c:pt>
                <c:pt idx="3309">
                  <c:v>85</c:v>
                </c:pt>
                <c:pt idx="3310">
                  <c:v>86</c:v>
                </c:pt>
                <c:pt idx="3311">
                  <c:v>106</c:v>
                </c:pt>
                <c:pt idx="3312">
                  <c:v>103</c:v>
                </c:pt>
                <c:pt idx="3313">
                  <c:v>112</c:v>
                </c:pt>
                <c:pt idx="3314">
                  <c:v>113</c:v>
                </c:pt>
                <c:pt idx="3315">
                  <c:v>98</c:v>
                </c:pt>
                <c:pt idx="3316">
                  <c:v>92</c:v>
                </c:pt>
                <c:pt idx="3317">
                  <c:v>106</c:v>
                </c:pt>
                <c:pt idx="3318">
                  <c:v>226</c:v>
                </c:pt>
                <c:pt idx="3319">
                  <c:v>104</c:v>
                </c:pt>
                <c:pt idx="3320">
                  <c:v>152</c:v>
                </c:pt>
                <c:pt idx="3321">
                  <c:v>107</c:v>
                </c:pt>
                <c:pt idx="3322">
                  <c:v>95</c:v>
                </c:pt>
                <c:pt idx="3323">
                  <c:v>102</c:v>
                </c:pt>
                <c:pt idx="3324">
                  <c:v>99</c:v>
                </c:pt>
                <c:pt idx="3325">
                  <c:v>109</c:v>
                </c:pt>
                <c:pt idx="3326">
                  <c:v>113</c:v>
                </c:pt>
                <c:pt idx="3327">
                  <c:v>91</c:v>
                </c:pt>
                <c:pt idx="3328">
                  <c:v>88</c:v>
                </c:pt>
                <c:pt idx="3329">
                  <c:v>97</c:v>
                </c:pt>
                <c:pt idx="3330">
                  <c:v>97</c:v>
                </c:pt>
                <c:pt idx="3331">
                  <c:v>85</c:v>
                </c:pt>
                <c:pt idx="3332">
                  <c:v>92</c:v>
                </c:pt>
                <c:pt idx="3333">
                  <c:v>93</c:v>
                </c:pt>
                <c:pt idx="3334">
                  <c:v>96</c:v>
                </c:pt>
                <c:pt idx="3335">
                  <c:v>105</c:v>
                </c:pt>
                <c:pt idx="3336">
                  <c:v>129</c:v>
                </c:pt>
                <c:pt idx="3337">
                  <c:v>37</c:v>
                </c:pt>
                <c:pt idx="3338">
                  <c:v>81</c:v>
                </c:pt>
                <c:pt idx="3339">
                  <c:v>106</c:v>
                </c:pt>
                <c:pt idx="3340">
                  <c:v>103</c:v>
                </c:pt>
                <c:pt idx="3341">
                  <c:v>101</c:v>
                </c:pt>
                <c:pt idx="3342">
                  <c:v>102</c:v>
                </c:pt>
                <c:pt idx="3343">
                  <c:v>98</c:v>
                </c:pt>
                <c:pt idx="3344">
                  <c:v>91</c:v>
                </c:pt>
                <c:pt idx="3345">
                  <c:v>80</c:v>
                </c:pt>
                <c:pt idx="3346">
                  <c:v>107</c:v>
                </c:pt>
                <c:pt idx="3347">
                  <c:v>92</c:v>
                </c:pt>
                <c:pt idx="3348">
                  <c:v>107</c:v>
                </c:pt>
                <c:pt idx="3349">
                  <c:v>135</c:v>
                </c:pt>
                <c:pt idx="3350">
                  <c:v>99</c:v>
                </c:pt>
                <c:pt idx="3351">
                  <c:v>115</c:v>
                </c:pt>
                <c:pt idx="3352">
                  <c:v>91</c:v>
                </c:pt>
                <c:pt idx="3353">
                  <c:v>101</c:v>
                </c:pt>
                <c:pt idx="3354">
                  <c:v>105</c:v>
                </c:pt>
                <c:pt idx="3355">
                  <c:v>109</c:v>
                </c:pt>
                <c:pt idx="3356">
                  <c:v>110</c:v>
                </c:pt>
                <c:pt idx="3357">
                  <c:v>94</c:v>
                </c:pt>
                <c:pt idx="3358">
                  <c:v>115</c:v>
                </c:pt>
                <c:pt idx="3359">
                  <c:v>98</c:v>
                </c:pt>
                <c:pt idx="3360">
                  <c:v>91</c:v>
                </c:pt>
                <c:pt idx="3361">
                  <c:v>120</c:v>
                </c:pt>
                <c:pt idx="3362">
                  <c:v>87</c:v>
                </c:pt>
                <c:pt idx="3363">
                  <c:v>117</c:v>
                </c:pt>
                <c:pt idx="3364">
                  <c:v>85</c:v>
                </c:pt>
                <c:pt idx="3365">
                  <c:v>110</c:v>
                </c:pt>
                <c:pt idx="3366">
                  <c:v>113</c:v>
                </c:pt>
                <c:pt idx="3367">
                  <c:v>98</c:v>
                </c:pt>
                <c:pt idx="3368">
                  <c:v>86</c:v>
                </c:pt>
                <c:pt idx="3369">
                  <c:v>161</c:v>
                </c:pt>
                <c:pt idx="3370">
                  <c:v>100</c:v>
                </c:pt>
                <c:pt idx="3371">
                  <c:v>91</c:v>
                </c:pt>
                <c:pt idx="3372">
                  <c:v>100</c:v>
                </c:pt>
                <c:pt idx="3373">
                  <c:v>84</c:v>
                </c:pt>
                <c:pt idx="3374">
                  <c:v>99</c:v>
                </c:pt>
                <c:pt idx="3375">
                  <c:v>109</c:v>
                </c:pt>
                <c:pt idx="3376">
                  <c:v>95</c:v>
                </c:pt>
                <c:pt idx="3377">
                  <c:v>97</c:v>
                </c:pt>
                <c:pt idx="3378">
                  <c:v>90</c:v>
                </c:pt>
                <c:pt idx="3379">
                  <c:v>96</c:v>
                </c:pt>
                <c:pt idx="3380">
                  <c:v>82</c:v>
                </c:pt>
                <c:pt idx="3381">
                  <c:v>109</c:v>
                </c:pt>
                <c:pt idx="3382">
                  <c:v>98</c:v>
                </c:pt>
                <c:pt idx="3383">
                  <c:v>95</c:v>
                </c:pt>
                <c:pt idx="3384">
                  <c:v>104</c:v>
                </c:pt>
                <c:pt idx="3385">
                  <c:v>87</c:v>
                </c:pt>
                <c:pt idx="3386">
                  <c:v>108</c:v>
                </c:pt>
                <c:pt idx="3387">
                  <c:v>94</c:v>
                </c:pt>
                <c:pt idx="3388">
                  <c:v>89</c:v>
                </c:pt>
                <c:pt idx="3389">
                  <c:v>102</c:v>
                </c:pt>
                <c:pt idx="3390">
                  <c:v>120</c:v>
                </c:pt>
                <c:pt idx="3391">
                  <c:v>110</c:v>
                </c:pt>
                <c:pt idx="3392">
                  <c:v>86</c:v>
                </c:pt>
                <c:pt idx="3393">
                  <c:v>87</c:v>
                </c:pt>
                <c:pt idx="3394">
                  <c:v>93</c:v>
                </c:pt>
                <c:pt idx="3395">
                  <c:v>111</c:v>
                </c:pt>
                <c:pt idx="3396">
                  <c:v>98</c:v>
                </c:pt>
                <c:pt idx="3397">
                  <c:v>88</c:v>
                </c:pt>
                <c:pt idx="3398">
                  <c:v>97</c:v>
                </c:pt>
                <c:pt idx="3399">
                  <c:v>122</c:v>
                </c:pt>
                <c:pt idx="3400">
                  <c:v>108</c:v>
                </c:pt>
                <c:pt idx="3401">
                  <c:v>105</c:v>
                </c:pt>
                <c:pt idx="3402">
                  <c:v>113</c:v>
                </c:pt>
                <c:pt idx="3403">
                  <c:v>105</c:v>
                </c:pt>
                <c:pt idx="3404">
                  <c:v>89</c:v>
                </c:pt>
                <c:pt idx="3405">
                  <c:v>116</c:v>
                </c:pt>
                <c:pt idx="3406">
                  <c:v>120</c:v>
                </c:pt>
                <c:pt idx="3407">
                  <c:v>88</c:v>
                </c:pt>
                <c:pt idx="3408">
                  <c:v>102</c:v>
                </c:pt>
                <c:pt idx="3409">
                  <c:v>106</c:v>
                </c:pt>
                <c:pt idx="3410">
                  <c:v>95</c:v>
                </c:pt>
                <c:pt idx="3411">
                  <c:v>113</c:v>
                </c:pt>
                <c:pt idx="3412">
                  <c:v>93</c:v>
                </c:pt>
                <c:pt idx="3413">
                  <c:v>97</c:v>
                </c:pt>
                <c:pt idx="3414">
                  <c:v>140</c:v>
                </c:pt>
                <c:pt idx="3415">
                  <c:v>109</c:v>
                </c:pt>
                <c:pt idx="3416">
                  <c:v>66</c:v>
                </c:pt>
                <c:pt idx="3417">
                  <c:v>86</c:v>
                </c:pt>
                <c:pt idx="3418">
                  <c:v>87</c:v>
                </c:pt>
                <c:pt idx="3419">
                  <c:v>119</c:v>
                </c:pt>
                <c:pt idx="3420">
                  <c:v>149</c:v>
                </c:pt>
                <c:pt idx="3421">
                  <c:v>98</c:v>
                </c:pt>
                <c:pt idx="3422">
                  <c:v>75</c:v>
                </c:pt>
                <c:pt idx="3423">
                  <c:v>104</c:v>
                </c:pt>
                <c:pt idx="3424">
                  <c:v>102</c:v>
                </c:pt>
                <c:pt idx="3425">
                  <c:v>105</c:v>
                </c:pt>
                <c:pt idx="3426">
                  <c:v>107</c:v>
                </c:pt>
                <c:pt idx="3427">
                  <c:v>89</c:v>
                </c:pt>
                <c:pt idx="3428">
                  <c:v>106</c:v>
                </c:pt>
                <c:pt idx="3429">
                  <c:v>95</c:v>
                </c:pt>
                <c:pt idx="3430">
                  <c:v>101</c:v>
                </c:pt>
                <c:pt idx="3431">
                  <c:v>112</c:v>
                </c:pt>
                <c:pt idx="3432">
                  <c:v>92</c:v>
                </c:pt>
                <c:pt idx="3433">
                  <c:v>100</c:v>
                </c:pt>
                <c:pt idx="3434">
                  <c:v>80</c:v>
                </c:pt>
                <c:pt idx="3435">
                  <c:v>106</c:v>
                </c:pt>
                <c:pt idx="3436">
                  <c:v>103</c:v>
                </c:pt>
                <c:pt idx="3437">
                  <c:v>90</c:v>
                </c:pt>
                <c:pt idx="3438">
                  <c:v>96</c:v>
                </c:pt>
                <c:pt idx="3439">
                  <c:v>120</c:v>
                </c:pt>
                <c:pt idx="3440">
                  <c:v>101</c:v>
                </c:pt>
                <c:pt idx="3441">
                  <c:v>101</c:v>
                </c:pt>
                <c:pt idx="3442">
                  <c:v>105</c:v>
                </c:pt>
                <c:pt idx="3443">
                  <c:v>91</c:v>
                </c:pt>
                <c:pt idx="3444">
                  <c:v>92</c:v>
                </c:pt>
                <c:pt idx="3445">
                  <c:v>117</c:v>
                </c:pt>
                <c:pt idx="3446">
                  <c:v>172</c:v>
                </c:pt>
                <c:pt idx="3447">
                  <c:v>89</c:v>
                </c:pt>
                <c:pt idx="3448">
                  <c:v>115</c:v>
                </c:pt>
                <c:pt idx="3449">
                  <c:v>96</c:v>
                </c:pt>
                <c:pt idx="3450">
                  <c:v>100</c:v>
                </c:pt>
                <c:pt idx="3451">
                  <c:v>87</c:v>
                </c:pt>
                <c:pt idx="3452">
                  <c:v>102</c:v>
                </c:pt>
                <c:pt idx="3453">
                  <c:v>118</c:v>
                </c:pt>
                <c:pt idx="3454">
                  <c:v>86</c:v>
                </c:pt>
                <c:pt idx="3455">
                  <c:v>137</c:v>
                </c:pt>
                <c:pt idx="3456">
                  <c:v>129</c:v>
                </c:pt>
                <c:pt idx="3457">
                  <c:v>80</c:v>
                </c:pt>
                <c:pt idx="3458">
                  <c:v>89</c:v>
                </c:pt>
                <c:pt idx="3459">
                  <c:v>80</c:v>
                </c:pt>
                <c:pt idx="3460">
                  <c:v>115</c:v>
                </c:pt>
                <c:pt idx="3461">
                  <c:v>100</c:v>
                </c:pt>
                <c:pt idx="3462">
                  <c:v>100</c:v>
                </c:pt>
                <c:pt idx="3463">
                  <c:v>91</c:v>
                </c:pt>
                <c:pt idx="3464">
                  <c:v>96</c:v>
                </c:pt>
                <c:pt idx="3465">
                  <c:v>116</c:v>
                </c:pt>
                <c:pt idx="3466">
                  <c:v>97</c:v>
                </c:pt>
                <c:pt idx="3467">
                  <c:v>101</c:v>
                </c:pt>
                <c:pt idx="3468">
                  <c:v>98</c:v>
                </c:pt>
                <c:pt idx="3469">
                  <c:v>150</c:v>
                </c:pt>
                <c:pt idx="3470">
                  <c:v>101</c:v>
                </c:pt>
                <c:pt idx="3471">
                  <c:v>90</c:v>
                </c:pt>
                <c:pt idx="3472">
                  <c:v>120</c:v>
                </c:pt>
                <c:pt idx="3473">
                  <c:v>102</c:v>
                </c:pt>
                <c:pt idx="3474">
                  <c:v>100</c:v>
                </c:pt>
                <c:pt idx="3475">
                  <c:v>89</c:v>
                </c:pt>
                <c:pt idx="3476">
                  <c:v>86</c:v>
                </c:pt>
                <c:pt idx="3477">
                  <c:v>96</c:v>
                </c:pt>
                <c:pt idx="3478">
                  <c:v>91</c:v>
                </c:pt>
                <c:pt idx="3479">
                  <c:v>85</c:v>
                </c:pt>
                <c:pt idx="3480">
                  <c:v>129</c:v>
                </c:pt>
                <c:pt idx="3481">
                  <c:v>92</c:v>
                </c:pt>
                <c:pt idx="3482">
                  <c:v>96</c:v>
                </c:pt>
                <c:pt idx="3483">
                  <c:v>85</c:v>
                </c:pt>
                <c:pt idx="3484">
                  <c:v>119</c:v>
                </c:pt>
                <c:pt idx="3485">
                  <c:v>92</c:v>
                </c:pt>
                <c:pt idx="3486">
                  <c:v>106</c:v>
                </c:pt>
                <c:pt idx="3487">
                  <c:v>99</c:v>
                </c:pt>
                <c:pt idx="3488">
                  <c:v>103</c:v>
                </c:pt>
                <c:pt idx="3489">
                  <c:v>95</c:v>
                </c:pt>
                <c:pt idx="3490">
                  <c:v>95</c:v>
                </c:pt>
                <c:pt idx="3491">
                  <c:v>100</c:v>
                </c:pt>
                <c:pt idx="3492">
                  <c:v>101</c:v>
                </c:pt>
                <c:pt idx="3493">
                  <c:v>90</c:v>
                </c:pt>
                <c:pt idx="3494">
                  <c:v>89</c:v>
                </c:pt>
                <c:pt idx="3495">
                  <c:v>87</c:v>
                </c:pt>
                <c:pt idx="3496">
                  <c:v>118</c:v>
                </c:pt>
                <c:pt idx="3497">
                  <c:v>93</c:v>
                </c:pt>
                <c:pt idx="3498">
                  <c:v>109</c:v>
                </c:pt>
                <c:pt idx="3499">
                  <c:v>81</c:v>
                </c:pt>
                <c:pt idx="3500">
                  <c:v>93</c:v>
                </c:pt>
                <c:pt idx="3501">
                  <c:v>138</c:v>
                </c:pt>
                <c:pt idx="3502">
                  <c:v>105</c:v>
                </c:pt>
                <c:pt idx="3503">
                  <c:v>98</c:v>
                </c:pt>
                <c:pt idx="3504">
                  <c:v>86</c:v>
                </c:pt>
                <c:pt idx="3505">
                  <c:v>104</c:v>
                </c:pt>
                <c:pt idx="3506">
                  <c:v>100</c:v>
                </c:pt>
                <c:pt idx="3507">
                  <c:v>95</c:v>
                </c:pt>
                <c:pt idx="3508">
                  <c:v>123</c:v>
                </c:pt>
                <c:pt idx="3509">
                  <c:v>111</c:v>
                </c:pt>
                <c:pt idx="3510">
                  <c:v>110</c:v>
                </c:pt>
                <c:pt idx="3511">
                  <c:v>108</c:v>
                </c:pt>
                <c:pt idx="3512">
                  <c:v>92</c:v>
                </c:pt>
                <c:pt idx="3513">
                  <c:v>88</c:v>
                </c:pt>
                <c:pt idx="3514">
                  <c:v>97</c:v>
                </c:pt>
                <c:pt idx="3515">
                  <c:v>103</c:v>
                </c:pt>
                <c:pt idx="3516">
                  <c:v>110</c:v>
                </c:pt>
                <c:pt idx="3517">
                  <c:v>103</c:v>
                </c:pt>
                <c:pt idx="3518">
                  <c:v>114</c:v>
                </c:pt>
                <c:pt idx="3519">
                  <c:v>112</c:v>
                </c:pt>
                <c:pt idx="3520">
                  <c:v>104</c:v>
                </c:pt>
                <c:pt idx="3521">
                  <c:v>99</c:v>
                </c:pt>
                <c:pt idx="3522">
                  <c:v>98</c:v>
                </c:pt>
                <c:pt idx="3523">
                  <c:v>100</c:v>
                </c:pt>
                <c:pt idx="3524">
                  <c:v>80</c:v>
                </c:pt>
                <c:pt idx="3525">
                  <c:v>87</c:v>
                </c:pt>
                <c:pt idx="3526">
                  <c:v>91</c:v>
                </c:pt>
                <c:pt idx="3527">
                  <c:v>84</c:v>
                </c:pt>
                <c:pt idx="3528">
                  <c:v>95</c:v>
                </c:pt>
                <c:pt idx="3529">
                  <c:v>90</c:v>
                </c:pt>
                <c:pt idx="3530">
                  <c:v>101</c:v>
                </c:pt>
                <c:pt idx="3531">
                  <c:v>130</c:v>
                </c:pt>
                <c:pt idx="3532">
                  <c:v>83</c:v>
                </c:pt>
                <c:pt idx="3533">
                  <c:v>106</c:v>
                </c:pt>
                <c:pt idx="3534">
                  <c:v>94</c:v>
                </c:pt>
                <c:pt idx="3535">
                  <c:v>120</c:v>
                </c:pt>
                <c:pt idx="3536">
                  <c:v>105</c:v>
                </c:pt>
                <c:pt idx="3537">
                  <c:v>95</c:v>
                </c:pt>
                <c:pt idx="3538">
                  <c:v>135</c:v>
                </c:pt>
                <c:pt idx="3539">
                  <c:v>105</c:v>
                </c:pt>
                <c:pt idx="3540">
                  <c:v>111</c:v>
                </c:pt>
                <c:pt idx="3541">
                  <c:v>87</c:v>
                </c:pt>
                <c:pt idx="3542">
                  <c:v>87</c:v>
                </c:pt>
                <c:pt idx="3543">
                  <c:v>100</c:v>
                </c:pt>
                <c:pt idx="3544">
                  <c:v>103</c:v>
                </c:pt>
                <c:pt idx="3545">
                  <c:v>100</c:v>
                </c:pt>
                <c:pt idx="3546">
                  <c:v>104</c:v>
                </c:pt>
                <c:pt idx="3547">
                  <c:v>114</c:v>
                </c:pt>
                <c:pt idx="3548">
                  <c:v>111</c:v>
                </c:pt>
                <c:pt idx="3549">
                  <c:v>110</c:v>
                </c:pt>
                <c:pt idx="3550">
                  <c:v>85</c:v>
                </c:pt>
                <c:pt idx="3551">
                  <c:v>113</c:v>
                </c:pt>
                <c:pt idx="3552">
                  <c:v>99</c:v>
                </c:pt>
                <c:pt idx="3553">
                  <c:v>142</c:v>
                </c:pt>
                <c:pt idx="3554">
                  <c:v>112</c:v>
                </c:pt>
                <c:pt idx="3555">
                  <c:v>108</c:v>
                </c:pt>
                <c:pt idx="3556">
                  <c:v>88</c:v>
                </c:pt>
                <c:pt idx="3557">
                  <c:v>91</c:v>
                </c:pt>
                <c:pt idx="3558">
                  <c:v>94</c:v>
                </c:pt>
                <c:pt idx="3559">
                  <c:v>92</c:v>
                </c:pt>
                <c:pt idx="3560">
                  <c:v>110</c:v>
                </c:pt>
                <c:pt idx="3561">
                  <c:v>102</c:v>
                </c:pt>
                <c:pt idx="3562">
                  <c:v>145</c:v>
                </c:pt>
                <c:pt idx="3563">
                  <c:v>89</c:v>
                </c:pt>
                <c:pt idx="3564">
                  <c:v>83</c:v>
                </c:pt>
                <c:pt idx="3565">
                  <c:v>91</c:v>
                </c:pt>
                <c:pt idx="3566">
                  <c:v>110</c:v>
                </c:pt>
                <c:pt idx="3567">
                  <c:v>86</c:v>
                </c:pt>
                <c:pt idx="3568">
                  <c:v>86</c:v>
                </c:pt>
                <c:pt idx="3569">
                  <c:v>120</c:v>
                </c:pt>
                <c:pt idx="3570">
                  <c:v>90</c:v>
                </c:pt>
                <c:pt idx="3571">
                  <c:v>99</c:v>
                </c:pt>
                <c:pt idx="3572">
                  <c:v>112</c:v>
                </c:pt>
                <c:pt idx="3573">
                  <c:v>103</c:v>
                </c:pt>
                <c:pt idx="3574">
                  <c:v>83</c:v>
                </c:pt>
                <c:pt idx="3575">
                  <c:v>109</c:v>
                </c:pt>
                <c:pt idx="3576">
                  <c:v>100</c:v>
                </c:pt>
                <c:pt idx="3577">
                  <c:v>95</c:v>
                </c:pt>
                <c:pt idx="3578">
                  <c:v>104</c:v>
                </c:pt>
                <c:pt idx="3579">
                  <c:v>96</c:v>
                </c:pt>
                <c:pt idx="3580">
                  <c:v>97</c:v>
                </c:pt>
                <c:pt idx="3581">
                  <c:v>91</c:v>
                </c:pt>
                <c:pt idx="3582">
                  <c:v>84</c:v>
                </c:pt>
                <c:pt idx="3583">
                  <c:v>86</c:v>
                </c:pt>
                <c:pt idx="3584">
                  <c:v>91</c:v>
                </c:pt>
                <c:pt idx="3585">
                  <c:v>92</c:v>
                </c:pt>
                <c:pt idx="3586">
                  <c:v>94</c:v>
                </c:pt>
                <c:pt idx="3587">
                  <c:v>103</c:v>
                </c:pt>
                <c:pt idx="3588">
                  <c:v>100</c:v>
                </c:pt>
                <c:pt idx="3589">
                  <c:v>119</c:v>
                </c:pt>
                <c:pt idx="3590">
                  <c:v>92</c:v>
                </c:pt>
                <c:pt idx="3591">
                  <c:v>108</c:v>
                </c:pt>
                <c:pt idx="3592">
                  <c:v>97</c:v>
                </c:pt>
                <c:pt idx="3593">
                  <c:v>88</c:v>
                </c:pt>
                <c:pt idx="3594">
                  <c:v>88</c:v>
                </c:pt>
                <c:pt idx="3595">
                  <c:v>79</c:v>
                </c:pt>
                <c:pt idx="3596">
                  <c:v>135</c:v>
                </c:pt>
                <c:pt idx="3597">
                  <c:v>96</c:v>
                </c:pt>
                <c:pt idx="3598">
                  <c:v>53</c:v>
                </c:pt>
                <c:pt idx="3599">
                  <c:v>97</c:v>
                </c:pt>
                <c:pt idx="3600">
                  <c:v>91</c:v>
                </c:pt>
                <c:pt idx="3601">
                  <c:v>112</c:v>
                </c:pt>
                <c:pt idx="3602">
                  <c:v>95</c:v>
                </c:pt>
                <c:pt idx="3603">
                  <c:v>93</c:v>
                </c:pt>
                <c:pt idx="3604">
                  <c:v>88</c:v>
                </c:pt>
                <c:pt idx="3605">
                  <c:v>82</c:v>
                </c:pt>
                <c:pt idx="3606">
                  <c:v>78</c:v>
                </c:pt>
                <c:pt idx="3607">
                  <c:v>97</c:v>
                </c:pt>
                <c:pt idx="3608">
                  <c:v>81</c:v>
                </c:pt>
                <c:pt idx="3609">
                  <c:v>88</c:v>
                </c:pt>
                <c:pt idx="3610">
                  <c:v>96</c:v>
                </c:pt>
                <c:pt idx="3611">
                  <c:v>101</c:v>
                </c:pt>
                <c:pt idx="3612">
                  <c:v>108</c:v>
                </c:pt>
                <c:pt idx="3613">
                  <c:v>100</c:v>
                </c:pt>
                <c:pt idx="3614">
                  <c:v>113</c:v>
                </c:pt>
                <c:pt idx="3615">
                  <c:v>104</c:v>
                </c:pt>
                <c:pt idx="3616">
                  <c:v>91</c:v>
                </c:pt>
                <c:pt idx="3617">
                  <c:v>85</c:v>
                </c:pt>
                <c:pt idx="3618">
                  <c:v>101</c:v>
                </c:pt>
                <c:pt idx="3619">
                  <c:v>112</c:v>
                </c:pt>
                <c:pt idx="3620">
                  <c:v>107</c:v>
                </c:pt>
                <c:pt idx="3621">
                  <c:v>88</c:v>
                </c:pt>
                <c:pt idx="3622">
                  <c:v>95</c:v>
                </c:pt>
                <c:pt idx="3623">
                  <c:v>123</c:v>
                </c:pt>
                <c:pt idx="3624">
                  <c:v>88</c:v>
                </c:pt>
                <c:pt idx="3625">
                  <c:v>114</c:v>
                </c:pt>
                <c:pt idx="3626">
                  <c:v>88</c:v>
                </c:pt>
                <c:pt idx="3627">
                  <c:v>104</c:v>
                </c:pt>
                <c:pt idx="3628">
                  <c:v>91</c:v>
                </c:pt>
                <c:pt idx="3629">
                  <c:v>112</c:v>
                </c:pt>
                <c:pt idx="3630">
                  <c:v>86</c:v>
                </c:pt>
                <c:pt idx="3631">
                  <c:v>86</c:v>
                </c:pt>
                <c:pt idx="3632">
                  <c:v>95</c:v>
                </c:pt>
                <c:pt idx="3633">
                  <c:v>101</c:v>
                </c:pt>
                <c:pt idx="3634">
                  <c:v>89</c:v>
                </c:pt>
                <c:pt idx="3635">
                  <c:v>88</c:v>
                </c:pt>
                <c:pt idx="3636">
                  <c:v>99</c:v>
                </c:pt>
                <c:pt idx="3637">
                  <c:v>170</c:v>
                </c:pt>
                <c:pt idx="3638">
                  <c:v>97</c:v>
                </c:pt>
                <c:pt idx="3639">
                  <c:v>201</c:v>
                </c:pt>
                <c:pt idx="3640">
                  <c:v>108</c:v>
                </c:pt>
                <c:pt idx="3641">
                  <c:v>106</c:v>
                </c:pt>
                <c:pt idx="3642">
                  <c:v>81</c:v>
                </c:pt>
                <c:pt idx="3643">
                  <c:v>81</c:v>
                </c:pt>
                <c:pt idx="3644">
                  <c:v>215</c:v>
                </c:pt>
                <c:pt idx="3645">
                  <c:v>106</c:v>
                </c:pt>
                <c:pt idx="3646">
                  <c:v>90</c:v>
                </c:pt>
                <c:pt idx="3647">
                  <c:v>87</c:v>
                </c:pt>
                <c:pt idx="3648">
                  <c:v>122</c:v>
                </c:pt>
                <c:pt idx="3649">
                  <c:v>86</c:v>
                </c:pt>
                <c:pt idx="3650">
                  <c:v>79</c:v>
                </c:pt>
                <c:pt idx="3651">
                  <c:v>97</c:v>
                </c:pt>
                <c:pt idx="3652">
                  <c:v>89</c:v>
                </c:pt>
                <c:pt idx="3653">
                  <c:v>120</c:v>
                </c:pt>
                <c:pt idx="3654">
                  <c:v>108</c:v>
                </c:pt>
                <c:pt idx="3655">
                  <c:v>83</c:v>
                </c:pt>
                <c:pt idx="3656">
                  <c:v>93</c:v>
                </c:pt>
                <c:pt idx="3657">
                  <c:v>86</c:v>
                </c:pt>
                <c:pt idx="3658">
                  <c:v>111</c:v>
                </c:pt>
                <c:pt idx="3659">
                  <c:v>90</c:v>
                </c:pt>
                <c:pt idx="3660">
                  <c:v>86</c:v>
                </c:pt>
                <c:pt idx="3661">
                  <c:v>98</c:v>
                </c:pt>
                <c:pt idx="3662">
                  <c:v>91</c:v>
                </c:pt>
                <c:pt idx="3663">
                  <c:v>91</c:v>
                </c:pt>
                <c:pt idx="3664">
                  <c:v>202</c:v>
                </c:pt>
                <c:pt idx="3665">
                  <c:v>84</c:v>
                </c:pt>
                <c:pt idx="3666">
                  <c:v>82</c:v>
                </c:pt>
                <c:pt idx="3667">
                  <c:v>94</c:v>
                </c:pt>
                <c:pt idx="3668">
                  <c:v>100</c:v>
                </c:pt>
                <c:pt idx="3669">
                  <c:v>112</c:v>
                </c:pt>
                <c:pt idx="3670">
                  <c:v>94</c:v>
                </c:pt>
                <c:pt idx="3671">
                  <c:v>87</c:v>
                </c:pt>
                <c:pt idx="3672">
                  <c:v>93</c:v>
                </c:pt>
                <c:pt idx="3673">
                  <c:v>130</c:v>
                </c:pt>
                <c:pt idx="3674">
                  <c:v>91</c:v>
                </c:pt>
                <c:pt idx="3675">
                  <c:v>107</c:v>
                </c:pt>
                <c:pt idx="3676">
                  <c:v>84</c:v>
                </c:pt>
                <c:pt idx="3677">
                  <c:v>103</c:v>
                </c:pt>
                <c:pt idx="3678">
                  <c:v>89</c:v>
                </c:pt>
                <c:pt idx="3679">
                  <c:v>98</c:v>
                </c:pt>
                <c:pt idx="3680">
                  <c:v>92</c:v>
                </c:pt>
                <c:pt idx="3681">
                  <c:v>90</c:v>
                </c:pt>
                <c:pt idx="3682">
                  <c:v>84</c:v>
                </c:pt>
                <c:pt idx="3683">
                  <c:v>91</c:v>
                </c:pt>
                <c:pt idx="3684">
                  <c:v>90</c:v>
                </c:pt>
                <c:pt idx="3685">
                  <c:v>88</c:v>
                </c:pt>
                <c:pt idx="3686">
                  <c:v>82</c:v>
                </c:pt>
                <c:pt idx="3687">
                  <c:v>101</c:v>
                </c:pt>
                <c:pt idx="3688">
                  <c:v>100</c:v>
                </c:pt>
                <c:pt idx="3689">
                  <c:v>89</c:v>
                </c:pt>
                <c:pt idx="3690">
                  <c:v>88</c:v>
                </c:pt>
                <c:pt idx="3691">
                  <c:v>90</c:v>
                </c:pt>
                <c:pt idx="3692">
                  <c:v>101</c:v>
                </c:pt>
                <c:pt idx="3693">
                  <c:v>102</c:v>
                </c:pt>
                <c:pt idx="3694">
                  <c:v>98</c:v>
                </c:pt>
                <c:pt idx="3695">
                  <c:v>91</c:v>
                </c:pt>
                <c:pt idx="3696">
                  <c:v>80</c:v>
                </c:pt>
                <c:pt idx="3697">
                  <c:v>76</c:v>
                </c:pt>
                <c:pt idx="3698">
                  <c:v>80</c:v>
                </c:pt>
                <c:pt idx="3699">
                  <c:v>109</c:v>
                </c:pt>
                <c:pt idx="3700">
                  <c:v>133</c:v>
                </c:pt>
                <c:pt idx="3701">
                  <c:v>95</c:v>
                </c:pt>
                <c:pt idx="3702">
                  <c:v>90</c:v>
                </c:pt>
                <c:pt idx="3703">
                  <c:v>113</c:v>
                </c:pt>
                <c:pt idx="3704">
                  <c:v>91</c:v>
                </c:pt>
                <c:pt idx="3705">
                  <c:v>98</c:v>
                </c:pt>
                <c:pt idx="3706">
                  <c:v>94</c:v>
                </c:pt>
                <c:pt idx="3707">
                  <c:v>96</c:v>
                </c:pt>
                <c:pt idx="3708">
                  <c:v>100</c:v>
                </c:pt>
                <c:pt idx="3709">
                  <c:v>90</c:v>
                </c:pt>
                <c:pt idx="3710">
                  <c:v>75</c:v>
                </c:pt>
                <c:pt idx="3711">
                  <c:v>78</c:v>
                </c:pt>
                <c:pt idx="3712">
                  <c:v>90</c:v>
                </c:pt>
                <c:pt idx="3713">
                  <c:v>99</c:v>
                </c:pt>
                <c:pt idx="3714">
                  <c:v>86</c:v>
                </c:pt>
                <c:pt idx="3715">
                  <c:v>106</c:v>
                </c:pt>
                <c:pt idx="3716">
                  <c:v>80</c:v>
                </c:pt>
                <c:pt idx="3717">
                  <c:v>96</c:v>
                </c:pt>
                <c:pt idx="3718">
                  <c:v>99</c:v>
                </c:pt>
                <c:pt idx="3719">
                  <c:v>106</c:v>
                </c:pt>
                <c:pt idx="3720">
                  <c:v>106</c:v>
                </c:pt>
                <c:pt idx="3721">
                  <c:v>89</c:v>
                </c:pt>
                <c:pt idx="3722">
                  <c:v>97</c:v>
                </c:pt>
                <c:pt idx="3723">
                  <c:v>88</c:v>
                </c:pt>
                <c:pt idx="3724">
                  <c:v>92</c:v>
                </c:pt>
                <c:pt idx="3725">
                  <c:v>97</c:v>
                </c:pt>
                <c:pt idx="3726">
                  <c:v>78</c:v>
                </c:pt>
                <c:pt idx="3727">
                  <c:v>85</c:v>
                </c:pt>
                <c:pt idx="3728">
                  <c:v>93</c:v>
                </c:pt>
                <c:pt idx="3729">
                  <c:v>88</c:v>
                </c:pt>
                <c:pt idx="3730">
                  <c:v>91</c:v>
                </c:pt>
                <c:pt idx="3731">
                  <c:v>111</c:v>
                </c:pt>
                <c:pt idx="3732">
                  <c:v>81</c:v>
                </c:pt>
                <c:pt idx="3733">
                  <c:v>81</c:v>
                </c:pt>
                <c:pt idx="3734">
                  <c:v>90</c:v>
                </c:pt>
                <c:pt idx="3735">
                  <c:v>88</c:v>
                </c:pt>
                <c:pt idx="3736">
                  <c:v>114</c:v>
                </c:pt>
                <c:pt idx="3737">
                  <c:v>84</c:v>
                </c:pt>
                <c:pt idx="3738">
                  <c:v>87</c:v>
                </c:pt>
                <c:pt idx="3739">
                  <c:v>100</c:v>
                </c:pt>
                <c:pt idx="3740">
                  <c:v>82</c:v>
                </c:pt>
                <c:pt idx="3741">
                  <c:v>82</c:v>
                </c:pt>
                <c:pt idx="3742">
                  <c:v>98</c:v>
                </c:pt>
                <c:pt idx="3743">
                  <c:v>98</c:v>
                </c:pt>
                <c:pt idx="3744">
                  <c:v>90</c:v>
                </c:pt>
                <c:pt idx="3745">
                  <c:v>90</c:v>
                </c:pt>
                <c:pt idx="3746">
                  <c:v>102</c:v>
                </c:pt>
                <c:pt idx="3747">
                  <c:v>97</c:v>
                </c:pt>
                <c:pt idx="3748">
                  <c:v>109</c:v>
                </c:pt>
                <c:pt idx="3749">
                  <c:v>100</c:v>
                </c:pt>
                <c:pt idx="3750">
                  <c:v>108</c:v>
                </c:pt>
                <c:pt idx="3751">
                  <c:v>110</c:v>
                </c:pt>
                <c:pt idx="3752">
                  <c:v>90</c:v>
                </c:pt>
                <c:pt idx="3753">
                  <c:v>77</c:v>
                </c:pt>
                <c:pt idx="3754">
                  <c:v>81</c:v>
                </c:pt>
                <c:pt idx="3755">
                  <c:v>90</c:v>
                </c:pt>
              </c:numCache>
            </c:numRef>
          </c:yVal>
          <c:smooth val="0"/>
          <c:extLst>
            <c:ext xmlns:c16="http://schemas.microsoft.com/office/drawing/2014/chart" uri="{C3380CC4-5D6E-409C-BE32-E72D297353CC}">
              <c16:uniqueId val="{00000000-538F-4098-A63F-4DF6A1E0FCB0}"/>
            </c:ext>
          </c:extLst>
        </c:ser>
        <c:dLbls>
          <c:showLegendKey val="0"/>
          <c:showVal val="0"/>
          <c:showCatName val="0"/>
          <c:showSerName val="0"/>
          <c:showPercent val="0"/>
          <c:showBubbleSize val="0"/>
        </c:dLbls>
        <c:axId val="2062314287"/>
        <c:axId val="1922294687"/>
      </c:scatterChart>
      <c:valAx>
        <c:axId val="2062314287"/>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22294687"/>
        <c:crosses val="autoZero"/>
        <c:crossBetween val="midCat"/>
      </c:valAx>
      <c:valAx>
        <c:axId val="192229468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62314287"/>
        <c:crosses val="autoZero"/>
        <c:crossBetween val="midCat"/>
      </c:valAx>
      <c:spPr>
        <a:noFill/>
        <a:ln>
          <a:noFill/>
        </a:ln>
        <a:effectLst/>
      </c:spPr>
    </c:plotArea>
    <c:plotVisOnly val="1"/>
    <c:dispBlanksAs val="gap"/>
    <c:showDLblsOverMax val="0"/>
  </c:chart>
  <c:spPr>
    <a:solidFill>
      <a:schemeClr val="tx1">
        <a:lumMod val="75000"/>
      </a:schemeClr>
    </a:solidFill>
    <a:ln>
      <a:solidFill>
        <a:schemeClr val="tx1">
          <a:lumMod val="7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v>IMDB</c:v>
          </c:tx>
          <c:spPr>
            <a:ln w="31750" cap="rnd">
              <a:solidFill>
                <a:schemeClr val="accent1"/>
              </a:solidFill>
              <a:round/>
            </a:ln>
            <a:effectLst>
              <a:outerShdw blurRad="40000" dist="23000" dir="5400000" rotWithShape="0">
                <a:srgbClr val="000000">
                  <a:alpha val="35000"/>
                </a:srgbClr>
              </a:outerShdw>
            </a:effectLst>
          </c:spPr>
          <c:marker>
            <c:symbol val="none"/>
          </c:marker>
          <c:cat>
            <c:numRef>
              <c:f>'Movie duration analysis'!$A$2:$A$3757</c:f>
              <c:numCache>
                <c:formatCode>General</c:formatCode>
                <c:ptCount val="3756"/>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7.2</c:v>
                </c:pt>
                <c:pt idx="55">
                  <c:v>7.5</c:v>
                </c:pt>
                <c:pt idx="56">
                  <c:v>8.4</c:v>
                </c:pt>
                <c:pt idx="57">
                  <c:v>6.2</c:v>
                </c:pt>
                <c:pt idx="58">
                  <c:v>5.8</c:v>
                </c:pt>
                <c:pt idx="59">
                  <c:v>6.8</c:v>
                </c:pt>
                <c:pt idx="60">
                  <c:v>5.4</c:v>
                </c:pt>
                <c:pt idx="61">
                  <c:v>6.6</c:v>
                </c:pt>
                <c:pt idx="62">
                  <c:v>6.9</c:v>
                </c:pt>
                <c:pt idx="63">
                  <c:v>7.3</c:v>
                </c:pt>
                <c:pt idx="64">
                  <c:v>9</c:v>
                </c:pt>
                <c:pt idx="65">
                  <c:v>8.3000000000000007</c:v>
                </c:pt>
                <c:pt idx="66">
                  <c:v>6.5</c:v>
                </c:pt>
                <c:pt idx="67">
                  <c:v>7.9</c:v>
                </c:pt>
                <c:pt idx="68">
                  <c:v>7.5</c:v>
                </c:pt>
                <c:pt idx="69">
                  <c:v>4.8</c:v>
                </c:pt>
                <c:pt idx="70">
                  <c:v>5.2</c:v>
                </c:pt>
                <c:pt idx="71">
                  <c:v>6.9</c:v>
                </c:pt>
                <c:pt idx="72">
                  <c:v>5.4</c:v>
                </c:pt>
                <c:pt idx="73">
                  <c:v>7.9</c:v>
                </c:pt>
                <c:pt idx="74">
                  <c:v>6.1</c:v>
                </c:pt>
                <c:pt idx="75">
                  <c:v>5.8</c:v>
                </c:pt>
                <c:pt idx="76">
                  <c:v>8.3000000000000007</c:v>
                </c:pt>
                <c:pt idx="77">
                  <c:v>7.8</c:v>
                </c:pt>
                <c:pt idx="78">
                  <c:v>7</c:v>
                </c:pt>
                <c:pt idx="79">
                  <c:v>6.1</c:v>
                </c:pt>
                <c:pt idx="80">
                  <c:v>7</c:v>
                </c:pt>
                <c:pt idx="81">
                  <c:v>7.6</c:v>
                </c:pt>
                <c:pt idx="82">
                  <c:v>6.3</c:v>
                </c:pt>
                <c:pt idx="83">
                  <c:v>7.8</c:v>
                </c:pt>
                <c:pt idx="84">
                  <c:v>6.4</c:v>
                </c:pt>
                <c:pt idx="85">
                  <c:v>6.5</c:v>
                </c:pt>
                <c:pt idx="86">
                  <c:v>7.9</c:v>
                </c:pt>
                <c:pt idx="87">
                  <c:v>7.8</c:v>
                </c:pt>
                <c:pt idx="88">
                  <c:v>6.6</c:v>
                </c:pt>
                <c:pt idx="89">
                  <c:v>5.5</c:v>
                </c:pt>
                <c:pt idx="90">
                  <c:v>8.1999999999999993</c:v>
                </c:pt>
                <c:pt idx="91">
                  <c:v>6.4</c:v>
                </c:pt>
                <c:pt idx="92">
                  <c:v>8.1</c:v>
                </c:pt>
                <c:pt idx="93">
                  <c:v>8.6</c:v>
                </c:pt>
                <c:pt idx="94">
                  <c:v>8.8000000000000007</c:v>
                </c:pt>
                <c:pt idx="95">
                  <c:v>6.7</c:v>
                </c:pt>
                <c:pt idx="96">
                  <c:v>7.8</c:v>
                </c:pt>
                <c:pt idx="97">
                  <c:v>7.8</c:v>
                </c:pt>
                <c:pt idx="98">
                  <c:v>6.6</c:v>
                </c:pt>
                <c:pt idx="99">
                  <c:v>6.1</c:v>
                </c:pt>
                <c:pt idx="100">
                  <c:v>5.6</c:v>
                </c:pt>
                <c:pt idx="101">
                  <c:v>6.4</c:v>
                </c:pt>
                <c:pt idx="102">
                  <c:v>6.1</c:v>
                </c:pt>
                <c:pt idx="103">
                  <c:v>7.3</c:v>
                </c:pt>
                <c:pt idx="104">
                  <c:v>6.6</c:v>
                </c:pt>
                <c:pt idx="105">
                  <c:v>6.3</c:v>
                </c:pt>
                <c:pt idx="106">
                  <c:v>6.1</c:v>
                </c:pt>
                <c:pt idx="107">
                  <c:v>7.1</c:v>
                </c:pt>
                <c:pt idx="108">
                  <c:v>5.5</c:v>
                </c:pt>
                <c:pt idx="109">
                  <c:v>7.5</c:v>
                </c:pt>
                <c:pt idx="110">
                  <c:v>7.6</c:v>
                </c:pt>
                <c:pt idx="111">
                  <c:v>6.4</c:v>
                </c:pt>
                <c:pt idx="112">
                  <c:v>7.2</c:v>
                </c:pt>
                <c:pt idx="113">
                  <c:v>6.7</c:v>
                </c:pt>
                <c:pt idx="114">
                  <c:v>8</c:v>
                </c:pt>
                <c:pt idx="115">
                  <c:v>8.3000000000000007</c:v>
                </c:pt>
                <c:pt idx="116">
                  <c:v>6.7</c:v>
                </c:pt>
                <c:pt idx="117">
                  <c:v>5.9</c:v>
                </c:pt>
                <c:pt idx="118">
                  <c:v>6.7</c:v>
                </c:pt>
                <c:pt idx="119">
                  <c:v>6.7</c:v>
                </c:pt>
                <c:pt idx="120">
                  <c:v>7.6</c:v>
                </c:pt>
                <c:pt idx="121">
                  <c:v>7.2</c:v>
                </c:pt>
                <c:pt idx="122">
                  <c:v>7.1</c:v>
                </c:pt>
                <c:pt idx="123">
                  <c:v>8.1</c:v>
                </c:pt>
                <c:pt idx="124">
                  <c:v>6.7</c:v>
                </c:pt>
                <c:pt idx="125">
                  <c:v>7</c:v>
                </c:pt>
                <c:pt idx="126">
                  <c:v>6.9</c:v>
                </c:pt>
                <c:pt idx="127">
                  <c:v>5.0999999999999996</c:v>
                </c:pt>
                <c:pt idx="128">
                  <c:v>5.8</c:v>
                </c:pt>
                <c:pt idx="129">
                  <c:v>6.2</c:v>
                </c:pt>
                <c:pt idx="130">
                  <c:v>7.4</c:v>
                </c:pt>
                <c:pt idx="131">
                  <c:v>5.8</c:v>
                </c:pt>
                <c:pt idx="132">
                  <c:v>6.6</c:v>
                </c:pt>
                <c:pt idx="133">
                  <c:v>6.2</c:v>
                </c:pt>
                <c:pt idx="134">
                  <c:v>7.3</c:v>
                </c:pt>
                <c:pt idx="135">
                  <c:v>4.2</c:v>
                </c:pt>
                <c:pt idx="136">
                  <c:v>6.9</c:v>
                </c:pt>
                <c:pt idx="137">
                  <c:v>6.4</c:v>
                </c:pt>
                <c:pt idx="138">
                  <c:v>5.4</c:v>
                </c:pt>
                <c:pt idx="139">
                  <c:v>6.7</c:v>
                </c:pt>
                <c:pt idx="140">
                  <c:v>5.8</c:v>
                </c:pt>
                <c:pt idx="141">
                  <c:v>6.9</c:v>
                </c:pt>
                <c:pt idx="142">
                  <c:v>7.2</c:v>
                </c:pt>
                <c:pt idx="143">
                  <c:v>6.9</c:v>
                </c:pt>
                <c:pt idx="144">
                  <c:v>6.1</c:v>
                </c:pt>
                <c:pt idx="145">
                  <c:v>5.5</c:v>
                </c:pt>
                <c:pt idx="146">
                  <c:v>6.6</c:v>
                </c:pt>
                <c:pt idx="147">
                  <c:v>6.1</c:v>
                </c:pt>
                <c:pt idx="148">
                  <c:v>6.3</c:v>
                </c:pt>
                <c:pt idx="149">
                  <c:v>7.2</c:v>
                </c:pt>
                <c:pt idx="150">
                  <c:v>7.4</c:v>
                </c:pt>
                <c:pt idx="151">
                  <c:v>7.3</c:v>
                </c:pt>
                <c:pt idx="152">
                  <c:v>6.1</c:v>
                </c:pt>
                <c:pt idx="153">
                  <c:v>7.7</c:v>
                </c:pt>
                <c:pt idx="154">
                  <c:v>6.1</c:v>
                </c:pt>
                <c:pt idx="155">
                  <c:v>8</c:v>
                </c:pt>
                <c:pt idx="156">
                  <c:v>7.3</c:v>
                </c:pt>
                <c:pt idx="157">
                  <c:v>7.9</c:v>
                </c:pt>
                <c:pt idx="158">
                  <c:v>5.5</c:v>
                </c:pt>
                <c:pt idx="159">
                  <c:v>5</c:v>
                </c:pt>
                <c:pt idx="160">
                  <c:v>7.7</c:v>
                </c:pt>
                <c:pt idx="161">
                  <c:v>6.6</c:v>
                </c:pt>
                <c:pt idx="162">
                  <c:v>5.7</c:v>
                </c:pt>
                <c:pt idx="163">
                  <c:v>5.8</c:v>
                </c:pt>
                <c:pt idx="164">
                  <c:v>6</c:v>
                </c:pt>
                <c:pt idx="165">
                  <c:v>6.4</c:v>
                </c:pt>
                <c:pt idx="166">
                  <c:v>6.9</c:v>
                </c:pt>
                <c:pt idx="167">
                  <c:v>6.4</c:v>
                </c:pt>
                <c:pt idx="168">
                  <c:v>7.4</c:v>
                </c:pt>
                <c:pt idx="169">
                  <c:v>5.5</c:v>
                </c:pt>
                <c:pt idx="170">
                  <c:v>5.9</c:v>
                </c:pt>
                <c:pt idx="171">
                  <c:v>6.8</c:v>
                </c:pt>
                <c:pt idx="172">
                  <c:v>6.8</c:v>
                </c:pt>
                <c:pt idx="173">
                  <c:v>8.1</c:v>
                </c:pt>
                <c:pt idx="174">
                  <c:v>6.5</c:v>
                </c:pt>
                <c:pt idx="175">
                  <c:v>7.2</c:v>
                </c:pt>
                <c:pt idx="176">
                  <c:v>6.7</c:v>
                </c:pt>
                <c:pt idx="177">
                  <c:v>8.1</c:v>
                </c:pt>
                <c:pt idx="178">
                  <c:v>7.6</c:v>
                </c:pt>
                <c:pt idx="179">
                  <c:v>7.4</c:v>
                </c:pt>
                <c:pt idx="180">
                  <c:v>7.6</c:v>
                </c:pt>
                <c:pt idx="181">
                  <c:v>5.5</c:v>
                </c:pt>
                <c:pt idx="182">
                  <c:v>6.7</c:v>
                </c:pt>
                <c:pt idx="183">
                  <c:v>6.5</c:v>
                </c:pt>
                <c:pt idx="184">
                  <c:v>6.6</c:v>
                </c:pt>
                <c:pt idx="185">
                  <c:v>6.7</c:v>
                </c:pt>
                <c:pt idx="186">
                  <c:v>6.4</c:v>
                </c:pt>
                <c:pt idx="187">
                  <c:v>5.8</c:v>
                </c:pt>
                <c:pt idx="188">
                  <c:v>7.4</c:v>
                </c:pt>
                <c:pt idx="189">
                  <c:v>7.8</c:v>
                </c:pt>
                <c:pt idx="190">
                  <c:v>6.6</c:v>
                </c:pt>
                <c:pt idx="191">
                  <c:v>4.9000000000000004</c:v>
                </c:pt>
                <c:pt idx="192">
                  <c:v>6.5</c:v>
                </c:pt>
                <c:pt idx="193">
                  <c:v>6.2</c:v>
                </c:pt>
                <c:pt idx="194">
                  <c:v>7.3</c:v>
                </c:pt>
                <c:pt idx="195">
                  <c:v>7.5</c:v>
                </c:pt>
                <c:pt idx="196">
                  <c:v>5.6</c:v>
                </c:pt>
                <c:pt idx="197">
                  <c:v>8.1</c:v>
                </c:pt>
                <c:pt idx="198">
                  <c:v>6.7</c:v>
                </c:pt>
                <c:pt idx="199">
                  <c:v>6.6</c:v>
                </c:pt>
                <c:pt idx="200">
                  <c:v>6.4</c:v>
                </c:pt>
                <c:pt idx="201">
                  <c:v>7.5</c:v>
                </c:pt>
                <c:pt idx="202">
                  <c:v>7.3</c:v>
                </c:pt>
                <c:pt idx="203">
                  <c:v>7.5</c:v>
                </c:pt>
                <c:pt idx="204">
                  <c:v>5.8</c:v>
                </c:pt>
                <c:pt idx="205">
                  <c:v>7.5</c:v>
                </c:pt>
                <c:pt idx="206">
                  <c:v>6.6</c:v>
                </c:pt>
                <c:pt idx="207">
                  <c:v>6.7</c:v>
                </c:pt>
                <c:pt idx="208">
                  <c:v>3.7</c:v>
                </c:pt>
                <c:pt idx="209">
                  <c:v>6</c:v>
                </c:pt>
                <c:pt idx="210">
                  <c:v>6.4</c:v>
                </c:pt>
                <c:pt idx="211">
                  <c:v>6.1</c:v>
                </c:pt>
                <c:pt idx="212">
                  <c:v>6.4</c:v>
                </c:pt>
                <c:pt idx="213">
                  <c:v>5.6</c:v>
                </c:pt>
                <c:pt idx="214">
                  <c:v>8</c:v>
                </c:pt>
                <c:pt idx="215">
                  <c:v>5.2</c:v>
                </c:pt>
                <c:pt idx="216">
                  <c:v>7.1</c:v>
                </c:pt>
                <c:pt idx="217">
                  <c:v>4.8</c:v>
                </c:pt>
                <c:pt idx="218">
                  <c:v>7</c:v>
                </c:pt>
                <c:pt idx="219">
                  <c:v>5.4</c:v>
                </c:pt>
                <c:pt idx="220">
                  <c:v>6.6</c:v>
                </c:pt>
                <c:pt idx="221">
                  <c:v>6.7</c:v>
                </c:pt>
                <c:pt idx="222">
                  <c:v>6.2</c:v>
                </c:pt>
                <c:pt idx="223">
                  <c:v>6.1</c:v>
                </c:pt>
                <c:pt idx="224">
                  <c:v>5.3</c:v>
                </c:pt>
                <c:pt idx="225">
                  <c:v>6.3</c:v>
                </c:pt>
                <c:pt idx="226">
                  <c:v>7</c:v>
                </c:pt>
                <c:pt idx="227">
                  <c:v>7.6</c:v>
                </c:pt>
                <c:pt idx="228">
                  <c:v>6.7</c:v>
                </c:pt>
                <c:pt idx="229">
                  <c:v>8.1</c:v>
                </c:pt>
                <c:pt idx="230">
                  <c:v>6.7</c:v>
                </c:pt>
                <c:pt idx="231">
                  <c:v>6.5</c:v>
                </c:pt>
                <c:pt idx="232">
                  <c:v>7.3</c:v>
                </c:pt>
                <c:pt idx="233">
                  <c:v>6</c:v>
                </c:pt>
                <c:pt idx="234">
                  <c:v>6.1</c:v>
                </c:pt>
                <c:pt idx="235">
                  <c:v>5.9</c:v>
                </c:pt>
                <c:pt idx="236">
                  <c:v>7.8</c:v>
                </c:pt>
                <c:pt idx="237">
                  <c:v>5.8</c:v>
                </c:pt>
                <c:pt idx="238">
                  <c:v>4.3</c:v>
                </c:pt>
                <c:pt idx="239">
                  <c:v>6.4</c:v>
                </c:pt>
                <c:pt idx="240">
                  <c:v>6.1</c:v>
                </c:pt>
                <c:pt idx="241">
                  <c:v>6.5</c:v>
                </c:pt>
                <c:pt idx="242">
                  <c:v>7.1</c:v>
                </c:pt>
                <c:pt idx="243">
                  <c:v>6.4</c:v>
                </c:pt>
                <c:pt idx="244">
                  <c:v>6.5</c:v>
                </c:pt>
                <c:pt idx="245">
                  <c:v>6.3</c:v>
                </c:pt>
                <c:pt idx="246">
                  <c:v>7.5</c:v>
                </c:pt>
                <c:pt idx="247">
                  <c:v>4.9000000000000004</c:v>
                </c:pt>
                <c:pt idx="248">
                  <c:v>5.8</c:v>
                </c:pt>
                <c:pt idx="249">
                  <c:v>6.2</c:v>
                </c:pt>
                <c:pt idx="250">
                  <c:v>5.5</c:v>
                </c:pt>
                <c:pt idx="251">
                  <c:v>5.4</c:v>
                </c:pt>
                <c:pt idx="252">
                  <c:v>5.8</c:v>
                </c:pt>
                <c:pt idx="253">
                  <c:v>7.1</c:v>
                </c:pt>
                <c:pt idx="254">
                  <c:v>5.4</c:v>
                </c:pt>
                <c:pt idx="255">
                  <c:v>3.7</c:v>
                </c:pt>
                <c:pt idx="256">
                  <c:v>6.7</c:v>
                </c:pt>
                <c:pt idx="257">
                  <c:v>7.2</c:v>
                </c:pt>
                <c:pt idx="258">
                  <c:v>8.8000000000000007</c:v>
                </c:pt>
                <c:pt idx="259">
                  <c:v>5.8</c:v>
                </c:pt>
                <c:pt idx="260">
                  <c:v>6.8</c:v>
                </c:pt>
                <c:pt idx="261">
                  <c:v>3.8</c:v>
                </c:pt>
                <c:pt idx="262">
                  <c:v>7.1</c:v>
                </c:pt>
                <c:pt idx="263">
                  <c:v>7.2</c:v>
                </c:pt>
                <c:pt idx="264">
                  <c:v>5.9</c:v>
                </c:pt>
                <c:pt idx="265">
                  <c:v>7.1</c:v>
                </c:pt>
                <c:pt idx="266">
                  <c:v>8.1</c:v>
                </c:pt>
                <c:pt idx="267">
                  <c:v>6.9</c:v>
                </c:pt>
                <c:pt idx="268">
                  <c:v>4.4000000000000004</c:v>
                </c:pt>
                <c:pt idx="269">
                  <c:v>6.5</c:v>
                </c:pt>
                <c:pt idx="270">
                  <c:v>8.5</c:v>
                </c:pt>
                <c:pt idx="271">
                  <c:v>7.7</c:v>
                </c:pt>
                <c:pt idx="272">
                  <c:v>7.4</c:v>
                </c:pt>
                <c:pt idx="273">
                  <c:v>8</c:v>
                </c:pt>
                <c:pt idx="274">
                  <c:v>5.7</c:v>
                </c:pt>
                <c:pt idx="275">
                  <c:v>8.5</c:v>
                </c:pt>
                <c:pt idx="276">
                  <c:v>7</c:v>
                </c:pt>
                <c:pt idx="277">
                  <c:v>7.8</c:v>
                </c:pt>
                <c:pt idx="278">
                  <c:v>7.2</c:v>
                </c:pt>
                <c:pt idx="279">
                  <c:v>6.4</c:v>
                </c:pt>
                <c:pt idx="280">
                  <c:v>5.5</c:v>
                </c:pt>
                <c:pt idx="281">
                  <c:v>6.7</c:v>
                </c:pt>
                <c:pt idx="282">
                  <c:v>6.1</c:v>
                </c:pt>
                <c:pt idx="283">
                  <c:v>8.5</c:v>
                </c:pt>
                <c:pt idx="284">
                  <c:v>6.9</c:v>
                </c:pt>
                <c:pt idx="285">
                  <c:v>7.3</c:v>
                </c:pt>
                <c:pt idx="286">
                  <c:v>6.7</c:v>
                </c:pt>
                <c:pt idx="287">
                  <c:v>6.9</c:v>
                </c:pt>
                <c:pt idx="288">
                  <c:v>5.0999999999999996</c:v>
                </c:pt>
                <c:pt idx="289">
                  <c:v>6.8</c:v>
                </c:pt>
                <c:pt idx="290">
                  <c:v>5.8</c:v>
                </c:pt>
                <c:pt idx="291">
                  <c:v>6.7</c:v>
                </c:pt>
                <c:pt idx="292">
                  <c:v>6</c:v>
                </c:pt>
                <c:pt idx="293">
                  <c:v>5.7</c:v>
                </c:pt>
                <c:pt idx="294">
                  <c:v>8</c:v>
                </c:pt>
                <c:pt idx="295">
                  <c:v>8.1999999999999993</c:v>
                </c:pt>
                <c:pt idx="296">
                  <c:v>5.4</c:v>
                </c:pt>
                <c:pt idx="297">
                  <c:v>7.2</c:v>
                </c:pt>
                <c:pt idx="298">
                  <c:v>7.5</c:v>
                </c:pt>
                <c:pt idx="299">
                  <c:v>7</c:v>
                </c:pt>
                <c:pt idx="300">
                  <c:v>3.3</c:v>
                </c:pt>
                <c:pt idx="301">
                  <c:v>6</c:v>
                </c:pt>
                <c:pt idx="302">
                  <c:v>7.1</c:v>
                </c:pt>
                <c:pt idx="303">
                  <c:v>5.4</c:v>
                </c:pt>
                <c:pt idx="304">
                  <c:v>6.1</c:v>
                </c:pt>
                <c:pt idx="305">
                  <c:v>5.3</c:v>
                </c:pt>
                <c:pt idx="306">
                  <c:v>2.2000000000000002</c:v>
                </c:pt>
                <c:pt idx="307">
                  <c:v>7</c:v>
                </c:pt>
                <c:pt idx="308">
                  <c:v>3.8</c:v>
                </c:pt>
                <c:pt idx="309">
                  <c:v>6.9</c:v>
                </c:pt>
                <c:pt idx="310">
                  <c:v>7.2</c:v>
                </c:pt>
                <c:pt idx="311">
                  <c:v>7.3</c:v>
                </c:pt>
                <c:pt idx="312">
                  <c:v>6.3</c:v>
                </c:pt>
                <c:pt idx="313">
                  <c:v>7.5</c:v>
                </c:pt>
                <c:pt idx="314">
                  <c:v>7.6</c:v>
                </c:pt>
                <c:pt idx="315">
                  <c:v>6.8</c:v>
                </c:pt>
                <c:pt idx="316">
                  <c:v>5.2</c:v>
                </c:pt>
                <c:pt idx="317">
                  <c:v>7.7</c:v>
                </c:pt>
                <c:pt idx="318">
                  <c:v>6.2</c:v>
                </c:pt>
                <c:pt idx="319">
                  <c:v>7.7</c:v>
                </c:pt>
                <c:pt idx="320">
                  <c:v>4.3</c:v>
                </c:pt>
                <c:pt idx="321">
                  <c:v>6.9</c:v>
                </c:pt>
                <c:pt idx="322">
                  <c:v>6.6</c:v>
                </c:pt>
                <c:pt idx="323">
                  <c:v>7</c:v>
                </c:pt>
                <c:pt idx="324">
                  <c:v>6.7</c:v>
                </c:pt>
                <c:pt idx="325">
                  <c:v>8.1999999999999993</c:v>
                </c:pt>
                <c:pt idx="326">
                  <c:v>8.9</c:v>
                </c:pt>
                <c:pt idx="327">
                  <c:v>8.6999999999999993</c:v>
                </c:pt>
                <c:pt idx="328">
                  <c:v>5.5</c:v>
                </c:pt>
                <c:pt idx="329">
                  <c:v>5.7</c:v>
                </c:pt>
                <c:pt idx="330">
                  <c:v>6.3</c:v>
                </c:pt>
                <c:pt idx="331">
                  <c:v>5.9</c:v>
                </c:pt>
                <c:pt idx="332">
                  <c:v>7.6</c:v>
                </c:pt>
                <c:pt idx="333">
                  <c:v>6.6</c:v>
                </c:pt>
                <c:pt idx="334">
                  <c:v>5.3</c:v>
                </c:pt>
                <c:pt idx="335">
                  <c:v>6</c:v>
                </c:pt>
                <c:pt idx="336">
                  <c:v>8</c:v>
                </c:pt>
                <c:pt idx="337">
                  <c:v>5.6</c:v>
                </c:pt>
                <c:pt idx="338">
                  <c:v>5.9</c:v>
                </c:pt>
                <c:pt idx="339">
                  <c:v>7.3</c:v>
                </c:pt>
                <c:pt idx="340">
                  <c:v>7.9</c:v>
                </c:pt>
                <c:pt idx="341">
                  <c:v>6.8</c:v>
                </c:pt>
                <c:pt idx="342">
                  <c:v>6.6</c:v>
                </c:pt>
                <c:pt idx="343">
                  <c:v>6.6</c:v>
                </c:pt>
                <c:pt idx="344">
                  <c:v>7</c:v>
                </c:pt>
                <c:pt idx="345">
                  <c:v>7</c:v>
                </c:pt>
                <c:pt idx="346">
                  <c:v>7.3</c:v>
                </c:pt>
                <c:pt idx="347">
                  <c:v>5.5</c:v>
                </c:pt>
                <c:pt idx="348">
                  <c:v>8.5</c:v>
                </c:pt>
                <c:pt idx="349">
                  <c:v>7.5</c:v>
                </c:pt>
                <c:pt idx="350">
                  <c:v>7</c:v>
                </c:pt>
                <c:pt idx="351">
                  <c:v>7.8</c:v>
                </c:pt>
                <c:pt idx="352">
                  <c:v>7.6</c:v>
                </c:pt>
                <c:pt idx="353">
                  <c:v>7.6</c:v>
                </c:pt>
                <c:pt idx="354">
                  <c:v>6.8</c:v>
                </c:pt>
                <c:pt idx="355">
                  <c:v>5</c:v>
                </c:pt>
                <c:pt idx="356">
                  <c:v>7.1</c:v>
                </c:pt>
                <c:pt idx="357">
                  <c:v>5.5</c:v>
                </c:pt>
                <c:pt idx="358">
                  <c:v>5.6</c:v>
                </c:pt>
                <c:pt idx="359">
                  <c:v>7.1</c:v>
                </c:pt>
                <c:pt idx="360">
                  <c:v>4.9000000000000004</c:v>
                </c:pt>
                <c:pt idx="361">
                  <c:v>7.4</c:v>
                </c:pt>
                <c:pt idx="362">
                  <c:v>5.7</c:v>
                </c:pt>
                <c:pt idx="363">
                  <c:v>6.4</c:v>
                </c:pt>
                <c:pt idx="364">
                  <c:v>5.9</c:v>
                </c:pt>
                <c:pt idx="365">
                  <c:v>5.5</c:v>
                </c:pt>
                <c:pt idx="366">
                  <c:v>6.9</c:v>
                </c:pt>
                <c:pt idx="367">
                  <c:v>6.2</c:v>
                </c:pt>
                <c:pt idx="368">
                  <c:v>7</c:v>
                </c:pt>
                <c:pt idx="369">
                  <c:v>5.6</c:v>
                </c:pt>
                <c:pt idx="370">
                  <c:v>7</c:v>
                </c:pt>
                <c:pt idx="371">
                  <c:v>6.8</c:v>
                </c:pt>
                <c:pt idx="372">
                  <c:v>5.4</c:v>
                </c:pt>
                <c:pt idx="373">
                  <c:v>6.1</c:v>
                </c:pt>
                <c:pt idx="374">
                  <c:v>6.7</c:v>
                </c:pt>
                <c:pt idx="375">
                  <c:v>4.3</c:v>
                </c:pt>
                <c:pt idx="376">
                  <c:v>6.9</c:v>
                </c:pt>
                <c:pt idx="377">
                  <c:v>8</c:v>
                </c:pt>
                <c:pt idx="378">
                  <c:v>4.4000000000000004</c:v>
                </c:pt>
                <c:pt idx="379">
                  <c:v>7.3</c:v>
                </c:pt>
                <c:pt idx="380">
                  <c:v>6.3</c:v>
                </c:pt>
                <c:pt idx="381">
                  <c:v>6.7</c:v>
                </c:pt>
                <c:pt idx="382">
                  <c:v>7.7</c:v>
                </c:pt>
                <c:pt idx="383">
                  <c:v>6.5</c:v>
                </c:pt>
                <c:pt idx="384">
                  <c:v>7.8</c:v>
                </c:pt>
                <c:pt idx="385">
                  <c:v>6.4</c:v>
                </c:pt>
                <c:pt idx="386">
                  <c:v>7.8</c:v>
                </c:pt>
                <c:pt idx="387">
                  <c:v>5.8</c:v>
                </c:pt>
                <c:pt idx="388">
                  <c:v>7.1</c:v>
                </c:pt>
                <c:pt idx="389">
                  <c:v>7.1</c:v>
                </c:pt>
                <c:pt idx="390">
                  <c:v>6.8</c:v>
                </c:pt>
                <c:pt idx="391">
                  <c:v>4.8</c:v>
                </c:pt>
                <c:pt idx="392">
                  <c:v>6.2</c:v>
                </c:pt>
                <c:pt idx="393">
                  <c:v>6.9</c:v>
                </c:pt>
                <c:pt idx="394">
                  <c:v>7.3</c:v>
                </c:pt>
                <c:pt idx="395">
                  <c:v>6.6</c:v>
                </c:pt>
                <c:pt idx="396">
                  <c:v>6.9</c:v>
                </c:pt>
                <c:pt idx="397">
                  <c:v>6.2</c:v>
                </c:pt>
                <c:pt idx="398">
                  <c:v>6.7</c:v>
                </c:pt>
                <c:pt idx="399">
                  <c:v>7.6</c:v>
                </c:pt>
                <c:pt idx="400">
                  <c:v>6.7</c:v>
                </c:pt>
                <c:pt idx="401">
                  <c:v>6.2</c:v>
                </c:pt>
                <c:pt idx="402">
                  <c:v>7.3</c:v>
                </c:pt>
                <c:pt idx="403">
                  <c:v>6</c:v>
                </c:pt>
                <c:pt idx="404">
                  <c:v>7.1</c:v>
                </c:pt>
                <c:pt idx="405">
                  <c:v>7.1</c:v>
                </c:pt>
                <c:pt idx="406">
                  <c:v>5.5</c:v>
                </c:pt>
                <c:pt idx="407">
                  <c:v>5.6</c:v>
                </c:pt>
                <c:pt idx="408">
                  <c:v>7.5</c:v>
                </c:pt>
                <c:pt idx="409">
                  <c:v>5.4</c:v>
                </c:pt>
                <c:pt idx="410">
                  <c:v>4.3</c:v>
                </c:pt>
                <c:pt idx="411">
                  <c:v>4.9000000000000004</c:v>
                </c:pt>
                <c:pt idx="412">
                  <c:v>7.1</c:v>
                </c:pt>
                <c:pt idx="413">
                  <c:v>6.4</c:v>
                </c:pt>
                <c:pt idx="414">
                  <c:v>4.3</c:v>
                </c:pt>
                <c:pt idx="415">
                  <c:v>6.1</c:v>
                </c:pt>
                <c:pt idx="416">
                  <c:v>7</c:v>
                </c:pt>
                <c:pt idx="417">
                  <c:v>7.7</c:v>
                </c:pt>
                <c:pt idx="418">
                  <c:v>5.9</c:v>
                </c:pt>
                <c:pt idx="419">
                  <c:v>6.7</c:v>
                </c:pt>
                <c:pt idx="420">
                  <c:v>6.5</c:v>
                </c:pt>
                <c:pt idx="421">
                  <c:v>7.1</c:v>
                </c:pt>
                <c:pt idx="422">
                  <c:v>7.3</c:v>
                </c:pt>
                <c:pt idx="423">
                  <c:v>6.5</c:v>
                </c:pt>
                <c:pt idx="424">
                  <c:v>7</c:v>
                </c:pt>
                <c:pt idx="425">
                  <c:v>6.8</c:v>
                </c:pt>
                <c:pt idx="426">
                  <c:v>7.2</c:v>
                </c:pt>
                <c:pt idx="427">
                  <c:v>6.1</c:v>
                </c:pt>
                <c:pt idx="428">
                  <c:v>6.7</c:v>
                </c:pt>
                <c:pt idx="429">
                  <c:v>6.4</c:v>
                </c:pt>
                <c:pt idx="430">
                  <c:v>4.4000000000000004</c:v>
                </c:pt>
                <c:pt idx="431">
                  <c:v>5.4</c:v>
                </c:pt>
                <c:pt idx="432">
                  <c:v>6.5</c:v>
                </c:pt>
                <c:pt idx="433">
                  <c:v>6.7</c:v>
                </c:pt>
                <c:pt idx="434">
                  <c:v>8.1</c:v>
                </c:pt>
                <c:pt idx="435">
                  <c:v>5.6</c:v>
                </c:pt>
                <c:pt idx="436">
                  <c:v>6.3</c:v>
                </c:pt>
                <c:pt idx="437">
                  <c:v>7.3</c:v>
                </c:pt>
                <c:pt idx="438">
                  <c:v>6.1</c:v>
                </c:pt>
                <c:pt idx="439">
                  <c:v>7.7</c:v>
                </c:pt>
                <c:pt idx="440">
                  <c:v>6.4</c:v>
                </c:pt>
                <c:pt idx="441">
                  <c:v>6.8</c:v>
                </c:pt>
                <c:pt idx="442">
                  <c:v>6.6</c:v>
                </c:pt>
                <c:pt idx="443">
                  <c:v>7.2</c:v>
                </c:pt>
                <c:pt idx="444">
                  <c:v>6.9</c:v>
                </c:pt>
                <c:pt idx="445">
                  <c:v>5.2</c:v>
                </c:pt>
                <c:pt idx="446">
                  <c:v>4.9000000000000004</c:v>
                </c:pt>
                <c:pt idx="447">
                  <c:v>6.3</c:v>
                </c:pt>
                <c:pt idx="448">
                  <c:v>5.6</c:v>
                </c:pt>
                <c:pt idx="449">
                  <c:v>5.5</c:v>
                </c:pt>
                <c:pt idx="450">
                  <c:v>6.7</c:v>
                </c:pt>
                <c:pt idx="451">
                  <c:v>7.6</c:v>
                </c:pt>
                <c:pt idx="452">
                  <c:v>5.7</c:v>
                </c:pt>
                <c:pt idx="453">
                  <c:v>4.5999999999999996</c:v>
                </c:pt>
                <c:pt idx="454">
                  <c:v>7</c:v>
                </c:pt>
                <c:pt idx="455">
                  <c:v>5.2</c:v>
                </c:pt>
                <c:pt idx="456">
                  <c:v>5.0999999999999996</c:v>
                </c:pt>
                <c:pt idx="457">
                  <c:v>6.6</c:v>
                </c:pt>
                <c:pt idx="458">
                  <c:v>6.7</c:v>
                </c:pt>
                <c:pt idx="459">
                  <c:v>7.3</c:v>
                </c:pt>
                <c:pt idx="460">
                  <c:v>5.9</c:v>
                </c:pt>
                <c:pt idx="461">
                  <c:v>5.6</c:v>
                </c:pt>
                <c:pt idx="462">
                  <c:v>6.5</c:v>
                </c:pt>
                <c:pt idx="463">
                  <c:v>5.9</c:v>
                </c:pt>
                <c:pt idx="464">
                  <c:v>7</c:v>
                </c:pt>
                <c:pt idx="465">
                  <c:v>5.3</c:v>
                </c:pt>
                <c:pt idx="466">
                  <c:v>5.9</c:v>
                </c:pt>
                <c:pt idx="467">
                  <c:v>6.3</c:v>
                </c:pt>
                <c:pt idx="468">
                  <c:v>6.3</c:v>
                </c:pt>
                <c:pt idx="469">
                  <c:v>7.3</c:v>
                </c:pt>
                <c:pt idx="470">
                  <c:v>5.8</c:v>
                </c:pt>
                <c:pt idx="471">
                  <c:v>5.2</c:v>
                </c:pt>
                <c:pt idx="472">
                  <c:v>2.4</c:v>
                </c:pt>
                <c:pt idx="473">
                  <c:v>5.7</c:v>
                </c:pt>
                <c:pt idx="474">
                  <c:v>5.8</c:v>
                </c:pt>
                <c:pt idx="475">
                  <c:v>5.6</c:v>
                </c:pt>
                <c:pt idx="476">
                  <c:v>6</c:v>
                </c:pt>
                <c:pt idx="477">
                  <c:v>5.8</c:v>
                </c:pt>
                <c:pt idx="478">
                  <c:v>6</c:v>
                </c:pt>
                <c:pt idx="479">
                  <c:v>5.7</c:v>
                </c:pt>
                <c:pt idx="480">
                  <c:v>6</c:v>
                </c:pt>
                <c:pt idx="481">
                  <c:v>7.8</c:v>
                </c:pt>
                <c:pt idx="482">
                  <c:v>4.2</c:v>
                </c:pt>
                <c:pt idx="483">
                  <c:v>5.6</c:v>
                </c:pt>
                <c:pt idx="484">
                  <c:v>8.1999999999999993</c:v>
                </c:pt>
                <c:pt idx="485">
                  <c:v>8.5</c:v>
                </c:pt>
                <c:pt idx="486">
                  <c:v>5.8</c:v>
                </c:pt>
                <c:pt idx="487">
                  <c:v>6.5</c:v>
                </c:pt>
                <c:pt idx="488">
                  <c:v>7.2</c:v>
                </c:pt>
                <c:pt idx="489">
                  <c:v>6.7</c:v>
                </c:pt>
                <c:pt idx="490">
                  <c:v>3.4</c:v>
                </c:pt>
                <c:pt idx="491">
                  <c:v>5.9</c:v>
                </c:pt>
                <c:pt idx="492">
                  <c:v>7.8</c:v>
                </c:pt>
                <c:pt idx="493">
                  <c:v>5.9</c:v>
                </c:pt>
                <c:pt idx="494">
                  <c:v>4.0999999999999996</c:v>
                </c:pt>
                <c:pt idx="495">
                  <c:v>6.8</c:v>
                </c:pt>
                <c:pt idx="496">
                  <c:v>5.8</c:v>
                </c:pt>
                <c:pt idx="497">
                  <c:v>7.5</c:v>
                </c:pt>
                <c:pt idx="498">
                  <c:v>6.9</c:v>
                </c:pt>
                <c:pt idx="499">
                  <c:v>6.5</c:v>
                </c:pt>
                <c:pt idx="500">
                  <c:v>6.9</c:v>
                </c:pt>
                <c:pt idx="501">
                  <c:v>7.9</c:v>
                </c:pt>
                <c:pt idx="502">
                  <c:v>7.4</c:v>
                </c:pt>
                <c:pt idx="503">
                  <c:v>6.7</c:v>
                </c:pt>
                <c:pt idx="504">
                  <c:v>7.4</c:v>
                </c:pt>
                <c:pt idx="505">
                  <c:v>6.9</c:v>
                </c:pt>
                <c:pt idx="506">
                  <c:v>6.8</c:v>
                </c:pt>
                <c:pt idx="507">
                  <c:v>6.7</c:v>
                </c:pt>
                <c:pt idx="508">
                  <c:v>5.0999999999999996</c:v>
                </c:pt>
                <c:pt idx="509">
                  <c:v>4.0999999999999996</c:v>
                </c:pt>
                <c:pt idx="510">
                  <c:v>7.3</c:v>
                </c:pt>
                <c:pt idx="511">
                  <c:v>6</c:v>
                </c:pt>
                <c:pt idx="512">
                  <c:v>7.3</c:v>
                </c:pt>
                <c:pt idx="513">
                  <c:v>5.4</c:v>
                </c:pt>
                <c:pt idx="514">
                  <c:v>5.9</c:v>
                </c:pt>
                <c:pt idx="515">
                  <c:v>7.1</c:v>
                </c:pt>
                <c:pt idx="516">
                  <c:v>6</c:v>
                </c:pt>
                <c:pt idx="517">
                  <c:v>6.5</c:v>
                </c:pt>
                <c:pt idx="518">
                  <c:v>5.7</c:v>
                </c:pt>
                <c:pt idx="519">
                  <c:v>7.6</c:v>
                </c:pt>
                <c:pt idx="520">
                  <c:v>6.6</c:v>
                </c:pt>
                <c:pt idx="521">
                  <c:v>5.4</c:v>
                </c:pt>
                <c:pt idx="522">
                  <c:v>7.3</c:v>
                </c:pt>
                <c:pt idx="523">
                  <c:v>6.5</c:v>
                </c:pt>
                <c:pt idx="524">
                  <c:v>6.6</c:v>
                </c:pt>
                <c:pt idx="525">
                  <c:v>6.6</c:v>
                </c:pt>
                <c:pt idx="526">
                  <c:v>5.9</c:v>
                </c:pt>
                <c:pt idx="527">
                  <c:v>6.7</c:v>
                </c:pt>
                <c:pt idx="528">
                  <c:v>6.1</c:v>
                </c:pt>
                <c:pt idx="529">
                  <c:v>6.6</c:v>
                </c:pt>
                <c:pt idx="530">
                  <c:v>6.6</c:v>
                </c:pt>
                <c:pt idx="531">
                  <c:v>5.3</c:v>
                </c:pt>
                <c:pt idx="532">
                  <c:v>6</c:v>
                </c:pt>
                <c:pt idx="533">
                  <c:v>4.7</c:v>
                </c:pt>
                <c:pt idx="534">
                  <c:v>6.1</c:v>
                </c:pt>
                <c:pt idx="535">
                  <c:v>7.2</c:v>
                </c:pt>
                <c:pt idx="536">
                  <c:v>6.4</c:v>
                </c:pt>
                <c:pt idx="537">
                  <c:v>6.1</c:v>
                </c:pt>
                <c:pt idx="538">
                  <c:v>5.9</c:v>
                </c:pt>
                <c:pt idx="539">
                  <c:v>6</c:v>
                </c:pt>
                <c:pt idx="540">
                  <c:v>6.3</c:v>
                </c:pt>
                <c:pt idx="541">
                  <c:v>5.6</c:v>
                </c:pt>
                <c:pt idx="542">
                  <c:v>6.4</c:v>
                </c:pt>
                <c:pt idx="543">
                  <c:v>7.1</c:v>
                </c:pt>
                <c:pt idx="544">
                  <c:v>6.6</c:v>
                </c:pt>
                <c:pt idx="545">
                  <c:v>4.5999999999999996</c:v>
                </c:pt>
                <c:pt idx="546">
                  <c:v>8.4</c:v>
                </c:pt>
                <c:pt idx="547">
                  <c:v>7.1</c:v>
                </c:pt>
                <c:pt idx="548">
                  <c:v>7.4</c:v>
                </c:pt>
                <c:pt idx="549">
                  <c:v>6.9</c:v>
                </c:pt>
                <c:pt idx="550">
                  <c:v>4.5</c:v>
                </c:pt>
                <c:pt idx="551">
                  <c:v>7.1</c:v>
                </c:pt>
                <c:pt idx="552">
                  <c:v>6.5</c:v>
                </c:pt>
                <c:pt idx="553">
                  <c:v>5.3</c:v>
                </c:pt>
                <c:pt idx="554">
                  <c:v>6.7</c:v>
                </c:pt>
                <c:pt idx="555">
                  <c:v>7.2</c:v>
                </c:pt>
                <c:pt idx="556">
                  <c:v>7.2</c:v>
                </c:pt>
                <c:pt idx="557">
                  <c:v>5.5</c:v>
                </c:pt>
                <c:pt idx="558">
                  <c:v>5.8</c:v>
                </c:pt>
                <c:pt idx="559">
                  <c:v>6</c:v>
                </c:pt>
                <c:pt idx="560">
                  <c:v>6.6</c:v>
                </c:pt>
                <c:pt idx="561">
                  <c:v>8.3000000000000007</c:v>
                </c:pt>
                <c:pt idx="562">
                  <c:v>6.7</c:v>
                </c:pt>
                <c:pt idx="563">
                  <c:v>6</c:v>
                </c:pt>
                <c:pt idx="564">
                  <c:v>7.1</c:v>
                </c:pt>
                <c:pt idx="565">
                  <c:v>6</c:v>
                </c:pt>
                <c:pt idx="566">
                  <c:v>6.9</c:v>
                </c:pt>
                <c:pt idx="567">
                  <c:v>5.6</c:v>
                </c:pt>
                <c:pt idx="568">
                  <c:v>5.6</c:v>
                </c:pt>
                <c:pt idx="569">
                  <c:v>4.5</c:v>
                </c:pt>
                <c:pt idx="570">
                  <c:v>7.1</c:v>
                </c:pt>
                <c:pt idx="571">
                  <c:v>6.5</c:v>
                </c:pt>
                <c:pt idx="572">
                  <c:v>6.4</c:v>
                </c:pt>
                <c:pt idx="573">
                  <c:v>5.8</c:v>
                </c:pt>
                <c:pt idx="574">
                  <c:v>8</c:v>
                </c:pt>
                <c:pt idx="575">
                  <c:v>6.2</c:v>
                </c:pt>
                <c:pt idx="576">
                  <c:v>7.2</c:v>
                </c:pt>
                <c:pt idx="577">
                  <c:v>6.1</c:v>
                </c:pt>
                <c:pt idx="578">
                  <c:v>7.6</c:v>
                </c:pt>
                <c:pt idx="579">
                  <c:v>6.3</c:v>
                </c:pt>
                <c:pt idx="580">
                  <c:v>6.3</c:v>
                </c:pt>
                <c:pt idx="581">
                  <c:v>6.3</c:v>
                </c:pt>
                <c:pt idx="582">
                  <c:v>7.7</c:v>
                </c:pt>
                <c:pt idx="583">
                  <c:v>7</c:v>
                </c:pt>
                <c:pt idx="584">
                  <c:v>5.3</c:v>
                </c:pt>
                <c:pt idx="585">
                  <c:v>5.6</c:v>
                </c:pt>
                <c:pt idx="586">
                  <c:v>5.2</c:v>
                </c:pt>
                <c:pt idx="587">
                  <c:v>5.4</c:v>
                </c:pt>
                <c:pt idx="588">
                  <c:v>6.4</c:v>
                </c:pt>
                <c:pt idx="589">
                  <c:v>5.9</c:v>
                </c:pt>
                <c:pt idx="590">
                  <c:v>6.3</c:v>
                </c:pt>
                <c:pt idx="591">
                  <c:v>6.5</c:v>
                </c:pt>
                <c:pt idx="592">
                  <c:v>3</c:v>
                </c:pt>
                <c:pt idx="593">
                  <c:v>3.6</c:v>
                </c:pt>
                <c:pt idx="594">
                  <c:v>5.8</c:v>
                </c:pt>
                <c:pt idx="595">
                  <c:v>6.2</c:v>
                </c:pt>
                <c:pt idx="596">
                  <c:v>5.4</c:v>
                </c:pt>
                <c:pt idx="597">
                  <c:v>6.1</c:v>
                </c:pt>
                <c:pt idx="598">
                  <c:v>4.2</c:v>
                </c:pt>
                <c:pt idx="599">
                  <c:v>6.7</c:v>
                </c:pt>
                <c:pt idx="600">
                  <c:v>4.2</c:v>
                </c:pt>
                <c:pt idx="601">
                  <c:v>6.4</c:v>
                </c:pt>
                <c:pt idx="602">
                  <c:v>4.9000000000000004</c:v>
                </c:pt>
                <c:pt idx="603">
                  <c:v>6.8</c:v>
                </c:pt>
                <c:pt idx="604">
                  <c:v>7.7</c:v>
                </c:pt>
                <c:pt idx="605">
                  <c:v>5.6</c:v>
                </c:pt>
                <c:pt idx="606">
                  <c:v>6.4</c:v>
                </c:pt>
                <c:pt idx="607">
                  <c:v>7.2</c:v>
                </c:pt>
                <c:pt idx="608">
                  <c:v>6</c:v>
                </c:pt>
                <c:pt idx="609">
                  <c:v>5.9</c:v>
                </c:pt>
                <c:pt idx="610">
                  <c:v>7.9</c:v>
                </c:pt>
                <c:pt idx="611">
                  <c:v>7.1</c:v>
                </c:pt>
                <c:pt idx="612">
                  <c:v>5.9</c:v>
                </c:pt>
                <c:pt idx="613">
                  <c:v>6.2</c:v>
                </c:pt>
                <c:pt idx="614">
                  <c:v>7</c:v>
                </c:pt>
                <c:pt idx="615">
                  <c:v>5.4</c:v>
                </c:pt>
                <c:pt idx="616">
                  <c:v>8.6</c:v>
                </c:pt>
                <c:pt idx="617">
                  <c:v>6.5</c:v>
                </c:pt>
                <c:pt idx="618">
                  <c:v>6.4</c:v>
                </c:pt>
                <c:pt idx="619">
                  <c:v>7.6</c:v>
                </c:pt>
                <c:pt idx="620">
                  <c:v>5.5</c:v>
                </c:pt>
                <c:pt idx="621">
                  <c:v>7.4</c:v>
                </c:pt>
                <c:pt idx="622">
                  <c:v>8.6999999999999993</c:v>
                </c:pt>
                <c:pt idx="623">
                  <c:v>7.6</c:v>
                </c:pt>
                <c:pt idx="624">
                  <c:v>7.5</c:v>
                </c:pt>
                <c:pt idx="625">
                  <c:v>5.5</c:v>
                </c:pt>
                <c:pt idx="626">
                  <c:v>7.6</c:v>
                </c:pt>
                <c:pt idx="627">
                  <c:v>6.5</c:v>
                </c:pt>
                <c:pt idx="628">
                  <c:v>6.9</c:v>
                </c:pt>
                <c:pt idx="629">
                  <c:v>6.7</c:v>
                </c:pt>
                <c:pt idx="630">
                  <c:v>6.6</c:v>
                </c:pt>
                <c:pt idx="631">
                  <c:v>7.2</c:v>
                </c:pt>
                <c:pt idx="632">
                  <c:v>6.4</c:v>
                </c:pt>
                <c:pt idx="633">
                  <c:v>6.4</c:v>
                </c:pt>
                <c:pt idx="634">
                  <c:v>6</c:v>
                </c:pt>
                <c:pt idx="635">
                  <c:v>6.1</c:v>
                </c:pt>
                <c:pt idx="636">
                  <c:v>6</c:v>
                </c:pt>
                <c:pt idx="637">
                  <c:v>6.4</c:v>
                </c:pt>
                <c:pt idx="638">
                  <c:v>6.4</c:v>
                </c:pt>
                <c:pt idx="639">
                  <c:v>7.3</c:v>
                </c:pt>
                <c:pt idx="640">
                  <c:v>5.2</c:v>
                </c:pt>
                <c:pt idx="641">
                  <c:v>6.6</c:v>
                </c:pt>
                <c:pt idx="642">
                  <c:v>6.3</c:v>
                </c:pt>
                <c:pt idx="643">
                  <c:v>5.9</c:v>
                </c:pt>
                <c:pt idx="644">
                  <c:v>6.7</c:v>
                </c:pt>
                <c:pt idx="645">
                  <c:v>5.4</c:v>
                </c:pt>
                <c:pt idx="646">
                  <c:v>6.4</c:v>
                </c:pt>
                <c:pt idx="647">
                  <c:v>6.7</c:v>
                </c:pt>
                <c:pt idx="648">
                  <c:v>6.2</c:v>
                </c:pt>
                <c:pt idx="649">
                  <c:v>6.1</c:v>
                </c:pt>
                <c:pt idx="650">
                  <c:v>8.8000000000000007</c:v>
                </c:pt>
                <c:pt idx="651">
                  <c:v>7.1</c:v>
                </c:pt>
                <c:pt idx="652">
                  <c:v>5.7</c:v>
                </c:pt>
                <c:pt idx="653">
                  <c:v>5</c:v>
                </c:pt>
                <c:pt idx="654">
                  <c:v>5.0999999999999996</c:v>
                </c:pt>
                <c:pt idx="655">
                  <c:v>6.9</c:v>
                </c:pt>
                <c:pt idx="656">
                  <c:v>4.8</c:v>
                </c:pt>
                <c:pt idx="657">
                  <c:v>6.5</c:v>
                </c:pt>
                <c:pt idx="658">
                  <c:v>5.0999999999999996</c:v>
                </c:pt>
                <c:pt idx="659">
                  <c:v>7.1</c:v>
                </c:pt>
                <c:pt idx="660">
                  <c:v>7.5</c:v>
                </c:pt>
                <c:pt idx="661">
                  <c:v>6.2</c:v>
                </c:pt>
                <c:pt idx="662">
                  <c:v>6.3</c:v>
                </c:pt>
                <c:pt idx="663">
                  <c:v>8.1</c:v>
                </c:pt>
                <c:pt idx="664">
                  <c:v>6.6</c:v>
                </c:pt>
                <c:pt idx="665">
                  <c:v>6.9</c:v>
                </c:pt>
                <c:pt idx="666">
                  <c:v>6.1</c:v>
                </c:pt>
                <c:pt idx="667">
                  <c:v>4.3</c:v>
                </c:pt>
                <c:pt idx="668">
                  <c:v>6.6</c:v>
                </c:pt>
                <c:pt idx="669">
                  <c:v>6.8</c:v>
                </c:pt>
                <c:pt idx="670">
                  <c:v>3.8</c:v>
                </c:pt>
                <c:pt idx="671">
                  <c:v>5.9</c:v>
                </c:pt>
                <c:pt idx="672">
                  <c:v>7.9</c:v>
                </c:pt>
                <c:pt idx="673">
                  <c:v>6.3</c:v>
                </c:pt>
                <c:pt idx="674">
                  <c:v>5.5</c:v>
                </c:pt>
                <c:pt idx="675">
                  <c:v>7.7</c:v>
                </c:pt>
                <c:pt idx="676">
                  <c:v>6.3</c:v>
                </c:pt>
                <c:pt idx="677">
                  <c:v>7.1</c:v>
                </c:pt>
                <c:pt idx="678">
                  <c:v>8.5</c:v>
                </c:pt>
                <c:pt idx="679">
                  <c:v>5.8</c:v>
                </c:pt>
                <c:pt idx="680">
                  <c:v>8.1</c:v>
                </c:pt>
                <c:pt idx="681">
                  <c:v>7.9</c:v>
                </c:pt>
                <c:pt idx="682">
                  <c:v>7.2</c:v>
                </c:pt>
                <c:pt idx="683">
                  <c:v>6.3</c:v>
                </c:pt>
                <c:pt idx="684">
                  <c:v>8.1</c:v>
                </c:pt>
                <c:pt idx="685">
                  <c:v>7</c:v>
                </c:pt>
                <c:pt idx="686">
                  <c:v>5.5</c:v>
                </c:pt>
                <c:pt idx="687">
                  <c:v>6.7</c:v>
                </c:pt>
                <c:pt idx="688">
                  <c:v>5.2</c:v>
                </c:pt>
                <c:pt idx="689">
                  <c:v>7</c:v>
                </c:pt>
                <c:pt idx="690">
                  <c:v>6.1</c:v>
                </c:pt>
                <c:pt idx="691">
                  <c:v>6.6</c:v>
                </c:pt>
                <c:pt idx="692">
                  <c:v>5.5</c:v>
                </c:pt>
                <c:pt idx="693">
                  <c:v>5.9</c:v>
                </c:pt>
                <c:pt idx="694">
                  <c:v>5.4</c:v>
                </c:pt>
                <c:pt idx="695">
                  <c:v>6.4</c:v>
                </c:pt>
                <c:pt idx="696">
                  <c:v>5.7</c:v>
                </c:pt>
                <c:pt idx="697">
                  <c:v>6.7</c:v>
                </c:pt>
                <c:pt idx="698">
                  <c:v>7.1</c:v>
                </c:pt>
                <c:pt idx="699">
                  <c:v>6.8</c:v>
                </c:pt>
                <c:pt idx="700">
                  <c:v>6.5</c:v>
                </c:pt>
                <c:pt idx="701">
                  <c:v>7.6</c:v>
                </c:pt>
                <c:pt idx="702">
                  <c:v>5.5</c:v>
                </c:pt>
                <c:pt idx="703">
                  <c:v>6.5</c:v>
                </c:pt>
                <c:pt idx="704">
                  <c:v>7</c:v>
                </c:pt>
                <c:pt idx="705">
                  <c:v>5.8</c:v>
                </c:pt>
                <c:pt idx="706">
                  <c:v>7.3</c:v>
                </c:pt>
                <c:pt idx="707">
                  <c:v>6.6</c:v>
                </c:pt>
                <c:pt idx="708">
                  <c:v>4.4000000000000004</c:v>
                </c:pt>
                <c:pt idx="709">
                  <c:v>7.7</c:v>
                </c:pt>
                <c:pt idx="710">
                  <c:v>5</c:v>
                </c:pt>
                <c:pt idx="711">
                  <c:v>7.7</c:v>
                </c:pt>
                <c:pt idx="712">
                  <c:v>4.4000000000000004</c:v>
                </c:pt>
                <c:pt idx="713">
                  <c:v>6.1</c:v>
                </c:pt>
                <c:pt idx="714">
                  <c:v>5.4</c:v>
                </c:pt>
                <c:pt idx="715">
                  <c:v>6.8</c:v>
                </c:pt>
                <c:pt idx="716">
                  <c:v>6.5</c:v>
                </c:pt>
                <c:pt idx="717">
                  <c:v>7</c:v>
                </c:pt>
                <c:pt idx="718">
                  <c:v>6.3</c:v>
                </c:pt>
                <c:pt idx="719">
                  <c:v>6.3</c:v>
                </c:pt>
                <c:pt idx="720">
                  <c:v>6.1</c:v>
                </c:pt>
                <c:pt idx="721">
                  <c:v>6.1</c:v>
                </c:pt>
                <c:pt idx="722">
                  <c:v>5.3</c:v>
                </c:pt>
                <c:pt idx="723">
                  <c:v>5.4</c:v>
                </c:pt>
                <c:pt idx="724">
                  <c:v>6.2</c:v>
                </c:pt>
                <c:pt idx="725">
                  <c:v>6.6</c:v>
                </c:pt>
                <c:pt idx="726">
                  <c:v>5.9</c:v>
                </c:pt>
                <c:pt idx="727">
                  <c:v>6.3</c:v>
                </c:pt>
                <c:pt idx="728">
                  <c:v>7.2</c:v>
                </c:pt>
                <c:pt idx="729">
                  <c:v>6.8</c:v>
                </c:pt>
                <c:pt idx="730">
                  <c:v>6.1</c:v>
                </c:pt>
                <c:pt idx="731">
                  <c:v>7.8</c:v>
                </c:pt>
                <c:pt idx="732">
                  <c:v>5</c:v>
                </c:pt>
                <c:pt idx="733">
                  <c:v>6.2</c:v>
                </c:pt>
                <c:pt idx="734">
                  <c:v>6.7</c:v>
                </c:pt>
                <c:pt idx="735">
                  <c:v>4.9000000000000004</c:v>
                </c:pt>
                <c:pt idx="736">
                  <c:v>7.4</c:v>
                </c:pt>
                <c:pt idx="737">
                  <c:v>6.2</c:v>
                </c:pt>
                <c:pt idx="738">
                  <c:v>4.9000000000000004</c:v>
                </c:pt>
                <c:pt idx="739">
                  <c:v>6.1</c:v>
                </c:pt>
                <c:pt idx="740">
                  <c:v>6.1</c:v>
                </c:pt>
                <c:pt idx="741">
                  <c:v>6.4</c:v>
                </c:pt>
                <c:pt idx="742">
                  <c:v>6.3</c:v>
                </c:pt>
                <c:pt idx="743">
                  <c:v>6.6</c:v>
                </c:pt>
                <c:pt idx="744">
                  <c:v>5.7</c:v>
                </c:pt>
                <c:pt idx="745">
                  <c:v>5.9</c:v>
                </c:pt>
                <c:pt idx="746">
                  <c:v>6</c:v>
                </c:pt>
                <c:pt idx="747">
                  <c:v>6.1</c:v>
                </c:pt>
                <c:pt idx="748">
                  <c:v>6.7</c:v>
                </c:pt>
                <c:pt idx="749">
                  <c:v>6.7</c:v>
                </c:pt>
                <c:pt idx="750">
                  <c:v>7.9</c:v>
                </c:pt>
                <c:pt idx="751">
                  <c:v>4.3</c:v>
                </c:pt>
                <c:pt idx="752">
                  <c:v>5.7</c:v>
                </c:pt>
                <c:pt idx="753">
                  <c:v>6.7</c:v>
                </c:pt>
                <c:pt idx="754">
                  <c:v>6.7</c:v>
                </c:pt>
                <c:pt idx="755">
                  <c:v>8.1</c:v>
                </c:pt>
                <c:pt idx="756">
                  <c:v>6.1</c:v>
                </c:pt>
                <c:pt idx="757">
                  <c:v>5.6</c:v>
                </c:pt>
                <c:pt idx="758">
                  <c:v>6.6</c:v>
                </c:pt>
                <c:pt idx="759">
                  <c:v>6.9</c:v>
                </c:pt>
                <c:pt idx="760">
                  <c:v>4.8</c:v>
                </c:pt>
                <c:pt idx="761">
                  <c:v>6.2</c:v>
                </c:pt>
                <c:pt idx="762">
                  <c:v>6</c:v>
                </c:pt>
                <c:pt idx="763">
                  <c:v>4.9000000000000004</c:v>
                </c:pt>
                <c:pt idx="764">
                  <c:v>5.6</c:v>
                </c:pt>
                <c:pt idx="765">
                  <c:v>6.1</c:v>
                </c:pt>
                <c:pt idx="766">
                  <c:v>6.1</c:v>
                </c:pt>
                <c:pt idx="767">
                  <c:v>4.8</c:v>
                </c:pt>
                <c:pt idx="768">
                  <c:v>5.5</c:v>
                </c:pt>
                <c:pt idx="769">
                  <c:v>3.8</c:v>
                </c:pt>
                <c:pt idx="770">
                  <c:v>6.5</c:v>
                </c:pt>
                <c:pt idx="771">
                  <c:v>6.7</c:v>
                </c:pt>
                <c:pt idx="772">
                  <c:v>8.1</c:v>
                </c:pt>
                <c:pt idx="773">
                  <c:v>4.9000000000000004</c:v>
                </c:pt>
                <c:pt idx="774">
                  <c:v>7.3</c:v>
                </c:pt>
                <c:pt idx="775">
                  <c:v>6.4</c:v>
                </c:pt>
                <c:pt idx="776">
                  <c:v>6.7</c:v>
                </c:pt>
                <c:pt idx="777">
                  <c:v>3.6</c:v>
                </c:pt>
                <c:pt idx="778">
                  <c:v>5.7</c:v>
                </c:pt>
                <c:pt idx="779">
                  <c:v>6</c:v>
                </c:pt>
                <c:pt idx="780">
                  <c:v>4.7</c:v>
                </c:pt>
                <c:pt idx="781">
                  <c:v>6.3</c:v>
                </c:pt>
                <c:pt idx="782">
                  <c:v>5.9</c:v>
                </c:pt>
                <c:pt idx="783">
                  <c:v>5.9</c:v>
                </c:pt>
                <c:pt idx="784">
                  <c:v>7.5</c:v>
                </c:pt>
                <c:pt idx="785">
                  <c:v>5.6</c:v>
                </c:pt>
                <c:pt idx="786">
                  <c:v>6.4</c:v>
                </c:pt>
                <c:pt idx="787">
                  <c:v>6.3</c:v>
                </c:pt>
                <c:pt idx="788">
                  <c:v>4.3</c:v>
                </c:pt>
                <c:pt idx="789">
                  <c:v>5.9</c:v>
                </c:pt>
                <c:pt idx="790">
                  <c:v>5.5</c:v>
                </c:pt>
                <c:pt idx="791">
                  <c:v>6.2</c:v>
                </c:pt>
                <c:pt idx="792">
                  <c:v>8.8000000000000007</c:v>
                </c:pt>
                <c:pt idx="793">
                  <c:v>5.2</c:v>
                </c:pt>
                <c:pt idx="794">
                  <c:v>7</c:v>
                </c:pt>
                <c:pt idx="795">
                  <c:v>6.6</c:v>
                </c:pt>
                <c:pt idx="796">
                  <c:v>7.3</c:v>
                </c:pt>
                <c:pt idx="797">
                  <c:v>5.6</c:v>
                </c:pt>
                <c:pt idx="798">
                  <c:v>6.6</c:v>
                </c:pt>
                <c:pt idx="799">
                  <c:v>5.4</c:v>
                </c:pt>
                <c:pt idx="800">
                  <c:v>6.3</c:v>
                </c:pt>
                <c:pt idx="801">
                  <c:v>7.9</c:v>
                </c:pt>
                <c:pt idx="802">
                  <c:v>6.3</c:v>
                </c:pt>
                <c:pt idx="803">
                  <c:v>6</c:v>
                </c:pt>
                <c:pt idx="804">
                  <c:v>7.2</c:v>
                </c:pt>
                <c:pt idx="805">
                  <c:v>5.0999999999999996</c:v>
                </c:pt>
                <c:pt idx="806">
                  <c:v>7.3</c:v>
                </c:pt>
                <c:pt idx="807">
                  <c:v>8</c:v>
                </c:pt>
                <c:pt idx="808">
                  <c:v>6.2</c:v>
                </c:pt>
                <c:pt idx="809">
                  <c:v>6</c:v>
                </c:pt>
                <c:pt idx="810">
                  <c:v>6.7</c:v>
                </c:pt>
                <c:pt idx="811">
                  <c:v>8.1</c:v>
                </c:pt>
                <c:pt idx="812">
                  <c:v>6.4</c:v>
                </c:pt>
                <c:pt idx="813">
                  <c:v>8</c:v>
                </c:pt>
                <c:pt idx="814">
                  <c:v>6.3</c:v>
                </c:pt>
                <c:pt idx="815">
                  <c:v>6.4</c:v>
                </c:pt>
                <c:pt idx="816">
                  <c:v>6.6</c:v>
                </c:pt>
                <c:pt idx="817">
                  <c:v>6.4</c:v>
                </c:pt>
                <c:pt idx="818">
                  <c:v>6</c:v>
                </c:pt>
                <c:pt idx="819">
                  <c:v>6.6</c:v>
                </c:pt>
                <c:pt idx="820">
                  <c:v>5.9</c:v>
                </c:pt>
                <c:pt idx="821">
                  <c:v>6.4</c:v>
                </c:pt>
                <c:pt idx="822">
                  <c:v>6.3</c:v>
                </c:pt>
                <c:pt idx="823">
                  <c:v>7.3</c:v>
                </c:pt>
                <c:pt idx="824">
                  <c:v>6.8</c:v>
                </c:pt>
                <c:pt idx="825">
                  <c:v>7.2</c:v>
                </c:pt>
                <c:pt idx="826">
                  <c:v>5.7</c:v>
                </c:pt>
                <c:pt idx="827">
                  <c:v>6</c:v>
                </c:pt>
                <c:pt idx="828">
                  <c:v>6.5</c:v>
                </c:pt>
                <c:pt idx="829">
                  <c:v>5.8</c:v>
                </c:pt>
                <c:pt idx="830">
                  <c:v>5.8</c:v>
                </c:pt>
                <c:pt idx="831">
                  <c:v>6.7</c:v>
                </c:pt>
                <c:pt idx="832">
                  <c:v>7.8</c:v>
                </c:pt>
                <c:pt idx="833">
                  <c:v>5.6</c:v>
                </c:pt>
                <c:pt idx="834">
                  <c:v>5.8</c:v>
                </c:pt>
                <c:pt idx="835">
                  <c:v>7.4</c:v>
                </c:pt>
                <c:pt idx="836">
                  <c:v>6.9</c:v>
                </c:pt>
                <c:pt idx="837">
                  <c:v>5.5</c:v>
                </c:pt>
                <c:pt idx="838">
                  <c:v>6.3</c:v>
                </c:pt>
                <c:pt idx="839">
                  <c:v>4.7</c:v>
                </c:pt>
                <c:pt idx="840">
                  <c:v>5.6</c:v>
                </c:pt>
                <c:pt idx="841">
                  <c:v>6.4</c:v>
                </c:pt>
                <c:pt idx="842">
                  <c:v>4.2</c:v>
                </c:pt>
                <c:pt idx="843">
                  <c:v>6.4</c:v>
                </c:pt>
                <c:pt idx="844">
                  <c:v>7.7</c:v>
                </c:pt>
                <c:pt idx="845">
                  <c:v>6.7</c:v>
                </c:pt>
                <c:pt idx="846">
                  <c:v>7.7</c:v>
                </c:pt>
                <c:pt idx="847">
                  <c:v>5.7</c:v>
                </c:pt>
                <c:pt idx="848">
                  <c:v>7.6</c:v>
                </c:pt>
                <c:pt idx="849">
                  <c:v>6.4</c:v>
                </c:pt>
                <c:pt idx="850">
                  <c:v>5.6</c:v>
                </c:pt>
                <c:pt idx="851">
                  <c:v>6.8</c:v>
                </c:pt>
                <c:pt idx="852">
                  <c:v>2.4</c:v>
                </c:pt>
                <c:pt idx="853">
                  <c:v>6.2</c:v>
                </c:pt>
                <c:pt idx="854">
                  <c:v>5.9</c:v>
                </c:pt>
                <c:pt idx="855">
                  <c:v>7.1</c:v>
                </c:pt>
                <c:pt idx="856">
                  <c:v>7.6</c:v>
                </c:pt>
                <c:pt idx="857">
                  <c:v>5.5</c:v>
                </c:pt>
                <c:pt idx="858">
                  <c:v>7</c:v>
                </c:pt>
                <c:pt idx="859">
                  <c:v>7.1</c:v>
                </c:pt>
                <c:pt idx="860">
                  <c:v>7.4</c:v>
                </c:pt>
                <c:pt idx="861">
                  <c:v>7.6</c:v>
                </c:pt>
                <c:pt idx="862">
                  <c:v>5.9</c:v>
                </c:pt>
                <c:pt idx="863">
                  <c:v>5.9</c:v>
                </c:pt>
                <c:pt idx="864">
                  <c:v>8</c:v>
                </c:pt>
                <c:pt idx="865">
                  <c:v>7.4</c:v>
                </c:pt>
                <c:pt idx="866">
                  <c:v>5.8</c:v>
                </c:pt>
                <c:pt idx="867">
                  <c:v>6.3</c:v>
                </c:pt>
                <c:pt idx="868">
                  <c:v>5.7</c:v>
                </c:pt>
                <c:pt idx="869">
                  <c:v>5.0999999999999996</c:v>
                </c:pt>
                <c:pt idx="870">
                  <c:v>7.6</c:v>
                </c:pt>
                <c:pt idx="871">
                  <c:v>6.4</c:v>
                </c:pt>
                <c:pt idx="872">
                  <c:v>7.4</c:v>
                </c:pt>
                <c:pt idx="873">
                  <c:v>8.1999999999999993</c:v>
                </c:pt>
                <c:pt idx="874">
                  <c:v>6.5</c:v>
                </c:pt>
                <c:pt idx="875">
                  <c:v>5.5</c:v>
                </c:pt>
                <c:pt idx="876">
                  <c:v>6.5</c:v>
                </c:pt>
                <c:pt idx="877">
                  <c:v>5.6</c:v>
                </c:pt>
                <c:pt idx="878">
                  <c:v>4.5999999999999996</c:v>
                </c:pt>
                <c:pt idx="879">
                  <c:v>7.9</c:v>
                </c:pt>
                <c:pt idx="880">
                  <c:v>7.1</c:v>
                </c:pt>
                <c:pt idx="881">
                  <c:v>6.9</c:v>
                </c:pt>
                <c:pt idx="882">
                  <c:v>7.3</c:v>
                </c:pt>
                <c:pt idx="883">
                  <c:v>7</c:v>
                </c:pt>
                <c:pt idx="884">
                  <c:v>7.7</c:v>
                </c:pt>
                <c:pt idx="885">
                  <c:v>6.7</c:v>
                </c:pt>
                <c:pt idx="886">
                  <c:v>6.3</c:v>
                </c:pt>
                <c:pt idx="887">
                  <c:v>5.8</c:v>
                </c:pt>
                <c:pt idx="888">
                  <c:v>7.1</c:v>
                </c:pt>
                <c:pt idx="889">
                  <c:v>7.3</c:v>
                </c:pt>
                <c:pt idx="890">
                  <c:v>6.4</c:v>
                </c:pt>
                <c:pt idx="891">
                  <c:v>7.1</c:v>
                </c:pt>
                <c:pt idx="892">
                  <c:v>7.6</c:v>
                </c:pt>
                <c:pt idx="893">
                  <c:v>6.8</c:v>
                </c:pt>
                <c:pt idx="894">
                  <c:v>6.6</c:v>
                </c:pt>
                <c:pt idx="895">
                  <c:v>6.7</c:v>
                </c:pt>
                <c:pt idx="896">
                  <c:v>6.1</c:v>
                </c:pt>
                <c:pt idx="897">
                  <c:v>6</c:v>
                </c:pt>
                <c:pt idx="898">
                  <c:v>7.6</c:v>
                </c:pt>
                <c:pt idx="899">
                  <c:v>7.1</c:v>
                </c:pt>
                <c:pt idx="900">
                  <c:v>5</c:v>
                </c:pt>
                <c:pt idx="901">
                  <c:v>6.2</c:v>
                </c:pt>
                <c:pt idx="902">
                  <c:v>5.6</c:v>
                </c:pt>
                <c:pt idx="903">
                  <c:v>7.4</c:v>
                </c:pt>
                <c:pt idx="904">
                  <c:v>5</c:v>
                </c:pt>
                <c:pt idx="905">
                  <c:v>5.2</c:v>
                </c:pt>
                <c:pt idx="906">
                  <c:v>7.6</c:v>
                </c:pt>
                <c:pt idx="907">
                  <c:v>6.6</c:v>
                </c:pt>
                <c:pt idx="908">
                  <c:v>7</c:v>
                </c:pt>
                <c:pt idx="909">
                  <c:v>5.7</c:v>
                </c:pt>
                <c:pt idx="910">
                  <c:v>8.1999999999999993</c:v>
                </c:pt>
                <c:pt idx="911">
                  <c:v>6.2</c:v>
                </c:pt>
                <c:pt idx="912">
                  <c:v>6.6</c:v>
                </c:pt>
                <c:pt idx="913">
                  <c:v>4.7</c:v>
                </c:pt>
                <c:pt idx="914">
                  <c:v>6.3</c:v>
                </c:pt>
                <c:pt idx="915">
                  <c:v>6.1</c:v>
                </c:pt>
                <c:pt idx="916">
                  <c:v>6.7</c:v>
                </c:pt>
                <c:pt idx="917">
                  <c:v>6.1</c:v>
                </c:pt>
                <c:pt idx="918">
                  <c:v>7</c:v>
                </c:pt>
                <c:pt idx="919">
                  <c:v>7.4</c:v>
                </c:pt>
                <c:pt idx="920">
                  <c:v>7.3</c:v>
                </c:pt>
                <c:pt idx="921">
                  <c:v>5.8</c:v>
                </c:pt>
                <c:pt idx="922">
                  <c:v>6.7</c:v>
                </c:pt>
                <c:pt idx="923">
                  <c:v>5.8</c:v>
                </c:pt>
                <c:pt idx="924">
                  <c:v>7.8</c:v>
                </c:pt>
                <c:pt idx="925">
                  <c:v>6.6</c:v>
                </c:pt>
                <c:pt idx="926">
                  <c:v>6.5</c:v>
                </c:pt>
                <c:pt idx="927">
                  <c:v>6.7</c:v>
                </c:pt>
                <c:pt idx="928">
                  <c:v>7.3</c:v>
                </c:pt>
                <c:pt idx="929">
                  <c:v>5.8</c:v>
                </c:pt>
                <c:pt idx="930">
                  <c:v>5.5</c:v>
                </c:pt>
                <c:pt idx="931">
                  <c:v>6.3</c:v>
                </c:pt>
                <c:pt idx="932">
                  <c:v>7.4</c:v>
                </c:pt>
                <c:pt idx="933">
                  <c:v>5.9</c:v>
                </c:pt>
                <c:pt idx="934">
                  <c:v>6.2</c:v>
                </c:pt>
                <c:pt idx="935">
                  <c:v>5.9</c:v>
                </c:pt>
                <c:pt idx="936">
                  <c:v>6.5</c:v>
                </c:pt>
                <c:pt idx="937">
                  <c:v>4.4000000000000004</c:v>
                </c:pt>
                <c:pt idx="938">
                  <c:v>3.5</c:v>
                </c:pt>
                <c:pt idx="939">
                  <c:v>6.6</c:v>
                </c:pt>
                <c:pt idx="940">
                  <c:v>6</c:v>
                </c:pt>
                <c:pt idx="941">
                  <c:v>6.4</c:v>
                </c:pt>
                <c:pt idx="942">
                  <c:v>6.5</c:v>
                </c:pt>
                <c:pt idx="943">
                  <c:v>4.3</c:v>
                </c:pt>
                <c:pt idx="944">
                  <c:v>4.2</c:v>
                </c:pt>
                <c:pt idx="945">
                  <c:v>6.5</c:v>
                </c:pt>
                <c:pt idx="946">
                  <c:v>6.1</c:v>
                </c:pt>
                <c:pt idx="947">
                  <c:v>6.3</c:v>
                </c:pt>
                <c:pt idx="948">
                  <c:v>6.2</c:v>
                </c:pt>
                <c:pt idx="949">
                  <c:v>5.9</c:v>
                </c:pt>
                <c:pt idx="950">
                  <c:v>5.9</c:v>
                </c:pt>
                <c:pt idx="951">
                  <c:v>6.5</c:v>
                </c:pt>
                <c:pt idx="952">
                  <c:v>6.4</c:v>
                </c:pt>
                <c:pt idx="953">
                  <c:v>6.5</c:v>
                </c:pt>
                <c:pt idx="954">
                  <c:v>5.7</c:v>
                </c:pt>
                <c:pt idx="955">
                  <c:v>8</c:v>
                </c:pt>
                <c:pt idx="956">
                  <c:v>7.3</c:v>
                </c:pt>
                <c:pt idx="957">
                  <c:v>6.7</c:v>
                </c:pt>
                <c:pt idx="958">
                  <c:v>7.5</c:v>
                </c:pt>
                <c:pt idx="959">
                  <c:v>5.4</c:v>
                </c:pt>
                <c:pt idx="960">
                  <c:v>6.6</c:v>
                </c:pt>
                <c:pt idx="961">
                  <c:v>7.7</c:v>
                </c:pt>
                <c:pt idx="962">
                  <c:v>5.8</c:v>
                </c:pt>
                <c:pt idx="963">
                  <c:v>6.4</c:v>
                </c:pt>
                <c:pt idx="964">
                  <c:v>5.6</c:v>
                </c:pt>
                <c:pt idx="965">
                  <c:v>6</c:v>
                </c:pt>
                <c:pt idx="966">
                  <c:v>6.2</c:v>
                </c:pt>
                <c:pt idx="967">
                  <c:v>5.9</c:v>
                </c:pt>
                <c:pt idx="968">
                  <c:v>5.0999999999999996</c:v>
                </c:pt>
                <c:pt idx="969">
                  <c:v>6.8</c:v>
                </c:pt>
                <c:pt idx="970">
                  <c:v>6</c:v>
                </c:pt>
                <c:pt idx="971">
                  <c:v>5.0999999999999996</c:v>
                </c:pt>
                <c:pt idx="972">
                  <c:v>5.8</c:v>
                </c:pt>
                <c:pt idx="973">
                  <c:v>6.2</c:v>
                </c:pt>
                <c:pt idx="974">
                  <c:v>6.4</c:v>
                </c:pt>
                <c:pt idx="975">
                  <c:v>4.8</c:v>
                </c:pt>
                <c:pt idx="976">
                  <c:v>4.9000000000000004</c:v>
                </c:pt>
                <c:pt idx="977">
                  <c:v>5.6</c:v>
                </c:pt>
                <c:pt idx="978">
                  <c:v>5.5</c:v>
                </c:pt>
                <c:pt idx="979">
                  <c:v>3.7</c:v>
                </c:pt>
                <c:pt idx="980">
                  <c:v>5.9</c:v>
                </c:pt>
                <c:pt idx="981">
                  <c:v>6.3</c:v>
                </c:pt>
                <c:pt idx="982">
                  <c:v>7.6</c:v>
                </c:pt>
                <c:pt idx="983">
                  <c:v>8.3000000000000007</c:v>
                </c:pt>
                <c:pt idx="984">
                  <c:v>6.9</c:v>
                </c:pt>
                <c:pt idx="985">
                  <c:v>6.7</c:v>
                </c:pt>
                <c:pt idx="986">
                  <c:v>6.8</c:v>
                </c:pt>
                <c:pt idx="987">
                  <c:v>7.1</c:v>
                </c:pt>
                <c:pt idx="988">
                  <c:v>6.4</c:v>
                </c:pt>
                <c:pt idx="989">
                  <c:v>6.4</c:v>
                </c:pt>
                <c:pt idx="990">
                  <c:v>7.4</c:v>
                </c:pt>
                <c:pt idx="991">
                  <c:v>6.4</c:v>
                </c:pt>
                <c:pt idx="992">
                  <c:v>6</c:v>
                </c:pt>
                <c:pt idx="993">
                  <c:v>6.5</c:v>
                </c:pt>
                <c:pt idx="994">
                  <c:v>7.8</c:v>
                </c:pt>
                <c:pt idx="995">
                  <c:v>6</c:v>
                </c:pt>
                <c:pt idx="996">
                  <c:v>7</c:v>
                </c:pt>
                <c:pt idx="997">
                  <c:v>6</c:v>
                </c:pt>
                <c:pt idx="998">
                  <c:v>6.1</c:v>
                </c:pt>
                <c:pt idx="999">
                  <c:v>6.8</c:v>
                </c:pt>
                <c:pt idx="1000">
                  <c:v>6.4</c:v>
                </c:pt>
                <c:pt idx="1001">
                  <c:v>4.5</c:v>
                </c:pt>
                <c:pt idx="1002">
                  <c:v>5.8</c:v>
                </c:pt>
                <c:pt idx="1003">
                  <c:v>6.3</c:v>
                </c:pt>
                <c:pt idx="1004">
                  <c:v>5.7</c:v>
                </c:pt>
                <c:pt idx="1005">
                  <c:v>7.2</c:v>
                </c:pt>
                <c:pt idx="1006">
                  <c:v>7.6</c:v>
                </c:pt>
                <c:pt idx="1007">
                  <c:v>4.7</c:v>
                </c:pt>
                <c:pt idx="1008">
                  <c:v>6.6</c:v>
                </c:pt>
                <c:pt idx="1009">
                  <c:v>6.8</c:v>
                </c:pt>
                <c:pt idx="1010">
                  <c:v>4.8</c:v>
                </c:pt>
                <c:pt idx="1011">
                  <c:v>6.3</c:v>
                </c:pt>
                <c:pt idx="1012">
                  <c:v>5.5</c:v>
                </c:pt>
                <c:pt idx="1013">
                  <c:v>6.2</c:v>
                </c:pt>
                <c:pt idx="1014">
                  <c:v>5.8</c:v>
                </c:pt>
                <c:pt idx="1015">
                  <c:v>5.7</c:v>
                </c:pt>
                <c:pt idx="1016">
                  <c:v>6.5</c:v>
                </c:pt>
                <c:pt idx="1017">
                  <c:v>6.7</c:v>
                </c:pt>
                <c:pt idx="1018">
                  <c:v>7.4</c:v>
                </c:pt>
                <c:pt idx="1019">
                  <c:v>6.9</c:v>
                </c:pt>
                <c:pt idx="1020">
                  <c:v>5.5</c:v>
                </c:pt>
                <c:pt idx="1021">
                  <c:v>8.1</c:v>
                </c:pt>
                <c:pt idx="1022">
                  <c:v>7.7</c:v>
                </c:pt>
                <c:pt idx="1023">
                  <c:v>7.3</c:v>
                </c:pt>
                <c:pt idx="1024">
                  <c:v>5.2</c:v>
                </c:pt>
                <c:pt idx="1025">
                  <c:v>7.1</c:v>
                </c:pt>
                <c:pt idx="1026">
                  <c:v>7.1</c:v>
                </c:pt>
                <c:pt idx="1027">
                  <c:v>7.2</c:v>
                </c:pt>
                <c:pt idx="1028">
                  <c:v>6.5</c:v>
                </c:pt>
                <c:pt idx="1029">
                  <c:v>4.5999999999999996</c:v>
                </c:pt>
                <c:pt idx="1030">
                  <c:v>5.6</c:v>
                </c:pt>
                <c:pt idx="1031">
                  <c:v>7.7</c:v>
                </c:pt>
                <c:pt idx="1032">
                  <c:v>7.2</c:v>
                </c:pt>
                <c:pt idx="1033">
                  <c:v>6.8</c:v>
                </c:pt>
                <c:pt idx="1034">
                  <c:v>5.4</c:v>
                </c:pt>
                <c:pt idx="1035">
                  <c:v>6.3</c:v>
                </c:pt>
                <c:pt idx="1036">
                  <c:v>5.6</c:v>
                </c:pt>
                <c:pt idx="1037">
                  <c:v>6.8</c:v>
                </c:pt>
                <c:pt idx="1038">
                  <c:v>4.3</c:v>
                </c:pt>
                <c:pt idx="1039">
                  <c:v>6.3</c:v>
                </c:pt>
                <c:pt idx="1040">
                  <c:v>6.5</c:v>
                </c:pt>
                <c:pt idx="1041">
                  <c:v>6.4</c:v>
                </c:pt>
                <c:pt idx="1042">
                  <c:v>6.3</c:v>
                </c:pt>
                <c:pt idx="1043">
                  <c:v>5.9</c:v>
                </c:pt>
                <c:pt idx="1044">
                  <c:v>6.5</c:v>
                </c:pt>
                <c:pt idx="1045">
                  <c:v>6.5</c:v>
                </c:pt>
                <c:pt idx="1046">
                  <c:v>6.1</c:v>
                </c:pt>
                <c:pt idx="1047">
                  <c:v>5.9</c:v>
                </c:pt>
                <c:pt idx="1048">
                  <c:v>6.6</c:v>
                </c:pt>
                <c:pt idx="1049">
                  <c:v>7.4</c:v>
                </c:pt>
                <c:pt idx="1050">
                  <c:v>7.3</c:v>
                </c:pt>
                <c:pt idx="1051">
                  <c:v>6.6</c:v>
                </c:pt>
                <c:pt idx="1052">
                  <c:v>5.6</c:v>
                </c:pt>
                <c:pt idx="1053">
                  <c:v>5.3</c:v>
                </c:pt>
                <c:pt idx="1054">
                  <c:v>6</c:v>
                </c:pt>
                <c:pt idx="1055">
                  <c:v>5.4</c:v>
                </c:pt>
                <c:pt idx="1056">
                  <c:v>6.8</c:v>
                </c:pt>
                <c:pt idx="1057">
                  <c:v>6.4</c:v>
                </c:pt>
                <c:pt idx="1058">
                  <c:v>7.1</c:v>
                </c:pt>
                <c:pt idx="1059">
                  <c:v>4.9000000000000004</c:v>
                </c:pt>
                <c:pt idx="1060">
                  <c:v>5.8</c:v>
                </c:pt>
                <c:pt idx="1061">
                  <c:v>7.1</c:v>
                </c:pt>
                <c:pt idx="1062">
                  <c:v>7.2</c:v>
                </c:pt>
                <c:pt idx="1063">
                  <c:v>6</c:v>
                </c:pt>
                <c:pt idx="1064">
                  <c:v>6</c:v>
                </c:pt>
                <c:pt idx="1065">
                  <c:v>7</c:v>
                </c:pt>
                <c:pt idx="1066">
                  <c:v>5.4</c:v>
                </c:pt>
                <c:pt idx="1067">
                  <c:v>6.5</c:v>
                </c:pt>
                <c:pt idx="1068">
                  <c:v>6.4</c:v>
                </c:pt>
                <c:pt idx="1069">
                  <c:v>4.9000000000000004</c:v>
                </c:pt>
                <c:pt idx="1070">
                  <c:v>6.3</c:v>
                </c:pt>
                <c:pt idx="1071">
                  <c:v>7.7</c:v>
                </c:pt>
                <c:pt idx="1072">
                  <c:v>7.8</c:v>
                </c:pt>
                <c:pt idx="1073">
                  <c:v>5.5</c:v>
                </c:pt>
                <c:pt idx="1074">
                  <c:v>7.5</c:v>
                </c:pt>
                <c:pt idx="1075">
                  <c:v>6.4</c:v>
                </c:pt>
                <c:pt idx="1076">
                  <c:v>5.6</c:v>
                </c:pt>
                <c:pt idx="1077">
                  <c:v>7.5</c:v>
                </c:pt>
                <c:pt idx="1078">
                  <c:v>6.8</c:v>
                </c:pt>
                <c:pt idx="1079">
                  <c:v>6.8</c:v>
                </c:pt>
                <c:pt idx="1080">
                  <c:v>6</c:v>
                </c:pt>
                <c:pt idx="1081">
                  <c:v>7.3</c:v>
                </c:pt>
                <c:pt idx="1082">
                  <c:v>6</c:v>
                </c:pt>
                <c:pt idx="1083">
                  <c:v>7</c:v>
                </c:pt>
                <c:pt idx="1084">
                  <c:v>5.0999999999999996</c:v>
                </c:pt>
                <c:pt idx="1085">
                  <c:v>6.8</c:v>
                </c:pt>
                <c:pt idx="1086">
                  <c:v>6.5</c:v>
                </c:pt>
                <c:pt idx="1087">
                  <c:v>6.6</c:v>
                </c:pt>
                <c:pt idx="1088">
                  <c:v>7.2</c:v>
                </c:pt>
                <c:pt idx="1089">
                  <c:v>7</c:v>
                </c:pt>
                <c:pt idx="1090">
                  <c:v>7</c:v>
                </c:pt>
                <c:pt idx="1091">
                  <c:v>5.9</c:v>
                </c:pt>
                <c:pt idx="1092">
                  <c:v>5.4</c:v>
                </c:pt>
                <c:pt idx="1093">
                  <c:v>6.6</c:v>
                </c:pt>
                <c:pt idx="1094">
                  <c:v>7</c:v>
                </c:pt>
                <c:pt idx="1095">
                  <c:v>6.5</c:v>
                </c:pt>
                <c:pt idx="1096">
                  <c:v>6.3</c:v>
                </c:pt>
                <c:pt idx="1097">
                  <c:v>6.5</c:v>
                </c:pt>
                <c:pt idx="1098">
                  <c:v>6.5</c:v>
                </c:pt>
                <c:pt idx="1099">
                  <c:v>5.8</c:v>
                </c:pt>
                <c:pt idx="1100">
                  <c:v>6.6</c:v>
                </c:pt>
                <c:pt idx="1101">
                  <c:v>5.4</c:v>
                </c:pt>
                <c:pt idx="1102">
                  <c:v>6.1</c:v>
                </c:pt>
                <c:pt idx="1103">
                  <c:v>4</c:v>
                </c:pt>
                <c:pt idx="1104">
                  <c:v>7.6</c:v>
                </c:pt>
                <c:pt idx="1105">
                  <c:v>7.9</c:v>
                </c:pt>
                <c:pt idx="1106">
                  <c:v>5.3</c:v>
                </c:pt>
                <c:pt idx="1107">
                  <c:v>6.6</c:v>
                </c:pt>
                <c:pt idx="1108">
                  <c:v>6.3</c:v>
                </c:pt>
                <c:pt idx="1109">
                  <c:v>7.2</c:v>
                </c:pt>
                <c:pt idx="1110">
                  <c:v>7</c:v>
                </c:pt>
                <c:pt idx="1111">
                  <c:v>6.9</c:v>
                </c:pt>
                <c:pt idx="1112">
                  <c:v>5.2</c:v>
                </c:pt>
                <c:pt idx="1113">
                  <c:v>8.1</c:v>
                </c:pt>
                <c:pt idx="1114">
                  <c:v>6.6</c:v>
                </c:pt>
                <c:pt idx="1115">
                  <c:v>6.2</c:v>
                </c:pt>
                <c:pt idx="1116">
                  <c:v>7.2</c:v>
                </c:pt>
                <c:pt idx="1117">
                  <c:v>7.3</c:v>
                </c:pt>
                <c:pt idx="1118">
                  <c:v>6.7</c:v>
                </c:pt>
                <c:pt idx="1119">
                  <c:v>6.4</c:v>
                </c:pt>
                <c:pt idx="1120">
                  <c:v>7.8</c:v>
                </c:pt>
                <c:pt idx="1121">
                  <c:v>6.4</c:v>
                </c:pt>
                <c:pt idx="1122">
                  <c:v>4.0999999999999996</c:v>
                </c:pt>
                <c:pt idx="1123">
                  <c:v>4.0999999999999996</c:v>
                </c:pt>
                <c:pt idx="1124">
                  <c:v>7.4</c:v>
                </c:pt>
                <c:pt idx="1125">
                  <c:v>5.8</c:v>
                </c:pt>
                <c:pt idx="1126">
                  <c:v>7.6</c:v>
                </c:pt>
                <c:pt idx="1127">
                  <c:v>7.2</c:v>
                </c:pt>
                <c:pt idx="1128">
                  <c:v>7.8</c:v>
                </c:pt>
                <c:pt idx="1129">
                  <c:v>7.7</c:v>
                </c:pt>
                <c:pt idx="1130">
                  <c:v>6.4</c:v>
                </c:pt>
                <c:pt idx="1131">
                  <c:v>5.0999999999999996</c:v>
                </c:pt>
                <c:pt idx="1132">
                  <c:v>5.5</c:v>
                </c:pt>
                <c:pt idx="1133">
                  <c:v>7.4</c:v>
                </c:pt>
                <c:pt idx="1134">
                  <c:v>6</c:v>
                </c:pt>
                <c:pt idx="1135">
                  <c:v>7.5</c:v>
                </c:pt>
                <c:pt idx="1136">
                  <c:v>7</c:v>
                </c:pt>
                <c:pt idx="1137">
                  <c:v>7.5</c:v>
                </c:pt>
                <c:pt idx="1138">
                  <c:v>7.3</c:v>
                </c:pt>
                <c:pt idx="1139">
                  <c:v>5.7</c:v>
                </c:pt>
                <c:pt idx="1140">
                  <c:v>7.3</c:v>
                </c:pt>
                <c:pt idx="1141">
                  <c:v>7.2</c:v>
                </c:pt>
                <c:pt idx="1142">
                  <c:v>5.9</c:v>
                </c:pt>
                <c:pt idx="1143">
                  <c:v>7.8</c:v>
                </c:pt>
                <c:pt idx="1144">
                  <c:v>7.7</c:v>
                </c:pt>
                <c:pt idx="1145">
                  <c:v>8.1</c:v>
                </c:pt>
                <c:pt idx="1146">
                  <c:v>6.6</c:v>
                </c:pt>
                <c:pt idx="1147">
                  <c:v>7.1</c:v>
                </c:pt>
                <c:pt idx="1148">
                  <c:v>5.9</c:v>
                </c:pt>
                <c:pt idx="1149">
                  <c:v>8</c:v>
                </c:pt>
                <c:pt idx="1150">
                  <c:v>4.5999999999999996</c:v>
                </c:pt>
                <c:pt idx="1151">
                  <c:v>6.1</c:v>
                </c:pt>
                <c:pt idx="1152">
                  <c:v>7.2</c:v>
                </c:pt>
                <c:pt idx="1153">
                  <c:v>6.4</c:v>
                </c:pt>
                <c:pt idx="1154">
                  <c:v>6</c:v>
                </c:pt>
                <c:pt idx="1155">
                  <c:v>5.2</c:v>
                </c:pt>
                <c:pt idx="1156">
                  <c:v>7.6</c:v>
                </c:pt>
                <c:pt idx="1157">
                  <c:v>6.4</c:v>
                </c:pt>
                <c:pt idx="1158">
                  <c:v>6.1</c:v>
                </c:pt>
                <c:pt idx="1159">
                  <c:v>6.1</c:v>
                </c:pt>
                <c:pt idx="1160">
                  <c:v>5.2</c:v>
                </c:pt>
                <c:pt idx="1161">
                  <c:v>7.7</c:v>
                </c:pt>
                <c:pt idx="1162">
                  <c:v>7.3</c:v>
                </c:pt>
                <c:pt idx="1163">
                  <c:v>6.9</c:v>
                </c:pt>
                <c:pt idx="1164">
                  <c:v>8.5</c:v>
                </c:pt>
                <c:pt idx="1165">
                  <c:v>6.3</c:v>
                </c:pt>
                <c:pt idx="1166">
                  <c:v>5.9</c:v>
                </c:pt>
                <c:pt idx="1167">
                  <c:v>7.8</c:v>
                </c:pt>
                <c:pt idx="1168">
                  <c:v>6.7</c:v>
                </c:pt>
                <c:pt idx="1169">
                  <c:v>6.4</c:v>
                </c:pt>
                <c:pt idx="1170">
                  <c:v>5.9</c:v>
                </c:pt>
                <c:pt idx="1171">
                  <c:v>6.6</c:v>
                </c:pt>
                <c:pt idx="1172">
                  <c:v>6.8</c:v>
                </c:pt>
                <c:pt idx="1173">
                  <c:v>6.5</c:v>
                </c:pt>
                <c:pt idx="1174">
                  <c:v>6.6</c:v>
                </c:pt>
                <c:pt idx="1175">
                  <c:v>5.8</c:v>
                </c:pt>
                <c:pt idx="1176">
                  <c:v>6.9</c:v>
                </c:pt>
                <c:pt idx="1177">
                  <c:v>7.1</c:v>
                </c:pt>
                <c:pt idx="1178">
                  <c:v>5.8</c:v>
                </c:pt>
                <c:pt idx="1179">
                  <c:v>7.2</c:v>
                </c:pt>
                <c:pt idx="1180">
                  <c:v>6</c:v>
                </c:pt>
                <c:pt idx="1181">
                  <c:v>4.7</c:v>
                </c:pt>
                <c:pt idx="1182">
                  <c:v>5.2</c:v>
                </c:pt>
                <c:pt idx="1183">
                  <c:v>5.5</c:v>
                </c:pt>
                <c:pt idx="1184">
                  <c:v>7</c:v>
                </c:pt>
                <c:pt idx="1185">
                  <c:v>5.8</c:v>
                </c:pt>
                <c:pt idx="1186">
                  <c:v>6.2</c:v>
                </c:pt>
                <c:pt idx="1187">
                  <c:v>6.5</c:v>
                </c:pt>
                <c:pt idx="1188">
                  <c:v>7.2</c:v>
                </c:pt>
                <c:pt idx="1189">
                  <c:v>5.0999999999999996</c:v>
                </c:pt>
                <c:pt idx="1190">
                  <c:v>4.7</c:v>
                </c:pt>
                <c:pt idx="1191">
                  <c:v>5.9</c:v>
                </c:pt>
                <c:pt idx="1192">
                  <c:v>5.8</c:v>
                </c:pt>
                <c:pt idx="1193">
                  <c:v>7.2</c:v>
                </c:pt>
                <c:pt idx="1194">
                  <c:v>6.2</c:v>
                </c:pt>
                <c:pt idx="1195">
                  <c:v>5.7</c:v>
                </c:pt>
                <c:pt idx="1196">
                  <c:v>6.1</c:v>
                </c:pt>
                <c:pt idx="1197">
                  <c:v>6</c:v>
                </c:pt>
                <c:pt idx="1198">
                  <c:v>6.9</c:v>
                </c:pt>
                <c:pt idx="1199">
                  <c:v>6.5</c:v>
                </c:pt>
                <c:pt idx="1200">
                  <c:v>5</c:v>
                </c:pt>
                <c:pt idx="1201">
                  <c:v>5.7</c:v>
                </c:pt>
                <c:pt idx="1202">
                  <c:v>7</c:v>
                </c:pt>
                <c:pt idx="1203">
                  <c:v>5.0999999999999996</c:v>
                </c:pt>
                <c:pt idx="1204">
                  <c:v>5.3</c:v>
                </c:pt>
                <c:pt idx="1205">
                  <c:v>4.4000000000000004</c:v>
                </c:pt>
                <c:pt idx="1206">
                  <c:v>4.7</c:v>
                </c:pt>
                <c:pt idx="1207">
                  <c:v>6.7</c:v>
                </c:pt>
                <c:pt idx="1208">
                  <c:v>6.7</c:v>
                </c:pt>
                <c:pt idx="1209">
                  <c:v>5.7</c:v>
                </c:pt>
                <c:pt idx="1210">
                  <c:v>7.4</c:v>
                </c:pt>
                <c:pt idx="1211">
                  <c:v>6.1</c:v>
                </c:pt>
                <c:pt idx="1212">
                  <c:v>6.4</c:v>
                </c:pt>
                <c:pt idx="1213">
                  <c:v>6.2</c:v>
                </c:pt>
                <c:pt idx="1214">
                  <c:v>6.2</c:v>
                </c:pt>
                <c:pt idx="1215">
                  <c:v>5.9</c:v>
                </c:pt>
                <c:pt idx="1216">
                  <c:v>4</c:v>
                </c:pt>
                <c:pt idx="1217">
                  <c:v>6.2</c:v>
                </c:pt>
                <c:pt idx="1218">
                  <c:v>4.5999999999999996</c:v>
                </c:pt>
                <c:pt idx="1219">
                  <c:v>6.4</c:v>
                </c:pt>
                <c:pt idx="1220">
                  <c:v>5.9</c:v>
                </c:pt>
                <c:pt idx="1221">
                  <c:v>5.0999999999999996</c:v>
                </c:pt>
                <c:pt idx="1222">
                  <c:v>7.6</c:v>
                </c:pt>
                <c:pt idx="1223">
                  <c:v>4.2</c:v>
                </c:pt>
                <c:pt idx="1224">
                  <c:v>7.8</c:v>
                </c:pt>
                <c:pt idx="1225">
                  <c:v>5.8</c:v>
                </c:pt>
                <c:pt idx="1226">
                  <c:v>5.9</c:v>
                </c:pt>
                <c:pt idx="1227">
                  <c:v>8.4</c:v>
                </c:pt>
                <c:pt idx="1228">
                  <c:v>4.8</c:v>
                </c:pt>
                <c:pt idx="1229">
                  <c:v>6.2</c:v>
                </c:pt>
                <c:pt idx="1230">
                  <c:v>6.5</c:v>
                </c:pt>
                <c:pt idx="1231">
                  <c:v>6.3</c:v>
                </c:pt>
                <c:pt idx="1232">
                  <c:v>3.3</c:v>
                </c:pt>
                <c:pt idx="1233">
                  <c:v>5.9</c:v>
                </c:pt>
                <c:pt idx="1234">
                  <c:v>6</c:v>
                </c:pt>
                <c:pt idx="1235">
                  <c:v>5.8</c:v>
                </c:pt>
                <c:pt idx="1236">
                  <c:v>4.7</c:v>
                </c:pt>
                <c:pt idx="1237">
                  <c:v>4.0999999999999996</c:v>
                </c:pt>
                <c:pt idx="1238">
                  <c:v>6.8</c:v>
                </c:pt>
                <c:pt idx="1239">
                  <c:v>6.2</c:v>
                </c:pt>
                <c:pt idx="1240">
                  <c:v>4.5</c:v>
                </c:pt>
                <c:pt idx="1241">
                  <c:v>5.8</c:v>
                </c:pt>
                <c:pt idx="1242">
                  <c:v>7.3</c:v>
                </c:pt>
                <c:pt idx="1243">
                  <c:v>5.9</c:v>
                </c:pt>
                <c:pt idx="1244">
                  <c:v>4.4000000000000004</c:v>
                </c:pt>
                <c:pt idx="1245">
                  <c:v>5.8</c:v>
                </c:pt>
                <c:pt idx="1246">
                  <c:v>5.0999999999999996</c:v>
                </c:pt>
                <c:pt idx="1247">
                  <c:v>6.9</c:v>
                </c:pt>
                <c:pt idx="1248">
                  <c:v>6.2</c:v>
                </c:pt>
                <c:pt idx="1249">
                  <c:v>6.9</c:v>
                </c:pt>
                <c:pt idx="1250">
                  <c:v>7.3</c:v>
                </c:pt>
                <c:pt idx="1251">
                  <c:v>7.1</c:v>
                </c:pt>
                <c:pt idx="1252">
                  <c:v>6</c:v>
                </c:pt>
                <c:pt idx="1253">
                  <c:v>7</c:v>
                </c:pt>
                <c:pt idx="1254">
                  <c:v>7.6</c:v>
                </c:pt>
                <c:pt idx="1255">
                  <c:v>7.1</c:v>
                </c:pt>
                <c:pt idx="1256">
                  <c:v>6.7</c:v>
                </c:pt>
                <c:pt idx="1257">
                  <c:v>7</c:v>
                </c:pt>
                <c:pt idx="1258">
                  <c:v>8</c:v>
                </c:pt>
                <c:pt idx="1259">
                  <c:v>5.3</c:v>
                </c:pt>
                <c:pt idx="1260">
                  <c:v>4.9000000000000004</c:v>
                </c:pt>
                <c:pt idx="1261">
                  <c:v>6.4</c:v>
                </c:pt>
                <c:pt idx="1262">
                  <c:v>7.4</c:v>
                </c:pt>
                <c:pt idx="1263">
                  <c:v>6.1</c:v>
                </c:pt>
                <c:pt idx="1264">
                  <c:v>6.5</c:v>
                </c:pt>
                <c:pt idx="1265">
                  <c:v>5.7</c:v>
                </c:pt>
                <c:pt idx="1266">
                  <c:v>5.0999999999999996</c:v>
                </c:pt>
                <c:pt idx="1267">
                  <c:v>6.6</c:v>
                </c:pt>
                <c:pt idx="1268">
                  <c:v>6.5</c:v>
                </c:pt>
                <c:pt idx="1269">
                  <c:v>6.9</c:v>
                </c:pt>
                <c:pt idx="1270">
                  <c:v>7.6</c:v>
                </c:pt>
                <c:pt idx="1271">
                  <c:v>5.6</c:v>
                </c:pt>
                <c:pt idx="1272">
                  <c:v>6.2</c:v>
                </c:pt>
                <c:pt idx="1273">
                  <c:v>4.4000000000000004</c:v>
                </c:pt>
                <c:pt idx="1274">
                  <c:v>5.6</c:v>
                </c:pt>
                <c:pt idx="1275">
                  <c:v>5.5</c:v>
                </c:pt>
                <c:pt idx="1276">
                  <c:v>6.7</c:v>
                </c:pt>
                <c:pt idx="1277">
                  <c:v>6.1</c:v>
                </c:pt>
                <c:pt idx="1278">
                  <c:v>6.2</c:v>
                </c:pt>
                <c:pt idx="1279">
                  <c:v>7.3</c:v>
                </c:pt>
                <c:pt idx="1280">
                  <c:v>6.6</c:v>
                </c:pt>
                <c:pt idx="1281">
                  <c:v>8.1999999999999993</c:v>
                </c:pt>
                <c:pt idx="1282">
                  <c:v>6.4</c:v>
                </c:pt>
                <c:pt idx="1283">
                  <c:v>6.4</c:v>
                </c:pt>
                <c:pt idx="1284">
                  <c:v>5.2</c:v>
                </c:pt>
                <c:pt idx="1285">
                  <c:v>6.5</c:v>
                </c:pt>
                <c:pt idx="1286">
                  <c:v>7.1</c:v>
                </c:pt>
                <c:pt idx="1287">
                  <c:v>7.3</c:v>
                </c:pt>
                <c:pt idx="1288">
                  <c:v>5.2</c:v>
                </c:pt>
                <c:pt idx="1289">
                  <c:v>7.7</c:v>
                </c:pt>
                <c:pt idx="1290">
                  <c:v>7.6</c:v>
                </c:pt>
                <c:pt idx="1291">
                  <c:v>5.7</c:v>
                </c:pt>
                <c:pt idx="1292">
                  <c:v>7</c:v>
                </c:pt>
                <c:pt idx="1293">
                  <c:v>6</c:v>
                </c:pt>
                <c:pt idx="1294">
                  <c:v>8.1</c:v>
                </c:pt>
                <c:pt idx="1295">
                  <c:v>8</c:v>
                </c:pt>
                <c:pt idx="1296">
                  <c:v>5.6</c:v>
                </c:pt>
                <c:pt idx="1297">
                  <c:v>6.1</c:v>
                </c:pt>
                <c:pt idx="1298">
                  <c:v>6.9</c:v>
                </c:pt>
                <c:pt idx="1299">
                  <c:v>5.2</c:v>
                </c:pt>
                <c:pt idx="1300">
                  <c:v>7</c:v>
                </c:pt>
                <c:pt idx="1301">
                  <c:v>6.3</c:v>
                </c:pt>
                <c:pt idx="1302">
                  <c:v>7</c:v>
                </c:pt>
                <c:pt idx="1303">
                  <c:v>6.9</c:v>
                </c:pt>
                <c:pt idx="1304">
                  <c:v>6.2</c:v>
                </c:pt>
                <c:pt idx="1305">
                  <c:v>6.4</c:v>
                </c:pt>
                <c:pt idx="1306">
                  <c:v>6.4</c:v>
                </c:pt>
                <c:pt idx="1307">
                  <c:v>5.7</c:v>
                </c:pt>
                <c:pt idx="1308">
                  <c:v>6.1</c:v>
                </c:pt>
                <c:pt idx="1309">
                  <c:v>5.4</c:v>
                </c:pt>
                <c:pt idx="1310">
                  <c:v>6.7</c:v>
                </c:pt>
                <c:pt idx="1311">
                  <c:v>6.8</c:v>
                </c:pt>
                <c:pt idx="1312">
                  <c:v>6</c:v>
                </c:pt>
                <c:pt idx="1313">
                  <c:v>7.8</c:v>
                </c:pt>
                <c:pt idx="1314">
                  <c:v>5.3</c:v>
                </c:pt>
                <c:pt idx="1315">
                  <c:v>4.5</c:v>
                </c:pt>
                <c:pt idx="1316">
                  <c:v>5.4</c:v>
                </c:pt>
                <c:pt idx="1317">
                  <c:v>7.8</c:v>
                </c:pt>
                <c:pt idx="1318">
                  <c:v>7.2</c:v>
                </c:pt>
                <c:pt idx="1319">
                  <c:v>6.6</c:v>
                </c:pt>
                <c:pt idx="1320">
                  <c:v>7.6</c:v>
                </c:pt>
                <c:pt idx="1321">
                  <c:v>5.9</c:v>
                </c:pt>
                <c:pt idx="1322">
                  <c:v>6.7</c:v>
                </c:pt>
                <c:pt idx="1323">
                  <c:v>7.7</c:v>
                </c:pt>
                <c:pt idx="1324">
                  <c:v>5.4</c:v>
                </c:pt>
                <c:pt idx="1325">
                  <c:v>6.9</c:v>
                </c:pt>
                <c:pt idx="1326">
                  <c:v>7.7</c:v>
                </c:pt>
                <c:pt idx="1327">
                  <c:v>6.8</c:v>
                </c:pt>
                <c:pt idx="1328">
                  <c:v>6.4</c:v>
                </c:pt>
                <c:pt idx="1329">
                  <c:v>5.7</c:v>
                </c:pt>
                <c:pt idx="1330">
                  <c:v>7.3</c:v>
                </c:pt>
                <c:pt idx="1331">
                  <c:v>6.8</c:v>
                </c:pt>
                <c:pt idx="1332">
                  <c:v>6.3</c:v>
                </c:pt>
                <c:pt idx="1333">
                  <c:v>5.9</c:v>
                </c:pt>
                <c:pt idx="1334">
                  <c:v>7.4</c:v>
                </c:pt>
                <c:pt idx="1335">
                  <c:v>8.3000000000000007</c:v>
                </c:pt>
                <c:pt idx="1336">
                  <c:v>6.2</c:v>
                </c:pt>
                <c:pt idx="1337">
                  <c:v>6.3</c:v>
                </c:pt>
                <c:pt idx="1338">
                  <c:v>5.8</c:v>
                </c:pt>
                <c:pt idx="1339">
                  <c:v>7.5</c:v>
                </c:pt>
                <c:pt idx="1340">
                  <c:v>6.3</c:v>
                </c:pt>
                <c:pt idx="1341">
                  <c:v>6.4</c:v>
                </c:pt>
                <c:pt idx="1342">
                  <c:v>7.2</c:v>
                </c:pt>
                <c:pt idx="1343">
                  <c:v>6.3</c:v>
                </c:pt>
                <c:pt idx="1344">
                  <c:v>6.9</c:v>
                </c:pt>
                <c:pt idx="1345">
                  <c:v>6.6</c:v>
                </c:pt>
                <c:pt idx="1346">
                  <c:v>6</c:v>
                </c:pt>
                <c:pt idx="1347">
                  <c:v>7.5</c:v>
                </c:pt>
                <c:pt idx="1348">
                  <c:v>7.7</c:v>
                </c:pt>
                <c:pt idx="1349">
                  <c:v>6.2</c:v>
                </c:pt>
                <c:pt idx="1350">
                  <c:v>5.4</c:v>
                </c:pt>
                <c:pt idx="1351">
                  <c:v>6.6</c:v>
                </c:pt>
                <c:pt idx="1352">
                  <c:v>5.3</c:v>
                </c:pt>
                <c:pt idx="1353">
                  <c:v>5.6</c:v>
                </c:pt>
                <c:pt idx="1354">
                  <c:v>5.9</c:v>
                </c:pt>
                <c:pt idx="1355">
                  <c:v>7.8</c:v>
                </c:pt>
                <c:pt idx="1356">
                  <c:v>6.7</c:v>
                </c:pt>
                <c:pt idx="1357">
                  <c:v>7.4</c:v>
                </c:pt>
                <c:pt idx="1358">
                  <c:v>6.2</c:v>
                </c:pt>
                <c:pt idx="1359">
                  <c:v>5.4</c:v>
                </c:pt>
                <c:pt idx="1360">
                  <c:v>6.7</c:v>
                </c:pt>
                <c:pt idx="1361">
                  <c:v>5.3</c:v>
                </c:pt>
                <c:pt idx="1362">
                  <c:v>5.9</c:v>
                </c:pt>
                <c:pt idx="1363">
                  <c:v>4.8</c:v>
                </c:pt>
                <c:pt idx="1364">
                  <c:v>3.8</c:v>
                </c:pt>
                <c:pt idx="1365">
                  <c:v>8.5</c:v>
                </c:pt>
                <c:pt idx="1366">
                  <c:v>6.8</c:v>
                </c:pt>
                <c:pt idx="1367">
                  <c:v>6.8</c:v>
                </c:pt>
                <c:pt idx="1368">
                  <c:v>5.3</c:v>
                </c:pt>
                <c:pt idx="1369">
                  <c:v>7.3</c:v>
                </c:pt>
                <c:pt idx="1370">
                  <c:v>6.6</c:v>
                </c:pt>
                <c:pt idx="1371">
                  <c:v>6.2</c:v>
                </c:pt>
                <c:pt idx="1372">
                  <c:v>5.2</c:v>
                </c:pt>
                <c:pt idx="1373">
                  <c:v>6.2</c:v>
                </c:pt>
                <c:pt idx="1374">
                  <c:v>6.2</c:v>
                </c:pt>
                <c:pt idx="1375">
                  <c:v>6.6</c:v>
                </c:pt>
                <c:pt idx="1376">
                  <c:v>6.2</c:v>
                </c:pt>
                <c:pt idx="1377">
                  <c:v>5.0999999999999996</c:v>
                </c:pt>
                <c:pt idx="1378">
                  <c:v>6.6</c:v>
                </c:pt>
                <c:pt idx="1379">
                  <c:v>6.1</c:v>
                </c:pt>
                <c:pt idx="1380">
                  <c:v>6.6</c:v>
                </c:pt>
                <c:pt idx="1381">
                  <c:v>5.9</c:v>
                </c:pt>
                <c:pt idx="1382">
                  <c:v>6.3</c:v>
                </c:pt>
                <c:pt idx="1383">
                  <c:v>7.1</c:v>
                </c:pt>
                <c:pt idx="1384">
                  <c:v>5</c:v>
                </c:pt>
                <c:pt idx="1385">
                  <c:v>5.6</c:v>
                </c:pt>
                <c:pt idx="1386">
                  <c:v>7.4</c:v>
                </c:pt>
                <c:pt idx="1387">
                  <c:v>4.5</c:v>
                </c:pt>
                <c:pt idx="1388">
                  <c:v>6.2</c:v>
                </c:pt>
                <c:pt idx="1389">
                  <c:v>5</c:v>
                </c:pt>
                <c:pt idx="1390">
                  <c:v>6.5</c:v>
                </c:pt>
                <c:pt idx="1391">
                  <c:v>5.0999999999999996</c:v>
                </c:pt>
                <c:pt idx="1392">
                  <c:v>6.5</c:v>
                </c:pt>
                <c:pt idx="1393">
                  <c:v>6.2</c:v>
                </c:pt>
                <c:pt idx="1394">
                  <c:v>6.3</c:v>
                </c:pt>
                <c:pt idx="1395">
                  <c:v>3.8</c:v>
                </c:pt>
                <c:pt idx="1396">
                  <c:v>6.2</c:v>
                </c:pt>
                <c:pt idx="1397">
                  <c:v>5.7</c:v>
                </c:pt>
                <c:pt idx="1398">
                  <c:v>6.7</c:v>
                </c:pt>
                <c:pt idx="1399">
                  <c:v>6.8</c:v>
                </c:pt>
                <c:pt idx="1400">
                  <c:v>6</c:v>
                </c:pt>
                <c:pt idx="1401">
                  <c:v>7.3</c:v>
                </c:pt>
                <c:pt idx="1402">
                  <c:v>5.5</c:v>
                </c:pt>
                <c:pt idx="1403">
                  <c:v>6.7</c:v>
                </c:pt>
                <c:pt idx="1404">
                  <c:v>4.8</c:v>
                </c:pt>
                <c:pt idx="1405">
                  <c:v>5.7</c:v>
                </c:pt>
                <c:pt idx="1406">
                  <c:v>5.0999999999999996</c:v>
                </c:pt>
                <c:pt idx="1407">
                  <c:v>6</c:v>
                </c:pt>
                <c:pt idx="1408">
                  <c:v>4.2</c:v>
                </c:pt>
                <c:pt idx="1409">
                  <c:v>7.4</c:v>
                </c:pt>
                <c:pt idx="1410">
                  <c:v>4.5999999999999996</c:v>
                </c:pt>
                <c:pt idx="1411">
                  <c:v>6.9</c:v>
                </c:pt>
                <c:pt idx="1412">
                  <c:v>6.9</c:v>
                </c:pt>
                <c:pt idx="1413">
                  <c:v>8</c:v>
                </c:pt>
                <c:pt idx="1414">
                  <c:v>6.4</c:v>
                </c:pt>
                <c:pt idx="1415">
                  <c:v>6.3</c:v>
                </c:pt>
                <c:pt idx="1416">
                  <c:v>6.8</c:v>
                </c:pt>
                <c:pt idx="1417">
                  <c:v>6.8</c:v>
                </c:pt>
                <c:pt idx="1418">
                  <c:v>5.4</c:v>
                </c:pt>
                <c:pt idx="1419">
                  <c:v>7.2</c:v>
                </c:pt>
                <c:pt idx="1420">
                  <c:v>7.3</c:v>
                </c:pt>
                <c:pt idx="1421">
                  <c:v>5.2</c:v>
                </c:pt>
                <c:pt idx="1422">
                  <c:v>5.5</c:v>
                </c:pt>
                <c:pt idx="1423">
                  <c:v>7.7</c:v>
                </c:pt>
                <c:pt idx="1424">
                  <c:v>7.1</c:v>
                </c:pt>
                <c:pt idx="1425">
                  <c:v>5.3</c:v>
                </c:pt>
                <c:pt idx="1426">
                  <c:v>5.6</c:v>
                </c:pt>
                <c:pt idx="1427">
                  <c:v>5.7</c:v>
                </c:pt>
                <c:pt idx="1428">
                  <c:v>7.1</c:v>
                </c:pt>
                <c:pt idx="1429">
                  <c:v>7.6</c:v>
                </c:pt>
                <c:pt idx="1430">
                  <c:v>5.5</c:v>
                </c:pt>
                <c:pt idx="1431">
                  <c:v>5.0999999999999996</c:v>
                </c:pt>
                <c:pt idx="1432">
                  <c:v>4.9000000000000004</c:v>
                </c:pt>
                <c:pt idx="1433">
                  <c:v>6.5</c:v>
                </c:pt>
                <c:pt idx="1434">
                  <c:v>5.6</c:v>
                </c:pt>
                <c:pt idx="1435">
                  <c:v>5.3</c:v>
                </c:pt>
                <c:pt idx="1436">
                  <c:v>6.5</c:v>
                </c:pt>
                <c:pt idx="1437">
                  <c:v>6.8</c:v>
                </c:pt>
                <c:pt idx="1438">
                  <c:v>6.5</c:v>
                </c:pt>
                <c:pt idx="1439">
                  <c:v>6</c:v>
                </c:pt>
                <c:pt idx="1440">
                  <c:v>8.4</c:v>
                </c:pt>
                <c:pt idx="1441">
                  <c:v>6</c:v>
                </c:pt>
                <c:pt idx="1442">
                  <c:v>7.6</c:v>
                </c:pt>
                <c:pt idx="1443">
                  <c:v>6.9</c:v>
                </c:pt>
                <c:pt idx="1444">
                  <c:v>6.4</c:v>
                </c:pt>
                <c:pt idx="1445">
                  <c:v>5.0999999999999996</c:v>
                </c:pt>
                <c:pt idx="1446">
                  <c:v>7</c:v>
                </c:pt>
                <c:pt idx="1447">
                  <c:v>5.7</c:v>
                </c:pt>
                <c:pt idx="1448">
                  <c:v>6.8</c:v>
                </c:pt>
                <c:pt idx="1449">
                  <c:v>6.7</c:v>
                </c:pt>
                <c:pt idx="1450">
                  <c:v>6.2</c:v>
                </c:pt>
                <c:pt idx="1451">
                  <c:v>7.2</c:v>
                </c:pt>
                <c:pt idx="1452">
                  <c:v>6.2</c:v>
                </c:pt>
                <c:pt idx="1453">
                  <c:v>5.6</c:v>
                </c:pt>
                <c:pt idx="1454">
                  <c:v>4.4000000000000004</c:v>
                </c:pt>
                <c:pt idx="1455">
                  <c:v>7.5</c:v>
                </c:pt>
                <c:pt idx="1456">
                  <c:v>7.1</c:v>
                </c:pt>
                <c:pt idx="1457">
                  <c:v>6.4</c:v>
                </c:pt>
                <c:pt idx="1458">
                  <c:v>7.1</c:v>
                </c:pt>
                <c:pt idx="1459">
                  <c:v>6.9</c:v>
                </c:pt>
                <c:pt idx="1460">
                  <c:v>7.5</c:v>
                </c:pt>
                <c:pt idx="1461">
                  <c:v>6.3</c:v>
                </c:pt>
                <c:pt idx="1462">
                  <c:v>6.4</c:v>
                </c:pt>
                <c:pt idx="1463">
                  <c:v>5.9</c:v>
                </c:pt>
                <c:pt idx="1464">
                  <c:v>6.8</c:v>
                </c:pt>
                <c:pt idx="1465">
                  <c:v>6.3</c:v>
                </c:pt>
                <c:pt idx="1466">
                  <c:v>3.6</c:v>
                </c:pt>
                <c:pt idx="1467">
                  <c:v>5.3</c:v>
                </c:pt>
                <c:pt idx="1468">
                  <c:v>5.9</c:v>
                </c:pt>
                <c:pt idx="1469">
                  <c:v>6.9</c:v>
                </c:pt>
                <c:pt idx="1470">
                  <c:v>6.9</c:v>
                </c:pt>
                <c:pt idx="1471">
                  <c:v>6.1</c:v>
                </c:pt>
                <c:pt idx="1472">
                  <c:v>8.5</c:v>
                </c:pt>
                <c:pt idx="1473">
                  <c:v>6.3</c:v>
                </c:pt>
                <c:pt idx="1474">
                  <c:v>7.3</c:v>
                </c:pt>
                <c:pt idx="1475">
                  <c:v>6.3</c:v>
                </c:pt>
                <c:pt idx="1476">
                  <c:v>7.2</c:v>
                </c:pt>
                <c:pt idx="1477">
                  <c:v>7.3</c:v>
                </c:pt>
                <c:pt idx="1478">
                  <c:v>6.3</c:v>
                </c:pt>
                <c:pt idx="1479">
                  <c:v>8.1</c:v>
                </c:pt>
                <c:pt idx="1480">
                  <c:v>6.9</c:v>
                </c:pt>
                <c:pt idx="1481">
                  <c:v>6.3</c:v>
                </c:pt>
                <c:pt idx="1482">
                  <c:v>7.3</c:v>
                </c:pt>
                <c:pt idx="1483">
                  <c:v>5.5</c:v>
                </c:pt>
                <c:pt idx="1484">
                  <c:v>6.1</c:v>
                </c:pt>
                <c:pt idx="1485">
                  <c:v>6.9</c:v>
                </c:pt>
                <c:pt idx="1486">
                  <c:v>7.2</c:v>
                </c:pt>
                <c:pt idx="1487">
                  <c:v>6.4</c:v>
                </c:pt>
                <c:pt idx="1488">
                  <c:v>6.4</c:v>
                </c:pt>
                <c:pt idx="1489">
                  <c:v>8.3000000000000007</c:v>
                </c:pt>
                <c:pt idx="1490">
                  <c:v>7.2</c:v>
                </c:pt>
                <c:pt idx="1491">
                  <c:v>6.8</c:v>
                </c:pt>
                <c:pt idx="1492">
                  <c:v>6.5</c:v>
                </c:pt>
                <c:pt idx="1493">
                  <c:v>7.8</c:v>
                </c:pt>
                <c:pt idx="1494">
                  <c:v>7.6</c:v>
                </c:pt>
                <c:pt idx="1495">
                  <c:v>7.2</c:v>
                </c:pt>
                <c:pt idx="1496">
                  <c:v>6.7</c:v>
                </c:pt>
                <c:pt idx="1497">
                  <c:v>6.8</c:v>
                </c:pt>
                <c:pt idx="1498">
                  <c:v>6.3</c:v>
                </c:pt>
                <c:pt idx="1499">
                  <c:v>6.2</c:v>
                </c:pt>
                <c:pt idx="1500">
                  <c:v>6.2</c:v>
                </c:pt>
                <c:pt idx="1501">
                  <c:v>8.6</c:v>
                </c:pt>
                <c:pt idx="1502">
                  <c:v>8</c:v>
                </c:pt>
                <c:pt idx="1503">
                  <c:v>7</c:v>
                </c:pt>
                <c:pt idx="1504">
                  <c:v>8</c:v>
                </c:pt>
                <c:pt idx="1505">
                  <c:v>8.1</c:v>
                </c:pt>
                <c:pt idx="1506">
                  <c:v>6.7</c:v>
                </c:pt>
                <c:pt idx="1507">
                  <c:v>7.9</c:v>
                </c:pt>
                <c:pt idx="1508">
                  <c:v>6.1</c:v>
                </c:pt>
                <c:pt idx="1509">
                  <c:v>4.2</c:v>
                </c:pt>
                <c:pt idx="1510">
                  <c:v>6.1</c:v>
                </c:pt>
                <c:pt idx="1511">
                  <c:v>6.6</c:v>
                </c:pt>
                <c:pt idx="1512">
                  <c:v>7.5</c:v>
                </c:pt>
                <c:pt idx="1513">
                  <c:v>7.4</c:v>
                </c:pt>
                <c:pt idx="1514">
                  <c:v>7.2</c:v>
                </c:pt>
                <c:pt idx="1515">
                  <c:v>6.9</c:v>
                </c:pt>
                <c:pt idx="1516">
                  <c:v>7.4</c:v>
                </c:pt>
                <c:pt idx="1517">
                  <c:v>5.4</c:v>
                </c:pt>
                <c:pt idx="1518">
                  <c:v>6.8</c:v>
                </c:pt>
                <c:pt idx="1519">
                  <c:v>6.3</c:v>
                </c:pt>
                <c:pt idx="1520">
                  <c:v>7.2</c:v>
                </c:pt>
                <c:pt idx="1521">
                  <c:v>6.9</c:v>
                </c:pt>
                <c:pt idx="1522">
                  <c:v>6</c:v>
                </c:pt>
                <c:pt idx="1523">
                  <c:v>5.9</c:v>
                </c:pt>
                <c:pt idx="1524">
                  <c:v>5.4</c:v>
                </c:pt>
                <c:pt idx="1525">
                  <c:v>5.9</c:v>
                </c:pt>
                <c:pt idx="1526">
                  <c:v>6.1</c:v>
                </c:pt>
                <c:pt idx="1527">
                  <c:v>7.7</c:v>
                </c:pt>
                <c:pt idx="1528">
                  <c:v>5.8</c:v>
                </c:pt>
                <c:pt idx="1529">
                  <c:v>7.6</c:v>
                </c:pt>
                <c:pt idx="1530">
                  <c:v>6.1</c:v>
                </c:pt>
                <c:pt idx="1531">
                  <c:v>5.4</c:v>
                </c:pt>
                <c:pt idx="1532">
                  <c:v>5.0999999999999996</c:v>
                </c:pt>
                <c:pt idx="1533">
                  <c:v>6.4</c:v>
                </c:pt>
                <c:pt idx="1534">
                  <c:v>6.3</c:v>
                </c:pt>
                <c:pt idx="1535">
                  <c:v>7.5</c:v>
                </c:pt>
                <c:pt idx="1536">
                  <c:v>7.1</c:v>
                </c:pt>
                <c:pt idx="1537">
                  <c:v>7.8</c:v>
                </c:pt>
                <c:pt idx="1538">
                  <c:v>6.5</c:v>
                </c:pt>
                <c:pt idx="1539">
                  <c:v>6.6</c:v>
                </c:pt>
                <c:pt idx="1540">
                  <c:v>7.4</c:v>
                </c:pt>
                <c:pt idx="1541">
                  <c:v>7.6</c:v>
                </c:pt>
                <c:pt idx="1542">
                  <c:v>7.5</c:v>
                </c:pt>
                <c:pt idx="1543">
                  <c:v>6.6</c:v>
                </c:pt>
                <c:pt idx="1544">
                  <c:v>7.2</c:v>
                </c:pt>
                <c:pt idx="1545">
                  <c:v>7.6</c:v>
                </c:pt>
                <c:pt idx="1546">
                  <c:v>6.2</c:v>
                </c:pt>
                <c:pt idx="1547">
                  <c:v>5.6</c:v>
                </c:pt>
                <c:pt idx="1548">
                  <c:v>7.6</c:v>
                </c:pt>
                <c:pt idx="1549">
                  <c:v>6.6</c:v>
                </c:pt>
                <c:pt idx="1550">
                  <c:v>7</c:v>
                </c:pt>
                <c:pt idx="1551">
                  <c:v>2.7</c:v>
                </c:pt>
                <c:pt idx="1552">
                  <c:v>7.6</c:v>
                </c:pt>
                <c:pt idx="1553">
                  <c:v>6.6</c:v>
                </c:pt>
                <c:pt idx="1554">
                  <c:v>6.9</c:v>
                </c:pt>
                <c:pt idx="1555">
                  <c:v>6.8</c:v>
                </c:pt>
                <c:pt idx="1556">
                  <c:v>3.7</c:v>
                </c:pt>
                <c:pt idx="1557">
                  <c:v>6.1</c:v>
                </c:pt>
                <c:pt idx="1558">
                  <c:v>5.9</c:v>
                </c:pt>
                <c:pt idx="1559">
                  <c:v>6.7</c:v>
                </c:pt>
                <c:pt idx="1560">
                  <c:v>6.9</c:v>
                </c:pt>
                <c:pt idx="1561">
                  <c:v>5.5</c:v>
                </c:pt>
                <c:pt idx="1562">
                  <c:v>7.1</c:v>
                </c:pt>
                <c:pt idx="1563">
                  <c:v>7.1</c:v>
                </c:pt>
                <c:pt idx="1564">
                  <c:v>7.3</c:v>
                </c:pt>
                <c:pt idx="1565">
                  <c:v>3.4</c:v>
                </c:pt>
                <c:pt idx="1566">
                  <c:v>6.8</c:v>
                </c:pt>
                <c:pt idx="1567">
                  <c:v>6.9</c:v>
                </c:pt>
                <c:pt idx="1568">
                  <c:v>7</c:v>
                </c:pt>
                <c:pt idx="1569">
                  <c:v>5.5</c:v>
                </c:pt>
                <c:pt idx="1570">
                  <c:v>5.0999999999999996</c:v>
                </c:pt>
                <c:pt idx="1571">
                  <c:v>6.2</c:v>
                </c:pt>
                <c:pt idx="1572">
                  <c:v>5.9</c:v>
                </c:pt>
                <c:pt idx="1573">
                  <c:v>5.2</c:v>
                </c:pt>
                <c:pt idx="1574">
                  <c:v>6.2</c:v>
                </c:pt>
                <c:pt idx="1575">
                  <c:v>5.5</c:v>
                </c:pt>
                <c:pt idx="1576">
                  <c:v>7.4</c:v>
                </c:pt>
                <c:pt idx="1577">
                  <c:v>4.4000000000000004</c:v>
                </c:pt>
                <c:pt idx="1578">
                  <c:v>6.3</c:v>
                </c:pt>
                <c:pt idx="1579">
                  <c:v>6.1</c:v>
                </c:pt>
                <c:pt idx="1580">
                  <c:v>5.3</c:v>
                </c:pt>
                <c:pt idx="1581">
                  <c:v>5.4</c:v>
                </c:pt>
                <c:pt idx="1582">
                  <c:v>6.7</c:v>
                </c:pt>
                <c:pt idx="1583">
                  <c:v>5.9</c:v>
                </c:pt>
                <c:pt idx="1584">
                  <c:v>7.3</c:v>
                </c:pt>
                <c:pt idx="1585">
                  <c:v>5.5</c:v>
                </c:pt>
                <c:pt idx="1586">
                  <c:v>5.8</c:v>
                </c:pt>
                <c:pt idx="1587">
                  <c:v>4.5999999999999996</c:v>
                </c:pt>
                <c:pt idx="1588">
                  <c:v>6.7</c:v>
                </c:pt>
                <c:pt idx="1589">
                  <c:v>5.0999999999999996</c:v>
                </c:pt>
                <c:pt idx="1590">
                  <c:v>5.6</c:v>
                </c:pt>
                <c:pt idx="1591">
                  <c:v>7</c:v>
                </c:pt>
                <c:pt idx="1592">
                  <c:v>6.4</c:v>
                </c:pt>
                <c:pt idx="1593">
                  <c:v>6.7</c:v>
                </c:pt>
                <c:pt idx="1594">
                  <c:v>4.0999999999999996</c:v>
                </c:pt>
                <c:pt idx="1595">
                  <c:v>5.5</c:v>
                </c:pt>
                <c:pt idx="1596">
                  <c:v>2.7</c:v>
                </c:pt>
                <c:pt idx="1597">
                  <c:v>6.4</c:v>
                </c:pt>
                <c:pt idx="1598">
                  <c:v>4.8</c:v>
                </c:pt>
                <c:pt idx="1599">
                  <c:v>6.1</c:v>
                </c:pt>
                <c:pt idx="1600">
                  <c:v>4.8</c:v>
                </c:pt>
                <c:pt idx="1601">
                  <c:v>7</c:v>
                </c:pt>
                <c:pt idx="1602">
                  <c:v>6.8</c:v>
                </c:pt>
                <c:pt idx="1603">
                  <c:v>5.6</c:v>
                </c:pt>
                <c:pt idx="1604">
                  <c:v>6.1</c:v>
                </c:pt>
                <c:pt idx="1605">
                  <c:v>7.9</c:v>
                </c:pt>
                <c:pt idx="1606">
                  <c:v>8.4</c:v>
                </c:pt>
                <c:pt idx="1607">
                  <c:v>6.5</c:v>
                </c:pt>
                <c:pt idx="1608">
                  <c:v>7.1</c:v>
                </c:pt>
                <c:pt idx="1609">
                  <c:v>6.6</c:v>
                </c:pt>
                <c:pt idx="1610">
                  <c:v>7</c:v>
                </c:pt>
                <c:pt idx="1611">
                  <c:v>5.6</c:v>
                </c:pt>
                <c:pt idx="1612">
                  <c:v>4.8</c:v>
                </c:pt>
                <c:pt idx="1613">
                  <c:v>7.5</c:v>
                </c:pt>
                <c:pt idx="1614">
                  <c:v>6</c:v>
                </c:pt>
                <c:pt idx="1615">
                  <c:v>6.8</c:v>
                </c:pt>
                <c:pt idx="1616">
                  <c:v>6.5</c:v>
                </c:pt>
                <c:pt idx="1617">
                  <c:v>7.9</c:v>
                </c:pt>
                <c:pt idx="1618">
                  <c:v>6.4</c:v>
                </c:pt>
                <c:pt idx="1619">
                  <c:v>5.8</c:v>
                </c:pt>
                <c:pt idx="1620">
                  <c:v>7.7</c:v>
                </c:pt>
                <c:pt idx="1621">
                  <c:v>5.3</c:v>
                </c:pt>
                <c:pt idx="1622">
                  <c:v>5.3</c:v>
                </c:pt>
                <c:pt idx="1623">
                  <c:v>7.5</c:v>
                </c:pt>
                <c:pt idx="1624">
                  <c:v>6.9</c:v>
                </c:pt>
                <c:pt idx="1625">
                  <c:v>4.9000000000000004</c:v>
                </c:pt>
                <c:pt idx="1626">
                  <c:v>7.1</c:v>
                </c:pt>
                <c:pt idx="1627">
                  <c:v>8</c:v>
                </c:pt>
                <c:pt idx="1628">
                  <c:v>7.9</c:v>
                </c:pt>
                <c:pt idx="1629">
                  <c:v>7.6</c:v>
                </c:pt>
                <c:pt idx="1630">
                  <c:v>5.9</c:v>
                </c:pt>
                <c:pt idx="1631">
                  <c:v>6.3</c:v>
                </c:pt>
                <c:pt idx="1632">
                  <c:v>6.4</c:v>
                </c:pt>
                <c:pt idx="1633">
                  <c:v>8.1999999999999993</c:v>
                </c:pt>
                <c:pt idx="1634">
                  <c:v>6.9</c:v>
                </c:pt>
                <c:pt idx="1635">
                  <c:v>7.8</c:v>
                </c:pt>
                <c:pt idx="1636">
                  <c:v>6.7</c:v>
                </c:pt>
                <c:pt idx="1637">
                  <c:v>7.5</c:v>
                </c:pt>
                <c:pt idx="1638">
                  <c:v>7.4</c:v>
                </c:pt>
                <c:pt idx="1639">
                  <c:v>5.2</c:v>
                </c:pt>
                <c:pt idx="1640">
                  <c:v>7.6</c:v>
                </c:pt>
                <c:pt idx="1641">
                  <c:v>7.3</c:v>
                </c:pt>
                <c:pt idx="1642">
                  <c:v>6.6</c:v>
                </c:pt>
                <c:pt idx="1643">
                  <c:v>6.8</c:v>
                </c:pt>
                <c:pt idx="1644">
                  <c:v>6.9</c:v>
                </c:pt>
                <c:pt idx="1645">
                  <c:v>5.8</c:v>
                </c:pt>
                <c:pt idx="1646">
                  <c:v>6.6</c:v>
                </c:pt>
                <c:pt idx="1647">
                  <c:v>6.7</c:v>
                </c:pt>
                <c:pt idx="1648">
                  <c:v>6.7</c:v>
                </c:pt>
                <c:pt idx="1649">
                  <c:v>6.3</c:v>
                </c:pt>
                <c:pt idx="1650">
                  <c:v>7.7</c:v>
                </c:pt>
                <c:pt idx="1651">
                  <c:v>6.1</c:v>
                </c:pt>
                <c:pt idx="1652">
                  <c:v>4.9000000000000004</c:v>
                </c:pt>
                <c:pt idx="1653">
                  <c:v>6.2</c:v>
                </c:pt>
                <c:pt idx="1654">
                  <c:v>7.8</c:v>
                </c:pt>
                <c:pt idx="1655">
                  <c:v>8.1999999999999993</c:v>
                </c:pt>
                <c:pt idx="1656">
                  <c:v>6.9</c:v>
                </c:pt>
                <c:pt idx="1657">
                  <c:v>6.2</c:v>
                </c:pt>
                <c:pt idx="1658">
                  <c:v>6.9</c:v>
                </c:pt>
                <c:pt idx="1659">
                  <c:v>4.8</c:v>
                </c:pt>
                <c:pt idx="1660">
                  <c:v>5.3</c:v>
                </c:pt>
                <c:pt idx="1661">
                  <c:v>6.7</c:v>
                </c:pt>
                <c:pt idx="1662">
                  <c:v>5.4</c:v>
                </c:pt>
                <c:pt idx="1663">
                  <c:v>5.4</c:v>
                </c:pt>
                <c:pt idx="1664">
                  <c:v>4.9000000000000004</c:v>
                </c:pt>
                <c:pt idx="1665">
                  <c:v>6.1</c:v>
                </c:pt>
                <c:pt idx="1666">
                  <c:v>5.8</c:v>
                </c:pt>
                <c:pt idx="1667">
                  <c:v>7</c:v>
                </c:pt>
                <c:pt idx="1668">
                  <c:v>6.5</c:v>
                </c:pt>
                <c:pt idx="1669">
                  <c:v>6.6</c:v>
                </c:pt>
                <c:pt idx="1670">
                  <c:v>5.7</c:v>
                </c:pt>
                <c:pt idx="1671">
                  <c:v>6.6</c:v>
                </c:pt>
                <c:pt idx="1672">
                  <c:v>7</c:v>
                </c:pt>
                <c:pt idx="1673">
                  <c:v>7.4</c:v>
                </c:pt>
                <c:pt idx="1674">
                  <c:v>5.3</c:v>
                </c:pt>
                <c:pt idx="1675">
                  <c:v>7.4</c:v>
                </c:pt>
                <c:pt idx="1676">
                  <c:v>7.4</c:v>
                </c:pt>
                <c:pt idx="1677">
                  <c:v>6.8</c:v>
                </c:pt>
                <c:pt idx="1678">
                  <c:v>7.2</c:v>
                </c:pt>
                <c:pt idx="1679">
                  <c:v>6</c:v>
                </c:pt>
                <c:pt idx="1680">
                  <c:v>7.8</c:v>
                </c:pt>
                <c:pt idx="1681">
                  <c:v>6.6</c:v>
                </c:pt>
                <c:pt idx="1682">
                  <c:v>7.9</c:v>
                </c:pt>
                <c:pt idx="1683">
                  <c:v>5.7</c:v>
                </c:pt>
                <c:pt idx="1684">
                  <c:v>7.1</c:v>
                </c:pt>
                <c:pt idx="1685">
                  <c:v>5.6</c:v>
                </c:pt>
                <c:pt idx="1686">
                  <c:v>7.8</c:v>
                </c:pt>
                <c:pt idx="1687">
                  <c:v>7.9</c:v>
                </c:pt>
                <c:pt idx="1688">
                  <c:v>6.9</c:v>
                </c:pt>
                <c:pt idx="1689">
                  <c:v>7.7</c:v>
                </c:pt>
                <c:pt idx="1690">
                  <c:v>6.9</c:v>
                </c:pt>
                <c:pt idx="1691">
                  <c:v>6</c:v>
                </c:pt>
                <c:pt idx="1692">
                  <c:v>6.2</c:v>
                </c:pt>
                <c:pt idx="1693">
                  <c:v>5.9</c:v>
                </c:pt>
                <c:pt idx="1694">
                  <c:v>6.8</c:v>
                </c:pt>
                <c:pt idx="1695">
                  <c:v>3.6</c:v>
                </c:pt>
                <c:pt idx="1696">
                  <c:v>6.7</c:v>
                </c:pt>
                <c:pt idx="1697">
                  <c:v>6.3</c:v>
                </c:pt>
                <c:pt idx="1698">
                  <c:v>6.4</c:v>
                </c:pt>
                <c:pt idx="1699">
                  <c:v>6.4</c:v>
                </c:pt>
                <c:pt idx="1700">
                  <c:v>5.7</c:v>
                </c:pt>
                <c:pt idx="1701">
                  <c:v>6.2</c:v>
                </c:pt>
                <c:pt idx="1702">
                  <c:v>5.2</c:v>
                </c:pt>
                <c:pt idx="1703">
                  <c:v>6.1</c:v>
                </c:pt>
                <c:pt idx="1704">
                  <c:v>7.1</c:v>
                </c:pt>
                <c:pt idx="1705">
                  <c:v>7.2</c:v>
                </c:pt>
                <c:pt idx="1706">
                  <c:v>6.5</c:v>
                </c:pt>
                <c:pt idx="1707">
                  <c:v>6</c:v>
                </c:pt>
                <c:pt idx="1708">
                  <c:v>7</c:v>
                </c:pt>
                <c:pt idx="1709">
                  <c:v>7</c:v>
                </c:pt>
                <c:pt idx="1710">
                  <c:v>7.5</c:v>
                </c:pt>
                <c:pt idx="1711">
                  <c:v>6.6</c:v>
                </c:pt>
                <c:pt idx="1712">
                  <c:v>7.4</c:v>
                </c:pt>
                <c:pt idx="1713">
                  <c:v>6.5</c:v>
                </c:pt>
                <c:pt idx="1714">
                  <c:v>6.2</c:v>
                </c:pt>
                <c:pt idx="1715">
                  <c:v>7.8</c:v>
                </c:pt>
                <c:pt idx="1716">
                  <c:v>5.2</c:v>
                </c:pt>
                <c:pt idx="1717">
                  <c:v>6.5</c:v>
                </c:pt>
                <c:pt idx="1718">
                  <c:v>6.5</c:v>
                </c:pt>
                <c:pt idx="1719">
                  <c:v>5.2</c:v>
                </c:pt>
                <c:pt idx="1720">
                  <c:v>7.2</c:v>
                </c:pt>
                <c:pt idx="1721">
                  <c:v>7.1</c:v>
                </c:pt>
                <c:pt idx="1722">
                  <c:v>4.5</c:v>
                </c:pt>
                <c:pt idx="1723">
                  <c:v>5.7</c:v>
                </c:pt>
                <c:pt idx="1724">
                  <c:v>6</c:v>
                </c:pt>
                <c:pt idx="1725">
                  <c:v>6.4</c:v>
                </c:pt>
                <c:pt idx="1726">
                  <c:v>5.2</c:v>
                </c:pt>
                <c:pt idx="1727">
                  <c:v>4.3</c:v>
                </c:pt>
                <c:pt idx="1728">
                  <c:v>6.1</c:v>
                </c:pt>
                <c:pt idx="1729">
                  <c:v>6.8</c:v>
                </c:pt>
                <c:pt idx="1730">
                  <c:v>5.2</c:v>
                </c:pt>
                <c:pt idx="1731">
                  <c:v>6.5</c:v>
                </c:pt>
                <c:pt idx="1732">
                  <c:v>7.5</c:v>
                </c:pt>
                <c:pt idx="1733">
                  <c:v>7.1</c:v>
                </c:pt>
                <c:pt idx="1734">
                  <c:v>6.9</c:v>
                </c:pt>
                <c:pt idx="1735">
                  <c:v>8</c:v>
                </c:pt>
                <c:pt idx="1736">
                  <c:v>8.1999999999999993</c:v>
                </c:pt>
                <c:pt idx="1737">
                  <c:v>6.4</c:v>
                </c:pt>
                <c:pt idx="1738">
                  <c:v>7.9</c:v>
                </c:pt>
                <c:pt idx="1739">
                  <c:v>6.7</c:v>
                </c:pt>
                <c:pt idx="1740">
                  <c:v>6.1</c:v>
                </c:pt>
                <c:pt idx="1741">
                  <c:v>8.9</c:v>
                </c:pt>
                <c:pt idx="1742">
                  <c:v>8.1</c:v>
                </c:pt>
                <c:pt idx="1743">
                  <c:v>6.2</c:v>
                </c:pt>
                <c:pt idx="1744">
                  <c:v>4.9000000000000004</c:v>
                </c:pt>
                <c:pt idx="1745">
                  <c:v>5.8</c:v>
                </c:pt>
                <c:pt idx="1746">
                  <c:v>6</c:v>
                </c:pt>
                <c:pt idx="1747">
                  <c:v>7</c:v>
                </c:pt>
                <c:pt idx="1748">
                  <c:v>6</c:v>
                </c:pt>
                <c:pt idx="1749">
                  <c:v>7.9</c:v>
                </c:pt>
                <c:pt idx="1750">
                  <c:v>8.1</c:v>
                </c:pt>
                <c:pt idx="1751">
                  <c:v>6.2</c:v>
                </c:pt>
                <c:pt idx="1752">
                  <c:v>6.7</c:v>
                </c:pt>
                <c:pt idx="1753">
                  <c:v>7.3</c:v>
                </c:pt>
                <c:pt idx="1754">
                  <c:v>4.5999999999999996</c:v>
                </c:pt>
                <c:pt idx="1755">
                  <c:v>6.1</c:v>
                </c:pt>
                <c:pt idx="1756">
                  <c:v>6.2</c:v>
                </c:pt>
                <c:pt idx="1757">
                  <c:v>7.8</c:v>
                </c:pt>
                <c:pt idx="1758">
                  <c:v>6.1</c:v>
                </c:pt>
                <c:pt idx="1759">
                  <c:v>5.8</c:v>
                </c:pt>
                <c:pt idx="1760">
                  <c:v>6.5</c:v>
                </c:pt>
                <c:pt idx="1761">
                  <c:v>7.2</c:v>
                </c:pt>
                <c:pt idx="1762">
                  <c:v>7.8</c:v>
                </c:pt>
                <c:pt idx="1763">
                  <c:v>4.7</c:v>
                </c:pt>
                <c:pt idx="1764">
                  <c:v>6.8</c:v>
                </c:pt>
                <c:pt idx="1765">
                  <c:v>5.9</c:v>
                </c:pt>
                <c:pt idx="1766">
                  <c:v>7.2</c:v>
                </c:pt>
                <c:pt idx="1767">
                  <c:v>8.6999999999999993</c:v>
                </c:pt>
                <c:pt idx="1768">
                  <c:v>5</c:v>
                </c:pt>
                <c:pt idx="1769">
                  <c:v>6.6</c:v>
                </c:pt>
                <c:pt idx="1770">
                  <c:v>8.3000000000000007</c:v>
                </c:pt>
                <c:pt idx="1771">
                  <c:v>6.7</c:v>
                </c:pt>
                <c:pt idx="1772">
                  <c:v>7.8</c:v>
                </c:pt>
                <c:pt idx="1773">
                  <c:v>6.5</c:v>
                </c:pt>
                <c:pt idx="1774">
                  <c:v>6.1</c:v>
                </c:pt>
                <c:pt idx="1775">
                  <c:v>8.1</c:v>
                </c:pt>
                <c:pt idx="1776">
                  <c:v>5.2</c:v>
                </c:pt>
                <c:pt idx="1777">
                  <c:v>5.6</c:v>
                </c:pt>
                <c:pt idx="1778">
                  <c:v>5.8</c:v>
                </c:pt>
                <c:pt idx="1779">
                  <c:v>6.6</c:v>
                </c:pt>
                <c:pt idx="1780">
                  <c:v>6.6</c:v>
                </c:pt>
                <c:pt idx="1781">
                  <c:v>5.5</c:v>
                </c:pt>
                <c:pt idx="1782">
                  <c:v>7</c:v>
                </c:pt>
                <c:pt idx="1783">
                  <c:v>6.5</c:v>
                </c:pt>
                <c:pt idx="1784">
                  <c:v>5.8</c:v>
                </c:pt>
                <c:pt idx="1785">
                  <c:v>5.6</c:v>
                </c:pt>
                <c:pt idx="1786">
                  <c:v>5.6</c:v>
                </c:pt>
                <c:pt idx="1787">
                  <c:v>5.8</c:v>
                </c:pt>
                <c:pt idx="1788">
                  <c:v>7.6</c:v>
                </c:pt>
                <c:pt idx="1789">
                  <c:v>6.4</c:v>
                </c:pt>
                <c:pt idx="1790">
                  <c:v>6.3</c:v>
                </c:pt>
                <c:pt idx="1791">
                  <c:v>4.5999999999999996</c:v>
                </c:pt>
                <c:pt idx="1792">
                  <c:v>6.5</c:v>
                </c:pt>
                <c:pt idx="1793">
                  <c:v>7.5</c:v>
                </c:pt>
                <c:pt idx="1794">
                  <c:v>7.5</c:v>
                </c:pt>
                <c:pt idx="1795">
                  <c:v>5.3</c:v>
                </c:pt>
                <c:pt idx="1796">
                  <c:v>7.5</c:v>
                </c:pt>
                <c:pt idx="1797">
                  <c:v>3.3</c:v>
                </c:pt>
                <c:pt idx="1798">
                  <c:v>3.5</c:v>
                </c:pt>
                <c:pt idx="1799">
                  <c:v>9.3000000000000007</c:v>
                </c:pt>
                <c:pt idx="1800">
                  <c:v>4.8</c:v>
                </c:pt>
                <c:pt idx="1801">
                  <c:v>6.9</c:v>
                </c:pt>
                <c:pt idx="1802">
                  <c:v>6</c:v>
                </c:pt>
                <c:pt idx="1803">
                  <c:v>7.3</c:v>
                </c:pt>
                <c:pt idx="1804">
                  <c:v>6.6</c:v>
                </c:pt>
                <c:pt idx="1805">
                  <c:v>7.5</c:v>
                </c:pt>
                <c:pt idx="1806">
                  <c:v>6.9</c:v>
                </c:pt>
                <c:pt idx="1807">
                  <c:v>6.8</c:v>
                </c:pt>
                <c:pt idx="1808">
                  <c:v>6.4</c:v>
                </c:pt>
                <c:pt idx="1809">
                  <c:v>5.6</c:v>
                </c:pt>
                <c:pt idx="1810">
                  <c:v>6.3</c:v>
                </c:pt>
                <c:pt idx="1811">
                  <c:v>7.3</c:v>
                </c:pt>
                <c:pt idx="1812">
                  <c:v>6.6</c:v>
                </c:pt>
                <c:pt idx="1813">
                  <c:v>4.5999999999999996</c:v>
                </c:pt>
                <c:pt idx="1814">
                  <c:v>5.0999999999999996</c:v>
                </c:pt>
                <c:pt idx="1815">
                  <c:v>5.6</c:v>
                </c:pt>
                <c:pt idx="1816">
                  <c:v>5.3</c:v>
                </c:pt>
                <c:pt idx="1817">
                  <c:v>5.6</c:v>
                </c:pt>
                <c:pt idx="1818">
                  <c:v>5.9</c:v>
                </c:pt>
                <c:pt idx="1819">
                  <c:v>4.7</c:v>
                </c:pt>
                <c:pt idx="1820">
                  <c:v>4.8</c:v>
                </c:pt>
                <c:pt idx="1821">
                  <c:v>6.8</c:v>
                </c:pt>
                <c:pt idx="1822">
                  <c:v>5.4</c:v>
                </c:pt>
                <c:pt idx="1823">
                  <c:v>5.0999999999999996</c:v>
                </c:pt>
                <c:pt idx="1824">
                  <c:v>7</c:v>
                </c:pt>
                <c:pt idx="1825">
                  <c:v>4</c:v>
                </c:pt>
                <c:pt idx="1826">
                  <c:v>7.3</c:v>
                </c:pt>
                <c:pt idx="1827">
                  <c:v>6.8</c:v>
                </c:pt>
                <c:pt idx="1828">
                  <c:v>7</c:v>
                </c:pt>
                <c:pt idx="1829">
                  <c:v>7.1</c:v>
                </c:pt>
                <c:pt idx="1830">
                  <c:v>6.9</c:v>
                </c:pt>
                <c:pt idx="1831">
                  <c:v>7.3</c:v>
                </c:pt>
                <c:pt idx="1832">
                  <c:v>8.1999999999999993</c:v>
                </c:pt>
                <c:pt idx="1833">
                  <c:v>7.1</c:v>
                </c:pt>
                <c:pt idx="1834">
                  <c:v>7.7</c:v>
                </c:pt>
                <c:pt idx="1835">
                  <c:v>6.5</c:v>
                </c:pt>
                <c:pt idx="1836">
                  <c:v>4.9000000000000004</c:v>
                </c:pt>
                <c:pt idx="1837">
                  <c:v>6.4</c:v>
                </c:pt>
                <c:pt idx="1838">
                  <c:v>5.9</c:v>
                </c:pt>
                <c:pt idx="1839">
                  <c:v>6.2</c:v>
                </c:pt>
                <c:pt idx="1840">
                  <c:v>5.8</c:v>
                </c:pt>
                <c:pt idx="1841">
                  <c:v>6.7</c:v>
                </c:pt>
                <c:pt idx="1842">
                  <c:v>5.9</c:v>
                </c:pt>
                <c:pt idx="1843">
                  <c:v>7.3</c:v>
                </c:pt>
                <c:pt idx="1844">
                  <c:v>4.0999999999999996</c:v>
                </c:pt>
                <c:pt idx="1845">
                  <c:v>4.9000000000000004</c:v>
                </c:pt>
                <c:pt idx="1846">
                  <c:v>7.9</c:v>
                </c:pt>
                <c:pt idx="1847">
                  <c:v>5.6</c:v>
                </c:pt>
                <c:pt idx="1848">
                  <c:v>5.2</c:v>
                </c:pt>
                <c:pt idx="1849">
                  <c:v>4.0999999999999996</c:v>
                </c:pt>
                <c:pt idx="1850">
                  <c:v>6.6</c:v>
                </c:pt>
                <c:pt idx="1851">
                  <c:v>2.9</c:v>
                </c:pt>
                <c:pt idx="1852">
                  <c:v>6.5</c:v>
                </c:pt>
                <c:pt idx="1853">
                  <c:v>7.2</c:v>
                </c:pt>
                <c:pt idx="1854">
                  <c:v>6.8</c:v>
                </c:pt>
                <c:pt idx="1855">
                  <c:v>7.8</c:v>
                </c:pt>
                <c:pt idx="1856">
                  <c:v>6.7</c:v>
                </c:pt>
                <c:pt idx="1857">
                  <c:v>7.1</c:v>
                </c:pt>
                <c:pt idx="1858">
                  <c:v>5.7</c:v>
                </c:pt>
                <c:pt idx="1859">
                  <c:v>5.3</c:v>
                </c:pt>
                <c:pt idx="1860">
                  <c:v>7.7</c:v>
                </c:pt>
                <c:pt idx="1861">
                  <c:v>6.1</c:v>
                </c:pt>
                <c:pt idx="1862">
                  <c:v>7.3</c:v>
                </c:pt>
                <c:pt idx="1863">
                  <c:v>7.2</c:v>
                </c:pt>
                <c:pt idx="1864">
                  <c:v>5.3</c:v>
                </c:pt>
                <c:pt idx="1865">
                  <c:v>6.1</c:v>
                </c:pt>
                <c:pt idx="1866">
                  <c:v>5.8</c:v>
                </c:pt>
                <c:pt idx="1867">
                  <c:v>5.7</c:v>
                </c:pt>
                <c:pt idx="1868">
                  <c:v>6.7</c:v>
                </c:pt>
                <c:pt idx="1869">
                  <c:v>6.5</c:v>
                </c:pt>
                <c:pt idx="1870">
                  <c:v>7.2</c:v>
                </c:pt>
                <c:pt idx="1871">
                  <c:v>7.6</c:v>
                </c:pt>
                <c:pt idx="1872">
                  <c:v>4.5999999999999996</c:v>
                </c:pt>
                <c:pt idx="1873">
                  <c:v>6.9</c:v>
                </c:pt>
                <c:pt idx="1874">
                  <c:v>6.6</c:v>
                </c:pt>
                <c:pt idx="1875">
                  <c:v>6.3</c:v>
                </c:pt>
                <c:pt idx="1876">
                  <c:v>6.2</c:v>
                </c:pt>
                <c:pt idx="1877">
                  <c:v>5.3</c:v>
                </c:pt>
                <c:pt idx="1878">
                  <c:v>7.3</c:v>
                </c:pt>
                <c:pt idx="1879">
                  <c:v>5.6</c:v>
                </c:pt>
                <c:pt idx="1880">
                  <c:v>6.2</c:v>
                </c:pt>
                <c:pt idx="1881">
                  <c:v>5.2</c:v>
                </c:pt>
                <c:pt idx="1882">
                  <c:v>5.3</c:v>
                </c:pt>
                <c:pt idx="1883">
                  <c:v>5.4</c:v>
                </c:pt>
                <c:pt idx="1884">
                  <c:v>4.9000000000000004</c:v>
                </c:pt>
                <c:pt idx="1885">
                  <c:v>5.5</c:v>
                </c:pt>
                <c:pt idx="1886">
                  <c:v>6.7</c:v>
                </c:pt>
                <c:pt idx="1887">
                  <c:v>7.2</c:v>
                </c:pt>
                <c:pt idx="1888">
                  <c:v>5.0999999999999996</c:v>
                </c:pt>
                <c:pt idx="1889">
                  <c:v>6.5</c:v>
                </c:pt>
                <c:pt idx="1890">
                  <c:v>8.1999999999999993</c:v>
                </c:pt>
                <c:pt idx="1891">
                  <c:v>7.7</c:v>
                </c:pt>
                <c:pt idx="1892">
                  <c:v>7.2</c:v>
                </c:pt>
                <c:pt idx="1893">
                  <c:v>6.1</c:v>
                </c:pt>
                <c:pt idx="1894">
                  <c:v>8.8000000000000007</c:v>
                </c:pt>
                <c:pt idx="1895">
                  <c:v>6.8</c:v>
                </c:pt>
                <c:pt idx="1896">
                  <c:v>6.8</c:v>
                </c:pt>
                <c:pt idx="1897">
                  <c:v>6.7</c:v>
                </c:pt>
                <c:pt idx="1898">
                  <c:v>7.1</c:v>
                </c:pt>
                <c:pt idx="1899">
                  <c:v>7.1</c:v>
                </c:pt>
                <c:pt idx="1900">
                  <c:v>6.1</c:v>
                </c:pt>
                <c:pt idx="1901">
                  <c:v>8</c:v>
                </c:pt>
                <c:pt idx="1902">
                  <c:v>7.5</c:v>
                </c:pt>
                <c:pt idx="1903">
                  <c:v>6.6</c:v>
                </c:pt>
                <c:pt idx="1904">
                  <c:v>5.4</c:v>
                </c:pt>
                <c:pt idx="1905">
                  <c:v>6.1</c:v>
                </c:pt>
                <c:pt idx="1906">
                  <c:v>6.1</c:v>
                </c:pt>
                <c:pt idx="1907">
                  <c:v>5.6</c:v>
                </c:pt>
                <c:pt idx="1908">
                  <c:v>5.8</c:v>
                </c:pt>
                <c:pt idx="1909">
                  <c:v>2.8</c:v>
                </c:pt>
                <c:pt idx="1910">
                  <c:v>6.7</c:v>
                </c:pt>
                <c:pt idx="1911">
                  <c:v>5.0999999999999996</c:v>
                </c:pt>
                <c:pt idx="1912">
                  <c:v>7.2</c:v>
                </c:pt>
                <c:pt idx="1913">
                  <c:v>6</c:v>
                </c:pt>
                <c:pt idx="1914">
                  <c:v>6.7</c:v>
                </c:pt>
                <c:pt idx="1915">
                  <c:v>6.2</c:v>
                </c:pt>
                <c:pt idx="1916">
                  <c:v>6.2</c:v>
                </c:pt>
                <c:pt idx="1917">
                  <c:v>6.8</c:v>
                </c:pt>
                <c:pt idx="1918">
                  <c:v>7.1</c:v>
                </c:pt>
                <c:pt idx="1919">
                  <c:v>7.1</c:v>
                </c:pt>
                <c:pt idx="1920">
                  <c:v>7</c:v>
                </c:pt>
                <c:pt idx="1921">
                  <c:v>7.1</c:v>
                </c:pt>
                <c:pt idx="1922">
                  <c:v>6.4</c:v>
                </c:pt>
                <c:pt idx="1923">
                  <c:v>7</c:v>
                </c:pt>
                <c:pt idx="1924">
                  <c:v>6.2</c:v>
                </c:pt>
                <c:pt idx="1925">
                  <c:v>7.5</c:v>
                </c:pt>
                <c:pt idx="1926">
                  <c:v>4.8</c:v>
                </c:pt>
                <c:pt idx="1927">
                  <c:v>7.3</c:v>
                </c:pt>
                <c:pt idx="1928">
                  <c:v>5.8</c:v>
                </c:pt>
                <c:pt idx="1929">
                  <c:v>7.6</c:v>
                </c:pt>
                <c:pt idx="1930">
                  <c:v>5.6</c:v>
                </c:pt>
                <c:pt idx="1931">
                  <c:v>7</c:v>
                </c:pt>
                <c:pt idx="1932">
                  <c:v>6.6</c:v>
                </c:pt>
                <c:pt idx="1933">
                  <c:v>6.5</c:v>
                </c:pt>
                <c:pt idx="1934">
                  <c:v>7.4</c:v>
                </c:pt>
                <c:pt idx="1935">
                  <c:v>4.5999999999999996</c:v>
                </c:pt>
                <c:pt idx="1936">
                  <c:v>6.4</c:v>
                </c:pt>
                <c:pt idx="1937">
                  <c:v>6</c:v>
                </c:pt>
                <c:pt idx="1938">
                  <c:v>5.9</c:v>
                </c:pt>
                <c:pt idx="1939">
                  <c:v>6.4</c:v>
                </c:pt>
                <c:pt idx="1940">
                  <c:v>6.6</c:v>
                </c:pt>
                <c:pt idx="1941">
                  <c:v>6.9</c:v>
                </c:pt>
                <c:pt idx="1942">
                  <c:v>6.9</c:v>
                </c:pt>
                <c:pt idx="1943">
                  <c:v>5.8</c:v>
                </c:pt>
                <c:pt idx="1944">
                  <c:v>6.4</c:v>
                </c:pt>
                <c:pt idx="1945">
                  <c:v>5.3</c:v>
                </c:pt>
                <c:pt idx="1946">
                  <c:v>6.5</c:v>
                </c:pt>
                <c:pt idx="1947">
                  <c:v>5.7</c:v>
                </c:pt>
                <c:pt idx="1948">
                  <c:v>6.7</c:v>
                </c:pt>
                <c:pt idx="1949">
                  <c:v>3.9</c:v>
                </c:pt>
                <c:pt idx="1950">
                  <c:v>4.0999999999999996</c:v>
                </c:pt>
                <c:pt idx="1951">
                  <c:v>6.2</c:v>
                </c:pt>
                <c:pt idx="1952">
                  <c:v>3.8</c:v>
                </c:pt>
                <c:pt idx="1953">
                  <c:v>5.0999999999999996</c:v>
                </c:pt>
                <c:pt idx="1954">
                  <c:v>7.8</c:v>
                </c:pt>
                <c:pt idx="1955">
                  <c:v>7.8</c:v>
                </c:pt>
                <c:pt idx="1956">
                  <c:v>6.1</c:v>
                </c:pt>
                <c:pt idx="1957">
                  <c:v>5.8</c:v>
                </c:pt>
                <c:pt idx="1958">
                  <c:v>6.3</c:v>
                </c:pt>
                <c:pt idx="1959">
                  <c:v>5.4</c:v>
                </c:pt>
                <c:pt idx="1960">
                  <c:v>7.3</c:v>
                </c:pt>
                <c:pt idx="1961">
                  <c:v>6.8</c:v>
                </c:pt>
                <c:pt idx="1962">
                  <c:v>7.3</c:v>
                </c:pt>
                <c:pt idx="1963">
                  <c:v>6.5</c:v>
                </c:pt>
                <c:pt idx="1964">
                  <c:v>7.2</c:v>
                </c:pt>
                <c:pt idx="1965">
                  <c:v>6.3</c:v>
                </c:pt>
                <c:pt idx="1966">
                  <c:v>5.9</c:v>
                </c:pt>
                <c:pt idx="1967">
                  <c:v>7.8</c:v>
                </c:pt>
                <c:pt idx="1968">
                  <c:v>7.4</c:v>
                </c:pt>
                <c:pt idx="1969">
                  <c:v>4.8</c:v>
                </c:pt>
                <c:pt idx="1970">
                  <c:v>6.3</c:v>
                </c:pt>
                <c:pt idx="1971">
                  <c:v>7.8</c:v>
                </c:pt>
                <c:pt idx="1972">
                  <c:v>7.5</c:v>
                </c:pt>
                <c:pt idx="1973">
                  <c:v>6.8</c:v>
                </c:pt>
                <c:pt idx="1974">
                  <c:v>6.6</c:v>
                </c:pt>
                <c:pt idx="1975">
                  <c:v>4.5999999999999996</c:v>
                </c:pt>
                <c:pt idx="1976">
                  <c:v>7.1</c:v>
                </c:pt>
                <c:pt idx="1977">
                  <c:v>6.1</c:v>
                </c:pt>
                <c:pt idx="1978">
                  <c:v>6.7</c:v>
                </c:pt>
                <c:pt idx="1979">
                  <c:v>7.1</c:v>
                </c:pt>
                <c:pt idx="1980">
                  <c:v>5.8</c:v>
                </c:pt>
                <c:pt idx="1981">
                  <c:v>6.7</c:v>
                </c:pt>
                <c:pt idx="1982">
                  <c:v>5.8</c:v>
                </c:pt>
                <c:pt idx="1983">
                  <c:v>6.8</c:v>
                </c:pt>
                <c:pt idx="1984">
                  <c:v>8.5</c:v>
                </c:pt>
                <c:pt idx="1985">
                  <c:v>6.6</c:v>
                </c:pt>
                <c:pt idx="1986">
                  <c:v>7.7</c:v>
                </c:pt>
                <c:pt idx="1987">
                  <c:v>4.7</c:v>
                </c:pt>
                <c:pt idx="1988">
                  <c:v>6.4</c:v>
                </c:pt>
                <c:pt idx="1989">
                  <c:v>5.5</c:v>
                </c:pt>
                <c:pt idx="1990">
                  <c:v>8.6</c:v>
                </c:pt>
                <c:pt idx="1991">
                  <c:v>7</c:v>
                </c:pt>
                <c:pt idx="1992">
                  <c:v>7.1</c:v>
                </c:pt>
                <c:pt idx="1993">
                  <c:v>5.7</c:v>
                </c:pt>
                <c:pt idx="1994">
                  <c:v>3.7</c:v>
                </c:pt>
                <c:pt idx="1995">
                  <c:v>7.5</c:v>
                </c:pt>
                <c:pt idx="1996">
                  <c:v>4.5999999999999996</c:v>
                </c:pt>
                <c:pt idx="1997">
                  <c:v>4.9000000000000004</c:v>
                </c:pt>
                <c:pt idx="1998">
                  <c:v>6.9</c:v>
                </c:pt>
                <c:pt idx="1999">
                  <c:v>7.1</c:v>
                </c:pt>
                <c:pt idx="2000">
                  <c:v>5.8</c:v>
                </c:pt>
                <c:pt idx="2001">
                  <c:v>7</c:v>
                </c:pt>
                <c:pt idx="2002">
                  <c:v>5.4</c:v>
                </c:pt>
                <c:pt idx="2003">
                  <c:v>7.3</c:v>
                </c:pt>
                <c:pt idx="2004">
                  <c:v>7.1</c:v>
                </c:pt>
                <c:pt idx="2005">
                  <c:v>5.8</c:v>
                </c:pt>
                <c:pt idx="2006">
                  <c:v>8.1</c:v>
                </c:pt>
                <c:pt idx="2007">
                  <c:v>5.7</c:v>
                </c:pt>
                <c:pt idx="2008">
                  <c:v>4.4000000000000004</c:v>
                </c:pt>
                <c:pt idx="2009">
                  <c:v>7.9</c:v>
                </c:pt>
                <c:pt idx="2010">
                  <c:v>7.6</c:v>
                </c:pt>
                <c:pt idx="2011">
                  <c:v>4.8</c:v>
                </c:pt>
                <c:pt idx="2012">
                  <c:v>2.7</c:v>
                </c:pt>
                <c:pt idx="2013">
                  <c:v>5.8</c:v>
                </c:pt>
                <c:pt idx="2014">
                  <c:v>7.5</c:v>
                </c:pt>
                <c:pt idx="2015">
                  <c:v>5.4</c:v>
                </c:pt>
                <c:pt idx="2016">
                  <c:v>4.0999999999999996</c:v>
                </c:pt>
                <c:pt idx="2017">
                  <c:v>5.9</c:v>
                </c:pt>
                <c:pt idx="2018">
                  <c:v>6.3</c:v>
                </c:pt>
                <c:pt idx="2019">
                  <c:v>6.8</c:v>
                </c:pt>
                <c:pt idx="2020">
                  <c:v>2.2999999999999998</c:v>
                </c:pt>
                <c:pt idx="2021">
                  <c:v>6.9</c:v>
                </c:pt>
                <c:pt idx="2022">
                  <c:v>8.1</c:v>
                </c:pt>
                <c:pt idx="2023">
                  <c:v>6.1</c:v>
                </c:pt>
                <c:pt idx="2024">
                  <c:v>5</c:v>
                </c:pt>
                <c:pt idx="2025">
                  <c:v>5.5</c:v>
                </c:pt>
                <c:pt idx="2026">
                  <c:v>6.2</c:v>
                </c:pt>
                <c:pt idx="2027">
                  <c:v>6.2</c:v>
                </c:pt>
                <c:pt idx="2028">
                  <c:v>6.3</c:v>
                </c:pt>
                <c:pt idx="2029">
                  <c:v>6.7</c:v>
                </c:pt>
                <c:pt idx="2030">
                  <c:v>3.5</c:v>
                </c:pt>
                <c:pt idx="2031">
                  <c:v>7.5</c:v>
                </c:pt>
                <c:pt idx="2032">
                  <c:v>6.6</c:v>
                </c:pt>
                <c:pt idx="2033">
                  <c:v>7.5</c:v>
                </c:pt>
                <c:pt idx="2034">
                  <c:v>7.2</c:v>
                </c:pt>
                <c:pt idx="2035">
                  <c:v>4.8</c:v>
                </c:pt>
                <c:pt idx="2036">
                  <c:v>6.6</c:v>
                </c:pt>
                <c:pt idx="2037">
                  <c:v>3.5</c:v>
                </c:pt>
                <c:pt idx="2038">
                  <c:v>7.6</c:v>
                </c:pt>
                <c:pt idx="2039">
                  <c:v>6.3</c:v>
                </c:pt>
                <c:pt idx="2040">
                  <c:v>5.5</c:v>
                </c:pt>
                <c:pt idx="2041">
                  <c:v>6.3</c:v>
                </c:pt>
                <c:pt idx="2042">
                  <c:v>6.5</c:v>
                </c:pt>
                <c:pt idx="2043">
                  <c:v>6.9</c:v>
                </c:pt>
                <c:pt idx="2044">
                  <c:v>7.6</c:v>
                </c:pt>
                <c:pt idx="2045">
                  <c:v>3.9</c:v>
                </c:pt>
                <c:pt idx="2046">
                  <c:v>6.1</c:v>
                </c:pt>
                <c:pt idx="2047">
                  <c:v>7.3</c:v>
                </c:pt>
                <c:pt idx="2048">
                  <c:v>8.3000000000000007</c:v>
                </c:pt>
                <c:pt idx="2049">
                  <c:v>5.8</c:v>
                </c:pt>
                <c:pt idx="2050">
                  <c:v>6.8</c:v>
                </c:pt>
                <c:pt idx="2051">
                  <c:v>7</c:v>
                </c:pt>
                <c:pt idx="2052">
                  <c:v>5.9</c:v>
                </c:pt>
                <c:pt idx="2053">
                  <c:v>6.5</c:v>
                </c:pt>
                <c:pt idx="2054">
                  <c:v>6.4</c:v>
                </c:pt>
                <c:pt idx="2055">
                  <c:v>5.8</c:v>
                </c:pt>
                <c:pt idx="2056">
                  <c:v>5.0999999999999996</c:v>
                </c:pt>
                <c:pt idx="2057">
                  <c:v>6.8</c:v>
                </c:pt>
                <c:pt idx="2058">
                  <c:v>5.3</c:v>
                </c:pt>
                <c:pt idx="2059">
                  <c:v>5.3</c:v>
                </c:pt>
                <c:pt idx="2060">
                  <c:v>4.9000000000000004</c:v>
                </c:pt>
                <c:pt idx="2061">
                  <c:v>6.8</c:v>
                </c:pt>
                <c:pt idx="2062">
                  <c:v>6.1</c:v>
                </c:pt>
                <c:pt idx="2063">
                  <c:v>8.5</c:v>
                </c:pt>
                <c:pt idx="2064">
                  <c:v>5.9</c:v>
                </c:pt>
                <c:pt idx="2065">
                  <c:v>6.3</c:v>
                </c:pt>
                <c:pt idx="2066">
                  <c:v>5.9</c:v>
                </c:pt>
                <c:pt idx="2067">
                  <c:v>5.4</c:v>
                </c:pt>
                <c:pt idx="2068">
                  <c:v>6.9</c:v>
                </c:pt>
                <c:pt idx="2069">
                  <c:v>7.5</c:v>
                </c:pt>
                <c:pt idx="2070">
                  <c:v>8.1999999999999993</c:v>
                </c:pt>
                <c:pt idx="2071">
                  <c:v>5.9</c:v>
                </c:pt>
                <c:pt idx="2072">
                  <c:v>5</c:v>
                </c:pt>
                <c:pt idx="2073">
                  <c:v>7.3</c:v>
                </c:pt>
                <c:pt idx="2074">
                  <c:v>6.4</c:v>
                </c:pt>
                <c:pt idx="2075">
                  <c:v>6.6</c:v>
                </c:pt>
                <c:pt idx="2076">
                  <c:v>7.8</c:v>
                </c:pt>
                <c:pt idx="2077">
                  <c:v>4</c:v>
                </c:pt>
                <c:pt idx="2078">
                  <c:v>7.6</c:v>
                </c:pt>
                <c:pt idx="2079">
                  <c:v>7.7</c:v>
                </c:pt>
                <c:pt idx="2080">
                  <c:v>5.8</c:v>
                </c:pt>
                <c:pt idx="2081">
                  <c:v>5.2</c:v>
                </c:pt>
                <c:pt idx="2082">
                  <c:v>5.6</c:v>
                </c:pt>
                <c:pt idx="2083">
                  <c:v>5.3</c:v>
                </c:pt>
                <c:pt idx="2084">
                  <c:v>6.6</c:v>
                </c:pt>
                <c:pt idx="2085">
                  <c:v>1.9</c:v>
                </c:pt>
                <c:pt idx="2086">
                  <c:v>5.7</c:v>
                </c:pt>
                <c:pt idx="2087">
                  <c:v>6.6</c:v>
                </c:pt>
                <c:pt idx="2088">
                  <c:v>6</c:v>
                </c:pt>
                <c:pt idx="2089">
                  <c:v>6.1</c:v>
                </c:pt>
                <c:pt idx="2090">
                  <c:v>4.8</c:v>
                </c:pt>
                <c:pt idx="2091">
                  <c:v>6.2</c:v>
                </c:pt>
                <c:pt idx="2092">
                  <c:v>7.5</c:v>
                </c:pt>
                <c:pt idx="2093">
                  <c:v>6.3</c:v>
                </c:pt>
                <c:pt idx="2094">
                  <c:v>7.1</c:v>
                </c:pt>
                <c:pt idx="2095">
                  <c:v>6.6</c:v>
                </c:pt>
                <c:pt idx="2096">
                  <c:v>6.1</c:v>
                </c:pt>
                <c:pt idx="2097">
                  <c:v>6.7</c:v>
                </c:pt>
                <c:pt idx="2098">
                  <c:v>5.6</c:v>
                </c:pt>
                <c:pt idx="2099">
                  <c:v>7.2</c:v>
                </c:pt>
                <c:pt idx="2100">
                  <c:v>4.3</c:v>
                </c:pt>
                <c:pt idx="2101">
                  <c:v>6.4</c:v>
                </c:pt>
                <c:pt idx="2102">
                  <c:v>7.1</c:v>
                </c:pt>
                <c:pt idx="2103">
                  <c:v>6.3</c:v>
                </c:pt>
                <c:pt idx="2104">
                  <c:v>7.4</c:v>
                </c:pt>
                <c:pt idx="2105">
                  <c:v>6.1</c:v>
                </c:pt>
                <c:pt idx="2106">
                  <c:v>6.6</c:v>
                </c:pt>
                <c:pt idx="2107">
                  <c:v>6</c:v>
                </c:pt>
                <c:pt idx="2108">
                  <c:v>6.8</c:v>
                </c:pt>
                <c:pt idx="2109">
                  <c:v>7.4</c:v>
                </c:pt>
                <c:pt idx="2110">
                  <c:v>6.8</c:v>
                </c:pt>
                <c:pt idx="2111">
                  <c:v>7.2</c:v>
                </c:pt>
                <c:pt idx="2112">
                  <c:v>1.9</c:v>
                </c:pt>
                <c:pt idx="2113">
                  <c:v>5.5</c:v>
                </c:pt>
                <c:pt idx="2114">
                  <c:v>4.5</c:v>
                </c:pt>
                <c:pt idx="2115">
                  <c:v>6.3</c:v>
                </c:pt>
                <c:pt idx="2116">
                  <c:v>6.7</c:v>
                </c:pt>
                <c:pt idx="2117">
                  <c:v>2.8</c:v>
                </c:pt>
                <c:pt idx="2118">
                  <c:v>5</c:v>
                </c:pt>
                <c:pt idx="2119">
                  <c:v>4.3</c:v>
                </c:pt>
                <c:pt idx="2120">
                  <c:v>5.6</c:v>
                </c:pt>
                <c:pt idx="2121">
                  <c:v>6.2</c:v>
                </c:pt>
                <c:pt idx="2122">
                  <c:v>5.3</c:v>
                </c:pt>
                <c:pt idx="2123">
                  <c:v>7.4</c:v>
                </c:pt>
                <c:pt idx="2124">
                  <c:v>6.5</c:v>
                </c:pt>
                <c:pt idx="2125">
                  <c:v>7.1</c:v>
                </c:pt>
                <c:pt idx="2126">
                  <c:v>7.2</c:v>
                </c:pt>
                <c:pt idx="2127">
                  <c:v>2.2999999999999998</c:v>
                </c:pt>
                <c:pt idx="2128">
                  <c:v>6.4</c:v>
                </c:pt>
                <c:pt idx="2129">
                  <c:v>6.1</c:v>
                </c:pt>
                <c:pt idx="2130">
                  <c:v>7</c:v>
                </c:pt>
                <c:pt idx="2131">
                  <c:v>7</c:v>
                </c:pt>
                <c:pt idx="2132">
                  <c:v>7</c:v>
                </c:pt>
                <c:pt idx="2133">
                  <c:v>4.9000000000000004</c:v>
                </c:pt>
                <c:pt idx="2134">
                  <c:v>6.9</c:v>
                </c:pt>
                <c:pt idx="2135">
                  <c:v>7.5</c:v>
                </c:pt>
                <c:pt idx="2136">
                  <c:v>8.4</c:v>
                </c:pt>
                <c:pt idx="2137">
                  <c:v>6.9</c:v>
                </c:pt>
                <c:pt idx="2138">
                  <c:v>4.5</c:v>
                </c:pt>
                <c:pt idx="2139">
                  <c:v>7.4</c:v>
                </c:pt>
                <c:pt idx="2140">
                  <c:v>7</c:v>
                </c:pt>
                <c:pt idx="2141">
                  <c:v>2.8</c:v>
                </c:pt>
                <c:pt idx="2142">
                  <c:v>7.5</c:v>
                </c:pt>
                <c:pt idx="2143">
                  <c:v>7.1</c:v>
                </c:pt>
                <c:pt idx="2144">
                  <c:v>6.4</c:v>
                </c:pt>
                <c:pt idx="2145">
                  <c:v>5.3</c:v>
                </c:pt>
                <c:pt idx="2146">
                  <c:v>6.9</c:v>
                </c:pt>
                <c:pt idx="2147">
                  <c:v>6.2</c:v>
                </c:pt>
                <c:pt idx="2148">
                  <c:v>6.4</c:v>
                </c:pt>
                <c:pt idx="2149">
                  <c:v>5.0999999999999996</c:v>
                </c:pt>
                <c:pt idx="2150">
                  <c:v>5.5</c:v>
                </c:pt>
                <c:pt idx="2151">
                  <c:v>5.4</c:v>
                </c:pt>
                <c:pt idx="2152">
                  <c:v>7.5</c:v>
                </c:pt>
                <c:pt idx="2153">
                  <c:v>7.4</c:v>
                </c:pt>
                <c:pt idx="2154">
                  <c:v>8</c:v>
                </c:pt>
                <c:pt idx="2155">
                  <c:v>5.7</c:v>
                </c:pt>
                <c:pt idx="2156">
                  <c:v>6.8</c:v>
                </c:pt>
                <c:pt idx="2157">
                  <c:v>5.9</c:v>
                </c:pt>
                <c:pt idx="2158">
                  <c:v>7.2</c:v>
                </c:pt>
                <c:pt idx="2159">
                  <c:v>5.5</c:v>
                </c:pt>
                <c:pt idx="2160">
                  <c:v>8.5</c:v>
                </c:pt>
                <c:pt idx="2161">
                  <c:v>5.6</c:v>
                </c:pt>
                <c:pt idx="2162">
                  <c:v>4.0999999999999996</c:v>
                </c:pt>
                <c:pt idx="2163">
                  <c:v>6.1</c:v>
                </c:pt>
                <c:pt idx="2164">
                  <c:v>5.4</c:v>
                </c:pt>
                <c:pt idx="2165">
                  <c:v>7.1</c:v>
                </c:pt>
                <c:pt idx="2166">
                  <c:v>3.6</c:v>
                </c:pt>
                <c:pt idx="2167">
                  <c:v>6.5</c:v>
                </c:pt>
                <c:pt idx="2168">
                  <c:v>8.6</c:v>
                </c:pt>
                <c:pt idx="2169">
                  <c:v>7</c:v>
                </c:pt>
                <c:pt idx="2170">
                  <c:v>7.6</c:v>
                </c:pt>
                <c:pt idx="2171">
                  <c:v>6.5</c:v>
                </c:pt>
                <c:pt idx="2172">
                  <c:v>6.4</c:v>
                </c:pt>
                <c:pt idx="2173">
                  <c:v>6.3</c:v>
                </c:pt>
                <c:pt idx="2174">
                  <c:v>5.7</c:v>
                </c:pt>
                <c:pt idx="2175">
                  <c:v>6.3</c:v>
                </c:pt>
                <c:pt idx="2176">
                  <c:v>6</c:v>
                </c:pt>
                <c:pt idx="2177">
                  <c:v>7.7</c:v>
                </c:pt>
                <c:pt idx="2178">
                  <c:v>6.2</c:v>
                </c:pt>
                <c:pt idx="2179">
                  <c:v>7.7</c:v>
                </c:pt>
                <c:pt idx="2180">
                  <c:v>6.4</c:v>
                </c:pt>
                <c:pt idx="2181">
                  <c:v>6.4</c:v>
                </c:pt>
                <c:pt idx="2182">
                  <c:v>6.9</c:v>
                </c:pt>
                <c:pt idx="2183">
                  <c:v>7.3</c:v>
                </c:pt>
                <c:pt idx="2184">
                  <c:v>7.3</c:v>
                </c:pt>
                <c:pt idx="2185">
                  <c:v>6.2</c:v>
                </c:pt>
                <c:pt idx="2186">
                  <c:v>6.6</c:v>
                </c:pt>
                <c:pt idx="2187">
                  <c:v>6.7</c:v>
                </c:pt>
                <c:pt idx="2188">
                  <c:v>5.7</c:v>
                </c:pt>
                <c:pt idx="2189">
                  <c:v>3.1</c:v>
                </c:pt>
                <c:pt idx="2190">
                  <c:v>6.3</c:v>
                </c:pt>
                <c:pt idx="2191">
                  <c:v>5.7</c:v>
                </c:pt>
                <c:pt idx="2192">
                  <c:v>7.1</c:v>
                </c:pt>
                <c:pt idx="2193">
                  <c:v>7</c:v>
                </c:pt>
                <c:pt idx="2194">
                  <c:v>6.1</c:v>
                </c:pt>
                <c:pt idx="2195">
                  <c:v>6.6</c:v>
                </c:pt>
                <c:pt idx="2196">
                  <c:v>7.8</c:v>
                </c:pt>
                <c:pt idx="2197">
                  <c:v>8.3000000000000007</c:v>
                </c:pt>
                <c:pt idx="2198">
                  <c:v>3.9</c:v>
                </c:pt>
                <c:pt idx="2199">
                  <c:v>7</c:v>
                </c:pt>
                <c:pt idx="2200">
                  <c:v>6.7</c:v>
                </c:pt>
                <c:pt idx="2201">
                  <c:v>7.3</c:v>
                </c:pt>
                <c:pt idx="2202">
                  <c:v>6.3</c:v>
                </c:pt>
                <c:pt idx="2203">
                  <c:v>7.8</c:v>
                </c:pt>
                <c:pt idx="2204">
                  <c:v>7.3</c:v>
                </c:pt>
                <c:pt idx="2205">
                  <c:v>7.6</c:v>
                </c:pt>
                <c:pt idx="2206">
                  <c:v>5.3</c:v>
                </c:pt>
                <c:pt idx="2207">
                  <c:v>7.9</c:v>
                </c:pt>
                <c:pt idx="2208">
                  <c:v>5.3</c:v>
                </c:pt>
                <c:pt idx="2209">
                  <c:v>6.8</c:v>
                </c:pt>
                <c:pt idx="2210">
                  <c:v>7.1</c:v>
                </c:pt>
                <c:pt idx="2211">
                  <c:v>5.8</c:v>
                </c:pt>
                <c:pt idx="2212">
                  <c:v>5.8</c:v>
                </c:pt>
                <c:pt idx="2213">
                  <c:v>8.3000000000000007</c:v>
                </c:pt>
                <c:pt idx="2214">
                  <c:v>5.6</c:v>
                </c:pt>
                <c:pt idx="2215">
                  <c:v>6.8</c:v>
                </c:pt>
                <c:pt idx="2216">
                  <c:v>5</c:v>
                </c:pt>
                <c:pt idx="2217">
                  <c:v>7.6</c:v>
                </c:pt>
                <c:pt idx="2218">
                  <c:v>6.7</c:v>
                </c:pt>
                <c:pt idx="2219">
                  <c:v>6.7</c:v>
                </c:pt>
                <c:pt idx="2220">
                  <c:v>5.7</c:v>
                </c:pt>
                <c:pt idx="2221">
                  <c:v>5.2</c:v>
                </c:pt>
                <c:pt idx="2222">
                  <c:v>7.5</c:v>
                </c:pt>
                <c:pt idx="2223">
                  <c:v>7.2</c:v>
                </c:pt>
                <c:pt idx="2224">
                  <c:v>5.3</c:v>
                </c:pt>
                <c:pt idx="2225">
                  <c:v>6.5</c:v>
                </c:pt>
                <c:pt idx="2226">
                  <c:v>5</c:v>
                </c:pt>
                <c:pt idx="2227">
                  <c:v>6.1</c:v>
                </c:pt>
                <c:pt idx="2228">
                  <c:v>4.4000000000000004</c:v>
                </c:pt>
                <c:pt idx="2229">
                  <c:v>7.5</c:v>
                </c:pt>
                <c:pt idx="2230">
                  <c:v>5.7</c:v>
                </c:pt>
                <c:pt idx="2231">
                  <c:v>5.5</c:v>
                </c:pt>
                <c:pt idx="2232">
                  <c:v>7.1</c:v>
                </c:pt>
                <c:pt idx="2233">
                  <c:v>5.9</c:v>
                </c:pt>
                <c:pt idx="2234">
                  <c:v>6.7</c:v>
                </c:pt>
                <c:pt idx="2235">
                  <c:v>7</c:v>
                </c:pt>
                <c:pt idx="2236">
                  <c:v>7.9</c:v>
                </c:pt>
                <c:pt idx="2237">
                  <c:v>6.9</c:v>
                </c:pt>
                <c:pt idx="2238">
                  <c:v>7.3</c:v>
                </c:pt>
                <c:pt idx="2239">
                  <c:v>7.3</c:v>
                </c:pt>
                <c:pt idx="2240">
                  <c:v>3.5</c:v>
                </c:pt>
                <c:pt idx="2241">
                  <c:v>7.8</c:v>
                </c:pt>
                <c:pt idx="2242">
                  <c:v>6.7</c:v>
                </c:pt>
                <c:pt idx="2243">
                  <c:v>6.4</c:v>
                </c:pt>
                <c:pt idx="2244">
                  <c:v>7.1</c:v>
                </c:pt>
                <c:pt idx="2245">
                  <c:v>7.8</c:v>
                </c:pt>
                <c:pt idx="2246">
                  <c:v>5.9</c:v>
                </c:pt>
                <c:pt idx="2247">
                  <c:v>7.2</c:v>
                </c:pt>
                <c:pt idx="2248">
                  <c:v>6.2</c:v>
                </c:pt>
                <c:pt idx="2249">
                  <c:v>6.7</c:v>
                </c:pt>
                <c:pt idx="2250">
                  <c:v>7.6</c:v>
                </c:pt>
                <c:pt idx="2251">
                  <c:v>6.2</c:v>
                </c:pt>
                <c:pt idx="2252">
                  <c:v>6.5</c:v>
                </c:pt>
                <c:pt idx="2253">
                  <c:v>8.1</c:v>
                </c:pt>
                <c:pt idx="2254">
                  <c:v>6.3</c:v>
                </c:pt>
                <c:pt idx="2255">
                  <c:v>4.4000000000000004</c:v>
                </c:pt>
                <c:pt idx="2256">
                  <c:v>6</c:v>
                </c:pt>
                <c:pt idx="2257">
                  <c:v>7.6</c:v>
                </c:pt>
                <c:pt idx="2258">
                  <c:v>8.4</c:v>
                </c:pt>
                <c:pt idx="2259">
                  <c:v>7.9</c:v>
                </c:pt>
                <c:pt idx="2260">
                  <c:v>5.6</c:v>
                </c:pt>
                <c:pt idx="2261">
                  <c:v>6.5</c:v>
                </c:pt>
                <c:pt idx="2262">
                  <c:v>7.5</c:v>
                </c:pt>
                <c:pt idx="2263">
                  <c:v>6.3</c:v>
                </c:pt>
                <c:pt idx="2264">
                  <c:v>7.9</c:v>
                </c:pt>
                <c:pt idx="2265">
                  <c:v>7.9</c:v>
                </c:pt>
                <c:pt idx="2266">
                  <c:v>5.0999999999999996</c:v>
                </c:pt>
                <c:pt idx="2267">
                  <c:v>6.7</c:v>
                </c:pt>
                <c:pt idx="2268">
                  <c:v>6.7</c:v>
                </c:pt>
                <c:pt idx="2269">
                  <c:v>5.6</c:v>
                </c:pt>
                <c:pt idx="2270">
                  <c:v>5.6</c:v>
                </c:pt>
                <c:pt idx="2271">
                  <c:v>6.8</c:v>
                </c:pt>
                <c:pt idx="2272">
                  <c:v>6.2</c:v>
                </c:pt>
                <c:pt idx="2273">
                  <c:v>5.6</c:v>
                </c:pt>
                <c:pt idx="2274">
                  <c:v>6.4</c:v>
                </c:pt>
                <c:pt idx="2275">
                  <c:v>5.6</c:v>
                </c:pt>
                <c:pt idx="2276">
                  <c:v>7.4</c:v>
                </c:pt>
                <c:pt idx="2277">
                  <c:v>7.2</c:v>
                </c:pt>
                <c:pt idx="2278">
                  <c:v>4.9000000000000004</c:v>
                </c:pt>
                <c:pt idx="2279">
                  <c:v>7.5</c:v>
                </c:pt>
                <c:pt idx="2280">
                  <c:v>4.8</c:v>
                </c:pt>
                <c:pt idx="2281">
                  <c:v>3.1</c:v>
                </c:pt>
                <c:pt idx="2282">
                  <c:v>5.8</c:v>
                </c:pt>
                <c:pt idx="2283">
                  <c:v>6.7</c:v>
                </c:pt>
                <c:pt idx="2284">
                  <c:v>6.5</c:v>
                </c:pt>
                <c:pt idx="2285">
                  <c:v>5.9</c:v>
                </c:pt>
                <c:pt idx="2286">
                  <c:v>5.5</c:v>
                </c:pt>
                <c:pt idx="2287">
                  <c:v>3.6</c:v>
                </c:pt>
                <c:pt idx="2288">
                  <c:v>7.4</c:v>
                </c:pt>
                <c:pt idx="2289">
                  <c:v>3</c:v>
                </c:pt>
                <c:pt idx="2290">
                  <c:v>7.6</c:v>
                </c:pt>
                <c:pt idx="2291">
                  <c:v>6.4</c:v>
                </c:pt>
                <c:pt idx="2292">
                  <c:v>6.9</c:v>
                </c:pt>
                <c:pt idx="2293">
                  <c:v>5.5</c:v>
                </c:pt>
                <c:pt idx="2294">
                  <c:v>4.0999999999999996</c:v>
                </c:pt>
                <c:pt idx="2295">
                  <c:v>6.8</c:v>
                </c:pt>
                <c:pt idx="2296">
                  <c:v>6.5</c:v>
                </c:pt>
                <c:pt idx="2297">
                  <c:v>7.6</c:v>
                </c:pt>
                <c:pt idx="2298">
                  <c:v>7.4</c:v>
                </c:pt>
                <c:pt idx="2299">
                  <c:v>7.7</c:v>
                </c:pt>
                <c:pt idx="2300">
                  <c:v>7.1</c:v>
                </c:pt>
                <c:pt idx="2301">
                  <c:v>6.3</c:v>
                </c:pt>
                <c:pt idx="2302">
                  <c:v>7.6</c:v>
                </c:pt>
                <c:pt idx="2303">
                  <c:v>8</c:v>
                </c:pt>
                <c:pt idx="2304">
                  <c:v>7.3</c:v>
                </c:pt>
                <c:pt idx="2305">
                  <c:v>7.6</c:v>
                </c:pt>
                <c:pt idx="2306">
                  <c:v>7.8</c:v>
                </c:pt>
                <c:pt idx="2307">
                  <c:v>6.5</c:v>
                </c:pt>
                <c:pt idx="2308">
                  <c:v>6.4</c:v>
                </c:pt>
                <c:pt idx="2309">
                  <c:v>8</c:v>
                </c:pt>
                <c:pt idx="2310">
                  <c:v>4.8</c:v>
                </c:pt>
                <c:pt idx="2311">
                  <c:v>7.8</c:v>
                </c:pt>
                <c:pt idx="2312">
                  <c:v>5.9</c:v>
                </c:pt>
                <c:pt idx="2313">
                  <c:v>5.4</c:v>
                </c:pt>
                <c:pt idx="2314">
                  <c:v>3.3</c:v>
                </c:pt>
                <c:pt idx="2315">
                  <c:v>8.1999999999999993</c:v>
                </c:pt>
                <c:pt idx="2316">
                  <c:v>5.4</c:v>
                </c:pt>
                <c:pt idx="2317">
                  <c:v>6.4</c:v>
                </c:pt>
                <c:pt idx="2318">
                  <c:v>4.8</c:v>
                </c:pt>
                <c:pt idx="2319">
                  <c:v>5.9</c:v>
                </c:pt>
                <c:pt idx="2320">
                  <c:v>5.5</c:v>
                </c:pt>
                <c:pt idx="2321">
                  <c:v>7.9</c:v>
                </c:pt>
                <c:pt idx="2322">
                  <c:v>4.9000000000000004</c:v>
                </c:pt>
                <c:pt idx="2323">
                  <c:v>7.2</c:v>
                </c:pt>
                <c:pt idx="2324">
                  <c:v>5.3</c:v>
                </c:pt>
                <c:pt idx="2325">
                  <c:v>7.2</c:v>
                </c:pt>
                <c:pt idx="2326">
                  <c:v>5.0999999999999996</c:v>
                </c:pt>
                <c:pt idx="2327">
                  <c:v>5.6</c:v>
                </c:pt>
                <c:pt idx="2328">
                  <c:v>7.6</c:v>
                </c:pt>
                <c:pt idx="2329">
                  <c:v>3.1</c:v>
                </c:pt>
                <c:pt idx="2330">
                  <c:v>7.2</c:v>
                </c:pt>
                <c:pt idx="2331">
                  <c:v>5.7</c:v>
                </c:pt>
                <c:pt idx="2332">
                  <c:v>5.2</c:v>
                </c:pt>
                <c:pt idx="2333">
                  <c:v>7.7</c:v>
                </c:pt>
                <c:pt idx="2334">
                  <c:v>7</c:v>
                </c:pt>
                <c:pt idx="2335">
                  <c:v>6</c:v>
                </c:pt>
                <c:pt idx="2336">
                  <c:v>6.6</c:v>
                </c:pt>
                <c:pt idx="2337">
                  <c:v>6.8</c:v>
                </c:pt>
                <c:pt idx="2338">
                  <c:v>7.2</c:v>
                </c:pt>
                <c:pt idx="2339">
                  <c:v>7.2</c:v>
                </c:pt>
                <c:pt idx="2340">
                  <c:v>2.8</c:v>
                </c:pt>
                <c:pt idx="2341">
                  <c:v>6.6</c:v>
                </c:pt>
                <c:pt idx="2342">
                  <c:v>6.7</c:v>
                </c:pt>
                <c:pt idx="2343">
                  <c:v>7</c:v>
                </c:pt>
                <c:pt idx="2344">
                  <c:v>4.4000000000000004</c:v>
                </c:pt>
                <c:pt idx="2345">
                  <c:v>6.2</c:v>
                </c:pt>
                <c:pt idx="2346">
                  <c:v>7.3</c:v>
                </c:pt>
                <c:pt idx="2347">
                  <c:v>5.0999999999999996</c:v>
                </c:pt>
                <c:pt idx="2348">
                  <c:v>6.6</c:v>
                </c:pt>
                <c:pt idx="2349">
                  <c:v>4.5</c:v>
                </c:pt>
                <c:pt idx="2350">
                  <c:v>5.9</c:v>
                </c:pt>
                <c:pt idx="2351">
                  <c:v>6.6</c:v>
                </c:pt>
                <c:pt idx="2352">
                  <c:v>6.5</c:v>
                </c:pt>
                <c:pt idx="2353">
                  <c:v>7.3</c:v>
                </c:pt>
                <c:pt idx="2354">
                  <c:v>7.5</c:v>
                </c:pt>
                <c:pt idx="2355">
                  <c:v>5.9</c:v>
                </c:pt>
                <c:pt idx="2356">
                  <c:v>7.4</c:v>
                </c:pt>
                <c:pt idx="2357">
                  <c:v>6.9</c:v>
                </c:pt>
                <c:pt idx="2358">
                  <c:v>7.9</c:v>
                </c:pt>
                <c:pt idx="2359">
                  <c:v>8.4</c:v>
                </c:pt>
                <c:pt idx="2360">
                  <c:v>8</c:v>
                </c:pt>
                <c:pt idx="2361">
                  <c:v>6</c:v>
                </c:pt>
                <c:pt idx="2362">
                  <c:v>6.8</c:v>
                </c:pt>
                <c:pt idx="2363">
                  <c:v>7.8</c:v>
                </c:pt>
                <c:pt idx="2364">
                  <c:v>8.1</c:v>
                </c:pt>
                <c:pt idx="2365">
                  <c:v>6.1</c:v>
                </c:pt>
                <c:pt idx="2366">
                  <c:v>6.2</c:v>
                </c:pt>
                <c:pt idx="2367">
                  <c:v>6.2</c:v>
                </c:pt>
                <c:pt idx="2368">
                  <c:v>7.9</c:v>
                </c:pt>
                <c:pt idx="2369">
                  <c:v>7.4</c:v>
                </c:pt>
                <c:pt idx="2370">
                  <c:v>6.6</c:v>
                </c:pt>
                <c:pt idx="2371">
                  <c:v>7.3</c:v>
                </c:pt>
                <c:pt idx="2372">
                  <c:v>7.5</c:v>
                </c:pt>
                <c:pt idx="2373">
                  <c:v>5.6</c:v>
                </c:pt>
                <c:pt idx="2374">
                  <c:v>7.3</c:v>
                </c:pt>
                <c:pt idx="2375">
                  <c:v>6.4</c:v>
                </c:pt>
                <c:pt idx="2376">
                  <c:v>5</c:v>
                </c:pt>
                <c:pt idx="2377">
                  <c:v>5.4</c:v>
                </c:pt>
                <c:pt idx="2378">
                  <c:v>7.1</c:v>
                </c:pt>
                <c:pt idx="2379">
                  <c:v>5.3</c:v>
                </c:pt>
                <c:pt idx="2380">
                  <c:v>6.5</c:v>
                </c:pt>
                <c:pt idx="2381">
                  <c:v>6.2</c:v>
                </c:pt>
                <c:pt idx="2382">
                  <c:v>6.4</c:v>
                </c:pt>
                <c:pt idx="2383">
                  <c:v>6.9</c:v>
                </c:pt>
                <c:pt idx="2384">
                  <c:v>5.7</c:v>
                </c:pt>
                <c:pt idx="2385">
                  <c:v>7.7</c:v>
                </c:pt>
                <c:pt idx="2386">
                  <c:v>5.4</c:v>
                </c:pt>
                <c:pt idx="2387">
                  <c:v>5.6</c:v>
                </c:pt>
                <c:pt idx="2388">
                  <c:v>7.7</c:v>
                </c:pt>
                <c:pt idx="2389">
                  <c:v>5.0999999999999996</c:v>
                </c:pt>
                <c:pt idx="2390">
                  <c:v>6.8</c:v>
                </c:pt>
                <c:pt idx="2391">
                  <c:v>8.4</c:v>
                </c:pt>
                <c:pt idx="2392">
                  <c:v>4.9000000000000004</c:v>
                </c:pt>
                <c:pt idx="2393">
                  <c:v>7.1</c:v>
                </c:pt>
                <c:pt idx="2394">
                  <c:v>6.6</c:v>
                </c:pt>
                <c:pt idx="2395">
                  <c:v>6.1</c:v>
                </c:pt>
                <c:pt idx="2396">
                  <c:v>4.0999999999999996</c:v>
                </c:pt>
                <c:pt idx="2397">
                  <c:v>5.8</c:v>
                </c:pt>
                <c:pt idx="2398">
                  <c:v>8.1</c:v>
                </c:pt>
                <c:pt idx="2399">
                  <c:v>7.6</c:v>
                </c:pt>
                <c:pt idx="2400">
                  <c:v>7.8</c:v>
                </c:pt>
                <c:pt idx="2401">
                  <c:v>4.5999999999999996</c:v>
                </c:pt>
                <c:pt idx="2402">
                  <c:v>6</c:v>
                </c:pt>
                <c:pt idx="2403">
                  <c:v>7</c:v>
                </c:pt>
                <c:pt idx="2404">
                  <c:v>6.7</c:v>
                </c:pt>
                <c:pt idx="2405">
                  <c:v>6.4</c:v>
                </c:pt>
                <c:pt idx="2406">
                  <c:v>7.2</c:v>
                </c:pt>
                <c:pt idx="2407">
                  <c:v>7.4</c:v>
                </c:pt>
                <c:pt idx="2408">
                  <c:v>4.8</c:v>
                </c:pt>
                <c:pt idx="2409">
                  <c:v>4</c:v>
                </c:pt>
                <c:pt idx="2410">
                  <c:v>6.2</c:v>
                </c:pt>
                <c:pt idx="2411">
                  <c:v>7.7</c:v>
                </c:pt>
                <c:pt idx="2412">
                  <c:v>6.7</c:v>
                </c:pt>
                <c:pt idx="2413">
                  <c:v>7.9</c:v>
                </c:pt>
                <c:pt idx="2414">
                  <c:v>7.9</c:v>
                </c:pt>
                <c:pt idx="2415">
                  <c:v>5.5</c:v>
                </c:pt>
                <c:pt idx="2416">
                  <c:v>6.2</c:v>
                </c:pt>
                <c:pt idx="2417">
                  <c:v>5.0999999999999996</c:v>
                </c:pt>
                <c:pt idx="2418">
                  <c:v>4.0999999999999996</c:v>
                </c:pt>
                <c:pt idx="2419">
                  <c:v>6.7</c:v>
                </c:pt>
                <c:pt idx="2420">
                  <c:v>4.7</c:v>
                </c:pt>
                <c:pt idx="2421">
                  <c:v>6.4</c:v>
                </c:pt>
                <c:pt idx="2422">
                  <c:v>6.3</c:v>
                </c:pt>
                <c:pt idx="2423">
                  <c:v>5.5</c:v>
                </c:pt>
                <c:pt idx="2424">
                  <c:v>7.3</c:v>
                </c:pt>
                <c:pt idx="2425">
                  <c:v>6.3</c:v>
                </c:pt>
                <c:pt idx="2426">
                  <c:v>4.9000000000000004</c:v>
                </c:pt>
                <c:pt idx="2427">
                  <c:v>7.6</c:v>
                </c:pt>
                <c:pt idx="2428">
                  <c:v>6</c:v>
                </c:pt>
                <c:pt idx="2429">
                  <c:v>6.2</c:v>
                </c:pt>
                <c:pt idx="2430">
                  <c:v>6.8</c:v>
                </c:pt>
                <c:pt idx="2431">
                  <c:v>4.5</c:v>
                </c:pt>
                <c:pt idx="2432">
                  <c:v>5.7</c:v>
                </c:pt>
                <c:pt idx="2433">
                  <c:v>4.5999999999999996</c:v>
                </c:pt>
                <c:pt idx="2434">
                  <c:v>6.2</c:v>
                </c:pt>
                <c:pt idx="2435">
                  <c:v>7</c:v>
                </c:pt>
                <c:pt idx="2436">
                  <c:v>6.9</c:v>
                </c:pt>
                <c:pt idx="2437">
                  <c:v>6.7</c:v>
                </c:pt>
                <c:pt idx="2438">
                  <c:v>5.6</c:v>
                </c:pt>
                <c:pt idx="2439">
                  <c:v>6.6</c:v>
                </c:pt>
                <c:pt idx="2440">
                  <c:v>6.4</c:v>
                </c:pt>
                <c:pt idx="2441">
                  <c:v>2.8</c:v>
                </c:pt>
                <c:pt idx="2442">
                  <c:v>5.4</c:v>
                </c:pt>
                <c:pt idx="2443">
                  <c:v>5</c:v>
                </c:pt>
                <c:pt idx="2444">
                  <c:v>5.0999999999999996</c:v>
                </c:pt>
                <c:pt idx="2445">
                  <c:v>8</c:v>
                </c:pt>
                <c:pt idx="2446">
                  <c:v>5.9</c:v>
                </c:pt>
                <c:pt idx="2447">
                  <c:v>8.1999999999999993</c:v>
                </c:pt>
                <c:pt idx="2448">
                  <c:v>7</c:v>
                </c:pt>
                <c:pt idx="2449">
                  <c:v>6.6</c:v>
                </c:pt>
                <c:pt idx="2450">
                  <c:v>6.7</c:v>
                </c:pt>
                <c:pt idx="2451">
                  <c:v>5.5</c:v>
                </c:pt>
                <c:pt idx="2452">
                  <c:v>4.9000000000000004</c:v>
                </c:pt>
                <c:pt idx="2453">
                  <c:v>6.9</c:v>
                </c:pt>
                <c:pt idx="2454">
                  <c:v>5.6</c:v>
                </c:pt>
                <c:pt idx="2455">
                  <c:v>8</c:v>
                </c:pt>
                <c:pt idx="2456">
                  <c:v>5.3</c:v>
                </c:pt>
                <c:pt idx="2457">
                  <c:v>6.2</c:v>
                </c:pt>
                <c:pt idx="2458">
                  <c:v>5.3</c:v>
                </c:pt>
                <c:pt idx="2459">
                  <c:v>6.6</c:v>
                </c:pt>
                <c:pt idx="2460">
                  <c:v>7.2</c:v>
                </c:pt>
                <c:pt idx="2461">
                  <c:v>4.5999999999999996</c:v>
                </c:pt>
                <c:pt idx="2462">
                  <c:v>7.5</c:v>
                </c:pt>
                <c:pt idx="2463">
                  <c:v>6.5</c:v>
                </c:pt>
                <c:pt idx="2464">
                  <c:v>7.6</c:v>
                </c:pt>
                <c:pt idx="2465">
                  <c:v>6.2</c:v>
                </c:pt>
                <c:pt idx="2466">
                  <c:v>8</c:v>
                </c:pt>
                <c:pt idx="2467">
                  <c:v>6.3</c:v>
                </c:pt>
                <c:pt idx="2468">
                  <c:v>7.2</c:v>
                </c:pt>
                <c:pt idx="2469">
                  <c:v>6.7</c:v>
                </c:pt>
                <c:pt idx="2470">
                  <c:v>5.3</c:v>
                </c:pt>
                <c:pt idx="2471">
                  <c:v>6.3</c:v>
                </c:pt>
                <c:pt idx="2472">
                  <c:v>6.5</c:v>
                </c:pt>
                <c:pt idx="2473">
                  <c:v>8.3000000000000007</c:v>
                </c:pt>
                <c:pt idx="2474">
                  <c:v>7.2</c:v>
                </c:pt>
                <c:pt idx="2475">
                  <c:v>6.8</c:v>
                </c:pt>
                <c:pt idx="2476">
                  <c:v>6.4</c:v>
                </c:pt>
                <c:pt idx="2477">
                  <c:v>6.9</c:v>
                </c:pt>
                <c:pt idx="2478">
                  <c:v>6.2</c:v>
                </c:pt>
                <c:pt idx="2479">
                  <c:v>6.1</c:v>
                </c:pt>
                <c:pt idx="2480">
                  <c:v>5.0999999999999996</c:v>
                </c:pt>
                <c:pt idx="2481">
                  <c:v>4.5</c:v>
                </c:pt>
                <c:pt idx="2482">
                  <c:v>5.9</c:v>
                </c:pt>
                <c:pt idx="2483">
                  <c:v>8.1</c:v>
                </c:pt>
                <c:pt idx="2484">
                  <c:v>5.7</c:v>
                </c:pt>
                <c:pt idx="2485">
                  <c:v>6.8</c:v>
                </c:pt>
                <c:pt idx="2486">
                  <c:v>7.5</c:v>
                </c:pt>
                <c:pt idx="2487">
                  <c:v>8.3000000000000007</c:v>
                </c:pt>
                <c:pt idx="2488">
                  <c:v>7.4</c:v>
                </c:pt>
                <c:pt idx="2489">
                  <c:v>8</c:v>
                </c:pt>
                <c:pt idx="2490">
                  <c:v>6.9</c:v>
                </c:pt>
                <c:pt idx="2491">
                  <c:v>6.9</c:v>
                </c:pt>
                <c:pt idx="2492">
                  <c:v>5.5</c:v>
                </c:pt>
                <c:pt idx="2493">
                  <c:v>7.2</c:v>
                </c:pt>
                <c:pt idx="2494">
                  <c:v>6.9</c:v>
                </c:pt>
                <c:pt idx="2495">
                  <c:v>5.5</c:v>
                </c:pt>
                <c:pt idx="2496">
                  <c:v>5.9</c:v>
                </c:pt>
                <c:pt idx="2497">
                  <c:v>5.2</c:v>
                </c:pt>
                <c:pt idx="2498">
                  <c:v>7.1</c:v>
                </c:pt>
                <c:pt idx="2499">
                  <c:v>5.5</c:v>
                </c:pt>
                <c:pt idx="2500">
                  <c:v>7.7</c:v>
                </c:pt>
                <c:pt idx="2501">
                  <c:v>6.7</c:v>
                </c:pt>
                <c:pt idx="2502">
                  <c:v>5</c:v>
                </c:pt>
                <c:pt idx="2503">
                  <c:v>6.4</c:v>
                </c:pt>
                <c:pt idx="2504">
                  <c:v>6.6</c:v>
                </c:pt>
                <c:pt idx="2505">
                  <c:v>5.9</c:v>
                </c:pt>
                <c:pt idx="2506">
                  <c:v>5.7</c:v>
                </c:pt>
                <c:pt idx="2507">
                  <c:v>4.5</c:v>
                </c:pt>
                <c:pt idx="2508">
                  <c:v>5</c:v>
                </c:pt>
                <c:pt idx="2509">
                  <c:v>4.5999999999999996</c:v>
                </c:pt>
                <c:pt idx="2510">
                  <c:v>6.5</c:v>
                </c:pt>
                <c:pt idx="2511">
                  <c:v>4.9000000000000004</c:v>
                </c:pt>
                <c:pt idx="2512">
                  <c:v>6</c:v>
                </c:pt>
                <c:pt idx="2513">
                  <c:v>6.9</c:v>
                </c:pt>
                <c:pt idx="2514">
                  <c:v>5.7</c:v>
                </c:pt>
                <c:pt idx="2515">
                  <c:v>6.9</c:v>
                </c:pt>
                <c:pt idx="2516">
                  <c:v>4.4000000000000004</c:v>
                </c:pt>
                <c:pt idx="2517">
                  <c:v>5.4</c:v>
                </c:pt>
                <c:pt idx="2518">
                  <c:v>7</c:v>
                </c:pt>
                <c:pt idx="2519">
                  <c:v>5.4</c:v>
                </c:pt>
                <c:pt idx="2520">
                  <c:v>5.4</c:v>
                </c:pt>
                <c:pt idx="2521">
                  <c:v>7.6</c:v>
                </c:pt>
                <c:pt idx="2522">
                  <c:v>5.9</c:v>
                </c:pt>
                <c:pt idx="2523">
                  <c:v>6.6</c:v>
                </c:pt>
                <c:pt idx="2524">
                  <c:v>6.7</c:v>
                </c:pt>
                <c:pt idx="2525">
                  <c:v>3.9</c:v>
                </c:pt>
                <c:pt idx="2526">
                  <c:v>5.7</c:v>
                </c:pt>
                <c:pt idx="2527">
                  <c:v>6.5</c:v>
                </c:pt>
                <c:pt idx="2528">
                  <c:v>6.8</c:v>
                </c:pt>
                <c:pt idx="2529">
                  <c:v>7.3</c:v>
                </c:pt>
                <c:pt idx="2530">
                  <c:v>7</c:v>
                </c:pt>
                <c:pt idx="2531">
                  <c:v>6.5</c:v>
                </c:pt>
                <c:pt idx="2532">
                  <c:v>7.7</c:v>
                </c:pt>
                <c:pt idx="2533">
                  <c:v>7.7</c:v>
                </c:pt>
                <c:pt idx="2534">
                  <c:v>5.9</c:v>
                </c:pt>
                <c:pt idx="2535">
                  <c:v>6.8</c:v>
                </c:pt>
                <c:pt idx="2536">
                  <c:v>7.4</c:v>
                </c:pt>
                <c:pt idx="2537">
                  <c:v>5.0999999999999996</c:v>
                </c:pt>
                <c:pt idx="2538">
                  <c:v>7.4</c:v>
                </c:pt>
                <c:pt idx="2539">
                  <c:v>7.2</c:v>
                </c:pt>
                <c:pt idx="2540">
                  <c:v>8.3000000000000007</c:v>
                </c:pt>
                <c:pt idx="2541">
                  <c:v>8.1</c:v>
                </c:pt>
                <c:pt idx="2542">
                  <c:v>7.3</c:v>
                </c:pt>
                <c:pt idx="2543">
                  <c:v>3.6</c:v>
                </c:pt>
                <c:pt idx="2544">
                  <c:v>1.6</c:v>
                </c:pt>
                <c:pt idx="2545">
                  <c:v>8</c:v>
                </c:pt>
                <c:pt idx="2546">
                  <c:v>6.2</c:v>
                </c:pt>
                <c:pt idx="2547">
                  <c:v>9</c:v>
                </c:pt>
                <c:pt idx="2548">
                  <c:v>6.1</c:v>
                </c:pt>
                <c:pt idx="2549">
                  <c:v>5.7</c:v>
                </c:pt>
                <c:pt idx="2550">
                  <c:v>6.8</c:v>
                </c:pt>
                <c:pt idx="2551">
                  <c:v>5.5</c:v>
                </c:pt>
                <c:pt idx="2552">
                  <c:v>6.8</c:v>
                </c:pt>
                <c:pt idx="2553">
                  <c:v>7.3</c:v>
                </c:pt>
                <c:pt idx="2554">
                  <c:v>6.1</c:v>
                </c:pt>
                <c:pt idx="2555">
                  <c:v>7.2</c:v>
                </c:pt>
                <c:pt idx="2556">
                  <c:v>5.9</c:v>
                </c:pt>
                <c:pt idx="2557">
                  <c:v>6.1</c:v>
                </c:pt>
                <c:pt idx="2558">
                  <c:v>6.8</c:v>
                </c:pt>
                <c:pt idx="2559">
                  <c:v>7.7</c:v>
                </c:pt>
                <c:pt idx="2560">
                  <c:v>4.9000000000000004</c:v>
                </c:pt>
                <c:pt idx="2561">
                  <c:v>6.1</c:v>
                </c:pt>
                <c:pt idx="2562">
                  <c:v>2.5</c:v>
                </c:pt>
                <c:pt idx="2563">
                  <c:v>6.1</c:v>
                </c:pt>
                <c:pt idx="2564">
                  <c:v>5.9</c:v>
                </c:pt>
                <c:pt idx="2565">
                  <c:v>5.7</c:v>
                </c:pt>
                <c:pt idx="2566">
                  <c:v>5.6</c:v>
                </c:pt>
                <c:pt idx="2567">
                  <c:v>7.2</c:v>
                </c:pt>
                <c:pt idx="2568">
                  <c:v>7.7</c:v>
                </c:pt>
                <c:pt idx="2569">
                  <c:v>7.8</c:v>
                </c:pt>
                <c:pt idx="2570">
                  <c:v>6.1</c:v>
                </c:pt>
                <c:pt idx="2571">
                  <c:v>5.8</c:v>
                </c:pt>
                <c:pt idx="2572">
                  <c:v>6.5</c:v>
                </c:pt>
                <c:pt idx="2573">
                  <c:v>7.9</c:v>
                </c:pt>
                <c:pt idx="2574">
                  <c:v>6.3</c:v>
                </c:pt>
                <c:pt idx="2575">
                  <c:v>8.3000000000000007</c:v>
                </c:pt>
                <c:pt idx="2576">
                  <c:v>6.4</c:v>
                </c:pt>
                <c:pt idx="2577">
                  <c:v>6.7</c:v>
                </c:pt>
                <c:pt idx="2578">
                  <c:v>6.1</c:v>
                </c:pt>
                <c:pt idx="2579">
                  <c:v>6</c:v>
                </c:pt>
                <c:pt idx="2580">
                  <c:v>5.8</c:v>
                </c:pt>
                <c:pt idx="2581">
                  <c:v>5.6</c:v>
                </c:pt>
                <c:pt idx="2582">
                  <c:v>6.1</c:v>
                </c:pt>
                <c:pt idx="2583">
                  <c:v>5.9</c:v>
                </c:pt>
                <c:pt idx="2584">
                  <c:v>7.3</c:v>
                </c:pt>
                <c:pt idx="2585">
                  <c:v>6.8</c:v>
                </c:pt>
                <c:pt idx="2586">
                  <c:v>5.7</c:v>
                </c:pt>
                <c:pt idx="2587">
                  <c:v>7.3</c:v>
                </c:pt>
                <c:pt idx="2588">
                  <c:v>6.3</c:v>
                </c:pt>
                <c:pt idx="2589">
                  <c:v>5.9</c:v>
                </c:pt>
                <c:pt idx="2590">
                  <c:v>7.1</c:v>
                </c:pt>
                <c:pt idx="2591">
                  <c:v>7.1</c:v>
                </c:pt>
                <c:pt idx="2592">
                  <c:v>8</c:v>
                </c:pt>
                <c:pt idx="2593">
                  <c:v>5.0999999999999996</c:v>
                </c:pt>
                <c:pt idx="2594">
                  <c:v>7.1</c:v>
                </c:pt>
                <c:pt idx="2595">
                  <c:v>6.5</c:v>
                </c:pt>
                <c:pt idx="2596">
                  <c:v>4.5</c:v>
                </c:pt>
                <c:pt idx="2597">
                  <c:v>6.6</c:v>
                </c:pt>
                <c:pt idx="2598">
                  <c:v>4.3</c:v>
                </c:pt>
                <c:pt idx="2599">
                  <c:v>6.7</c:v>
                </c:pt>
                <c:pt idx="2600">
                  <c:v>5.4</c:v>
                </c:pt>
                <c:pt idx="2601">
                  <c:v>6.6</c:v>
                </c:pt>
                <c:pt idx="2602">
                  <c:v>7.3</c:v>
                </c:pt>
                <c:pt idx="2603">
                  <c:v>6.9</c:v>
                </c:pt>
                <c:pt idx="2604">
                  <c:v>8</c:v>
                </c:pt>
                <c:pt idx="2605">
                  <c:v>7.8</c:v>
                </c:pt>
                <c:pt idx="2606">
                  <c:v>6.1</c:v>
                </c:pt>
                <c:pt idx="2607">
                  <c:v>5.0999999999999996</c:v>
                </c:pt>
                <c:pt idx="2608">
                  <c:v>7.4</c:v>
                </c:pt>
                <c:pt idx="2609">
                  <c:v>7.8</c:v>
                </c:pt>
                <c:pt idx="2610">
                  <c:v>8</c:v>
                </c:pt>
                <c:pt idx="2611">
                  <c:v>6.7</c:v>
                </c:pt>
                <c:pt idx="2612">
                  <c:v>6.6</c:v>
                </c:pt>
                <c:pt idx="2613">
                  <c:v>6.4</c:v>
                </c:pt>
                <c:pt idx="2614">
                  <c:v>6.7</c:v>
                </c:pt>
                <c:pt idx="2615">
                  <c:v>6.2</c:v>
                </c:pt>
                <c:pt idx="2616">
                  <c:v>7.3</c:v>
                </c:pt>
                <c:pt idx="2617">
                  <c:v>8.1</c:v>
                </c:pt>
                <c:pt idx="2618">
                  <c:v>7</c:v>
                </c:pt>
                <c:pt idx="2619">
                  <c:v>8</c:v>
                </c:pt>
                <c:pt idx="2620">
                  <c:v>8</c:v>
                </c:pt>
                <c:pt idx="2621">
                  <c:v>7</c:v>
                </c:pt>
                <c:pt idx="2622">
                  <c:v>7.9</c:v>
                </c:pt>
                <c:pt idx="2623">
                  <c:v>5.9</c:v>
                </c:pt>
                <c:pt idx="2624">
                  <c:v>6.6</c:v>
                </c:pt>
                <c:pt idx="2625">
                  <c:v>6.3</c:v>
                </c:pt>
                <c:pt idx="2626">
                  <c:v>7.7</c:v>
                </c:pt>
                <c:pt idx="2627">
                  <c:v>6.9</c:v>
                </c:pt>
                <c:pt idx="2628">
                  <c:v>7.1</c:v>
                </c:pt>
                <c:pt idx="2629">
                  <c:v>7.4</c:v>
                </c:pt>
                <c:pt idx="2630">
                  <c:v>6.5</c:v>
                </c:pt>
                <c:pt idx="2631">
                  <c:v>6.5</c:v>
                </c:pt>
                <c:pt idx="2632">
                  <c:v>6.8</c:v>
                </c:pt>
                <c:pt idx="2633">
                  <c:v>7.5</c:v>
                </c:pt>
                <c:pt idx="2634">
                  <c:v>6.6</c:v>
                </c:pt>
                <c:pt idx="2635">
                  <c:v>7.1</c:v>
                </c:pt>
                <c:pt idx="2636">
                  <c:v>6.6</c:v>
                </c:pt>
                <c:pt idx="2637">
                  <c:v>7</c:v>
                </c:pt>
                <c:pt idx="2638">
                  <c:v>3.3</c:v>
                </c:pt>
                <c:pt idx="2639">
                  <c:v>6.7</c:v>
                </c:pt>
                <c:pt idx="2640">
                  <c:v>6.8</c:v>
                </c:pt>
                <c:pt idx="2641">
                  <c:v>6</c:v>
                </c:pt>
                <c:pt idx="2642">
                  <c:v>5.4</c:v>
                </c:pt>
                <c:pt idx="2643">
                  <c:v>4.3</c:v>
                </c:pt>
                <c:pt idx="2644">
                  <c:v>6.2</c:v>
                </c:pt>
                <c:pt idx="2645">
                  <c:v>7.7</c:v>
                </c:pt>
                <c:pt idx="2646">
                  <c:v>8</c:v>
                </c:pt>
                <c:pt idx="2647">
                  <c:v>7.4</c:v>
                </c:pt>
                <c:pt idx="2648">
                  <c:v>5.9</c:v>
                </c:pt>
                <c:pt idx="2649">
                  <c:v>7.8</c:v>
                </c:pt>
                <c:pt idx="2650">
                  <c:v>7.4</c:v>
                </c:pt>
                <c:pt idx="2651">
                  <c:v>6.5</c:v>
                </c:pt>
                <c:pt idx="2652">
                  <c:v>7</c:v>
                </c:pt>
                <c:pt idx="2653">
                  <c:v>7.6</c:v>
                </c:pt>
                <c:pt idx="2654">
                  <c:v>6.9</c:v>
                </c:pt>
                <c:pt idx="2655">
                  <c:v>5.3</c:v>
                </c:pt>
                <c:pt idx="2656">
                  <c:v>6.4</c:v>
                </c:pt>
                <c:pt idx="2657">
                  <c:v>7.8</c:v>
                </c:pt>
                <c:pt idx="2658">
                  <c:v>6.7</c:v>
                </c:pt>
                <c:pt idx="2659">
                  <c:v>5.3</c:v>
                </c:pt>
                <c:pt idx="2660">
                  <c:v>6.3</c:v>
                </c:pt>
                <c:pt idx="2661">
                  <c:v>7</c:v>
                </c:pt>
                <c:pt idx="2662">
                  <c:v>6.6</c:v>
                </c:pt>
                <c:pt idx="2663">
                  <c:v>8.4</c:v>
                </c:pt>
                <c:pt idx="2664">
                  <c:v>6</c:v>
                </c:pt>
                <c:pt idx="2665">
                  <c:v>5.4</c:v>
                </c:pt>
                <c:pt idx="2666">
                  <c:v>7.8</c:v>
                </c:pt>
                <c:pt idx="2667">
                  <c:v>7.6</c:v>
                </c:pt>
                <c:pt idx="2668">
                  <c:v>6.6</c:v>
                </c:pt>
                <c:pt idx="2669">
                  <c:v>6.4</c:v>
                </c:pt>
                <c:pt idx="2670">
                  <c:v>7</c:v>
                </c:pt>
                <c:pt idx="2671">
                  <c:v>5.7</c:v>
                </c:pt>
                <c:pt idx="2672">
                  <c:v>5.9</c:v>
                </c:pt>
                <c:pt idx="2673">
                  <c:v>6.3</c:v>
                </c:pt>
                <c:pt idx="2674">
                  <c:v>6.3</c:v>
                </c:pt>
                <c:pt idx="2675">
                  <c:v>6.2</c:v>
                </c:pt>
                <c:pt idx="2676">
                  <c:v>2.1</c:v>
                </c:pt>
                <c:pt idx="2677">
                  <c:v>5</c:v>
                </c:pt>
                <c:pt idx="2678">
                  <c:v>5.3</c:v>
                </c:pt>
                <c:pt idx="2679">
                  <c:v>7.1</c:v>
                </c:pt>
                <c:pt idx="2680">
                  <c:v>7</c:v>
                </c:pt>
                <c:pt idx="2681">
                  <c:v>7</c:v>
                </c:pt>
                <c:pt idx="2682">
                  <c:v>7.1</c:v>
                </c:pt>
                <c:pt idx="2683">
                  <c:v>7</c:v>
                </c:pt>
                <c:pt idx="2684">
                  <c:v>7.7</c:v>
                </c:pt>
                <c:pt idx="2685">
                  <c:v>7.1</c:v>
                </c:pt>
                <c:pt idx="2686">
                  <c:v>6.8</c:v>
                </c:pt>
                <c:pt idx="2687">
                  <c:v>7.5</c:v>
                </c:pt>
                <c:pt idx="2688">
                  <c:v>6.3</c:v>
                </c:pt>
                <c:pt idx="2689">
                  <c:v>7.3</c:v>
                </c:pt>
                <c:pt idx="2690">
                  <c:v>6.8</c:v>
                </c:pt>
                <c:pt idx="2691">
                  <c:v>7.2</c:v>
                </c:pt>
                <c:pt idx="2692">
                  <c:v>6.4</c:v>
                </c:pt>
                <c:pt idx="2693">
                  <c:v>6</c:v>
                </c:pt>
                <c:pt idx="2694">
                  <c:v>6.4</c:v>
                </c:pt>
                <c:pt idx="2695">
                  <c:v>7.5</c:v>
                </c:pt>
                <c:pt idx="2696">
                  <c:v>7.1</c:v>
                </c:pt>
                <c:pt idx="2697">
                  <c:v>4.5999999999999996</c:v>
                </c:pt>
                <c:pt idx="2698">
                  <c:v>7.7</c:v>
                </c:pt>
                <c:pt idx="2699">
                  <c:v>6.7</c:v>
                </c:pt>
                <c:pt idx="2700">
                  <c:v>5.6</c:v>
                </c:pt>
                <c:pt idx="2701">
                  <c:v>8.3000000000000007</c:v>
                </c:pt>
                <c:pt idx="2702">
                  <c:v>6.6</c:v>
                </c:pt>
                <c:pt idx="2703">
                  <c:v>7.2</c:v>
                </c:pt>
                <c:pt idx="2704">
                  <c:v>8.6999999999999993</c:v>
                </c:pt>
                <c:pt idx="2705">
                  <c:v>6</c:v>
                </c:pt>
                <c:pt idx="2706">
                  <c:v>8</c:v>
                </c:pt>
                <c:pt idx="2707">
                  <c:v>4.5</c:v>
                </c:pt>
                <c:pt idx="2708">
                  <c:v>7.9</c:v>
                </c:pt>
                <c:pt idx="2709">
                  <c:v>7.5</c:v>
                </c:pt>
                <c:pt idx="2710">
                  <c:v>6.8</c:v>
                </c:pt>
                <c:pt idx="2711">
                  <c:v>7.2</c:v>
                </c:pt>
                <c:pt idx="2712">
                  <c:v>7.1</c:v>
                </c:pt>
                <c:pt idx="2713">
                  <c:v>7.4</c:v>
                </c:pt>
                <c:pt idx="2714">
                  <c:v>7.6</c:v>
                </c:pt>
                <c:pt idx="2715">
                  <c:v>6.9</c:v>
                </c:pt>
                <c:pt idx="2716">
                  <c:v>6</c:v>
                </c:pt>
                <c:pt idx="2717">
                  <c:v>7.3</c:v>
                </c:pt>
                <c:pt idx="2718">
                  <c:v>4.5999999999999996</c:v>
                </c:pt>
                <c:pt idx="2719">
                  <c:v>6</c:v>
                </c:pt>
                <c:pt idx="2720">
                  <c:v>5.5</c:v>
                </c:pt>
                <c:pt idx="2721">
                  <c:v>7.5</c:v>
                </c:pt>
                <c:pt idx="2722">
                  <c:v>6.3</c:v>
                </c:pt>
                <c:pt idx="2723">
                  <c:v>5.0999999999999996</c:v>
                </c:pt>
                <c:pt idx="2724">
                  <c:v>6.8</c:v>
                </c:pt>
                <c:pt idx="2725">
                  <c:v>5.3</c:v>
                </c:pt>
                <c:pt idx="2726">
                  <c:v>7.3</c:v>
                </c:pt>
                <c:pt idx="2727">
                  <c:v>7.3</c:v>
                </c:pt>
                <c:pt idx="2728">
                  <c:v>7.1</c:v>
                </c:pt>
                <c:pt idx="2729">
                  <c:v>7.6</c:v>
                </c:pt>
                <c:pt idx="2730">
                  <c:v>5.3</c:v>
                </c:pt>
                <c:pt idx="2731">
                  <c:v>7.8</c:v>
                </c:pt>
                <c:pt idx="2732">
                  <c:v>7.7</c:v>
                </c:pt>
                <c:pt idx="2733">
                  <c:v>7.7</c:v>
                </c:pt>
                <c:pt idx="2734">
                  <c:v>5.4</c:v>
                </c:pt>
                <c:pt idx="2735">
                  <c:v>6.2</c:v>
                </c:pt>
                <c:pt idx="2736">
                  <c:v>7.4</c:v>
                </c:pt>
                <c:pt idx="2737">
                  <c:v>6.2</c:v>
                </c:pt>
                <c:pt idx="2738">
                  <c:v>5.0999999999999996</c:v>
                </c:pt>
                <c:pt idx="2739">
                  <c:v>6.8</c:v>
                </c:pt>
                <c:pt idx="2740">
                  <c:v>7.4</c:v>
                </c:pt>
                <c:pt idx="2741">
                  <c:v>5.8</c:v>
                </c:pt>
                <c:pt idx="2742">
                  <c:v>6.4</c:v>
                </c:pt>
                <c:pt idx="2743">
                  <c:v>6</c:v>
                </c:pt>
                <c:pt idx="2744">
                  <c:v>6.9</c:v>
                </c:pt>
                <c:pt idx="2745">
                  <c:v>5.5</c:v>
                </c:pt>
                <c:pt idx="2746">
                  <c:v>5.4</c:v>
                </c:pt>
                <c:pt idx="2747">
                  <c:v>8.3000000000000007</c:v>
                </c:pt>
                <c:pt idx="2748">
                  <c:v>7.9</c:v>
                </c:pt>
                <c:pt idx="2749">
                  <c:v>6.5</c:v>
                </c:pt>
                <c:pt idx="2750">
                  <c:v>6.6</c:v>
                </c:pt>
                <c:pt idx="2751">
                  <c:v>8.3000000000000007</c:v>
                </c:pt>
                <c:pt idx="2752">
                  <c:v>6.2</c:v>
                </c:pt>
                <c:pt idx="2753">
                  <c:v>6.9</c:v>
                </c:pt>
                <c:pt idx="2754">
                  <c:v>5.9</c:v>
                </c:pt>
                <c:pt idx="2755">
                  <c:v>6.1</c:v>
                </c:pt>
                <c:pt idx="2756">
                  <c:v>5.8</c:v>
                </c:pt>
                <c:pt idx="2757">
                  <c:v>7.3</c:v>
                </c:pt>
                <c:pt idx="2758">
                  <c:v>5.9</c:v>
                </c:pt>
                <c:pt idx="2759">
                  <c:v>5.5</c:v>
                </c:pt>
                <c:pt idx="2760">
                  <c:v>5</c:v>
                </c:pt>
                <c:pt idx="2761">
                  <c:v>7</c:v>
                </c:pt>
                <c:pt idx="2762">
                  <c:v>6.4</c:v>
                </c:pt>
                <c:pt idx="2763">
                  <c:v>5.9</c:v>
                </c:pt>
                <c:pt idx="2764">
                  <c:v>7</c:v>
                </c:pt>
                <c:pt idx="2765">
                  <c:v>6.1</c:v>
                </c:pt>
                <c:pt idx="2766">
                  <c:v>6.9</c:v>
                </c:pt>
                <c:pt idx="2767">
                  <c:v>7.5</c:v>
                </c:pt>
                <c:pt idx="2768">
                  <c:v>7.3</c:v>
                </c:pt>
                <c:pt idx="2769">
                  <c:v>6.5</c:v>
                </c:pt>
                <c:pt idx="2770">
                  <c:v>6.2</c:v>
                </c:pt>
                <c:pt idx="2771">
                  <c:v>6</c:v>
                </c:pt>
                <c:pt idx="2772">
                  <c:v>6.3</c:v>
                </c:pt>
                <c:pt idx="2773">
                  <c:v>5.8</c:v>
                </c:pt>
                <c:pt idx="2774">
                  <c:v>6.1</c:v>
                </c:pt>
                <c:pt idx="2775">
                  <c:v>6.9</c:v>
                </c:pt>
                <c:pt idx="2776">
                  <c:v>8.3000000000000007</c:v>
                </c:pt>
                <c:pt idx="2777">
                  <c:v>5.4</c:v>
                </c:pt>
                <c:pt idx="2778">
                  <c:v>6.7</c:v>
                </c:pt>
                <c:pt idx="2779">
                  <c:v>7.4</c:v>
                </c:pt>
                <c:pt idx="2780">
                  <c:v>5.6</c:v>
                </c:pt>
                <c:pt idx="2781">
                  <c:v>6.5</c:v>
                </c:pt>
                <c:pt idx="2782">
                  <c:v>6.5</c:v>
                </c:pt>
                <c:pt idx="2783">
                  <c:v>5.8</c:v>
                </c:pt>
                <c:pt idx="2784">
                  <c:v>5</c:v>
                </c:pt>
                <c:pt idx="2785">
                  <c:v>5.5</c:v>
                </c:pt>
                <c:pt idx="2786">
                  <c:v>6.5</c:v>
                </c:pt>
                <c:pt idx="2787">
                  <c:v>7.2</c:v>
                </c:pt>
                <c:pt idx="2788">
                  <c:v>5.2</c:v>
                </c:pt>
                <c:pt idx="2789">
                  <c:v>5.7</c:v>
                </c:pt>
                <c:pt idx="2790">
                  <c:v>4.7</c:v>
                </c:pt>
                <c:pt idx="2791">
                  <c:v>5.9</c:v>
                </c:pt>
                <c:pt idx="2792">
                  <c:v>6.8</c:v>
                </c:pt>
                <c:pt idx="2793">
                  <c:v>5.9</c:v>
                </c:pt>
                <c:pt idx="2794">
                  <c:v>7.7</c:v>
                </c:pt>
                <c:pt idx="2795">
                  <c:v>4.4000000000000004</c:v>
                </c:pt>
                <c:pt idx="2796">
                  <c:v>6.6</c:v>
                </c:pt>
                <c:pt idx="2797">
                  <c:v>6.7</c:v>
                </c:pt>
                <c:pt idx="2798">
                  <c:v>5.5</c:v>
                </c:pt>
                <c:pt idx="2799">
                  <c:v>6.5</c:v>
                </c:pt>
                <c:pt idx="2800">
                  <c:v>6.2</c:v>
                </c:pt>
                <c:pt idx="2801">
                  <c:v>7.1</c:v>
                </c:pt>
                <c:pt idx="2802">
                  <c:v>6.1</c:v>
                </c:pt>
                <c:pt idx="2803">
                  <c:v>6</c:v>
                </c:pt>
                <c:pt idx="2804">
                  <c:v>7.4</c:v>
                </c:pt>
                <c:pt idx="2805">
                  <c:v>5.9</c:v>
                </c:pt>
                <c:pt idx="2806">
                  <c:v>4.0999999999999996</c:v>
                </c:pt>
                <c:pt idx="2807">
                  <c:v>5.9</c:v>
                </c:pt>
                <c:pt idx="2808">
                  <c:v>7</c:v>
                </c:pt>
                <c:pt idx="2809">
                  <c:v>6.8</c:v>
                </c:pt>
                <c:pt idx="2810">
                  <c:v>7.4</c:v>
                </c:pt>
                <c:pt idx="2811">
                  <c:v>7.1</c:v>
                </c:pt>
                <c:pt idx="2812">
                  <c:v>7</c:v>
                </c:pt>
                <c:pt idx="2813">
                  <c:v>5.8</c:v>
                </c:pt>
                <c:pt idx="2814">
                  <c:v>7.8</c:v>
                </c:pt>
                <c:pt idx="2815">
                  <c:v>6.5</c:v>
                </c:pt>
                <c:pt idx="2816">
                  <c:v>7</c:v>
                </c:pt>
                <c:pt idx="2817">
                  <c:v>6.3</c:v>
                </c:pt>
                <c:pt idx="2818">
                  <c:v>5.3</c:v>
                </c:pt>
                <c:pt idx="2819">
                  <c:v>5.5</c:v>
                </c:pt>
                <c:pt idx="2820">
                  <c:v>7.4</c:v>
                </c:pt>
                <c:pt idx="2821">
                  <c:v>4.3</c:v>
                </c:pt>
                <c:pt idx="2822">
                  <c:v>6</c:v>
                </c:pt>
                <c:pt idx="2823">
                  <c:v>5.2</c:v>
                </c:pt>
                <c:pt idx="2824">
                  <c:v>6.7</c:v>
                </c:pt>
                <c:pt idx="2825">
                  <c:v>8.6</c:v>
                </c:pt>
                <c:pt idx="2826">
                  <c:v>6.1</c:v>
                </c:pt>
                <c:pt idx="2827">
                  <c:v>5.8</c:v>
                </c:pt>
                <c:pt idx="2828">
                  <c:v>7.7</c:v>
                </c:pt>
                <c:pt idx="2829">
                  <c:v>8</c:v>
                </c:pt>
                <c:pt idx="2830">
                  <c:v>5.6</c:v>
                </c:pt>
                <c:pt idx="2831">
                  <c:v>6.7</c:v>
                </c:pt>
                <c:pt idx="2832">
                  <c:v>6.6</c:v>
                </c:pt>
                <c:pt idx="2833">
                  <c:v>4.0999999999999996</c:v>
                </c:pt>
                <c:pt idx="2834">
                  <c:v>7.3</c:v>
                </c:pt>
                <c:pt idx="2835">
                  <c:v>6.5</c:v>
                </c:pt>
                <c:pt idx="2836">
                  <c:v>7</c:v>
                </c:pt>
                <c:pt idx="2837">
                  <c:v>5.5</c:v>
                </c:pt>
                <c:pt idx="2838">
                  <c:v>6.6</c:v>
                </c:pt>
                <c:pt idx="2839">
                  <c:v>7.1</c:v>
                </c:pt>
                <c:pt idx="2840">
                  <c:v>7.9</c:v>
                </c:pt>
                <c:pt idx="2841">
                  <c:v>7.1</c:v>
                </c:pt>
                <c:pt idx="2842">
                  <c:v>5.6</c:v>
                </c:pt>
                <c:pt idx="2843">
                  <c:v>7.3</c:v>
                </c:pt>
                <c:pt idx="2844">
                  <c:v>3.3</c:v>
                </c:pt>
                <c:pt idx="2845">
                  <c:v>6.5</c:v>
                </c:pt>
                <c:pt idx="2846">
                  <c:v>4.8</c:v>
                </c:pt>
                <c:pt idx="2847">
                  <c:v>5.2</c:v>
                </c:pt>
                <c:pt idx="2848">
                  <c:v>6.3</c:v>
                </c:pt>
                <c:pt idx="2849">
                  <c:v>7.2</c:v>
                </c:pt>
                <c:pt idx="2850">
                  <c:v>6.8</c:v>
                </c:pt>
                <c:pt idx="2851">
                  <c:v>5.7</c:v>
                </c:pt>
                <c:pt idx="2852">
                  <c:v>7.2</c:v>
                </c:pt>
                <c:pt idx="2853">
                  <c:v>6.9</c:v>
                </c:pt>
                <c:pt idx="2854">
                  <c:v>6.2</c:v>
                </c:pt>
                <c:pt idx="2855">
                  <c:v>6.7</c:v>
                </c:pt>
                <c:pt idx="2856">
                  <c:v>6.5</c:v>
                </c:pt>
                <c:pt idx="2857">
                  <c:v>7.2</c:v>
                </c:pt>
                <c:pt idx="2858">
                  <c:v>5.3</c:v>
                </c:pt>
                <c:pt idx="2859">
                  <c:v>6.7</c:v>
                </c:pt>
                <c:pt idx="2860">
                  <c:v>3.6</c:v>
                </c:pt>
                <c:pt idx="2861">
                  <c:v>5.7</c:v>
                </c:pt>
                <c:pt idx="2862">
                  <c:v>7.3</c:v>
                </c:pt>
                <c:pt idx="2863">
                  <c:v>5</c:v>
                </c:pt>
                <c:pt idx="2864">
                  <c:v>6.6</c:v>
                </c:pt>
                <c:pt idx="2865">
                  <c:v>7.3</c:v>
                </c:pt>
                <c:pt idx="2866">
                  <c:v>6.2</c:v>
                </c:pt>
                <c:pt idx="2867">
                  <c:v>6.6</c:v>
                </c:pt>
                <c:pt idx="2868">
                  <c:v>6.3</c:v>
                </c:pt>
                <c:pt idx="2869">
                  <c:v>3.3</c:v>
                </c:pt>
                <c:pt idx="2870">
                  <c:v>3.5</c:v>
                </c:pt>
                <c:pt idx="2871">
                  <c:v>5.5</c:v>
                </c:pt>
                <c:pt idx="2872">
                  <c:v>5.9</c:v>
                </c:pt>
                <c:pt idx="2873">
                  <c:v>4.7</c:v>
                </c:pt>
                <c:pt idx="2874">
                  <c:v>3.9</c:v>
                </c:pt>
                <c:pt idx="2875">
                  <c:v>6.1</c:v>
                </c:pt>
                <c:pt idx="2876">
                  <c:v>6.7</c:v>
                </c:pt>
                <c:pt idx="2877">
                  <c:v>7.3</c:v>
                </c:pt>
                <c:pt idx="2878">
                  <c:v>6.7</c:v>
                </c:pt>
                <c:pt idx="2879">
                  <c:v>6.1</c:v>
                </c:pt>
                <c:pt idx="2880">
                  <c:v>6.9</c:v>
                </c:pt>
                <c:pt idx="2881">
                  <c:v>7.9</c:v>
                </c:pt>
                <c:pt idx="2882">
                  <c:v>4.5</c:v>
                </c:pt>
                <c:pt idx="2883">
                  <c:v>7.6</c:v>
                </c:pt>
                <c:pt idx="2884">
                  <c:v>7.5</c:v>
                </c:pt>
                <c:pt idx="2885">
                  <c:v>7.1</c:v>
                </c:pt>
                <c:pt idx="2886">
                  <c:v>6.9</c:v>
                </c:pt>
                <c:pt idx="2887">
                  <c:v>8.5</c:v>
                </c:pt>
                <c:pt idx="2888">
                  <c:v>7.5</c:v>
                </c:pt>
                <c:pt idx="2889">
                  <c:v>6.6</c:v>
                </c:pt>
                <c:pt idx="2890">
                  <c:v>8</c:v>
                </c:pt>
                <c:pt idx="2891">
                  <c:v>7</c:v>
                </c:pt>
                <c:pt idx="2892">
                  <c:v>6.8</c:v>
                </c:pt>
                <c:pt idx="2893">
                  <c:v>6.7</c:v>
                </c:pt>
                <c:pt idx="2894">
                  <c:v>6.5</c:v>
                </c:pt>
                <c:pt idx="2895">
                  <c:v>8</c:v>
                </c:pt>
                <c:pt idx="2896">
                  <c:v>6.5</c:v>
                </c:pt>
                <c:pt idx="2897">
                  <c:v>4.9000000000000004</c:v>
                </c:pt>
                <c:pt idx="2898">
                  <c:v>7.1</c:v>
                </c:pt>
                <c:pt idx="2899">
                  <c:v>7</c:v>
                </c:pt>
                <c:pt idx="2900">
                  <c:v>7</c:v>
                </c:pt>
                <c:pt idx="2901">
                  <c:v>4.5</c:v>
                </c:pt>
                <c:pt idx="2902">
                  <c:v>7.7</c:v>
                </c:pt>
                <c:pt idx="2903">
                  <c:v>6.7</c:v>
                </c:pt>
                <c:pt idx="2904">
                  <c:v>7</c:v>
                </c:pt>
                <c:pt idx="2905">
                  <c:v>6.5</c:v>
                </c:pt>
                <c:pt idx="2906">
                  <c:v>6.2</c:v>
                </c:pt>
                <c:pt idx="2907">
                  <c:v>5.7</c:v>
                </c:pt>
                <c:pt idx="2908">
                  <c:v>6.4</c:v>
                </c:pt>
                <c:pt idx="2909">
                  <c:v>5.4</c:v>
                </c:pt>
                <c:pt idx="2910">
                  <c:v>6.6</c:v>
                </c:pt>
                <c:pt idx="2911">
                  <c:v>6.1</c:v>
                </c:pt>
                <c:pt idx="2912">
                  <c:v>7.6</c:v>
                </c:pt>
                <c:pt idx="2913">
                  <c:v>6.2</c:v>
                </c:pt>
                <c:pt idx="2914">
                  <c:v>6.6</c:v>
                </c:pt>
                <c:pt idx="2915">
                  <c:v>7.3</c:v>
                </c:pt>
                <c:pt idx="2916">
                  <c:v>4.2</c:v>
                </c:pt>
                <c:pt idx="2917">
                  <c:v>6.5</c:v>
                </c:pt>
                <c:pt idx="2918">
                  <c:v>6.5</c:v>
                </c:pt>
                <c:pt idx="2919">
                  <c:v>5.7</c:v>
                </c:pt>
                <c:pt idx="2920">
                  <c:v>7.3</c:v>
                </c:pt>
                <c:pt idx="2921">
                  <c:v>6.9</c:v>
                </c:pt>
                <c:pt idx="2922">
                  <c:v>5</c:v>
                </c:pt>
                <c:pt idx="2923">
                  <c:v>7.3</c:v>
                </c:pt>
                <c:pt idx="2924">
                  <c:v>6.5</c:v>
                </c:pt>
                <c:pt idx="2925">
                  <c:v>2.1</c:v>
                </c:pt>
                <c:pt idx="2926">
                  <c:v>7</c:v>
                </c:pt>
                <c:pt idx="2927">
                  <c:v>8</c:v>
                </c:pt>
                <c:pt idx="2928">
                  <c:v>6.5</c:v>
                </c:pt>
                <c:pt idx="2929">
                  <c:v>7.1</c:v>
                </c:pt>
                <c:pt idx="2930">
                  <c:v>7.2</c:v>
                </c:pt>
                <c:pt idx="2931">
                  <c:v>6.7</c:v>
                </c:pt>
                <c:pt idx="2932">
                  <c:v>8.9</c:v>
                </c:pt>
                <c:pt idx="2933">
                  <c:v>7.9</c:v>
                </c:pt>
                <c:pt idx="2934">
                  <c:v>5.6</c:v>
                </c:pt>
                <c:pt idx="2935">
                  <c:v>8</c:v>
                </c:pt>
                <c:pt idx="2936">
                  <c:v>6.2</c:v>
                </c:pt>
                <c:pt idx="2937">
                  <c:v>7.9</c:v>
                </c:pt>
                <c:pt idx="2938">
                  <c:v>8.1</c:v>
                </c:pt>
                <c:pt idx="2939">
                  <c:v>7.6</c:v>
                </c:pt>
                <c:pt idx="2940">
                  <c:v>3.5</c:v>
                </c:pt>
                <c:pt idx="2941">
                  <c:v>7.6</c:v>
                </c:pt>
                <c:pt idx="2942">
                  <c:v>6.5</c:v>
                </c:pt>
                <c:pt idx="2943">
                  <c:v>5.6</c:v>
                </c:pt>
                <c:pt idx="2944">
                  <c:v>7.7</c:v>
                </c:pt>
                <c:pt idx="2945">
                  <c:v>5.2</c:v>
                </c:pt>
                <c:pt idx="2946">
                  <c:v>6.1</c:v>
                </c:pt>
                <c:pt idx="2947">
                  <c:v>7.4</c:v>
                </c:pt>
                <c:pt idx="2948">
                  <c:v>6.8</c:v>
                </c:pt>
                <c:pt idx="2949">
                  <c:v>6.4</c:v>
                </c:pt>
                <c:pt idx="2950">
                  <c:v>5.7</c:v>
                </c:pt>
                <c:pt idx="2951">
                  <c:v>6.7</c:v>
                </c:pt>
                <c:pt idx="2952">
                  <c:v>5.6</c:v>
                </c:pt>
                <c:pt idx="2953">
                  <c:v>7</c:v>
                </c:pt>
                <c:pt idx="2954">
                  <c:v>7.6</c:v>
                </c:pt>
                <c:pt idx="2955">
                  <c:v>6.5</c:v>
                </c:pt>
                <c:pt idx="2956">
                  <c:v>6.3</c:v>
                </c:pt>
                <c:pt idx="2957">
                  <c:v>7.1</c:v>
                </c:pt>
                <c:pt idx="2958">
                  <c:v>7.1</c:v>
                </c:pt>
                <c:pt idx="2959">
                  <c:v>6.9</c:v>
                </c:pt>
                <c:pt idx="2960">
                  <c:v>5.4</c:v>
                </c:pt>
                <c:pt idx="2961">
                  <c:v>5.0999999999999996</c:v>
                </c:pt>
                <c:pt idx="2962">
                  <c:v>5.3</c:v>
                </c:pt>
                <c:pt idx="2963">
                  <c:v>7.3</c:v>
                </c:pt>
                <c:pt idx="2964">
                  <c:v>7.3</c:v>
                </c:pt>
                <c:pt idx="2965">
                  <c:v>7.1</c:v>
                </c:pt>
                <c:pt idx="2966">
                  <c:v>6</c:v>
                </c:pt>
                <c:pt idx="2967">
                  <c:v>6.6</c:v>
                </c:pt>
                <c:pt idx="2968">
                  <c:v>7.2</c:v>
                </c:pt>
                <c:pt idx="2969">
                  <c:v>7.2</c:v>
                </c:pt>
                <c:pt idx="2970">
                  <c:v>6.9</c:v>
                </c:pt>
                <c:pt idx="2971">
                  <c:v>6.8</c:v>
                </c:pt>
                <c:pt idx="2972">
                  <c:v>7.7</c:v>
                </c:pt>
                <c:pt idx="2973">
                  <c:v>7.4</c:v>
                </c:pt>
                <c:pt idx="2974">
                  <c:v>6.5</c:v>
                </c:pt>
                <c:pt idx="2975">
                  <c:v>6.4</c:v>
                </c:pt>
                <c:pt idx="2976">
                  <c:v>5.6</c:v>
                </c:pt>
                <c:pt idx="2977">
                  <c:v>6.8</c:v>
                </c:pt>
                <c:pt idx="2978">
                  <c:v>5.5</c:v>
                </c:pt>
                <c:pt idx="2979">
                  <c:v>6.9</c:v>
                </c:pt>
                <c:pt idx="2980">
                  <c:v>6</c:v>
                </c:pt>
                <c:pt idx="2981">
                  <c:v>6.4</c:v>
                </c:pt>
                <c:pt idx="2982">
                  <c:v>6.6</c:v>
                </c:pt>
                <c:pt idx="2983">
                  <c:v>8.1</c:v>
                </c:pt>
                <c:pt idx="2984">
                  <c:v>6.9</c:v>
                </c:pt>
                <c:pt idx="2985">
                  <c:v>6.5</c:v>
                </c:pt>
                <c:pt idx="2986">
                  <c:v>7.4</c:v>
                </c:pt>
                <c:pt idx="2987">
                  <c:v>6.9</c:v>
                </c:pt>
                <c:pt idx="2988">
                  <c:v>6.7</c:v>
                </c:pt>
                <c:pt idx="2989">
                  <c:v>7.6</c:v>
                </c:pt>
                <c:pt idx="2990">
                  <c:v>5.4</c:v>
                </c:pt>
                <c:pt idx="2991">
                  <c:v>7.3</c:v>
                </c:pt>
                <c:pt idx="2992">
                  <c:v>6</c:v>
                </c:pt>
                <c:pt idx="2993">
                  <c:v>7.2</c:v>
                </c:pt>
                <c:pt idx="2994">
                  <c:v>6</c:v>
                </c:pt>
                <c:pt idx="2995">
                  <c:v>3.1</c:v>
                </c:pt>
                <c:pt idx="2996">
                  <c:v>6.2</c:v>
                </c:pt>
                <c:pt idx="2997">
                  <c:v>6.3</c:v>
                </c:pt>
                <c:pt idx="2998">
                  <c:v>7.9</c:v>
                </c:pt>
                <c:pt idx="2999">
                  <c:v>6.7</c:v>
                </c:pt>
                <c:pt idx="3000">
                  <c:v>8</c:v>
                </c:pt>
                <c:pt idx="3001">
                  <c:v>7</c:v>
                </c:pt>
                <c:pt idx="3002">
                  <c:v>7.2</c:v>
                </c:pt>
                <c:pt idx="3003">
                  <c:v>6.2</c:v>
                </c:pt>
                <c:pt idx="3004">
                  <c:v>3.5</c:v>
                </c:pt>
                <c:pt idx="3005">
                  <c:v>7.5</c:v>
                </c:pt>
                <c:pt idx="3006">
                  <c:v>6.7</c:v>
                </c:pt>
                <c:pt idx="3007">
                  <c:v>9.1999999999999993</c:v>
                </c:pt>
                <c:pt idx="3008">
                  <c:v>6.1</c:v>
                </c:pt>
                <c:pt idx="3009">
                  <c:v>7.7</c:v>
                </c:pt>
                <c:pt idx="3010">
                  <c:v>7.6</c:v>
                </c:pt>
                <c:pt idx="3011">
                  <c:v>6.1</c:v>
                </c:pt>
                <c:pt idx="3012">
                  <c:v>4.9000000000000004</c:v>
                </c:pt>
                <c:pt idx="3013">
                  <c:v>6.8</c:v>
                </c:pt>
                <c:pt idx="3014">
                  <c:v>7</c:v>
                </c:pt>
                <c:pt idx="3015">
                  <c:v>5.7</c:v>
                </c:pt>
                <c:pt idx="3016">
                  <c:v>7.3</c:v>
                </c:pt>
                <c:pt idx="3017">
                  <c:v>7.5</c:v>
                </c:pt>
                <c:pt idx="3018">
                  <c:v>7.4</c:v>
                </c:pt>
                <c:pt idx="3019">
                  <c:v>7.2</c:v>
                </c:pt>
                <c:pt idx="3020">
                  <c:v>6.5</c:v>
                </c:pt>
                <c:pt idx="3021">
                  <c:v>6.8</c:v>
                </c:pt>
                <c:pt idx="3022">
                  <c:v>6.8</c:v>
                </c:pt>
                <c:pt idx="3023">
                  <c:v>5.2</c:v>
                </c:pt>
                <c:pt idx="3024">
                  <c:v>7.2</c:v>
                </c:pt>
                <c:pt idx="3025">
                  <c:v>4</c:v>
                </c:pt>
                <c:pt idx="3026">
                  <c:v>6.8</c:v>
                </c:pt>
                <c:pt idx="3027">
                  <c:v>6.9</c:v>
                </c:pt>
                <c:pt idx="3028">
                  <c:v>7.3</c:v>
                </c:pt>
                <c:pt idx="3029">
                  <c:v>6.1</c:v>
                </c:pt>
                <c:pt idx="3030">
                  <c:v>7.8</c:v>
                </c:pt>
                <c:pt idx="3031">
                  <c:v>6</c:v>
                </c:pt>
                <c:pt idx="3032">
                  <c:v>7</c:v>
                </c:pt>
                <c:pt idx="3033">
                  <c:v>7.1</c:v>
                </c:pt>
                <c:pt idx="3034">
                  <c:v>6.2</c:v>
                </c:pt>
                <c:pt idx="3035">
                  <c:v>7.6</c:v>
                </c:pt>
                <c:pt idx="3036">
                  <c:v>7.6</c:v>
                </c:pt>
                <c:pt idx="3037">
                  <c:v>6.4</c:v>
                </c:pt>
                <c:pt idx="3038">
                  <c:v>6.2</c:v>
                </c:pt>
                <c:pt idx="3039">
                  <c:v>7.5</c:v>
                </c:pt>
                <c:pt idx="3040">
                  <c:v>2</c:v>
                </c:pt>
                <c:pt idx="3041">
                  <c:v>6.2</c:v>
                </c:pt>
                <c:pt idx="3042">
                  <c:v>6.5</c:v>
                </c:pt>
                <c:pt idx="3043">
                  <c:v>6.8</c:v>
                </c:pt>
                <c:pt idx="3044">
                  <c:v>6.3</c:v>
                </c:pt>
                <c:pt idx="3045">
                  <c:v>6.3</c:v>
                </c:pt>
                <c:pt idx="3046">
                  <c:v>6.6</c:v>
                </c:pt>
                <c:pt idx="3047">
                  <c:v>6.4</c:v>
                </c:pt>
                <c:pt idx="3048">
                  <c:v>7.5</c:v>
                </c:pt>
                <c:pt idx="3049">
                  <c:v>6.5</c:v>
                </c:pt>
                <c:pt idx="3050">
                  <c:v>7.2</c:v>
                </c:pt>
                <c:pt idx="3051">
                  <c:v>6.3</c:v>
                </c:pt>
                <c:pt idx="3052">
                  <c:v>7</c:v>
                </c:pt>
                <c:pt idx="3053">
                  <c:v>6.3</c:v>
                </c:pt>
                <c:pt idx="3054">
                  <c:v>2.2999999999999998</c:v>
                </c:pt>
                <c:pt idx="3055">
                  <c:v>7.1</c:v>
                </c:pt>
                <c:pt idx="3056">
                  <c:v>6.7</c:v>
                </c:pt>
                <c:pt idx="3057">
                  <c:v>6.5</c:v>
                </c:pt>
                <c:pt idx="3058">
                  <c:v>5.9</c:v>
                </c:pt>
                <c:pt idx="3059">
                  <c:v>6</c:v>
                </c:pt>
                <c:pt idx="3060">
                  <c:v>6.9</c:v>
                </c:pt>
                <c:pt idx="3061">
                  <c:v>7.3</c:v>
                </c:pt>
                <c:pt idx="3062">
                  <c:v>7.7</c:v>
                </c:pt>
                <c:pt idx="3063">
                  <c:v>7</c:v>
                </c:pt>
                <c:pt idx="3064">
                  <c:v>6.4</c:v>
                </c:pt>
                <c:pt idx="3065">
                  <c:v>5.6</c:v>
                </c:pt>
                <c:pt idx="3066">
                  <c:v>8.1999999999999993</c:v>
                </c:pt>
                <c:pt idx="3067">
                  <c:v>6.5</c:v>
                </c:pt>
                <c:pt idx="3068">
                  <c:v>8.1</c:v>
                </c:pt>
                <c:pt idx="3069">
                  <c:v>5.4</c:v>
                </c:pt>
                <c:pt idx="3070">
                  <c:v>6.3</c:v>
                </c:pt>
                <c:pt idx="3071">
                  <c:v>7.8</c:v>
                </c:pt>
                <c:pt idx="3072">
                  <c:v>6.8</c:v>
                </c:pt>
                <c:pt idx="3073">
                  <c:v>7.1</c:v>
                </c:pt>
                <c:pt idx="3074">
                  <c:v>6.2</c:v>
                </c:pt>
                <c:pt idx="3075">
                  <c:v>7.3</c:v>
                </c:pt>
                <c:pt idx="3076">
                  <c:v>5.9</c:v>
                </c:pt>
                <c:pt idx="3077">
                  <c:v>3.6</c:v>
                </c:pt>
                <c:pt idx="3078">
                  <c:v>7.7</c:v>
                </c:pt>
                <c:pt idx="3079">
                  <c:v>7.3</c:v>
                </c:pt>
                <c:pt idx="3080">
                  <c:v>7.4</c:v>
                </c:pt>
                <c:pt idx="3081">
                  <c:v>6.6</c:v>
                </c:pt>
                <c:pt idx="3082">
                  <c:v>6.9</c:v>
                </c:pt>
                <c:pt idx="3083">
                  <c:v>6.8</c:v>
                </c:pt>
                <c:pt idx="3084">
                  <c:v>7.2</c:v>
                </c:pt>
                <c:pt idx="3085">
                  <c:v>7.7</c:v>
                </c:pt>
                <c:pt idx="3086">
                  <c:v>8.1</c:v>
                </c:pt>
                <c:pt idx="3087">
                  <c:v>7.7</c:v>
                </c:pt>
                <c:pt idx="3088">
                  <c:v>7.6</c:v>
                </c:pt>
                <c:pt idx="3089">
                  <c:v>7.2</c:v>
                </c:pt>
                <c:pt idx="3090">
                  <c:v>7.2</c:v>
                </c:pt>
                <c:pt idx="3091">
                  <c:v>8.1</c:v>
                </c:pt>
                <c:pt idx="3092">
                  <c:v>7.5</c:v>
                </c:pt>
                <c:pt idx="3093">
                  <c:v>8.1</c:v>
                </c:pt>
                <c:pt idx="3094">
                  <c:v>7.8</c:v>
                </c:pt>
                <c:pt idx="3095">
                  <c:v>7.8</c:v>
                </c:pt>
                <c:pt idx="3096">
                  <c:v>5.8</c:v>
                </c:pt>
                <c:pt idx="3097">
                  <c:v>7.6</c:v>
                </c:pt>
                <c:pt idx="3098">
                  <c:v>7.4</c:v>
                </c:pt>
                <c:pt idx="3099">
                  <c:v>6.3</c:v>
                </c:pt>
                <c:pt idx="3100">
                  <c:v>6.9</c:v>
                </c:pt>
                <c:pt idx="3101">
                  <c:v>8.6</c:v>
                </c:pt>
                <c:pt idx="3102">
                  <c:v>5.0999999999999996</c:v>
                </c:pt>
                <c:pt idx="3103">
                  <c:v>6.4</c:v>
                </c:pt>
                <c:pt idx="3104">
                  <c:v>7.9</c:v>
                </c:pt>
                <c:pt idx="3105">
                  <c:v>6.9</c:v>
                </c:pt>
                <c:pt idx="3106">
                  <c:v>7.5</c:v>
                </c:pt>
                <c:pt idx="3107">
                  <c:v>7.2</c:v>
                </c:pt>
                <c:pt idx="3108">
                  <c:v>5.8</c:v>
                </c:pt>
                <c:pt idx="3109">
                  <c:v>2.9</c:v>
                </c:pt>
                <c:pt idx="3110">
                  <c:v>6.2</c:v>
                </c:pt>
                <c:pt idx="3111">
                  <c:v>6.8</c:v>
                </c:pt>
                <c:pt idx="3112">
                  <c:v>6.1</c:v>
                </c:pt>
                <c:pt idx="3113">
                  <c:v>7.7</c:v>
                </c:pt>
                <c:pt idx="3114">
                  <c:v>5.2</c:v>
                </c:pt>
                <c:pt idx="3115">
                  <c:v>6.8</c:v>
                </c:pt>
                <c:pt idx="3116">
                  <c:v>7</c:v>
                </c:pt>
                <c:pt idx="3117">
                  <c:v>5.9</c:v>
                </c:pt>
                <c:pt idx="3118">
                  <c:v>7.1</c:v>
                </c:pt>
                <c:pt idx="3119">
                  <c:v>5.5</c:v>
                </c:pt>
                <c:pt idx="3120">
                  <c:v>7.4</c:v>
                </c:pt>
                <c:pt idx="3121">
                  <c:v>7.3</c:v>
                </c:pt>
                <c:pt idx="3122">
                  <c:v>4.5999999999999996</c:v>
                </c:pt>
                <c:pt idx="3123">
                  <c:v>7.2</c:v>
                </c:pt>
                <c:pt idx="3124">
                  <c:v>5.0999999999999996</c:v>
                </c:pt>
                <c:pt idx="3125">
                  <c:v>6.7</c:v>
                </c:pt>
                <c:pt idx="3126">
                  <c:v>5.3</c:v>
                </c:pt>
                <c:pt idx="3127">
                  <c:v>7.8</c:v>
                </c:pt>
                <c:pt idx="3128">
                  <c:v>6.7</c:v>
                </c:pt>
                <c:pt idx="3129">
                  <c:v>7.2</c:v>
                </c:pt>
                <c:pt idx="3130">
                  <c:v>5.8</c:v>
                </c:pt>
                <c:pt idx="3131">
                  <c:v>7</c:v>
                </c:pt>
                <c:pt idx="3132">
                  <c:v>3.8</c:v>
                </c:pt>
                <c:pt idx="3133">
                  <c:v>5.7</c:v>
                </c:pt>
                <c:pt idx="3134">
                  <c:v>6.7</c:v>
                </c:pt>
                <c:pt idx="3135">
                  <c:v>6.2</c:v>
                </c:pt>
                <c:pt idx="3136">
                  <c:v>6.2</c:v>
                </c:pt>
                <c:pt idx="3137">
                  <c:v>4.7</c:v>
                </c:pt>
                <c:pt idx="3138">
                  <c:v>6.3</c:v>
                </c:pt>
                <c:pt idx="3139">
                  <c:v>7.3</c:v>
                </c:pt>
                <c:pt idx="3140">
                  <c:v>6.1</c:v>
                </c:pt>
                <c:pt idx="3141">
                  <c:v>7.1</c:v>
                </c:pt>
                <c:pt idx="3142">
                  <c:v>7.1</c:v>
                </c:pt>
                <c:pt idx="3143">
                  <c:v>6.7</c:v>
                </c:pt>
                <c:pt idx="3144">
                  <c:v>6.9</c:v>
                </c:pt>
                <c:pt idx="3145">
                  <c:v>2.1</c:v>
                </c:pt>
                <c:pt idx="3146">
                  <c:v>6.6</c:v>
                </c:pt>
                <c:pt idx="3147">
                  <c:v>8.3000000000000007</c:v>
                </c:pt>
                <c:pt idx="3148">
                  <c:v>7.2</c:v>
                </c:pt>
                <c:pt idx="3149">
                  <c:v>5.6</c:v>
                </c:pt>
                <c:pt idx="3150">
                  <c:v>7.7</c:v>
                </c:pt>
                <c:pt idx="3151">
                  <c:v>6.6</c:v>
                </c:pt>
                <c:pt idx="3152">
                  <c:v>7.4</c:v>
                </c:pt>
                <c:pt idx="3153">
                  <c:v>7.1</c:v>
                </c:pt>
                <c:pt idx="3154">
                  <c:v>7.9</c:v>
                </c:pt>
                <c:pt idx="3155">
                  <c:v>6.7</c:v>
                </c:pt>
                <c:pt idx="3156">
                  <c:v>6.6</c:v>
                </c:pt>
                <c:pt idx="3157">
                  <c:v>7.9</c:v>
                </c:pt>
                <c:pt idx="3158">
                  <c:v>4.9000000000000004</c:v>
                </c:pt>
                <c:pt idx="3159">
                  <c:v>7.2</c:v>
                </c:pt>
                <c:pt idx="3160">
                  <c:v>6.1</c:v>
                </c:pt>
                <c:pt idx="3161">
                  <c:v>5.3</c:v>
                </c:pt>
                <c:pt idx="3162">
                  <c:v>5</c:v>
                </c:pt>
                <c:pt idx="3163">
                  <c:v>7.6</c:v>
                </c:pt>
                <c:pt idx="3164">
                  <c:v>7.6</c:v>
                </c:pt>
                <c:pt idx="3165">
                  <c:v>6.6</c:v>
                </c:pt>
                <c:pt idx="3166">
                  <c:v>6.6</c:v>
                </c:pt>
                <c:pt idx="3167">
                  <c:v>7.3</c:v>
                </c:pt>
                <c:pt idx="3168">
                  <c:v>6.6</c:v>
                </c:pt>
                <c:pt idx="3169">
                  <c:v>6.9</c:v>
                </c:pt>
                <c:pt idx="3170">
                  <c:v>5.8</c:v>
                </c:pt>
                <c:pt idx="3171">
                  <c:v>4.4000000000000004</c:v>
                </c:pt>
                <c:pt idx="3172">
                  <c:v>6.6</c:v>
                </c:pt>
                <c:pt idx="3173">
                  <c:v>7.1</c:v>
                </c:pt>
                <c:pt idx="3174">
                  <c:v>7.6</c:v>
                </c:pt>
                <c:pt idx="3175">
                  <c:v>4.5999999999999996</c:v>
                </c:pt>
                <c:pt idx="3176">
                  <c:v>6.8</c:v>
                </c:pt>
                <c:pt idx="3177">
                  <c:v>4.9000000000000004</c:v>
                </c:pt>
                <c:pt idx="3178">
                  <c:v>7.3</c:v>
                </c:pt>
                <c:pt idx="3179">
                  <c:v>5</c:v>
                </c:pt>
                <c:pt idx="3180">
                  <c:v>8</c:v>
                </c:pt>
                <c:pt idx="3181">
                  <c:v>5.2</c:v>
                </c:pt>
                <c:pt idx="3182">
                  <c:v>8.5</c:v>
                </c:pt>
                <c:pt idx="3183">
                  <c:v>6.5</c:v>
                </c:pt>
                <c:pt idx="3184">
                  <c:v>7.4</c:v>
                </c:pt>
                <c:pt idx="3185">
                  <c:v>7.7</c:v>
                </c:pt>
                <c:pt idx="3186">
                  <c:v>7.4</c:v>
                </c:pt>
                <c:pt idx="3187">
                  <c:v>5.0999999999999996</c:v>
                </c:pt>
                <c:pt idx="3188">
                  <c:v>5</c:v>
                </c:pt>
                <c:pt idx="3189">
                  <c:v>7.2</c:v>
                </c:pt>
                <c:pt idx="3190">
                  <c:v>6.4</c:v>
                </c:pt>
                <c:pt idx="3191">
                  <c:v>5.6</c:v>
                </c:pt>
                <c:pt idx="3192">
                  <c:v>6.2</c:v>
                </c:pt>
                <c:pt idx="3193">
                  <c:v>6.1</c:v>
                </c:pt>
                <c:pt idx="3194">
                  <c:v>5.2</c:v>
                </c:pt>
                <c:pt idx="3195">
                  <c:v>7.3</c:v>
                </c:pt>
                <c:pt idx="3196">
                  <c:v>7.5</c:v>
                </c:pt>
                <c:pt idx="3197">
                  <c:v>4.5</c:v>
                </c:pt>
                <c:pt idx="3198">
                  <c:v>6.6</c:v>
                </c:pt>
                <c:pt idx="3199">
                  <c:v>5.3</c:v>
                </c:pt>
                <c:pt idx="3200">
                  <c:v>4.9000000000000004</c:v>
                </c:pt>
                <c:pt idx="3201">
                  <c:v>7.7</c:v>
                </c:pt>
                <c:pt idx="3202">
                  <c:v>8</c:v>
                </c:pt>
                <c:pt idx="3203">
                  <c:v>3.8</c:v>
                </c:pt>
                <c:pt idx="3204">
                  <c:v>7.6</c:v>
                </c:pt>
                <c:pt idx="3205">
                  <c:v>5.9</c:v>
                </c:pt>
                <c:pt idx="3206">
                  <c:v>6.2</c:v>
                </c:pt>
                <c:pt idx="3207">
                  <c:v>7.2</c:v>
                </c:pt>
                <c:pt idx="3208">
                  <c:v>6.3</c:v>
                </c:pt>
                <c:pt idx="3209">
                  <c:v>5.2</c:v>
                </c:pt>
                <c:pt idx="3210">
                  <c:v>6.9</c:v>
                </c:pt>
                <c:pt idx="3211">
                  <c:v>6.8</c:v>
                </c:pt>
                <c:pt idx="3212">
                  <c:v>6.1</c:v>
                </c:pt>
                <c:pt idx="3213">
                  <c:v>5.9</c:v>
                </c:pt>
                <c:pt idx="3214">
                  <c:v>6.9</c:v>
                </c:pt>
                <c:pt idx="3215">
                  <c:v>7.7</c:v>
                </c:pt>
                <c:pt idx="3216">
                  <c:v>5.3</c:v>
                </c:pt>
                <c:pt idx="3217">
                  <c:v>7</c:v>
                </c:pt>
                <c:pt idx="3218">
                  <c:v>6.6</c:v>
                </c:pt>
                <c:pt idx="3219">
                  <c:v>6.4</c:v>
                </c:pt>
                <c:pt idx="3220">
                  <c:v>7.9</c:v>
                </c:pt>
                <c:pt idx="3221">
                  <c:v>7.7</c:v>
                </c:pt>
                <c:pt idx="3222">
                  <c:v>7.2</c:v>
                </c:pt>
                <c:pt idx="3223">
                  <c:v>6.8</c:v>
                </c:pt>
                <c:pt idx="3224">
                  <c:v>7.4</c:v>
                </c:pt>
                <c:pt idx="3225">
                  <c:v>4.5999999999999996</c:v>
                </c:pt>
                <c:pt idx="3226">
                  <c:v>6.4</c:v>
                </c:pt>
                <c:pt idx="3227">
                  <c:v>7</c:v>
                </c:pt>
                <c:pt idx="3228">
                  <c:v>7.7</c:v>
                </c:pt>
                <c:pt idx="3229">
                  <c:v>6.8</c:v>
                </c:pt>
                <c:pt idx="3230">
                  <c:v>7</c:v>
                </c:pt>
                <c:pt idx="3231">
                  <c:v>7</c:v>
                </c:pt>
                <c:pt idx="3232">
                  <c:v>6.3</c:v>
                </c:pt>
                <c:pt idx="3233">
                  <c:v>7.1</c:v>
                </c:pt>
                <c:pt idx="3234">
                  <c:v>7.1</c:v>
                </c:pt>
                <c:pt idx="3235">
                  <c:v>6.1</c:v>
                </c:pt>
                <c:pt idx="3236">
                  <c:v>7.3</c:v>
                </c:pt>
                <c:pt idx="3237">
                  <c:v>6.2</c:v>
                </c:pt>
                <c:pt idx="3238">
                  <c:v>6.2</c:v>
                </c:pt>
                <c:pt idx="3239">
                  <c:v>3.3</c:v>
                </c:pt>
                <c:pt idx="3240">
                  <c:v>7.4</c:v>
                </c:pt>
                <c:pt idx="3241">
                  <c:v>8</c:v>
                </c:pt>
                <c:pt idx="3242">
                  <c:v>5.9</c:v>
                </c:pt>
                <c:pt idx="3243">
                  <c:v>6.8</c:v>
                </c:pt>
                <c:pt idx="3244">
                  <c:v>7.4</c:v>
                </c:pt>
                <c:pt idx="3245">
                  <c:v>6.7</c:v>
                </c:pt>
                <c:pt idx="3246">
                  <c:v>5.5</c:v>
                </c:pt>
                <c:pt idx="3247">
                  <c:v>5.7</c:v>
                </c:pt>
                <c:pt idx="3248">
                  <c:v>7.2</c:v>
                </c:pt>
                <c:pt idx="3249">
                  <c:v>5.9</c:v>
                </c:pt>
                <c:pt idx="3250">
                  <c:v>6.7</c:v>
                </c:pt>
                <c:pt idx="3251">
                  <c:v>7.1</c:v>
                </c:pt>
                <c:pt idx="3252">
                  <c:v>7.7</c:v>
                </c:pt>
                <c:pt idx="3253">
                  <c:v>7.4</c:v>
                </c:pt>
                <c:pt idx="3254">
                  <c:v>8.4</c:v>
                </c:pt>
                <c:pt idx="3255">
                  <c:v>7.2</c:v>
                </c:pt>
                <c:pt idx="3256">
                  <c:v>8.1</c:v>
                </c:pt>
                <c:pt idx="3257">
                  <c:v>7.8</c:v>
                </c:pt>
                <c:pt idx="3258">
                  <c:v>6.8</c:v>
                </c:pt>
                <c:pt idx="3259">
                  <c:v>7.7</c:v>
                </c:pt>
                <c:pt idx="3260">
                  <c:v>6.5</c:v>
                </c:pt>
                <c:pt idx="3261">
                  <c:v>7.3</c:v>
                </c:pt>
                <c:pt idx="3262">
                  <c:v>5.9</c:v>
                </c:pt>
                <c:pt idx="3263">
                  <c:v>8.6999999999999993</c:v>
                </c:pt>
                <c:pt idx="3264">
                  <c:v>6.1</c:v>
                </c:pt>
                <c:pt idx="3265">
                  <c:v>7.6</c:v>
                </c:pt>
                <c:pt idx="3266">
                  <c:v>5.8</c:v>
                </c:pt>
                <c:pt idx="3267">
                  <c:v>6.5</c:v>
                </c:pt>
                <c:pt idx="3268">
                  <c:v>7.3</c:v>
                </c:pt>
                <c:pt idx="3269">
                  <c:v>6.2</c:v>
                </c:pt>
                <c:pt idx="3270">
                  <c:v>5</c:v>
                </c:pt>
                <c:pt idx="3271">
                  <c:v>7.8</c:v>
                </c:pt>
                <c:pt idx="3272">
                  <c:v>8.1</c:v>
                </c:pt>
                <c:pt idx="3273">
                  <c:v>6.7</c:v>
                </c:pt>
                <c:pt idx="3274">
                  <c:v>6.1</c:v>
                </c:pt>
                <c:pt idx="3275">
                  <c:v>7.1</c:v>
                </c:pt>
                <c:pt idx="3276">
                  <c:v>5.6</c:v>
                </c:pt>
                <c:pt idx="3277">
                  <c:v>7.6</c:v>
                </c:pt>
                <c:pt idx="3278">
                  <c:v>4.5999999999999996</c:v>
                </c:pt>
                <c:pt idx="3279">
                  <c:v>7.1</c:v>
                </c:pt>
                <c:pt idx="3280">
                  <c:v>7.3</c:v>
                </c:pt>
                <c:pt idx="3281">
                  <c:v>4</c:v>
                </c:pt>
                <c:pt idx="3282">
                  <c:v>8</c:v>
                </c:pt>
                <c:pt idx="3283">
                  <c:v>6.7</c:v>
                </c:pt>
                <c:pt idx="3284">
                  <c:v>5.7</c:v>
                </c:pt>
                <c:pt idx="3285">
                  <c:v>4.5999999999999996</c:v>
                </c:pt>
                <c:pt idx="3286">
                  <c:v>4</c:v>
                </c:pt>
                <c:pt idx="3287">
                  <c:v>7</c:v>
                </c:pt>
                <c:pt idx="3288">
                  <c:v>5.9</c:v>
                </c:pt>
                <c:pt idx="3289">
                  <c:v>4.8</c:v>
                </c:pt>
                <c:pt idx="3290">
                  <c:v>7.5</c:v>
                </c:pt>
                <c:pt idx="3291">
                  <c:v>4.7</c:v>
                </c:pt>
                <c:pt idx="3292">
                  <c:v>6.7</c:v>
                </c:pt>
                <c:pt idx="3293">
                  <c:v>6.7</c:v>
                </c:pt>
                <c:pt idx="3294">
                  <c:v>7.1</c:v>
                </c:pt>
                <c:pt idx="3295">
                  <c:v>2.7</c:v>
                </c:pt>
                <c:pt idx="3296">
                  <c:v>7.3</c:v>
                </c:pt>
                <c:pt idx="3297">
                  <c:v>7.6</c:v>
                </c:pt>
                <c:pt idx="3298">
                  <c:v>5.8</c:v>
                </c:pt>
                <c:pt idx="3299">
                  <c:v>6.5</c:v>
                </c:pt>
                <c:pt idx="3300">
                  <c:v>6.6</c:v>
                </c:pt>
                <c:pt idx="3301">
                  <c:v>6.9</c:v>
                </c:pt>
                <c:pt idx="3302">
                  <c:v>8.5</c:v>
                </c:pt>
                <c:pt idx="3303">
                  <c:v>4.8</c:v>
                </c:pt>
                <c:pt idx="3304">
                  <c:v>7</c:v>
                </c:pt>
                <c:pt idx="3305">
                  <c:v>5.4</c:v>
                </c:pt>
                <c:pt idx="3306">
                  <c:v>6.9</c:v>
                </c:pt>
                <c:pt idx="3307">
                  <c:v>6.6</c:v>
                </c:pt>
                <c:pt idx="3308">
                  <c:v>5.9</c:v>
                </c:pt>
                <c:pt idx="3309">
                  <c:v>6.3</c:v>
                </c:pt>
                <c:pt idx="3310">
                  <c:v>6.3</c:v>
                </c:pt>
                <c:pt idx="3311">
                  <c:v>7</c:v>
                </c:pt>
                <c:pt idx="3312">
                  <c:v>6.3</c:v>
                </c:pt>
                <c:pt idx="3313">
                  <c:v>6.2</c:v>
                </c:pt>
                <c:pt idx="3314">
                  <c:v>7.7</c:v>
                </c:pt>
                <c:pt idx="3315">
                  <c:v>6.5</c:v>
                </c:pt>
                <c:pt idx="3316">
                  <c:v>5.8</c:v>
                </c:pt>
                <c:pt idx="3317">
                  <c:v>6.1</c:v>
                </c:pt>
                <c:pt idx="3318">
                  <c:v>8.1999999999999993</c:v>
                </c:pt>
                <c:pt idx="3319">
                  <c:v>6</c:v>
                </c:pt>
                <c:pt idx="3320">
                  <c:v>6.8</c:v>
                </c:pt>
                <c:pt idx="3321">
                  <c:v>7</c:v>
                </c:pt>
                <c:pt idx="3322">
                  <c:v>6.8</c:v>
                </c:pt>
                <c:pt idx="3323">
                  <c:v>7.1</c:v>
                </c:pt>
                <c:pt idx="3324">
                  <c:v>6.9</c:v>
                </c:pt>
                <c:pt idx="3325">
                  <c:v>6.9</c:v>
                </c:pt>
                <c:pt idx="3326">
                  <c:v>6.9</c:v>
                </c:pt>
                <c:pt idx="3327">
                  <c:v>7.2</c:v>
                </c:pt>
                <c:pt idx="3328">
                  <c:v>7.8</c:v>
                </c:pt>
                <c:pt idx="3329">
                  <c:v>7.3</c:v>
                </c:pt>
                <c:pt idx="3330">
                  <c:v>7.5</c:v>
                </c:pt>
                <c:pt idx="3331">
                  <c:v>6</c:v>
                </c:pt>
                <c:pt idx="3332">
                  <c:v>6.8</c:v>
                </c:pt>
                <c:pt idx="3333">
                  <c:v>3.9</c:v>
                </c:pt>
                <c:pt idx="3334">
                  <c:v>6.1</c:v>
                </c:pt>
                <c:pt idx="3335">
                  <c:v>7.5</c:v>
                </c:pt>
                <c:pt idx="3336">
                  <c:v>8.1999999999999993</c:v>
                </c:pt>
                <c:pt idx="3337">
                  <c:v>7.8</c:v>
                </c:pt>
                <c:pt idx="3338">
                  <c:v>5.2</c:v>
                </c:pt>
                <c:pt idx="3339">
                  <c:v>6.8</c:v>
                </c:pt>
                <c:pt idx="3340">
                  <c:v>7</c:v>
                </c:pt>
                <c:pt idx="3341">
                  <c:v>6.5</c:v>
                </c:pt>
                <c:pt idx="3342">
                  <c:v>5.7</c:v>
                </c:pt>
                <c:pt idx="3343">
                  <c:v>6.4</c:v>
                </c:pt>
                <c:pt idx="3344">
                  <c:v>5.3</c:v>
                </c:pt>
                <c:pt idx="3345">
                  <c:v>7.6</c:v>
                </c:pt>
                <c:pt idx="3346">
                  <c:v>7.1</c:v>
                </c:pt>
                <c:pt idx="3347">
                  <c:v>6.5</c:v>
                </c:pt>
                <c:pt idx="3348">
                  <c:v>8.5</c:v>
                </c:pt>
                <c:pt idx="3349">
                  <c:v>8.6999999999999993</c:v>
                </c:pt>
                <c:pt idx="3350">
                  <c:v>7.1</c:v>
                </c:pt>
                <c:pt idx="3351">
                  <c:v>8.3000000000000007</c:v>
                </c:pt>
                <c:pt idx="3352">
                  <c:v>7.4</c:v>
                </c:pt>
                <c:pt idx="3353">
                  <c:v>7.5</c:v>
                </c:pt>
                <c:pt idx="3354">
                  <c:v>7.2</c:v>
                </c:pt>
                <c:pt idx="3355">
                  <c:v>7.6</c:v>
                </c:pt>
                <c:pt idx="3356">
                  <c:v>7.8</c:v>
                </c:pt>
                <c:pt idx="3357">
                  <c:v>8.1999999999999993</c:v>
                </c:pt>
                <c:pt idx="3358">
                  <c:v>6.6</c:v>
                </c:pt>
                <c:pt idx="3359">
                  <c:v>5.7</c:v>
                </c:pt>
                <c:pt idx="3360">
                  <c:v>7.4</c:v>
                </c:pt>
                <c:pt idx="3361">
                  <c:v>8</c:v>
                </c:pt>
                <c:pt idx="3362">
                  <c:v>5.4</c:v>
                </c:pt>
                <c:pt idx="3363">
                  <c:v>7.4</c:v>
                </c:pt>
                <c:pt idx="3364">
                  <c:v>5.7</c:v>
                </c:pt>
                <c:pt idx="3365">
                  <c:v>6.8</c:v>
                </c:pt>
                <c:pt idx="3366">
                  <c:v>5.4</c:v>
                </c:pt>
                <c:pt idx="3367">
                  <c:v>5.0999999999999996</c:v>
                </c:pt>
                <c:pt idx="3368">
                  <c:v>5.9</c:v>
                </c:pt>
                <c:pt idx="3369">
                  <c:v>8.1999999999999993</c:v>
                </c:pt>
                <c:pt idx="3370">
                  <c:v>5.3</c:v>
                </c:pt>
                <c:pt idx="3371">
                  <c:v>4.3</c:v>
                </c:pt>
                <c:pt idx="3372">
                  <c:v>7.2</c:v>
                </c:pt>
                <c:pt idx="3373">
                  <c:v>5.9</c:v>
                </c:pt>
                <c:pt idx="3374">
                  <c:v>3</c:v>
                </c:pt>
                <c:pt idx="3375">
                  <c:v>7.9</c:v>
                </c:pt>
                <c:pt idx="3376">
                  <c:v>3.2</c:v>
                </c:pt>
                <c:pt idx="3377">
                  <c:v>6.5</c:v>
                </c:pt>
                <c:pt idx="3378">
                  <c:v>7</c:v>
                </c:pt>
                <c:pt idx="3379">
                  <c:v>6.9</c:v>
                </c:pt>
                <c:pt idx="3380">
                  <c:v>4.4000000000000004</c:v>
                </c:pt>
                <c:pt idx="3381">
                  <c:v>6</c:v>
                </c:pt>
                <c:pt idx="3382">
                  <c:v>5.3</c:v>
                </c:pt>
                <c:pt idx="3383">
                  <c:v>5.3</c:v>
                </c:pt>
                <c:pt idx="3384">
                  <c:v>7.1</c:v>
                </c:pt>
                <c:pt idx="3385">
                  <c:v>5.4</c:v>
                </c:pt>
                <c:pt idx="3386">
                  <c:v>6.9</c:v>
                </c:pt>
                <c:pt idx="3387">
                  <c:v>7.3</c:v>
                </c:pt>
                <c:pt idx="3388">
                  <c:v>6.6</c:v>
                </c:pt>
                <c:pt idx="3389">
                  <c:v>5.4</c:v>
                </c:pt>
                <c:pt idx="3390">
                  <c:v>8.4</c:v>
                </c:pt>
                <c:pt idx="3391">
                  <c:v>6.3</c:v>
                </c:pt>
                <c:pt idx="3392">
                  <c:v>6.1</c:v>
                </c:pt>
                <c:pt idx="3393">
                  <c:v>5.3</c:v>
                </c:pt>
                <c:pt idx="3394">
                  <c:v>5.3</c:v>
                </c:pt>
                <c:pt idx="3395">
                  <c:v>6</c:v>
                </c:pt>
                <c:pt idx="3396">
                  <c:v>7.4</c:v>
                </c:pt>
                <c:pt idx="3397">
                  <c:v>4.0999999999999996</c:v>
                </c:pt>
                <c:pt idx="3398">
                  <c:v>6.7</c:v>
                </c:pt>
                <c:pt idx="3399">
                  <c:v>5.8</c:v>
                </c:pt>
                <c:pt idx="3400">
                  <c:v>6.5</c:v>
                </c:pt>
                <c:pt idx="3401">
                  <c:v>7</c:v>
                </c:pt>
                <c:pt idx="3402">
                  <c:v>8</c:v>
                </c:pt>
                <c:pt idx="3403">
                  <c:v>6.5</c:v>
                </c:pt>
                <c:pt idx="3404">
                  <c:v>6.8</c:v>
                </c:pt>
                <c:pt idx="3405">
                  <c:v>7.4</c:v>
                </c:pt>
                <c:pt idx="3406">
                  <c:v>8.3000000000000007</c:v>
                </c:pt>
                <c:pt idx="3407">
                  <c:v>5.3</c:v>
                </c:pt>
                <c:pt idx="3408">
                  <c:v>8.1</c:v>
                </c:pt>
                <c:pt idx="3409">
                  <c:v>8</c:v>
                </c:pt>
                <c:pt idx="3410">
                  <c:v>5.7</c:v>
                </c:pt>
                <c:pt idx="3411">
                  <c:v>7.1</c:v>
                </c:pt>
                <c:pt idx="3412">
                  <c:v>7.8</c:v>
                </c:pt>
                <c:pt idx="3413">
                  <c:v>5.9</c:v>
                </c:pt>
                <c:pt idx="3414">
                  <c:v>7.8</c:v>
                </c:pt>
                <c:pt idx="3415">
                  <c:v>5.3</c:v>
                </c:pt>
                <c:pt idx="3416">
                  <c:v>7.2</c:v>
                </c:pt>
                <c:pt idx="3417">
                  <c:v>5.0999999999999996</c:v>
                </c:pt>
                <c:pt idx="3418">
                  <c:v>5.0999999999999996</c:v>
                </c:pt>
                <c:pt idx="3419">
                  <c:v>4.9000000000000004</c:v>
                </c:pt>
                <c:pt idx="3420">
                  <c:v>6.9</c:v>
                </c:pt>
                <c:pt idx="3421">
                  <c:v>4.5999999999999996</c:v>
                </c:pt>
                <c:pt idx="3422">
                  <c:v>6.7</c:v>
                </c:pt>
                <c:pt idx="3423">
                  <c:v>7.1</c:v>
                </c:pt>
                <c:pt idx="3424">
                  <c:v>7.6</c:v>
                </c:pt>
                <c:pt idx="3425">
                  <c:v>8.1</c:v>
                </c:pt>
                <c:pt idx="3426">
                  <c:v>7</c:v>
                </c:pt>
                <c:pt idx="3427">
                  <c:v>7.1</c:v>
                </c:pt>
                <c:pt idx="3428">
                  <c:v>7.6</c:v>
                </c:pt>
                <c:pt idx="3429">
                  <c:v>7.1</c:v>
                </c:pt>
                <c:pt idx="3430">
                  <c:v>7.7</c:v>
                </c:pt>
                <c:pt idx="3431">
                  <c:v>7.6</c:v>
                </c:pt>
                <c:pt idx="3432">
                  <c:v>6.7</c:v>
                </c:pt>
                <c:pt idx="3433">
                  <c:v>5.7</c:v>
                </c:pt>
                <c:pt idx="3434">
                  <c:v>7.1</c:v>
                </c:pt>
                <c:pt idx="3435">
                  <c:v>6.2</c:v>
                </c:pt>
                <c:pt idx="3436">
                  <c:v>6.1</c:v>
                </c:pt>
                <c:pt idx="3437">
                  <c:v>5.9</c:v>
                </c:pt>
                <c:pt idx="3438">
                  <c:v>6.8</c:v>
                </c:pt>
                <c:pt idx="3439">
                  <c:v>6.8</c:v>
                </c:pt>
                <c:pt idx="3440">
                  <c:v>5.0999999999999996</c:v>
                </c:pt>
                <c:pt idx="3441">
                  <c:v>7.7</c:v>
                </c:pt>
                <c:pt idx="3442">
                  <c:v>3.9</c:v>
                </c:pt>
                <c:pt idx="3443">
                  <c:v>5.7</c:v>
                </c:pt>
                <c:pt idx="3444">
                  <c:v>4.7</c:v>
                </c:pt>
                <c:pt idx="3445">
                  <c:v>5.9</c:v>
                </c:pt>
                <c:pt idx="3446">
                  <c:v>8.1</c:v>
                </c:pt>
                <c:pt idx="3447">
                  <c:v>7.6</c:v>
                </c:pt>
                <c:pt idx="3448">
                  <c:v>7.5</c:v>
                </c:pt>
                <c:pt idx="3449">
                  <c:v>5.0999999999999996</c:v>
                </c:pt>
                <c:pt idx="3450">
                  <c:v>6.9</c:v>
                </c:pt>
                <c:pt idx="3451">
                  <c:v>7.6</c:v>
                </c:pt>
                <c:pt idx="3452">
                  <c:v>7.6</c:v>
                </c:pt>
                <c:pt idx="3453">
                  <c:v>7.6</c:v>
                </c:pt>
                <c:pt idx="3454">
                  <c:v>5.3</c:v>
                </c:pt>
                <c:pt idx="3455">
                  <c:v>8.5</c:v>
                </c:pt>
                <c:pt idx="3456">
                  <c:v>7</c:v>
                </c:pt>
                <c:pt idx="3457">
                  <c:v>7.8</c:v>
                </c:pt>
                <c:pt idx="3458">
                  <c:v>7.2</c:v>
                </c:pt>
                <c:pt idx="3459">
                  <c:v>8</c:v>
                </c:pt>
                <c:pt idx="3460">
                  <c:v>8.1</c:v>
                </c:pt>
                <c:pt idx="3461">
                  <c:v>6.8</c:v>
                </c:pt>
                <c:pt idx="3462">
                  <c:v>7.2</c:v>
                </c:pt>
                <c:pt idx="3463">
                  <c:v>7.4</c:v>
                </c:pt>
                <c:pt idx="3464">
                  <c:v>6.1</c:v>
                </c:pt>
                <c:pt idx="3465">
                  <c:v>7</c:v>
                </c:pt>
                <c:pt idx="3466">
                  <c:v>5.3</c:v>
                </c:pt>
                <c:pt idx="3467">
                  <c:v>4.7</c:v>
                </c:pt>
                <c:pt idx="3468">
                  <c:v>5.7</c:v>
                </c:pt>
                <c:pt idx="3469">
                  <c:v>7.8</c:v>
                </c:pt>
                <c:pt idx="3470">
                  <c:v>6.5</c:v>
                </c:pt>
                <c:pt idx="3471">
                  <c:v>8</c:v>
                </c:pt>
                <c:pt idx="3472">
                  <c:v>3.3</c:v>
                </c:pt>
                <c:pt idx="3473">
                  <c:v>6.9</c:v>
                </c:pt>
                <c:pt idx="3474">
                  <c:v>8.1</c:v>
                </c:pt>
                <c:pt idx="3475">
                  <c:v>6.8</c:v>
                </c:pt>
                <c:pt idx="3476">
                  <c:v>4.5999999999999996</c:v>
                </c:pt>
                <c:pt idx="3477">
                  <c:v>7</c:v>
                </c:pt>
                <c:pt idx="3478">
                  <c:v>6.7</c:v>
                </c:pt>
                <c:pt idx="3479">
                  <c:v>5.8</c:v>
                </c:pt>
                <c:pt idx="3480">
                  <c:v>4.5</c:v>
                </c:pt>
                <c:pt idx="3481">
                  <c:v>6.6</c:v>
                </c:pt>
                <c:pt idx="3482">
                  <c:v>6.6</c:v>
                </c:pt>
                <c:pt idx="3483">
                  <c:v>5.0999999999999996</c:v>
                </c:pt>
                <c:pt idx="3484">
                  <c:v>7.8</c:v>
                </c:pt>
                <c:pt idx="3485">
                  <c:v>7.7</c:v>
                </c:pt>
                <c:pt idx="3486">
                  <c:v>5.7</c:v>
                </c:pt>
                <c:pt idx="3487">
                  <c:v>7.1</c:v>
                </c:pt>
                <c:pt idx="3488">
                  <c:v>6.4</c:v>
                </c:pt>
                <c:pt idx="3489">
                  <c:v>7</c:v>
                </c:pt>
                <c:pt idx="3490">
                  <c:v>5.8</c:v>
                </c:pt>
                <c:pt idx="3491">
                  <c:v>5.9</c:v>
                </c:pt>
                <c:pt idx="3492">
                  <c:v>7.5</c:v>
                </c:pt>
                <c:pt idx="3493">
                  <c:v>7.8</c:v>
                </c:pt>
                <c:pt idx="3494">
                  <c:v>7.2</c:v>
                </c:pt>
                <c:pt idx="3495">
                  <c:v>5.6</c:v>
                </c:pt>
                <c:pt idx="3496">
                  <c:v>6.8</c:v>
                </c:pt>
                <c:pt idx="3497">
                  <c:v>7.3</c:v>
                </c:pt>
                <c:pt idx="3498">
                  <c:v>7.3</c:v>
                </c:pt>
                <c:pt idx="3499">
                  <c:v>7.8</c:v>
                </c:pt>
                <c:pt idx="3500">
                  <c:v>6.7</c:v>
                </c:pt>
                <c:pt idx="3501">
                  <c:v>7.5</c:v>
                </c:pt>
                <c:pt idx="3502">
                  <c:v>6.3</c:v>
                </c:pt>
                <c:pt idx="3503">
                  <c:v>6.3</c:v>
                </c:pt>
                <c:pt idx="3504">
                  <c:v>6.8</c:v>
                </c:pt>
                <c:pt idx="3505">
                  <c:v>7.8</c:v>
                </c:pt>
                <c:pt idx="3506">
                  <c:v>6.9</c:v>
                </c:pt>
                <c:pt idx="3507">
                  <c:v>7.2</c:v>
                </c:pt>
                <c:pt idx="3508">
                  <c:v>7.2</c:v>
                </c:pt>
                <c:pt idx="3509">
                  <c:v>5.4</c:v>
                </c:pt>
                <c:pt idx="3510">
                  <c:v>7.4</c:v>
                </c:pt>
                <c:pt idx="3511">
                  <c:v>7.1</c:v>
                </c:pt>
                <c:pt idx="3512">
                  <c:v>6.8</c:v>
                </c:pt>
                <c:pt idx="3513">
                  <c:v>7.4</c:v>
                </c:pt>
                <c:pt idx="3514">
                  <c:v>6.7</c:v>
                </c:pt>
                <c:pt idx="3515">
                  <c:v>7.2</c:v>
                </c:pt>
                <c:pt idx="3516">
                  <c:v>7.5</c:v>
                </c:pt>
                <c:pt idx="3517">
                  <c:v>6.8</c:v>
                </c:pt>
                <c:pt idx="3518">
                  <c:v>7.9</c:v>
                </c:pt>
                <c:pt idx="3519">
                  <c:v>6.7</c:v>
                </c:pt>
                <c:pt idx="3520">
                  <c:v>5.8</c:v>
                </c:pt>
                <c:pt idx="3521">
                  <c:v>6.5</c:v>
                </c:pt>
                <c:pt idx="3522">
                  <c:v>7.2</c:v>
                </c:pt>
                <c:pt idx="3523">
                  <c:v>6.5</c:v>
                </c:pt>
                <c:pt idx="3524">
                  <c:v>6.2</c:v>
                </c:pt>
                <c:pt idx="3525">
                  <c:v>8.6</c:v>
                </c:pt>
                <c:pt idx="3526">
                  <c:v>6.5</c:v>
                </c:pt>
                <c:pt idx="3527">
                  <c:v>6.3</c:v>
                </c:pt>
                <c:pt idx="3528">
                  <c:v>6.7</c:v>
                </c:pt>
                <c:pt idx="3529">
                  <c:v>6.7</c:v>
                </c:pt>
                <c:pt idx="3530">
                  <c:v>5.0999999999999996</c:v>
                </c:pt>
                <c:pt idx="3531">
                  <c:v>7</c:v>
                </c:pt>
                <c:pt idx="3532">
                  <c:v>7.7</c:v>
                </c:pt>
                <c:pt idx="3533">
                  <c:v>6.7</c:v>
                </c:pt>
                <c:pt idx="3534">
                  <c:v>6.6</c:v>
                </c:pt>
                <c:pt idx="3535">
                  <c:v>8.1999999999999993</c:v>
                </c:pt>
                <c:pt idx="3536">
                  <c:v>8.1</c:v>
                </c:pt>
                <c:pt idx="3537">
                  <c:v>7.2</c:v>
                </c:pt>
                <c:pt idx="3538">
                  <c:v>7.4</c:v>
                </c:pt>
                <c:pt idx="3539">
                  <c:v>6.5</c:v>
                </c:pt>
                <c:pt idx="3540">
                  <c:v>6.1</c:v>
                </c:pt>
                <c:pt idx="3541">
                  <c:v>6.2</c:v>
                </c:pt>
                <c:pt idx="3542">
                  <c:v>6.1</c:v>
                </c:pt>
                <c:pt idx="3543">
                  <c:v>7.2</c:v>
                </c:pt>
                <c:pt idx="3544">
                  <c:v>7.7</c:v>
                </c:pt>
                <c:pt idx="3545">
                  <c:v>7.1</c:v>
                </c:pt>
                <c:pt idx="3546">
                  <c:v>5.5</c:v>
                </c:pt>
                <c:pt idx="3547">
                  <c:v>7.4</c:v>
                </c:pt>
                <c:pt idx="3548">
                  <c:v>7.7</c:v>
                </c:pt>
                <c:pt idx="3549">
                  <c:v>7.8</c:v>
                </c:pt>
                <c:pt idx="3550">
                  <c:v>6.6</c:v>
                </c:pt>
                <c:pt idx="3551">
                  <c:v>6</c:v>
                </c:pt>
                <c:pt idx="3552">
                  <c:v>8.4</c:v>
                </c:pt>
                <c:pt idx="3553">
                  <c:v>8.9</c:v>
                </c:pt>
                <c:pt idx="3554">
                  <c:v>7.9</c:v>
                </c:pt>
                <c:pt idx="3555">
                  <c:v>6</c:v>
                </c:pt>
                <c:pt idx="3556">
                  <c:v>6.1</c:v>
                </c:pt>
                <c:pt idx="3557">
                  <c:v>6.2</c:v>
                </c:pt>
                <c:pt idx="3558">
                  <c:v>6.8</c:v>
                </c:pt>
                <c:pt idx="3559">
                  <c:v>5.9</c:v>
                </c:pt>
                <c:pt idx="3560">
                  <c:v>6.1</c:v>
                </c:pt>
                <c:pt idx="3561">
                  <c:v>7.6</c:v>
                </c:pt>
                <c:pt idx="3562">
                  <c:v>8.1</c:v>
                </c:pt>
                <c:pt idx="3563">
                  <c:v>6.8</c:v>
                </c:pt>
                <c:pt idx="3564">
                  <c:v>5.7</c:v>
                </c:pt>
                <c:pt idx="3565">
                  <c:v>6.6</c:v>
                </c:pt>
                <c:pt idx="3566">
                  <c:v>7.3</c:v>
                </c:pt>
                <c:pt idx="3567">
                  <c:v>5</c:v>
                </c:pt>
                <c:pt idx="3568">
                  <c:v>7</c:v>
                </c:pt>
                <c:pt idx="3569">
                  <c:v>3.4</c:v>
                </c:pt>
                <c:pt idx="3570">
                  <c:v>5.9</c:v>
                </c:pt>
                <c:pt idx="3571">
                  <c:v>6</c:v>
                </c:pt>
                <c:pt idx="3572">
                  <c:v>7.4</c:v>
                </c:pt>
                <c:pt idx="3573">
                  <c:v>7.4</c:v>
                </c:pt>
                <c:pt idx="3574">
                  <c:v>4.2</c:v>
                </c:pt>
                <c:pt idx="3575">
                  <c:v>6.2</c:v>
                </c:pt>
                <c:pt idx="3576">
                  <c:v>5.4</c:v>
                </c:pt>
                <c:pt idx="3577">
                  <c:v>7.2</c:v>
                </c:pt>
                <c:pt idx="3578">
                  <c:v>6.7</c:v>
                </c:pt>
                <c:pt idx="3579">
                  <c:v>7.5</c:v>
                </c:pt>
                <c:pt idx="3580">
                  <c:v>7.2</c:v>
                </c:pt>
                <c:pt idx="3581">
                  <c:v>7.4</c:v>
                </c:pt>
                <c:pt idx="3582">
                  <c:v>5.6</c:v>
                </c:pt>
                <c:pt idx="3583">
                  <c:v>6.8</c:v>
                </c:pt>
                <c:pt idx="3584">
                  <c:v>7.2</c:v>
                </c:pt>
                <c:pt idx="3585">
                  <c:v>7.7</c:v>
                </c:pt>
                <c:pt idx="3586">
                  <c:v>7</c:v>
                </c:pt>
                <c:pt idx="3587">
                  <c:v>6.4</c:v>
                </c:pt>
                <c:pt idx="3588">
                  <c:v>7.2</c:v>
                </c:pt>
                <c:pt idx="3589">
                  <c:v>7.2</c:v>
                </c:pt>
                <c:pt idx="3590">
                  <c:v>6.2</c:v>
                </c:pt>
                <c:pt idx="3591">
                  <c:v>6.9</c:v>
                </c:pt>
                <c:pt idx="3592">
                  <c:v>7</c:v>
                </c:pt>
                <c:pt idx="3593">
                  <c:v>6.7</c:v>
                </c:pt>
                <c:pt idx="3594">
                  <c:v>7.4</c:v>
                </c:pt>
                <c:pt idx="3595">
                  <c:v>6.1</c:v>
                </c:pt>
                <c:pt idx="3596">
                  <c:v>6.7</c:v>
                </c:pt>
                <c:pt idx="3597">
                  <c:v>8.1999999999999993</c:v>
                </c:pt>
                <c:pt idx="3598">
                  <c:v>7.7</c:v>
                </c:pt>
                <c:pt idx="3599">
                  <c:v>7.3</c:v>
                </c:pt>
                <c:pt idx="3600">
                  <c:v>7.6</c:v>
                </c:pt>
                <c:pt idx="3601">
                  <c:v>5.6</c:v>
                </c:pt>
                <c:pt idx="3602">
                  <c:v>6.4</c:v>
                </c:pt>
                <c:pt idx="3603">
                  <c:v>6.8</c:v>
                </c:pt>
                <c:pt idx="3604">
                  <c:v>6.1</c:v>
                </c:pt>
                <c:pt idx="3605">
                  <c:v>6</c:v>
                </c:pt>
                <c:pt idx="3606">
                  <c:v>6.1</c:v>
                </c:pt>
                <c:pt idx="3607">
                  <c:v>5.5</c:v>
                </c:pt>
                <c:pt idx="3608">
                  <c:v>6.9</c:v>
                </c:pt>
                <c:pt idx="3609">
                  <c:v>4.0999999999999996</c:v>
                </c:pt>
                <c:pt idx="3610">
                  <c:v>5.4</c:v>
                </c:pt>
                <c:pt idx="3611">
                  <c:v>7</c:v>
                </c:pt>
                <c:pt idx="3612">
                  <c:v>8.1999999999999993</c:v>
                </c:pt>
                <c:pt idx="3613">
                  <c:v>5.7</c:v>
                </c:pt>
                <c:pt idx="3614">
                  <c:v>7.9</c:v>
                </c:pt>
                <c:pt idx="3615">
                  <c:v>7.1</c:v>
                </c:pt>
                <c:pt idx="3616">
                  <c:v>6.4</c:v>
                </c:pt>
                <c:pt idx="3617">
                  <c:v>7.5</c:v>
                </c:pt>
                <c:pt idx="3618">
                  <c:v>6.4</c:v>
                </c:pt>
                <c:pt idx="3619">
                  <c:v>6.5</c:v>
                </c:pt>
                <c:pt idx="3620">
                  <c:v>7.2</c:v>
                </c:pt>
                <c:pt idx="3621">
                  <c:v>6</c:v>
                </c:pt>
                <c:pt idx="3622">
                  <c:v>5.6</c:v>
                </c:pt>
                <c:pt idx="3623">
                  <c:v>8.4</c:v>
                </c:pt>
                <c:pt idx="3624">
                  <c:v>7.5</c:v>
                </c:pt>
                <c:pt idx="3625">
                  <c:v>7.2</c:v>
                </c:pt>
                <c:pt idx="3626">
                  <c:v>7.2</c:v>
                </c:pt>
                <c:pt idx="3627">
                  <c:v>6.5</c:v>
                </c:pt>
                <c:pt idx="3628">
                  <c:v>6.4</c:v>
                </c:pt>
                <c:pt idx="3629">
                  <c:v>7.5</c:v>
                </c:pt>
                <c:pt idx="3630">
                  <c:v>6.9</c:v>
                </c:pt>
                <c:pt idx="3631">
                  <c:v>7</c:v>
                </c:pt>
                <c:pt idx="3632">
                  <c:v>6.3</c:v>
                </c:pt>
                <c:pt idx="3633">
                  <c:v>5.5</c:v>
                </c:pt>
                <c:pt idx="3634">
                  <c:v>4.8</c:v>
                </c:pt>
                <c:pt idx="3635">
                  <c:v>6.6</c:v>
                </c:pt>
                <c:pt idx="3636">
                  <c:v>5.2</c:v>
                </c:pt>
                <c:pt idx="3637">
                  <c:v>8.3000000000000007</c:v>
                </c:pt>
                <c:pt idx="3638">
                  <c:v>7.2</c:v>
                </c:pt>
                <c:pt idx="3639">
                  <c:v>7.2</c:v>
                </c:pt>
                <c:pt idx="3640">
                  <c:v>5.3</c:v>
                </c:pt>
                <c:pt idx="3641">
                  <c:v>7.2</c:v>
                </c:pt>
                <c:pt idx="3642">
                  <c:v>7.8</c:v>
                </c:pt>
                <c:pt idx="3643">
                  <c:v>6.4</c:v>
                </c:pt>
                <c:pt idx="3644">
                  <c:v>8.1</c:v>
                </c:pt>
                <c:pt idx="3645">
                  <c:v>5.6</c:v>
                </c:pt>
                <c:pt idx="3646">
                  <c:v>6.6</c:v>
                </c:pt>
                <c:pt idx="3647">
                  <c:v>7.7</c:v>
                </c:pt>
                <c:pt idx="3648">
                  <c:v>6.5</c:v>
                </c:pt>
                <c:pt idx="3649">
                  <c:v>6.1</c:v>
                </c:pt>
                <c:pt idx="3650">
                  <c:v>5.7</c:v>
                </c:pt>
                <c:pt idx="3651">
                  <c:v>5.9</c:v>
                </c:pt>
                <c:pt idx="3652">
                  <c:v>7.7</c:v>
                </c:pt>
                <c:pt idx="3653">
                  <c:v>7.1</c:v>
                </c:pt>
                <c:pt idx="3654">
                  <c:v>7.6</c:v>
                </c:pt>
                <c:pt idx="3655">
                  <c:v>7.4</c:v>
                </c:pt>
                <c:pt idx="3656">
                  <c:v>6.8</c:v>
                </c:pt>
                <c:pt idx="3657">
                  <c:v>6.5</c:v>
                </c:pt>
                <c:pt idx="3658">
                  <c:v>7.3</c:v>
                </c:pt>
                <c:pt idx="3659">
                  <c:v>7.3</c:v>
                </c:pt>
                <c:pt idx="3660">
                  <c:v>6.5</c:v>
                </c:pt>
                <c:pt idx="3661">
                  <c:v>6</c:v>
                </c:pt>
                <c:pt idx="3662">
                  <c:v>5.3</c:v>
                </c:pt>
                <c:pt idx="3663">
                  <c:v>6.6</c:v>
                </c:pt>
                <c:pt idx="3664">
                  <c:v>8.6999999999999993</c:v>
                </c:pt>
                <c:pt idx="3665">
                  <c:v>6.2</c:v>
                </c:pt>
                <c:pt idx="3666">
                  <c:v>5.8</c:v>
                </c:pt>
                <c:pt idx="3667">
                  <c:v>6.7</c:v>
                </c:pt>
                <c:pt idx="3668">
                  <c:v>5.7</c:v>
                </c:pt>
                <c:pt idx="3669">
                  <c:v>6.1</c:v>
                </c:pt>
                <c:pt idx="3670">
                  <c:v>6.4</c:v>
                </c:pt>
                <c:pt idx="3671">
                  <c:v>4.5999999999999996</c:v>
                </c:pt>
                <c:pt idx="3672">
                  <c:v>3.3</c:v>
                </c:pt>
                <c:pt idx="3673">
                  <c:v>6.4</c:v>
                </c:pt>
                <c:pt idx="3674">
                  <c:v>5.9</c:v>
                </c:pt>
                <c:pt idx="3675">
                  <c:v>7.7</c:v>
                </c:pt>
                <c:pt idx="3676">
                  <c:v>7.1</c:v>
                </c:pt>
                <c:pt idx="3677">
                  <c:v>6.2</c:v>
                </c:pt>
                <c:pt idx="3678">
                  <c:v>7.7</c:v>
                </c:pt>
                <c:pt idx="3679">
                  <c:v>7.5</c:v>
                </c:pt>
                <c:pt idx="3680">
                  <c:v>6.9</c:v>
                </c:pt>
                <c:pt idx="3681">
                  <c:v>7.1</c:v>
                </c:pt>
                <c:pt idx="3682">
                  <c:v>6.3</c:v>
                </c:pt>
                <c:pt idx="3683">
                  <c:v>8.3000000000000007</c:v>
                </c:pt>
                <c:pt idx="3684">
                  <c:v>7.1</c:v>
                </c:pt>
                <c:pt idx="3685">
                  <c:v>7.2</c:v>
                </c:pt>
                <c:pt idx="3686">
                  <c:v>6.9</c:v>
                </c:pt>
                <c:pt idx="3687">
                  <c:v>6.1</c:v>
                </c:pt>
                <c:pt idx="3688">
                  <c:v>6.3</c:v>
                </c:pt>
                <c:pt idx="3689">
                  <c:v>6.1</c:v>
                </c:pt>
                <c:pt idx="3690">
                  <c:v>7.8</c:v>
                </c:pt>
                <c:pt idx="3691">
                  <c:v>4.7</c:v>
                </c:pt>
                <c:pt idx="3692">
                  <c:v>7.9</c:v>
                </c:pt>
                <c:pt idx="3693">
                  <c:v>6.7</c:v>
                </c:pt>
                <c:pt idx="3694">
                  <c:v>6.6</c:v>
                </c:pt>
                <c:pt idx="3695">
                  <c:v>6.9</c:v>
                </c:pt>
                <c:pt idx="3696">
                  <c:v>7.1</c:v>
                </c:pt>
                <c:pt idx="3697">
                  <c:v>6.7</c:v>
                </c:pt>
                <c:pt idx="3698">
                  <c:v>7.1</c:v>
                </c:pt>
                <c:pt idx="3699">
                  <c:v>6.6</c:v>
                </c:pt>
                <c:pt idx="3700">
                  <c:v>7.4</c:v>
                </c:pt>
                <c:pt idx="3701">
                  <c:v>4.8</c:v>
                </c:pt>
                <c:pt idx="3702">
                  <c:v>6.4</c:v>
                </c:pt>
                <c:pt idx="3703">
                  <c:v>7.3</c:v>
                </c:pt>
                <c:pt idx="3704">
                  <c:v>6.9</c:v>
                </c:pt>
                <c:pt idx="3705">
                  <c:v>7.2</c:v>
                </c:pt>
                <c:pt idx="3706">
                  <c:v>6.5</c:v>
                </c:pt>
                <c:pt idx="3707">
                  <c:v>6.6</c:v>
                </c:pt>
                <c:pt idx="3708">
                  <c:v>6.7</c:v>
                </c:pt>
                <c:pt idx="3709">
                  <c:v>7.3</c:v>
                </c:pt>
                <c:pt idx="3710">
                  <c:v>7</c:v>
                </c:pt>
                <c:pt idx="3711">
                  <c:v>5.5</c:v>
                </c:pt>
                <c:pt idx="3712">
                  <c:v>6.7</c:v>
                </c:pt>
                <c:pt idx="3713">
                  <c:v>3.9</c:v>
                </c:pt>
                <c:pt idx="3714">
                  <c:v>7.5</c:v>
                </c:pt>
                <c:pt idx="3715">
                  <c:v>7</c:v>
                </c:pt>
                <c:pt idx="3716">
                  <c:v>6.7</c:v>
                </c:pt>
                <c:pt idx="3717">
                  <c:v>7.4</c:v>
                </c:pt>
                <c:pt idx="3718">
                  <c:v>8</c:v>
                </c:pt>
                <c:pt idx="3719">
                  <c:v>7.1</c:v>
                </c:pt>
                <c:pt idx="3720">
                  <c:v>7.7</c:v>
                </c:pt>
                <c:pt idx="3721">
                  <c:v>8.5</c:v>
                </c:pt>
                <c:pt idx="3722">
                  <c:v>7.7</c:v>
                </c:pt>
                <c:pt idx="3723">
                  <c:v>6.5</c:v>
                </c:pt>
                <c:pt idx="3724">
                  <c:v>7</c:v>
                </c:pt>
                <c:pt idx="3725">
                  <c:v>5.5</c:v>
                </c:pt>
                <c:pt idx="3726">
                  <c:v>6.3</c:v>
                </c:pt>
                <c:pt idx="3727">
                  <c:v>7.9</c:v>
                </c:pt>
                <c:pt idx="3728">
                  <c:v>7.4</c:v>
                </c:pt>
                <c:pt idx="3729">
                  <c:v>7.5</c:v>
                </c:pt>
                <c:pt idx="3730">
                  <c:v>7.5</c:v>
                </c:pt>
                <c:pt idx="3731">
                  <c:v>6.7</c:v>
                </c:pt>
                <c:pt idx="3732">
                  <c:v>4.2</c:v>
                </c:pt>
                <c:pt idx="3733">
                  <c:v>7</c:v>
                </c:pt>
                <c:pt idx="3734">
                  <c:v>7</c:v>
                </c:pt>
                <c:pt idx="3735">
                  <c:v>6.8</c:v>
                </c:pt>
                <c:pt idx="3736">
                  <c:v>6.6</c:v>
                </c:pt>
                <c:pt idx="3737">
                  <c:v>7.5</c:v>
                </c:pt>
                <c:pt idx="3738">
                  <c:v>5.3</c:v>
                </c:pt>
                <c:pt idx="3739">
                  <c:v>7.3</c:v>
                </c:pt>
                <c:pt idx="3740">
                  <c:v>5.6</c:v>
                </c:pt>
                <c:pt idx="3741">
                  <c:v>5.6</c:v>
                </c:pt>
                <c:pt idx="3742">
                  <c:v>6.6</c:v>
                </c:pt>
                <c:pt idx="3743">
                  <c:v>6.3</c:v>
                </c:pt>
                <c:pt idx="3744">
                  <c:v>7.5</c:v>
                </c:pt>
                <c:pt idx="3745">
                  <c:v>7.6</c:v>
                </c:pt>
                <c:pt idx="3746">
                  <c:v>7.8</c:v>
                </c:pt>
                <c:pt idx="3747">
                  <c:v>7.3</c:v>
                </c:pt>
                <c:pt idx="3748">
                  <c:v>5.7</c:v>
                </c:pt>
                <c:pt idx="3749">
                  <c:v>7.1</c:v>
                </c:pt>
                <c:pt idx="3750">
                  <c:v>6.1</c:v>
                </c:pt>
                <c:pt idx="3751">
                  <c:v>6.9</c:v>
                </c:pt>
                <c:pt idx="3752">
                  <c:v>7.5</c:v>
                </c:pt>
                <c:pt idx="3753">
                  <c:v>7</c:v>
                </c:pt>
                <c:pt idx="3754">
                  <c:v>6.9</c:v>
                </c:pt>
                <c:pt idx="3755">
                  <c:v>6.6</c:v>
                </c:pt>
              </c:numCache>
            </c:numRef>
          </c:cat>
          <c:val>
            <c:numRef>
              <c:f>'Movie duration analysis'!$A$2:$A$3757</c:f>
              <c:numCache>
                <c:formatCode>General</c:formatCode>
                <c:ptCount val="3756"/>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7.2</c:v>
                </c:pt>
                <c:pt idx="55">
                  <c:v>7.5</c:v>
                </c:pt>
                <c:pt idx="56">
                  <c:v>8.4</c:v>
                </c:pt>
                <c:pt idx="57">
                  <c:v>6.2</c:v>
                </c:pt>
                <c:pt idx="58">
                  <c:v>5.8</c:v>
                </c:pt>
                <c:pt idx="59">
                  <c:v>6.8</c:v>
                </c:pt>
                <c:pt idx="60">
                  <c:v>5.4</c:v>
                </c:pt>
                <c:pt idx="61">
                  <c:v>6.6</c:v>
                </c:pt>
                <c:pt idx="62">
                  <c:v>6.9</c:v>
                </c:pt>
                <c:pt idx="63">
                  <c:v>7.3</c:v>
                </c:pt>
                <c:pt idx="64">
                  <c:v>9</c:v>
                </c:pt>
                <c:pt idx="65">
                  <c:v>8.3000000000000007</c:v>
                </c:pt>
                <c:pt idx="66">
                  <c:v>6.5</c:v>
                </c:pt>
                <c:pt idx="67">
                  <c:v>7.9</c:v>
                </c:pt>
                <c:pt idx="68">
                  <c:v>7.5</c:v>
                </c:pt>
                <c:pt idx="69">
                  <c:v>4.8</c:v>
                </c:pt>
                <c:pt idx="70">
                  <c:v>5.2</c:v>
                </c:pt>
                <c:pt idx="71">
                  <c:v>6.9</c:v>
                </c:pt>
                <c:pt idx="72">
                  <c:v>5.4</c:v>
                </c:pt>
                <c:pt idx="73">
                  <c:v>7.9</c:v>
                </c:pt>
                <c:pt idx="74">
                  <c:v>6.1</c:v>
                </c:pt>
                <c:pt idx="75">
                  <c:v>5.8</c:v>
                </c:pt>
                <c:pt idx="76">
                  <c:v>8.3000000000000007</c:v>
                </c:pt>
                <c:pt idx="77">
                  <c:v>7.8</c:v>
                </c:pt>
                <c:pt idx="78">
                  <c:v>7</c:v>
                </c:pt>
                <c:pt idx="79">
                  <c:v>6.1</c:v>
                </c:pt>
                <c:pt idx="80">
                  <c:v>7</c:v>
                </c:pt>
                <c:pt idx="81">
                  <c:v>7.6</c:v>
                </c:pt>
                <c:pt idx="82">
                  <c:v>6.3</c:v>
                </c:pt>
                <c:pt idx="83">
                  <c:v>7.8</c:v>
                </c:pt>
                <c:pt idx="84">
                  <c:v>6.4</c:v>
                </c:pt>
                <c:pt idx="85">
                  <c:v>6.5</c:v>
                </c:pt>
                <c:pt idx="86">
                  <c:v>7.9</c:v>
                </c:pt>
                <c:pt idx="87">
                  <c:v>7.8</c:v>
                </c:pt>
                <c:pt idx="88">
                  <c:v>6.6</c:v>
                </c:pt>
                <c:pt idx="89">
                  <c:v>5.5</c:v>
                </c:pt>
                <c:pt idx="90">
                  <c:v>8.1999999999999993</c:v>
                </c:pt>
                <c:pt idx="91">
                  <c:v>6.4</c:v>
                </c:pt>
                <c:pt idx="92">
                  <c:v>8.1</c:v>
                </c:pt>
                <c:pt idx="93">
                  <c:v>8.6</c:v>
                </c:pt>
                <c:pt idx="94">
                  <c:v>8.8000000000000007</c:v>
                </c:pt>
                <c:pt idx="95">
                  <c:v>6.7</c:v>
                </c:pt>
                <c:pt idx="96">
                  <c:v>7.8</c:v>
                </c:pt>
                <c:pt idx="97">
                  <c:v>7.8</c:v>
                </c:pt>
                <c:pt idx="98">
                  <c:v>6.6</c:v>
                </c:pt>
                <c:pt idx="99">
                  <c:v>6.1</c:v>
                </c:pt>
                <c:pt idx="100">
                  <c:v>5.6</c:v>
                </c:pt>
                <c:pt idx="101">
                  <c:v>6.4</c:v>
                </c:pt>
                <c:pt idx="102">
                  <c:v>6.1</c:v>
                </c:pt>
                <c:pt idx="103">
                  <c:v>7.3</c:v>
                </c:pt>
                <c:pt idx="104">
                  <c:v>6.6</c:v>
                </c:pt>
                <c:pt idx="105">
                  <c:v>6.3</c:v>
                </c:pt>
                <c:pt idx="106">
                  <c:v>6.1</c:v>
                </c:pt>
                <c:pt idx="107">
                  <c:v>7.1</c:v>
                </c:pt>
                <c:pt idx="108">
                  <c:v>5.5</c:v>
                </c:pt>
                <c:pt idx="109">
                  <c:v>7.5</c:v>
                </c:pt>
                <c:pt idx="110">
                  <c:v>7.6</c:v>
                </c:pt>
                <c:pt idx="111">
                  <c:v>6.4</c:v>
                </c:pt>
                <c:pt idx="112">
                  <c:v>7.2</c:v>
                </c:pt>
                <c:pt idx="113">
                  <c:v>6.7</c:v>
                </c:pt>
                <c:pt idx="114">
                  <c:v>8</c:v>
                </c:pt>
                <c:pt idx="115">
                  <c:v>8.3000000000000007</c:v>
                </c:pt>
                <c:pt idx="116">
                  <c:v>6.7</c:v>
                </c:pt>
                <c:pt idx="117">
                  <c:v>5.9</c:v>
                </c:pt>
                <c:pt idx="118">
                  <c:v>6.7</c:v>
                </c:pt>
                <c:pt idx="119">
                  <c:v>6.7</c:v>
                </c:pt>
                <c:pt idx="120">
                  <c:v>7.6</c:v>
                </c:pt>
                <c:pt idx="121">
                  <c:v>7.2</c:v>
                </c:pt>
                <c:pt idx="122">
                  <c:v>7.1</c:v>
                </c:pt>
                <c:pt idx="123">
                  <c:v>8.1</c:v>
                </c:pt>
                <c:pt idx="124">
                  <c:v>6.7</c:v>
                </c:pt>
                <c:pt idx="125">
                  <c:v>7</c:v>
                </c:pt>
                <c:pt idx="126">
                  <c:v>6.9</c:v>
                </c:pt>
                <c:pt idx="127">
                  <c:v>5.0999999999999996</c:v>
                </c:pt>
                <c:pt idx="128">
                  <c:v>5.8</c:v>
                </c:pt>
                <c:pt idx="129">
                  <c:v>6.2</c:v>
                </c:pt>
                <c:pt idx="130">
                  <c:v>7.4</c:v>
                </c:pt>
                <c:pt idx="131">
                  <c:v>5.8</c:v>
                </c:pt>
                <c:pt idx="132">
                  <c:v>6.6</c:v>
                </c:pt>
                <c:pt idx="133">
                  <c:v>6.2</c:v>
                </c:pt>
                <c:pt idx="134">
                  <c:v>7.3</c:v>
                </c:pt>
                <c:pt idx="135">
                  <c:v>4.2</c:v>
                </c:pt>
                <c:pt idx="136">
                  <c:v>6.9</c:v>
                </c:pt>
                <c:pt idx="137">
                  <c:v>6.4</c:v>
                </c:pt>
                <c:pt idx="138">
                  <c:v>5.4</c:v>
                </c:pt>
                <c:pt idx="139">
                  <c:v>6.7</c:v>
                </c:pt>
                <c:pt idx="140">
                  <c:v>5.8</c:v>
                </c:pt>
                <c:pt idx="141">
                  <c:v>6.9</c:v>
                </c:pt>
                <c:pt idx="142">
                  <c:v>7.2</c:v>
                </c:pt>
                <c:pt idx="143">
                  <c:v>6.9</c:v>
                </c:pt>
                <c:pt idx="144">
                  <c:v>6.1</c:v>
                </c:pt>
                <c:pt idx="145">
                  <c:v>5.5</c:v>
                </c:pt>
                <c:pt idx="146">
                  <c:v>6.6</c:v>
                </c:pt>
                <c:pt idx="147">
                  <c:v>6.1</c:v>
                </c:pt>
                <c:pt idx="148">
                  <c:v>6.3</c:v>
                </c:pt>
                <c:pt idx="149">
                  <c:v>7.2</c:v>
                </c:pt>
                <c:pt idx="150">
                  <c:v>7.4</c:v>
                </c:pt>
                <c:pt idx="151">
                  <c:v>7.3</c:v>
                </c:pt>
                <c:pt idx="152">
                  <c:v>6.1</c:v>
                </c:pt>
                <c:pt idx="153">
                  <c:v>7.7</c:v>
                </c:pt>
                <c:pt idx="154">
                  <c:v>6.1</c:v>
                </c:pt>
                <c:pt idx="155">
                  <c:v>8</c:v>
                </c:pt>
                <c:pt idx="156">
                  <c:v>7.3</c:v>
                </c:pt>
                <c:pt idx="157">
                  <c:v>7.9</c:v>
                </c:pt>
                <c:pt idx="158">
                  <c:v>5.5</c:v>
                </c:pt>
                <c:pt idx="159">
                  <c:v>5</c:v>
                </c:pt>
                <c:pt idx="160">
                  <c:v>7.7</c:v>
                </c:pt>
                <c:pt idx="161">
                  <c:v>6.6</c:v>
                </c:pt>
                <c:pt idx="162">
                  <c:v>5.7</c:v>
                </c:pt>
                <c:pt idx="163">
                  <c:v>5.8</c:v>
                </c:pt>
                <c:pt idx="164">
                  <c:v>6</c:v>
                </c:pt>
                <c:pt idx="165">
                  <c:v>6.4</c:v>
                </c:pt>
                <c:pt idx="166">
                  <c:v>6.9</c:v>
                </c:pt>
                <c:pt idx="167">
                  <c:v>6.4</c:v>
                </c:pt>
                <c:pt idx="168">
                  <c:v>7.4</c:v>
                </c:pt>
                <c:pt idx="169">
                  <c:v>5.5</c:v>
                </c:pt>
                <c:pt idx="170">
                  <c:v>5.9</c:v>
                </c:pt>
                <c:pt idx="171">
                  <c:v>6.8</c:v>
                </c:pt>
                <c:pt idx="172">
                  <c:v>6.8</c:v>
                </c:pt>
                <c:pt idx="173">
                  <c:v>8.1</c:v>
                </c:pt>
                <c:pt idx="174">
                  <c:v>6.5</c:v>
                </c:pt>
                <c:pt idx="175">
                  <c:v>7.2</c:v>
                </c:pt>
                <c:pt idx="176">
                  <c:v>6.7</c:v>
                </c:pt>
                <c:pt idx="177">
                  <c:v>8.1</c:v>
                </c:pt>
                <c:pt idx="178">
                  <c:v>7.6</c:v>
                </c:pt>
                <c:pt idx="179">
                  <c:v>7.4</c:v>
                </c:pt>
                <c:pt idx="180">
                  <c:v>7.6</c:v>
                </c:pt>
                <c:pt idx="181">
                  <c:v>5.5</c:v>
                </c:pt>
                <c:pt idx="182">
                  <c:v>6.7</c:v>
                </c:pt>
                <c:pt idx="183">
                  <c:v>6.5</c:v>
                </c:pt>
                <c:pt idx="184">
                  <c:v>6.6</c:v>
                </c:pt>
                <c:pt idx="185">
                  <c:v>6.7</c:v>
                </c:pt>
                <c:pt idx="186">
                  <c:v>6.4</c:v>
                </c:pt>
                <c:pt idx="187">
                  <c:v>5.8</c:v>
                </c:pt>
                <c:pt idx="188">
                  <c:v>7.4</c:v>
                </c:pt>
                <c:pt idx="189">
                  <c:v>7.8</c:v>
                </c:pt>
                <c:pt idx="190">
                  <c:v>6.6</c:v>
                </c:pt>
                <c:pt idx="191">
                  <c:v>4.9000000000000004</c:v>
                </c:pt>
                <c:pt idx="192">
                  <c:v>6.5</c:v>
                </c:pt>
                <c:pt idx="193">
                  <c:v>6.2</c:v>
                </c:pt>
                <c:pt idx="194">
                  <c:v>7.3</c:v>
                </c:pt>
                <c:pt idx="195">
                  <c:v>7.5</c:v>
                </c:pt>
                <c:pt idx="196">
                  <c:v>5.6</c:v>
                </c:pt>
                <c:pt idx="197">
                  <c:v>8.1</c:v>
                </c:pt>
                <c:pt idx="198">
                  <c:v>6.7</c:v>
                </c:pt>
                <c:pt idx="199">
                  <c:v>6.6</c:v>
                </c:pt>
                <c:pt idx="200">
                  <c:v>6.4</c:v>
                </c:pt>
                <c:pt idx="201">
                  <c:v>7.5</c:v>
                </c:pt>
                <c:pt idx="202">
                  <c:v>7.3</c:v>
                </c:pt>
                <c:pt idx="203">
                  <c:v>7.5</c:v>
                </c:pt>
                <c:pt idx="204">
                  <c:v>5.8</c:v>
                </c:pt>
                <c:pt idx="205">
                  <c:v>7.5</c:v>
                </c:pt>
                <c:pt idx="206">
                  <c:v>6.6</c:v>
                </c:pt>
                <c:pt idx="207">
                  <c:v>6.7</c:v>
                </c:pt>
                <c:pt idx="208">
                  <c:v>3.7</c:v>
                </c:pt>
                <c:pt idx="209">
                  <c:v>6</c:v>
                </c:pt>
                <c:pt idx="210">
                  <c:v>6.4</c:v>
                </c:pt>
                <c:pt idx="211">
                  <c:v>6.1</c:v>
                </c:pt>
                <c:pt idx="212">
                  <c:v>6.4</c:v>
                </c:pt>
                <c:pt idx="213">
                  <c:v>5.6</c:v>
                </c:pt>
                <c:pt idx="214">
                  <c:v>8</c:v>
                </c:pt>
                <c:pt idx="215">
                  <c:v>5.2</c:v>
                </c:pt>
                <c:pt idx="216">
                  <c:v>7.1</c:v>
                </c:pt>
                <c:pt idx="217">
                  <c:v>4.8</c:v>
                </c:pt>
                <c:pt idx="218">
                  <c:v>7</c:v>
                </c:pt>
                <c:pt idx="219">
                  <c:v>5.4</c:v>
                </c:pt>
                <c:pt idx="220">
                  <c:v>6.6</c:v>
                </c:pt>
                <c:pt idx="221">
                  <c:v>6.7</c:v>
                </c:pt>
                <c:pt idx="222">
                  <c:v>6.2</c:v>
                </c:pt>
                <c:pt idx="223">
                  <c:v>6.1</c:v>
                </c:pt>
                <c:pt idx="224">
                  <c:v>5.3</c:v>
                </c:pt>
                <c:pt idx="225">
                  <c:v>6.3</c:v>
                </c:pt>
                <c:pt idx="226">
                  <c:v>7</c:v>
                </c:pt>
                <c:pt idx="227">
                  <c:v>7.6</c:v>
                </c:pt>
                <c:pt idx="228">
                  <c:v>6.7</c:v>
                </c:pt>
                <c:pt idx="229">
                  <c:v>8.1</c:v>
                </c:pt>
                <c:pt idx="230">
                  <c:v>6.7</c:v>
                </c:pt>
                <c:pt idx="231">
                  <c:v>6.5</c:v>
                </c:pt>
                <c:pt idx="232">
                  <c:v>7.3</c:v>
                </c:pt>
                <c:pt idx="233">
                  <c:v>6</c:v>
                </c:pt>
                <c:pt idx="234">
                  <c:v>6.1</c:v>
                </c:pt>
                <c:pt idx="235">
                  <c:v>5.9</c:v>
                </c:pt>
                <c:pt idx="236">
                  <c:v>7.8</c:v>
                </c:pt>
                <c:pt idx="237">
                  <c:v>5.8</c:v>
                </c:pt>
                <c:pt idx="238">
                  <c:v>4.3</c:v>
                </c:pt>
                <c:pt idx="239">
                  <c:v>6.4</c:v>
                </c:pt>
                <c:pt idx="240">
                  <c:v>6.1</c:v>
                </c:pt>
                <c:pt idx="241">
                  <c:v>6.5</c:v>
                </c:pt>
                <c:pt idx="242">
                  <c:v>7.1</c:v>
                </c:pt>
                <c:pt idx="243">
                  <c:v>6.4</c:v>
                </c:pt>
                <c:pt idx="244">
                  <c:v>6.5</c:v>
                </c:pt>
                <c:pt idx="245">
                  <c:v>6.3</c:v>
                </c:pt>
                <c:pt idx="246">
                  <c:v>7.5</c:v>
                </c:pt>
                <c:pt idx="247">
                  <c:v>4.9000000000000004</c:v>
                </c:pt>
                <c:pt idx="248">
                  <c:v>5.8</c:v>
                </c:pt>
                <c:pt idx="249">
                  <c:v>6.2</c:v>
                </c:pt>
                <c:pt idx="250">
                  <c:v>5.5</c:v>
                </c:pt>
                <c:pt idx="251">
                  <c:v>5.4</c:v>
                </c:pt>
                <c:pt idx="252">
                  <c:v>5.8</c:v>
                </c:pt>
                <c:pt idx="253">
                  <c:v>7.1</c:v>
                </c:pt>
                <c:pt idx="254">
                  <c:v>5.4</c:v>
                </c:pt>
                <c:pt idx="255">
                  <c:v>3.7</c:v>
                </c:pt>
                <c:pt idx="256">
                  <c:v>6.7</c:v>
                </c:pt>
                <c:pt idx="257">
                  <c:v>7.2</c:v>
                </c:pt>
                <c:pt idx="258">
                  <c:v>8.8000000000000007</c:v>
                </c:pt>
                <c:pt idx="259">
                  <c:v>5.8</c:v>
                </c:pt>
                <c:pt idx="260">
                  <c:v>6.8</c:v>
                </c:pt>
                <c:pt idx="261">
                  <c:v>3.8</c:v>
                </c:pt>
                <c:pt idx="262">
                  <c:v>7.1</c:v>
                </c:pt>
                <c:pt idx="263">
                  <c:v>7.2</c:v>
                </c:pt>
                <c:pt idx="264">
                  <c:v>5.9</c:v>
                </c:pt>
                <c:pt idx="265">
                  <c:v>7.1</c:v>
                </c:pt>
                <c:pt idx="266">
                  <c:v>8.1</c:v>
                </c:pt>
                <c:pt idx="267">
                  <c:v>6.9</c:v>
                </c:pt>
                <c:pt idx="268">
                  <c:v>4.4000000000000004</c:v>
                </c:pt>
                <c:pt idx="269">
                  <c:v>6.5</c:v>
                </c:pt>
                <c:pt idx="270">
                  <c:v>8.5</c:v>
                </c:pt>
                <c:pt idx="271">
                  <c:v>7.7</c:v>
                </c:pt>
                <c:pt idx="272">
                  <c:v>7.4</c:v>
                </c:pt>
                <c:pt idx="273">
                  <c:v>8</c:v>
                </c:pt>
                <c:pt idx="274">
                  <c:v>5.7</c:v>
                </c:pt>
                <c:pt idx="275">
                  <c:v>8.5</c:v>
                </c:pt>
                <c:pt idx="276">
                  <c:v>7</c:v>
                </c:pt>
                <c:pt idx="277">
                  <c:v>7.8</c:v>
                </c:pt>
                <c:pt idx="278">
                  <c:v>7.2</c:v>
                </c:pt>
                <c:pt idx="279">
                  <c:v>6.4</c:v>
                </c:pt>
                <c:pt idx="280">
                  <c:v>5.5</c:v>
                </c:pt>
                <c:pt idx="281">
                  <c:v>6.7</c:v>
                </c:pt>
                <c:pt idx="282">
                  <c:v>6.1</c:v>
                </c:pt>
                <c:pt idx="283">
                  <c:v>8.5</c:v>
                </c:pt>
                <c:pt idx="284">
                  <c:v>6.9</c:v>
                </c:pt>
                <c:pt idx="285">
                  <c:v>7.3</c:v>
                </c:pt>
                <c:pt idx="286">
                  <c:v>6.7</c:v>
                </c:pt>
                <c:pt idx="287">
                  <c:v>6.9</c:v>
                </c:pt>
                <c:pt idx="288">
                  <c:v>5.0999999999999996</c:v>
                </c:pt>
                <c:pt idx="289">
                  <c:v>6.8</c:v>
                </c:pt>
                <c:pt idx="290">
                  <c:v>5.8</c:v>
                </c:pt>
                <c:pt idx="291">
                  <c:v>6.7</c:v>
                </c:pt>
                <c:pt idx="292">
                  <c:v>6</c:v>
                </c:pt>
                <c:pt idx="293">
                  <c:v>5.7</c:v>
                </c:pt>
                <c:pt idx="294">
                  <c:v>8</c:v>
                </c:pt>
                <c:pt idx="295">
                  <c:v>8.1999999999999993</c:v>
                </c:pt>
                <c:pt idx="296">
                  <c:v>5.4</c:v>
                </c:pt>
                <c:pt idx="297">
                  <c:v>7.2</c:v>
                </c:pt>
                <c:pt idx="298">
                  <c:v>7.5</c:v>
                </c:pt>
                <c:pt idx="299">
                  <c:v>7</c:v>
                </c:pt>
                <c:pt idx="300">
                  <c:v>3.3</c:v>
                </c:pt>
                <c:pt idx="301">
                  <c:v>6</c:v>
                </c:pt>
                <c:pt idx="302">
                  <c:v>7.1</c:v>
                </c:pt>
                <c:pt idx="303">
                  <c:v>5.4</c:v>
                </c:pt>
                <c:pt idx="304">
                  <c:v>6.1</c:v>
                </c:pt>
                <c:pt idx="305">
                  <c:v>5.3</c:v>
                </c:pt>
                <c:pt idx="306">
                  <c:v>2.2000000000000002</c:v>
                </c:pt>
                <c:pt idx="307">
                  <c:v>7</c:v>
                </c:pt>
                <c:pt idx="308">
                  <c:v>3.8</c:v>
                </c:pt>
                <c:pt idx="309">
                  <c:v>6.9</c:v>
                </c:pt>
                <c:pt idx="310">
                  <c:v>7.2</c:v>
                </c:pt>
                <c:pt idx="311">
                  <c:v>7.3</c:v>
                </c:pt>
                <c:pt idx="312">
                  <c:v>6.3</c:v>
                </c:pt>
                <c:pt idx="313">
                  <c:v>7.5</c:v>
                </c:pt>
                <c:pt idx="314">
                  <c:v>7.6</c:v>
                </c:pt>
                <c:pt idx="315">
                  <c:v>6.8</c:v>
                </c:pt>
                <c:pt idx="316">
                  <c:v>5.2</c:v>
                </c:pt>
                <c:pt idx="317">
                  <c:v>7.7</c:v>
                </c:pt>
                <c:pt idx="318">
                  <c:v>6.2</c:v>
                </c:pt>
                <c:pt idx="319">
                  <c:v>7.7</c:v>
                </c:pt>
                <c:pt idx="320">
                  <c:v>4.3</c:v>
                </c:pt>
                <c:pt idx="321">
                  <c:v>6.9</c:v>
                </c:pt>
                <c:pt idx="322">
                  <c:v>6.6</c:v>
                </c:pt>
                <c:pt idx="323">
                  <c:v>7</c:v>
                </c:pt>
                <c:pt idx="324">
                  <c:v>6.7</c:v>
                </c:pt>
                <c:pt idx="325">
                  <c:v>8.1999999999999993</c:v>
                </c:pt>
                <c:pt idx="326">
                  <c:v>8.9</c:v>
                </c:pt>
                <c:pt idx="327">
                  <c:v>8.6999999999999993</c:v>
                </c:pt>
                <c:pt idx="328">
                  <c:v>5.5</c:v>
                </c:pt>
                <c:pt idx="329">
                  <c:v>5.7</c:v>
                </c:pt>
                <c:pt idx="330">
                  <c:v>6.3</c:v>
                </c:pt>
                <c:pt idx="331">
                  <c:v>5.9</c:v>
                </c:pt>
                <c:pt idx="332">
                  <c:v>7.6</c:v>
                </c:pt>
                <c:pt idx="333">
                  <c:v>6.6</c:v>
                </c:pt>
                <c:pt idx="334">
                  <c:v>5.3</c:v>
                </c:pt>
                <c:pt idx="335">
                  <c:v>6</c:v>
                </c:pt>
                <c:pt idx="336">
                  <c:v>8</c:v>
                </c:pt>
                <c:pt idx="337">
                  <c:v>5.6</c:v>
                </c:pt>
                <c:pt idx="338">
                  <c:v>5.9</c:v>
                </c:pt>
                <c:pt idx="339">
                  <c:v>7.3</c:v>
                </c:pt>
                <c:pt idx="340">
                  <c:v>7.9</c:v>
                </c:pt>
                <c:pt idx="341">
                  <c:v>6.8</c:v>
                </c:pt>
                <c:pt idx="342">
                  <c:v>6.6</c:v>
                </c:pt>
                <c:pt idx="343">
                  <c:v>6.6</c:v>
                </c:pt>
                <c:pt idx="344">
                  <c:v>7</c:v>
                </c:pt>
                <c:pt idx="345">
                  <c:v>7</c:v>
                </c:pt>
                <c:pt idx="346">
                  <c:v>7.3</c:v>
                </c:pt>
                <c:pt idx="347">
                  <c:v>5.5</c:v>
                </c:pt>
                <c:pt idx="348">
                  <c:v>8.5</c:v>
                </c:pt>
                <c:pt idx="349">
                  <c:v>7.5</c:v>
                </c:pt>
                <c:pt idx="350">
                  <c:v>7</c:v>
                </c:pt>
                <c:pt idx="351">
                  <c:v>7.8</c:v>
                </c:pt>
                <c:pt idx="352">
                  <c:v>7.6</c:v>
                </c:pt>
                <c:pt idx="353">
                  <c:v>7.6</c:v>
                </c:pt>
                <c:pt idx="354">
                  <c:v>6.8</c:v>
                </c:pt>
                <c:pt idx="355">
                  <c:v>5</c:v>
                </c:pt>
                <c:pt idx="356">
                  <c:v>7.1</c:v>
                </c:pt>
                <c:pt idx="357">
                  <c:v>5.5</c:v>
                </c:pt>
                <c:pt idx="358">
                  <c:v>5.6</c:v>
                </c:pt>
                <c:pt idx="359">
                  <c:v>7.1</c:v>
                </c:pt>
                <c:pt idx="360">
                  <c:v>4.9000000000000004</c:v>
                </c:pt>
                <c:pt idx="361">
                  <c:v>7.4</c:v>
                </c:pt>
                <c:pt idx="362">
                  <c:v>5.7</c:v>
                </c:pt>
                <c:pt idx="363">
                  <c:v>6.4</c:v>
                </c:pt>
                <c:pt idx="364">
                  <c:v>5.9</c:v>
                </c:pt>
                <c:pt idx="365">
                  <c:v>5.5</c:v>
                </c:pt>
                <c:pt idx="366">
                  <c:v>6.9</c:v>
                </c:pt>
                <c:pt idx="367">
                  <c:v>6.2</c:v>
                </c:pt>
                <c:pt idx="368">
                  <c:v>7</c:v>
                </c:pt>
                <c:pt idx="369">
                  <c:v>5.6</c:v>
                </c:pt>
                <c:pt idx="370">
                  <c:v>7</c:v>
                </c:pt>
                <c:pt idx="371">
                  <c:v>6.8</c:v>
                </c:pt>
                <c:pt idx="372">
                  <c:v>5.4</c:v>
                </c:pt>
                <c:pt idx="373">
                  <c:v>6.1</c:v>
                </c:pt>
                <c:pt idx="374">
                  <c:v>6.7</c:v>
                </c:pt>
                <c:pt idx="375">
                  <c:v>4.3</c:v>
                </c:pt>
                <c:pt idx="376">
                  <c:v>6.9</c:v>
                </c:pt>
                <c:pt idx="377">
                  <c:v>8</c:v>
                </c:pt>
                <c:pt idx="378">
                  <c:v>4.4000000000000004</c:v>
                </c:pt>
                <c:pt idx="379">
                  <c:v>7.3</c:v>
                </c:pt>
                <c:pt idx="380">
                  <c:v>6.3</c:v>
                </c:pt>
                <c:pt idx="381">
                  <c:v>6.7</c:v>
                </c:pt>
                <c:pt idx="382">
                  <c:v>7.7</c:v>
                </c:pt>
                <c:pt idx="383">
                  <c:v>6.5</c:v>
                </c:pt>
                <c:pt idx="384">
                  <c:v>7.8</c:v>
                </c:pt>
                <c:pt idx="385">
                  <c:v>6.4</c:v>
                </c:pt>
                <c:pt idx="386">
                  <c:v>7.8</c:v>
                </c:pt>
                <c:pt idx="387">
                  <c:v>5.8</c:v>
                </c:pt>
                <c:pt idx="388">
                  <c:v>7.1</c:v>
                </c:pt>
                <c:pt idx="389">
                  <c:v>7.1</c:v>
                </c:pt>
                <c:pt idx="390">
                  <c:v>6.8</c:v>
                </c:pt>
                <c:pt idx="391">
                  <c:v>4.8</c:v>
                </c:pt>
                <c:pt idx="392">
                  <c:v>6.2</c:v>
                </c:pt>
                <c:pt idx="393">
                  <c:v>6.9</c:v>
                </c:pt>
                <c:pt idx="394">
                  <c:v>7.3</c:v>
                </c:pt>
                <c:pt idx="395">
                  <c:v>6.6</c:v>
                </c:pt>
                <c:pt idx="396">
                  <c:v>6.9</c:v>
                </c:pt>
                <c:pt idx="397">
                  <c:v>6.2</c:v>
                </c:pt>
                <c:pt idx="398">
                  <c:v>6.7</c:v>
                </c:pt>
                <c:pt idx="399">
                  <c:v>7.6</c:v>
                </c:pt>
                <c:pt idx="400">
                  <c:v>6.7</c:v>
                </c:pt>
                <c:pt idx="401">
                  <c:v>6.2</c:v>
                </c:pt>
                <c:pt idx="402">
                  <c:v>7.3</c:v>
                </c:pt>
                <c:pt idx="403">
                  <c:v>6</c:v>
                </c:pt>
                <c:pt idx="404">
                  <c:v>7.1</c:v>
                </c:pt>
                <c:pt idx="405">
                  <c:v>7.1</c:v>
                </c:pt>
                <c:pt idx="406">
                  <c:v>5.5</c:v>
                </c:pt>
                <c:pt idx="407">
                  <c:v>5.6</c:v>
                </c:pt>
                <c:pt idx="408">
                  <c:v>7.5</c:v>
                </c:pt>
                <c:pt idx="409">
                  <c:v>5.4</c:v>
                </c:pt>
                <c:pt idx="410">
                  <c:v>4.3</c:v>
                </c:pt>
                <c:pt idx="411">
                  <c:v>4.9000000000000004</c:v>
                </c:pt>
                <c:pt idx="412">
                  <c:v>7.1</c:v>
                </c:pt>
                <c:pt idx="413">
                  <c:v>6.4</c:v>
                </c:pt>
                <c:pt idx="414">
                  <c:v>4.3</c:v>
                </c:pt>
                <c:pt idx="415">
                  <c:v>6.1</c:v>
                </c:pt>
                <c:pt idx="416">
                  <c:v>7</c:v>
                </c:pt>
                <c:pt idx="417">
                  <c:v>7.7</c:v>
                </c:pt>
                <c:pt idx="418">
                  <c:v>5.9</c:v>
                </c:pt>
                <c:pt idx="419">
                  <c:v>6.7</c:v>
                </c:pt>
                <c:pt idx="420">
                  <c:v>6.5</c:v>
                </c:pt>
                <c:pt idx="421">
                  <c:v>7.1</c:v>
                </c:pt>
                <c:pt idx="422">
                  <c:v>7.3</c:v>
                </c:pt>
                <c:pt idx="423">
                  <c:v>6.5</c:v>
                </c:pt>
                <c:pt idx="424">
                  <c:v>7</c:v>
                </c:pt>
                <c:pt idx="425">
                  <c:v>6.8</c:v>
                </c:pt>
                <c:pt idx="426">
                  <c:v>7.2</c:v>
                </c:pt>
                <c:pt idx="427">
                  <c:v>6.1</c:v>
                </c:pt>
                <c:pt idx="428">
                  <c:v>6.7</c:v>
                </c:pt>
                <c:pt idx="429">
                  <c:v>6.4</c:v>
                </c:pt>
                <c:pt idx="430">
                  <c:v>4.4000000000000004</c:v>
                </c:pt>
                <c:pt idx="431">
                  <c:v>5.4</c:v>
                </c:pt>
                <c:pt idx="432">
                  <c:v>6.5</c:v>
                </c:pt>
                <c:pt idx="433">
                  <c:v>6.7</c:v>
                </c:pt>
                <c:pt idx="434">
                  <c:v>8.1</c:v>
                </c:pt>
                <c:pt idx="435">
                  <c:v>5.6</c:v>
                </c:pt>
                <c:pt idx="436">
                  <c:v>6.3</c:v>
                </c:pt>
                <c:pt idx="437">
                  <c:v>7.3</c:v>
                </c:pt>
                <c:pt idx="438">
                  <c:v>6.1</c:v>
                </c:pt>
                <c:pt idx="439">
                  <c:v>7.7</c:v>
                </c:pt>
                <c:pt idx="440">
                  <c:v>6.4</c:v>
                </c:pt>
                <c:pt idx="441">
                  <c:v>6.8</c:v>
                </c:pt>
                <c:pt idx="442">
                  <c:v>6.6</c:v>
                </c:pt>
                <c:pt idx="443">
                  <c:v>7.2</c:v>
                </c:pt>
                <c:pt idx="444">
                  <c:v>6.9</c:v>
                </c:pt>
                <c:pt idx="445">
                  <c:v>5.2</c:v>
                </c:pt>
                <c:pt idx="446">
                  <c:v>4.9000000000000004</c:v>
                </c:pt>
                <c:pt idx="447">
                  <c:v>6.3</c:v>
                </c:pt>
                <c:pt idx="448">
                  <c:v>5.6</c:v>
                </c:pt>
                <c:pt idx="449">
                  <c:v>5.5</c:v>
                </c:pt>
                <c:pt idx="450">
                  <c:v>6.7</c:v>
                </c:pt>
                <c:pt idx="451">
                  <c:v>7.6</c:v>
                </c:pt>
                <c:pt idx="452">
                  <c:v>5.7</c:v>
                </c:pt>
                <c:pt idx="453">
                  <c:v>4.5999999999999996</c:v>
                </c:pt>
                <c:pt idx="454">
                  <c:v>7</c:v>
                </c:pt>
                <c:pt idx="455">
                  <c:v>5.2</c:v>
                </c:pt>
                <c:pt idx="456">
                  <c:v>5.0999999999999996</c:v>
                </c:pt>
                <c:pt idx="457">
                  <c:v>6.6</c:v>
                </c:pt>
                <c:pt idx="458">
                  <c:v>6.7</c:v>
                </c:pt>
                <c:pt idx="459">
                  <c:v>7.3</c:v>
                </c:pt>
                <c:pt idx="460">
                  <c:v>5.9</c:v>
                </c:pt>
                <c:pt idx="461">
                  <c:v>5.6</c:v>
                </c:pt>
                <c:pt idx="462">
                  <c:v>6.5</c:v>
                </c:pt>
                <c:pt idx="463">
                  <c:v>5.9</c:v>
                </c:pt>
                <c:pt idx="464">
                  <c:v>7</c:v>
                </c:pt>
                <c:pt idx="465">
                  <c:v>5.3</c:v>
                </c:pt>
                <c:pt idx="466">
                  <c:v>5.9</c:v>
                </c:pt>
                <c:pt idx="467">
                  <c:v>6.3</c:v>
                </c:pt>
                <c:pt idx="468">
                  <c:v>6.3</c:v>
                </c:pt>
                <c:pt idx="469">
                  <c:v>7.3</c:v>
                </c:pt>
                <c:pt idx="470">
                  <c:v>5.8</c:v>
                </c:pt>
                <c:pt idx="471">
                  <c:v>5.2</c:v>
                </c:pt>
                <c:pt idx="472">
                  <c:v>2.4</c:v>
                </c:pt>
                <c:pt idx="473">
                  <c:v>5.7</c:v>
                </c:pt>
                <c:pt idx="474">
                  <c:v>5.8</c:v>
                </c:pt>
                <c:pt idx="475">
                  <c:v>5.6</c:v>
                </c:pt>
                <c:pt idx="476">
                  <c:v>6</c:v>
                </c:pt>
                <c:pt idx="477">
                  <c:v>5.8</c:v>
                </c:pt>
                <c:pt idx="478">
                  <c:v>6</c:v>
                </c:pt>
                <c:pt idx="479">
                  <c:v>5.7</c:v>
                </c:pt>
                <c:pt idx="480">
                  <c:v>6</c:v>
                </c:pt>
                <c:pt idx="481">
                  <c:v>7.8</c:v>
                </c:pt>
                <c:pt idx="482">
                  <c:v>4.2</c:v>
                </c:pt>
                <c:pt idx="483">
                  <c:v>5.6</c:v>
                </c:pt>
                <c:pt idx="484">
                  <c:v>8.1999999999999993</c:v>
                </c:pt>
                <c:pt idx="485">
                  <c:v>8.5</c:v>
                </c:pt>
                <c:pt idx="486">
                  <c:v>5.8</c:v>
                </c:pt>
                <c:pt idx="487">
                  <c:v>6.5</c:v>
                </c:pt>
                <c:pt idx="488">
                  <c:v>7.2</c:v>
                </c:pt>
                <c:pt idx="489">
                  <c:v>6.7</c:v>
                </c:pt>
                <c:pt idx="490">
                  <c:v>3.4</c:v>
                </c:pt>
                <c:pt idx="491">
                  <c:v>5.9</c:v>
                </c:pt>
                <c:pt idx="492">
                  <c:v>7.8</c:v>
                </c:pt>
                <c:pt idx="493">
                  <c:v>5.9</c:v>
                </c:pt>
                <c:pt idx="494">
                  <c:v>4.0999999999999996</c:v>
                </c:pt>
                <c:pt idx="495">
                  <c:v>6.8</c:v>
                </c:pt>
                <c:pt idx="496">
                  <c:v>5.8</c:v>
                </c:pt>
                <c:pt idx="497">
                  <c:v>7.5</c:v>
                </c:pt>
                <c:pt idx="498">
                  <c:v>6.9</c:v>
                </c:pt>
                <c:pt idx="499">
                  <c:v>6.5</c:v>
                </c:pt>
                <c:pt idx="500">
                  <c:v>6.9</c:v>
                </c:pt>
                <c:pt idx="501">
                  <c:v>7.9</c:v>
                </c:pt>
                <c:pt idx="502">
                  <c:v>7.4</c:v>
                </c:pt>
                <c:pt idx="503">
                  <c:v>6.7</c:v>
                </c:pt>
                <c:pt idx="504">
                  <c:v>7.4</c:v>
                </c:pt>
                <c:pt idx="505">
                  <c:v>6.9</c:v>
                </c:pt>
                <c:pt idx="506">
                  <c:v>6.8</c:v>
                </c:pt>
                <c:pt idx="507">
                  <c:v>6.7</c:v>
                </c:pt>
                <c:pt idx="508">
                  <c:v>5.0999999999999996</c:v>
                </c:pt>
                <c:pt idx="509">
                  <c:v>4.0999999999999996</c:v>
                </c:pt>
                <c:pt idx="510">
                  <c:v>7.3</c:v>
                </c:pt>
                <c:pt idx="511">
                  <c:v>6</c:v>
                </c:pt>
                <c:pt idx="512">
                  <c:v>7.3</c:v>
                </c:pt>
                <c:pt idx="513">
                  <c:v>5.4</c:v>
                </c:pt>
                <c:pt idx="514">
                  <c:v>5.9</c:v>
                </c:pt>
                <c:pt idx="515">
                  <c:v>7.1</c:v>
                </c:pt>
                <c:pt idx="516">
                  <c:v>6</c:v>
                </c:pt>
                <c:pt idx="517">
                  <c:v>6.5</c:v>
                </c:pt>
                <c:pt idx="518">
                  <c:v>5.7</c:v>
                </c:pt>
                <c:pt idx="519">
                  <c:v>7.6</c:v>
                </c:pt>
                <c:pt idx="520">
                  <c:v>6.6</c:v>
                </c:pt>
                <c:pt idx="521">
                  <c:v>5.4</c:v>
                </c:pt>
                <c:pt idx="522">
                  <c:v>7.3</c:v>
                </c:pt>
                <c:pt idx="523">
                  <c:v>6.5</c:v>
                </c:pt>
                <c:pt idx="524">
                  <c:v>6.6</c:v>
                </c:pt>
                <c:pt idx="525">
                  <c:v>6.6</c:v>
                </c:pt>
                <c:pt idx="526">
                  <c:v>5.9</c:v>
                </c:pt>
                <c:pt idx="527">
                  <c:v>6.7</c:v>
                </c:pt>
                <c:pt idx="528">
                  <c:v>6.1</c:v>
                </c:pt>
                <c:pt idx="529">
                  <c:v>6.6</c:v>
                </c:pt>
                <c:pt idx="530">
                  <c:v>6.6</c:v>
                </c:pt>
                <c:pt idx="531">
                  <c:v>5.3</c:v>
                </c:pt>
                <c:pt idx="532">
                  <c:v>6</c:v>
                </c:pt>
                <c:pt idx="533">
                  <c:v>4.7</c:v>
                </c:pt>
                <c:pt idx="534">
                  <c:v>6.1</c:v>
                </c:pt>
                <c:pt idx="535">
                  <c:v>7.2</c:v>
                </c:pt>
                <c:pt idx="536">
                  <c:v>6.4</c:v>
                </c:pt>
                <c:pt idx="537">
                  <c:v>6.1</c:v>
                </c:pt>
                <c:pt idx="538">
                  <c:v>5.9</c:v>
                </c:pt>
                <c:pt idx="539">
                  <c:v>6</c:v>
                </c:pt>
                <c:pt idx="540">
                  <c:v>6.3</c:v>
                </c:pt>
                <c:pt idx="541">
                  <c:v>5.6</c:v>
                </c:pt>
                <c:pt idx="542">
                  <c:v>6.4</c:v>
                </c:pt>
                <c:pt idx="543">
                  <c:v>7.1</c:v>
                </c:pt>
                <c:pt idx="544">
                  <c:v>6.6</c:v>
                </c:pt>
                <c:pt idx="545">
                  <c:v>4.5999999999999996</c:v>
                </c:pt>
                <c:pt idx="546">
                  <c:v>8.4</c:v>
                </c:pt>
                <c:pt idx="547">
                  <c:v>7.1</c:v>
                </c:pt>
                <c:pt idx="548">
                  <c:v>7.4</c:v>
                </c:pt>
                <c:pt idx="549">
                  <c:v>6.9</c:v>
                </c:pt>
                <c:pt idx="550">
                  <c:v>4.5</c:v>
                </c:pt>
                <c:pt idx="551">
                  <c:v>7.1</c:v>
                </c:pt>
                <c:pt idx="552">
                  <c:v>6.5</c:v>
                </c:pt>
                <c:pt idx="553">
                  <c:v>5.3</c:v>
                </c:pt>
                <c:pt idx="554">
                  <c:v>6.7</c:v>
                </c:pt>
                <c:pt idx="555">
                  <c:v>7.2</c:v>
                </c:pt>
                <c:pt idx="556">
                  <c:v>7.2</c:v>
                </c:pt>
                <c:pt idx="557">
                  <c:v>5.5</c:v>
                </c:pt>
                <c:pt idx="558">
                  <c:v>5.8</c:v>
                </c:pt>
                <c:pt idx="559">
                  <c:v>6</c:v>
                </c:pt>
                <c:pt idx="560">
                  <c:v>6.6</c:v>
                </c:pt>
                <c:pt idx="561">
                  <c:v>8.3000000000000007</c:v>
                </c:pt>
                <c:pt idx="562">
                  <c:v>6.7</c:v>
                </c:pt>
                <c:pt idx="563">
                  <c:v>6</c:v>
                </c:pt>
                <c:pt idx="564">
                  <c:v>7.1</c:v>
                </c:pt>
                <c:pt idx="565">
                  <c:v>6</c:v>
                </c:pt>
                <c:pt idx="566">
                  <c:v>6.9</c:v>
                </c:pt>
                <c:pt idx="567">
                  <c:v>5.6</c:v>
                </c:pt>
                <c:pt idx="568">
                  <c:v>5.6</c:v>
                </c:pt>
                <c:pt idx="569">
                  <c:v>4.5</c:v>
                </c:pt>
                <c:pt idx="570">
                  <c:v>7.1</c:v>
                </c:pt>
                <c:pt idx="571">
                  <c:v>6.5</c:v>
                </c:pt>
                <c:pt idx="572">
                  <c:v>6.4</c:v>
                </c:pt>
                <c:pt idx="573">
                  <c:v>5.8</c:v>
                </c:pt>
                <c:pt idx="574">
                  <c:v>8</c:v>
                </c:pt>
                <c:pt idx="575">
                  <c:v>6.2</c:v>
                </c:pt>
                <c:pt idx="576">
                  <c:v>7.2</c:v>
                </c:pt>
                <c:pt idx="577">
                  <c:v>6.1</c:v>
                </c:pt>
                <c:pt idx="578">
                  <c:v>7.6</c:v>
                </c:pt>
                <c:pt idx="579">
                  <c:v>6.3</c:v>
                </c:pt>
                <c:pt idx="580">
                  <c:v>6.3</c:v>
                </c:pt>
                <c:pt idx="581">
                  <c:v>6.3</c:v>
                </c:pt>
                <c:pt idx="582">
                  <c:v>7.7</c:v>
                </c:pt>
                <c:pt idx="583">
                  <c:v>7</c:v>
                </c:pt>
                <c:pt idx="584">
                  <c:v>5.3</c:v>
                </c:pt>
                <c:pt idx="585">
                  <c:v>5.6</c:v>
                </c:pt>
                <c:pt idx="586">
                  <c:v>5.2</c:v>
                </c:pt>
                <c:pt idx="587">
                  <c:v>5.4</c:v>
                </c:pt>
                <c:pt idx="588">
                  <c:v>6.4</c:v>
                </c:pt>
                <c:pt idx="589">
                  <c:v>5.9</c:v>
                </c:pt>
                <c:pt idx="590">
                  <c:v>6.3</c:v>
                </c:pt>
                <c:pt idx="591">
                  <c:v>6.5</c:v>
                </c:pt>
                <c:pt idx="592">
                  <c:v>3</c:v>
                </c:pt>
                <c:pt idx="593">
                  <c:v>3.6</c:v>
                </c:pt>
                <c:pt idx="594">
                  <c:v>5.8</c:v>
                </c:pt>
                <c:pt idx="595">
                  <c:v>6.2</c:v>
                </c:pt>
                <c:pt idx="596">
                  <c:v>5.4</c:v>
                </c:pt>
                <c:pt idx="597">
                  <c:v>6.1</c:v>
                </c:pt>
                <c:pt idx="598">
                  <c:v>4.2</c:v>
                </c:pt>
                <c:pt idx="599">
                  <c:v>6.7</c:v>
                </c:pt>
                <c:pt idx="600">
                  <c:v>4.2</c:v>
                </c:pt>
                <c:pt idx="601">
                  <c:v>6.4</c:v>
                </c:pt>
                <c:pt idx="602">
                  <c:v>4.9000000000000004</c:v>
                </c:pt>
                <c:pt idx="603">
                  <c:v>6.8</c:v>
                </c:pt>
                <c:pt idx="604">
                  <c:v>7.7</c:v>
                </c:pt>
                <c:pt idx="605">
                  <c:v>5.6</c:v>
                </c:pt>
                <c:pt idx="606">
                  <c:v>6.4</c:v>
                </c:pt>
                <c:pt idx="607">
                  <c:v>7.2</c:v>
                </c:pt>
                <c:pt idx="608">
                  <c:v>6</c:v>
                </c:pt>
                <c:pt idx="609">
                  <c:v>5.9</c:v>
                </c:pt>
                <c:pt idx="610">
                  <c:v>7.9</c:v>
                </c:pt>
                <c:pt idx="611">
                  <c:v>7.1</c:v>
                </c:pt>
                <c:pt idx="612">
                  <c:v>5.9</c:v>
                </c:pt>
                <c:pt idx="613">
                  <c:v>6.2</c:v>
                </c:pt>
                <c:pt idx="614">
                  <c:v>7</c:v>
                </c:pt>
                <c:pt idx="615">
                  <c:v>5.4</c:v>
                </c:pt>
                <c:pt idx="616">
                  <c:v>8.6</c:v>
                </c:pt>
                <c:pt idx="617">
                  <c:v>6.5</c:v>
                </c:pt>
                <c:pt idx="618">
                  <c:v>6.4</c:v>
                </c:pt>
                <c:pt idx="619">
                  <c:v>7.6</c:v>
                </c:pt>
                <c:pt idx="620">
                  <c:v>5.5</c:v>
                </c:pt>
                <c:pt idx="621">
                  <c:v>7.4</c:v>
                </c:pt>
                <c:pt idx="622">
                  <c:v>8.6999999999999993</c:v>
                </c:pt>
                <c:pt idx="623">
                  <c:v>7.6</c:v>
                </c:pt>
                <c:pt idx="624">
                  <c:v>7.5</c:v>
                </c:pt>
                <c:pt idx="625">
                  <c:v>5.5</c:v>
                </c:pt>
                <c:pt idx="626">
                  <c:v>7.6</c:v>
                </c:pt>
                <c:pt idx="627">
                  <c:v>6.5</c:v>
                </c:pt>
                <c:pt idx="628">
                  <c:v>6.9</c:v>
                </c:pt>
                <c:pt idx="629">
                  <c:v>6.7</c:v>
                </c:pt>
                <c:pt idx="630">
                  <c:v>6.6</c:v>
                </c:pt>
                <c:pt idx="631">
                  <c:v>7.2</c:v>
                </c:pt>
                <c:pt idx="632">
                  <c:v>6.4</c:v>
                </c:pt>
                <c:pt idx="633">
                  <c:v>6.4</c:v>
                </c:pt>
                <c:pt idx="634">
                  <c:v>6</c:v>
                </c:pt>
                <c:pt idx="635">
                  <c:v>6.1</c:v>
                </c:pt>
                <c:pt idx="636">
                  <c:v>6</c:v>
                </c:pt>
                <c:pt idx="637">
                  <c:v>6.4</c:v>
                </c:pt>
                <c:pt idx="638">
                  <c:v>6.4</c:v>
                </c:pt>
                <c:pt idx="639">
                  <c:v>7.3</c:v>
                </c:pt>
                <c:pt idx="640">
                  <c:v>5.2</c:v>
                </c:pt>
                <c:pt idx="641">
                  <c:v>6.6</c:v>
                </c:pt>
                <c:pt idx="642">
                  <c:v>6.3</c:v>
                </c:pt>
                <c:pt idx="643">
                  <c:v>5.9</c:v>
                </c:pt>
                <c:pt idx="644">
                  <c:v>6.7</c:v>
                </c:pt>
                <c:pt idx="645">
                  <c:v>5.4</c:v>
                </c:pt>
                <c:pt idx="646">
                  <c:v>6.4</c:v>
                </c:pt>
                <c:pt idx="647">
                  <c:v>6.7</c:v>
                </c:pt>
                <c:pt idx="648">
                  <c:v>6.2</c:v>
                </c:pt>
                <c:pt idx="649">
                  <c:v>6.1</c:v>
                </c:pt>
                <c:pt idx="650">
                  <c:v>8.8000000000000007</c:v>
                </c:pt>
                <c:pt idx="651">
                  <c:v>7.1</c:v>
                </c:pt>
                <c:pt idx="652">
                  <c:v>5.7</c:v>
                </c:pt>
                <c:pt idx="653">
                  <c:v>5</c:v>
                </c:pt>
                <c:pt idx="654">
                  <c:v>5.0999999999999996</c:v>
                </c:pt>
                <c:pt idx="655">
                  <c:v>6.9</c:v>
                </c:pt>
                <c:pt idx="656">
                  <c:v>4.8</c:v>
                </c:pt>
                <c:pt idx="657">
                  <c:v>6.5</c:v>
                </c:pt>
                <c:pt idx="658">
                  <c:v>5.0999999999999996</c:v>
                </c:pt>
                <c:pt idx="659">
                  <c:v>7.1</c:v>
                </c:pt>
                <c:pt idx="660">
                  <c:v>7.5</c:v>
                </c:pt>
                <c:pt idx="661">
                  <c:v>6.2</c:v>
                </c:pt>
                <c:pt idx="662">
                  <c:v>6.3</c:v>
                </c:pt>
                <c:pt idx="663">
                  <c:v>8.1</c:v>
                </c:pt>
                <c:pt idx="664">
                  <c:v>6.6</c:v>
                </c:pt>
                <c:pt idx="665">
                  <c:v>6.9</c:v>
                </c:pt>
                <c:pt idx="666">
                  <c:v>6.1</c:v>
                </c:pt>
                <c:pt idx="667">
                  <c:v>4.3</c:v>
                </c:pt>
                <c:pt idx="668">
                  <c:v>6.6</c:v>
                </c:pt>
                <c:pt idx="669">
                  <c:v>6.8</c:v>
                </c:pt>
                <c:pt idx="670">
                  <c:v>3.8</c:v>
                </c:pt>
                <c:pt idx="671">
                  <c:v>5.9</c:v>
                </c:pt>
                <c:pt idx="672">
                  <c:v>7.9</c:v>
                </c:pt>
                <c:pt idx="673">
                  <c:v>6.3</c:v>
                </c:pt>
                <c:pt idx="674">
                  <c:v>5.5</c:v>
                </c:pt>
                <c:pt idx="675">
                  <c:v>7.7</c:v>
                </c:pt>
                <c:pt idx="676">
                  <c:v>6.3</c:v>
                </c:pt>
                <c:pt idx="677">
                  <c:v>7.1</c:v>
                </c:pt>
                <c:pt idx="678">
                  <c:v>8.5</c:v>
                </c:pt>
                <c:pt idx="679">
                  <c:v>5.8</c:v>
                </c:pt>
                <c:pt idx="680">
                  <c:v>8.1</c:v>
                </c:pt>
                <c:pt idx="681">
                  <c:v>7.9</c:v>
                </c:pt>
                <c:pt idx="682">
                  <c:v>7.2</c:v>
                </c:pt>
                <c:pt idx="683">
                  <c:v>6.3</c:v>
                </c:pt>
                <c:pt idx="684">
                  <c:v>8.1</c:v>
                </c:pt>
                <c:pt idx="685">
                  <c:v>7</c:v>
                </c:pt>
                <c:pt idx="686">
                  <c:v>5.5</c:v>
                </c:pt>
                <c:pt idx="687">
                  <c:v>6.7</c:v>
                </c:pt>
                <c:pt idx="688">
                  <c:v>5.2</c:v>
                </c:pt>
                <c:pt idx="689">
                  <c:v>7</c:v>
                </c:pt>
                <c:pt idx="690">
                  <c:v>6.1</c:v>
                </c:pt>
                <c:pt idx="691">
                  <c:v>6.6</c:v>
                </c:pt>
                <c:pt idx="692">
                  <c:v>5.5</c:v>
                </c:pt>
                <c:pt idx="693">
                  <c:v>5.9</c:v>
                </c:pt>
                <c:pt idx="694">
                  <c:v>5.4</c:v>
                </c:pt>
                <c:pt idx="695">
                  <c:v>6.4</c:v>
                </c:pt>
                <c:pt idx="696">
                  <c:v>5.7</c:v>
                </c:pt>
                <c:pt idx="697">
                  <c:v>6.7</c:v>
                </c:pt>
                <c:pt idx="698">
                  <c:v>7.1</c:v>
                </c:pt>
                <c:pt idx="699">
                  <c:v>6.8</c:v>
                </c:pt>
                <c:pt idx="700">
                  <c:v>6.5</c:v>
                </c:pt>
                <c:pt idx="701">
                  <c:v>7.6</c:v>
                </c:pt>
                <c:pt idx="702">
                  <c:v>5.5</c:v>
                </c:pt>
                <c:pt idx="703">
                  <c:v>6.5</c:v>
                </c:pt>
                <c:pt idx="704">
                  <c:v>7</c:v>
                </c:pt>
                <c:pt idx="705">
                  <c:v>5.8</c:v>
                </c:pt>
                <c:pt idx="706">
                  <c:v>7.3</c:v>
                </c:pt>
                <c:pt idx="707">
                  <c:v>6.6</c:v>
                </c:pt>
                <c:pt idx="708">
                  <c:v>4.4000000000000004</c:v>
                </c:pt>
                <c:pt idx="709">
                  <c:v>7.7</c:v>
                </c:pt>
                <c:pt idx="710">
                  <c:v>5</c:v>
                </c:pt>
                <c:pt idx="711">
                  <c:v>7.7</c:v>
                </c:pt>
                <c:pt idx="712">
                  <c:v>4.4000000000000004</c:v>
                </c:pt>
                <c:pt idx="713">
                  <c:v>6.1</c:v>
                </c:pt>
                <c:pt idx="714">
                  <c:v>5.4</c:v>
                </c:pt>
                <c:pt idx="715">
                  <c:v>6.8</c:v>
                </c:pt>
                <c:pt idx="716">
                  <c:v>6.5</c:v>
                </c:pt>
                <c:pt idx="717">
                  <c:v>7</c:v>
                </c:pt>
                <c:pt idx="718">
                  <c:v>6.3</c:v>
                </c:pt>
                <c:pt idx="719">
                  <c:v>6.3</c:v>
                </c:pt>
                <c:pt idx="720">
                  <c:v>6.1</c:v>
                </c:pt>
                <c:pt idx="721">
                  <c:v>6.1</c:v>
                </c:pt>
                <c:pt idx="722">
                  <c:v>5.3</c:v>
                </c:pt>
                <c:pt idx="723">
                  <c:v>5.4</c:v>
                </c:pt>
                <c:pt idx="724">
                  <c:v>6.2</c:v>
                </c:pt>
                <c:pt idx="725">
                  <c:v>6.6</c:v>
                </c:pt>
                <c:pt idx="726">
                  <c:v>5.9</c:v>
                </c:pt>
                <c:pt idx="727">
                  <c:v>6.3</c:v>
                </c:pt>
                <c:pt idx="728">
                  <c:v>7.2</c:v>
                </c:pt>
                <c:pt idx="729">
                  <c:v>6.8</c:v>
                </c:pt>
                <c:pt idx="730">
                  <c:v>6.1</c:v>
                </c:pt>
                <c:pt idx="731">
                  <c:v>7.8</c:v>
                </c:pt>
                <c:pt idx="732">
                  <c:v>5</c:v>
                </c:pt>
                <c:pt idx="733">
                  <c:v>6.2</c:v>
                </c:pt>
                <c:pt idx="734">
                  <c:v>6.7</c:v>
                </c:pt>
                <c:pt idx="735">
                  <c:v>4.9000000000000004</c:v>
                </c:pt>
                <c:pt idx="736">
                  <c:v>7.4</c:v>
                </c:pt>
                <c:pt idx="737">
                  <c:v>6.2</c:v>
                </c:pt>
                <c:pt idx="738">
                  <c:v>4.9000000000000004</c:v>
                </c:pt>
                <c:pt idx="739">
                  <c:v>6.1</c:v>
                </c:pt>
                <c:pt idx="740">
                  <c:v>6.1</c:v>
                </c:pt>
                <c:pt idx="741">
                  <c:v>6.4</c:v>
                </c:pt>
                <c:pt idx="742">
                  <c:v>6.3</c:v>
                </c:pt>
                <c:pt idx="743">
                  <c:v>6.6</c:v>
                </c:pt>
                <c:pt idx="744">
                  <c:v>5.7</c:v>
                </c:pt>
                <c:pt idx="745">
                  <c:v>5.9</c:v>
                </c:pt>
                <c:pt idx="746">
                  <c:v>6</c:v>
                </c:pt>
                <c:pt idx="747">
                  <c:v>6.1</c:v>
                </c:pt>
                <c:pt idx="748">
                  <c:v>6.7</c:v>
                </c:pt>
                <c:pt idx="749">
                  <c:v>6.7</c:v>
                </c:pt>
                <c:pt idx="750">
                  <c:v>7.9</c:v>
                </c:pt>
                <c:pt idx="751">
                  <c:v>4.3</c:v>
                </c:pt>
                <c:pt idx="752">
                  <c:v>5.7</c:v>
                </c:pt>
                <c:pt idx="753">
                  <c:v>6.7</c:v>
                </c:pt>
                <c:pt idx="754">
                  <c:v>6.7</c:v>
                </c:pt>
                <c:pt idx="755">
                  <c:v>8.1</c:v>
                </c:pt>
                <c:pt idx="756">
                  <c:v>6.1</c:v>
                </c:pt>
                <c:pt idx="757">
                  <c:v>5.6</c:v>
                </c:pt>
                <c:pt idx="758">
                  <c:v>6.6</c:v>
                </c:pt>
                <c:pt idx="759">
                  <c:v>6.9</c:v>
                </c:pt>
                <c:pt idx="760">
                  <c:v>4.8</c:v>
                </c:pt>
                <c:pt idx="761">
                  <c:v>6.2</c:v>
                </c:pt>
                <c:pt idx="762">
                  <c:v>6</c:v>
                </c:pt>
                <c:pt idx="763">
                  <c:v>4.9000000000000004</c:v>
                </c:pt>
                <c:pt idx="764">
                  <c:v>5.6</c:v>
                </c:pt>
                <c:pt idx="765">
                  <c:v>6.1</c:v>
                </c:pt>
                <c:pt idx="766">
                  <c:v>6.1</c:v>
                </c:pt>
                <c:pt idx="767">
                  <c:v>4.8</c:v>
                </c:pt>
                <c:pt idx="768">
                  <c:v>5.5</c:v>
                </c:pt>
                <c:pt idx="769">
                  <c:v>3.8</c:v>
                </c:pt>
                <c:pt idx="770">
                  <c:v>6.5</c:v>
                </c:pt>
                <c:pt idx="771">
                  <c:v>6.7</c:v>
                </c:pt>
                <c:pt idx="772">
                  <c:v>8.1</c:v>
                </c:pt>
                <c:pt idx="773">
                  <c:v>4.9000000000000004</c:v>
                </c:pt>
                <c:pt idx="774">
                  <c:v>7.3</c:v>
                </c:pt>
                <c:pt idx="775">
                  <c:v>6.4</c:v>
                </c:pt>
                <c:pt idx="776">
                  <c:v>6.7</c:v>
                </c:pt>
                <c:pt idx="777">
                  <c:v>3.6</c:v>
                </c:pt>
                <c:pt idx="778">
                  <c:v>5.7</c:v>
                </c:pt>
                <c:pt idx="779">
                  <c:v>6</c:v>
                </c:pt>
                <c:pt idx="780">
                  <c:v>4.7</c:v>
                </c:pt>
                <c:pt idx="781">
                  <c:v>6.3</c:v>
                </c:pt>
                <c:pt idx="782">
                  <c:v>5.9</c:v>
                </c:pt>
                <c:pt idx="783">
                  <c:v>5.9</c:v>
                </c:pt>
                <c:pt idx="784">
                  <c:v>7.5</c:v>
                </c:pt>
                <c:pt idx="785">
                  <c:v>5.6</c:v>
                </c:pt>
                <c:pt idx="786">
                  <c:v>6.4</c:v>
                </c:pt>
                <c:pt idx="787">
                  <c:v>6.3</c:v>
                </c:pt>
                <c:pt idx="788">
                  <c:v>4.3</c:v>
                </c:pt>
                <c:pt idx="789">
                  <c:v>5.9</c:v>
                </c:pt>
                <c:pt idx="790">
                  <c:v>5.5</c:v>
                </c:pt>
                <c:pt idx="791">
                  <c:v>6.2</c:v>
                </c:pt>
                <c:pt idx="792">
                  <c:v>8.8000000000000007</c:v>
                </c:pt>
                <c:pt idx="793">
                  <c:v>5.2</c:v>
                </c:pt>
                <c:pt idx="794">
                  <c:v>7</c:v>
                </c:pt>
                <c:pt idx="795">
                  <c:v>6.6</c:v>
                </c:pt>
                <c:pt idx="796">
                  <c:v>7.3</c:v>
                </c:pt>
                <c:pt idx="797">
                  <c:v>5.6</c:v>
                </c:pt>
                <c:pt idx="798">
                  <c:v>6.6</c:v>
                </c:pt>
                <c:pt idx="799">
                  <c:v>5.4</c:v>
                </c:pt>
                <c:pt idx="800">
                  <c:v>6.3</c:v>
                </c:pt>
                <c:pt idx="801">
                  <c:v>7.9</c:v>
                </c:pt>
                <c:pt idx="802">
                  <c:v>6.3</c:v>
                </c:pt>
                <c:pt idx="803">
                  <c:v>6</c:v>
                </c:pt>
                <c:pt idx="804">
                  <c:v>7.2</c:v>
                </c:pt>
                <c:pt idx="805">
                  <c:v>5.0999999999999996</c:v>
                </c:pt>
                <c:pt idx="806">
                  <c:v>7.3</c:v>
                </c:pt>
                <c:pt idx="807">
                  <c:v>8</c:v>
                </c:pt>
                <c:pt idx="808">
                  <c:v>6.2</c:v>
                </c:pt>
                <c:pt idx="809">
                  <c:v>6</c:v>
                </c:pt>
                <c:pt idx="810">
                  <c:v>6.7</c:v>
                </c:pt>
                <c:pt idx="811">
                  <c:v>8.1</c:v>
                </c:pt>
                <c:pt idx="812">
                  <c:v>6.4</c:v>
                </c:pt>
                <c:pt idx="813">
                  <c:v>8</c:v>
                </c:pt>
                <c:pt idx="814">
                  <c:v>6.3</c:v>
                </c:pt>
                <c:pt idx="815">
                  <c:v>6.4</c:v>
                </c:pt>
                <c:pt idx="816">
                  <c:v>6.6</c:v>
                </c:pt>
                <c:pt idx="817">
                  <c:v>6.4</c:v>
                </c:pt>
                <c:pt idx="818">
                  <c:v>6</c:v>
                </c:pt>
                <c:pt idx="819">
                  <c:v>6.6</c:v>
                </c:pt>
                <c:pt idx="820">
                  <c:v>5.9</c:v>
                </c:pt>
                <c:pt idx="821">
                  <c:v>6.4</c:v>
                </c:pt>
                <c:pt idx="822">
                  <c:v>6.3</c:v>
                </c:pt>
                <c:pt idx="823">
                  <c:v>7.3</c:v>
                </c:pt>
                <c:pt idx="824">
                  <c:v>6.8</c:v>
                </c:pt>
                <c:pt idx="825">
                  <c:v>7.2</c:v>
                </c:pt>
                <c:pt idx="826">
                  <c:v>5.7</c:v>
                </c:pt>
                <c:pt idx="827">
                  <c:v>6</c:v>
                </c:pt>
                <c:pt idx="828">
                  <c:v>6.5</c:v>
                </c:pt>
                <c:pt idx="829">
                  <c:v>5.8</c:v>
                </c:pt>
                <c:pt idx="830">
                  <c:v>5.8</c:v>
                </c:pt>
                <c:pt idx="831">
                  <c:v>6.7</c:v>
                </c:pt>
                <c:pt idx="832">
                  <c:v>7.8</c:v>
                </c:pt>
                <c:pt idx="833">
                  <c:v>5.6</c:v>
                </c:pt>
                <c:pt idx="834">
                  <c:v>5.8</c:v>
                </c:pt>
                <c:pt idx="835">
                  <c:v>7.4</c:v>
                </c:pt>
                <c:pt idx="836">
                  <c:v>6.9</c:v>
                </c:pt>
                <c:pt idx="837">
                  <c:v>5.5</c:v>
                </c:pt>
                <c:pt idx="838">
                  <c:v>6.3</c:v>
                </c:pt>
                <c:pt idx="839">
                  <c:v>4.7</c:v>
                </c:pt>
                <c:pt idx="840">
                  <c:v>5.6</c:v>
                </c:pt>
                <c:pt idx="841">
                  <c:v>6.4</c:v>
                </c:pt>
                <c:pt idx="842">
                  <c:v>4.2</c:v>
                </c:pt>
                <c:pt idx="843">
                  <c:v>6.4</c:v>
                </c:pt>
                <c:pt idx="844">
                  <c:v>7.7</c:v>
                </c:pt>
                <c:pt idx="845">
                  <c:v>6.7</c:v>
                </c:pt>
                <c:pt idx="846">
                  <c:v>7.7</c:v>
                </c:pt>
                <c:pt idx="847">
                  <c:v>5.7</c:v>
                </c:pt>
                <c:pt idx="848">
                  <c:v>7.6</c:v>
                </c:pt>
                <c:pt idx="849">
                  <c:v>6.4</c:v>
                </c:pt>
                <c:pt idx="850">
                  <c:v>5.6</c:v>
                </c:pt>
                <c:pt idx="851">
                  <c:v>6.8</c:v>
                </c:pt>
                <c:pt idx="852">
                  <c:v>2.4</c:v>
                </c:pt>
                <c:pt idx="853">
                  <c:v>6.2</c:v>
                </c:pt>
                <c:pt idx="854">
                  <c:v>5.9</c:v>
                </c:pt>
                <c:pt idx="855">
                  <c:v>7.1</c:v>
                </c:pt>
                <c:pt idx="856">
                  <c:v>7.6</c:v>
                </c:pt>
                <c:pt idx="857">
                  <c:v>5.5</c:v>
                </c:pt>
                <c:pt idx="858">
                  <c:v>7</c:v>
                </c:pt>
                <c:pt idx="859">
                  <c:v>7.1</c:v>
                </c:pt>
                <c:pt idx="860">
                  <c:v>7.4</c:v>
                </c:pt>
                <c:pt idx="861">
                  <c:v>7.6</c:v>
                </c:pt>
                <c:pt idx="862">
                  <c:v>5.9</c:v>
                </c:pt>
                <c:pt idx="863">
                  <c:v>5.9</c:v>
                </c:pt>
                <c:pt idx="864">
                  <c:v>8</c:v>
                </c:pt>
                <c:pt idx="865">
                  <c:v>7.4</c:v>
                </c:pt>
                <c:pt idx="866">
                  <c:v>5.8</c:v>
                </c:pt>
                <c:pt idx="867">
                  <c:v>6.3</c:v>
                </c:pt>
                <c:pt idx="868">
                  <c:v>5.7</c:v>
                </c:pt>
                <c:pt idx="869">
                  <c:v>5.0999999999999996</c:v>
                </c:pt>
                <c:pt idx="870">
                  <c:v>7.6</c:v>
                </c:pt>
                <c:pt idx="871">
                  <c:v>6.4</c:v>
                </c:pt>
                <c:pt idx="872">
                  <c:v>7.4</c:v>
                </c:pt>
                <c:pt idx="873">
                  <c:v>8.1999999999999993</c:v>
                </c:pt>
                <c:pt idx="874">
                  <c:v>6.5</c:v>
                </c:pt>
                <c:pt idx="875">
                  <c:v>5.5</c:v>
                </c:pt>
                <c:pt idx="876">
                  <c:v>6.5</c:v>
                </c:pt>
                <c:pt idx="877">
                  <c:v>5.6</c:v>
                </c:pt>
                <c:pt idx="878">
                  <c:v>4.5999999999999996</c:v>
                </c:pt>
                <c:pt idx="879">
                  <c:v>7.9</c:v>
                </c:pt>
                <c:pt idx="880">
                  <c:v>7.1</c:v>
                </c:pt>
                <c:pt idx="881">
                  <c:v>6.9</c:v>
                </c:pt>
                <c:pt idx="882">
                  <c:v>7.3</c:v>
                </c:pt>
                <c:pt idx="883">
                  <c:v>7</c:v>
                </c:pt>
                <c:pt idx="884">
                  <c:v>7.7</c:v>
                </c:pt>
                <c:pt idx="885">
                  <c:v>6.7</c:v>
                </c:pt>
                <c:pt idx="886">
                  <c:v>6.3</c:v>
                </c:pt>
                <c:pt idx="887">
                  <c:v>5.8</c:v>
                </c:pt>
                <c:pt idx="888">
                  <c:v>7.1</c:v>
                </c:pt>
                <c:pt idx="889">
                  <c:v>7.3</c:v>
                </c:pt>
                <c:pt idx="890">
                  <c:v>6.4</c:v>
                </c:pt>
                <c:pt idx="891">
                  <c:v>7.1</c:v>
                </c:pt>
                <c:pt idx="892">
                  <c:v>7.6</c:v>
                </c:pt>
                <c:pt idx="893">
                  <c:v>6.8</c:v>
                </c:pt>
                <c:pt idx="894">
                  <c:v>6.6</c:v>
                </c:pt>
                <c:pt idx="895">
                  <c:v>6.7</c:v>
                </c:pt>
                <c:pt idx="896">
                  <c:v>6.1</c:v>
                </c:pt>
                <c:pt idx="897">
                  <c:v>6</c:v>
                </c:pt>
                <c:pt idx="898">
                  <c:v>7.6</c:v>
                </c:pt>
                <c:pt idx="899">
                  <c:v>7.1</c:v>
                </c:pt>
                <c:pt idx="900">
                  <c:v>5</c:v>
                </c:pt>
                <c:pt idx="901">
                  <c:v>6.2</c:v>
                </c:pt>
                <c:pt idx="902">
                  <c:v>5.6</c:v>
                </c:pt>
                <c:pt idx="903">
                  <c:v>7.4</c:v>
                </c:pt>
                <c:pt idx="904">
                  <c:v>5</c:v>
                </c:pt>
                <c:pt idx="905">
                  <c:v>5.2</c:v>
                </c:pt>
                <c:pt idx="906">
                  <c:v>7.6</c:v>
                </c:pt>
                <c:pt idx="907">
                  <c:v>6.6</c:v>
                </c:pt>
                <c:pt idx="908">
                  <c:v>7</c:v>
                </c:pt>
                <c:pt idx="909">
                  <c:v>5.7</c:v>
                </c:pt>
                <c:pt idx="910">
                  <c:v>8.1999999999999993</c:v>
                </c:pt>
                <c:pt idx="911">
                  <c:v>6.2</c:v>
                </c:pt>
                <c:pt idx="912">
                  <c:v>6.6</c:v>
                </c:pt>
                <c:pt idx="913">
                  <c:v>4.7</c:v>
                </c:pt>
                <c:pt idx="914">
                  <c:v>6.3</c:v>
                </c:pt>
                <c:pt idx="915">
                  <c:v>6.1</c:v>
                </c:pt>
                <c:pt idx="916">
                  <c:v>6.7</c:v>
                </c:pt>
                <c:pt idx="917">
                  <c:v>6.1</c:v>
                </c:pt>
                <c:pt idx="918">
                  <c:v>7</c:v>
                </c:pt>
                <c:pt idx="919">
                  <c:v>7.4</c:v>
                </c:pt>
                <c:pt idx="920">
                  <c:v>7.3</c:v>
                </c:pt>
                <c:pt idx="921">
                  <c:v>5.8</c:v>
                </c:pt>
                <c:pt idx="922">
                  <c:v>6.7</c:v>
                </c:pt>
                <c:pt idx="923">
                  <c:v>5.8</c:v>
                </c:pt>
                <c:pt idx="924">
                  <c:v>7.8</c:v>
                </c:pt>
                <c:pt idx="925">
                  <c:v>6.6</c:v>
                </c:pt>
                <c:pt idx="926">
                  <c:v>6.5</c:v>
                </c:pt>
                <c:pt idx="927">
                  <c:v>6.7</c:v>
                </c:pt>
                <c:pt idx="928">
                  <c:v>7.3</c:v>
                </c:pt>
                <c:pt idx="929">
                  <c:v>5.8</c:v>
                </c:pt>
                <c:pt idx="930">
                  <c:v>5.5</c:v>
                </c:pt>
                <c:pt idx="931">
                  <c:v>6.3</c:v>
                </c:pt>
                <c:pt idx="932">
                  <c:v>7.4</c:v>
                </c:pt>
                <c:pt idx="933">
                  <c:v>5.9</c:v>
                </c:pt>
                <c:pt idx="934">
                  <c:v>6.2</c:v>
                </c:pt>
                <c:pt idx="935">
                  <c:v>5.9</c:v>
                </c:pt>
                <c:pt idx="936">
                  <c:v>6.5</c:v>
                </c:pt>
                <c:pt idx="937">
                  <c:v>4.4000000000000004</c:v>
                </c:pt>
                <c:pt idx="938">
                  <c:v>3.5</c:v>
                </c:pt>
                <c:pt idx="939">
                  <c:v>6.6</c:v>
                </c:pt>
                <c:pt idx="940">
                  <c:v>6</c:v>
                </c:pt>
                <c:pt idx="941">
                  <c:v>6.4</c:v>
                </c:pt>
                <c:pt idx="942">
                  <c:v>6.5</c:v>
                </c:pt>
                <c:pt idx="943">
                  <c:v>4.3</c:v>
                </c:pt>
                <c:pt idx="944">
                  <c:v>4.2</c:v>
                </c:pt>
                <c:pt idx="945">
                  <c:v>6.5</c:v>
                </c:pt>
                <c:pt idx="946">
                  <c:v>6.1</c:v>
                </c:pt>
                <c:pt idx="947">
                  <c:v>6.3</c:v>
                </c:pt>
                <c:pt idx="948">
                  <c:v>6.2</c:v>
                </c:pt>
                <c:pt idx="949">
                  <c:v>5.9</c:v>
                </c:pt>
                <c:pt idx="950">
                  <c:v>5.9</c:v>
                </c:pt>
                <c:pt idx="951">
                  <c:v>6.5</c:v>
                </c:pt>
                <c:pt idx="952">
                  <c:v>6.4</c:v>
                </c:pt>
                <c:pt idx="953">
                  <c:v>6.5</c:v>
                </c:pt>
                <c:pt idx="954">
                  <c:v>5.7</c:v>
                </c:pt>
                <c:pt idx="955">
                  <c:v>8</c:v>
                </c:pt>
                <c:pt idx="956">
                  <c:v>7.3</c:v>
                </c:pt>
                <c:pt idx="957">
                  <c:v>6.7</c:v>
                </c:pt>
                <c:pt idx="958">
                  <c:v>7.5</c:v>
                </c:pt>
                <c:pt idx="959">
                  <c:v>5.4</c:v>
                </c:pt>
                <c:pt idx="960">
                  <c:v>6.6</c:v>
                </c:pt>
                <c:pt idx="961">
                  <c:v>7.7</c:v>
                </c:pt>
                <c:pt idx="962">
                  <c:v>5.8</c:v>
                </c:pt>
                <c:pt idx="963">
                  <c:v>6.4</c:v>
                </c:pt>
                <c:pt idx="964">
                  <c:v>5.6</c:v>
                </c:pt>
                <c:pt idx="965">
                  <c:v>6</c:v>
                </c:pt>
                <c:pt idx="966">
                  <c:v>6.2</c:v>
                </c:pt>
                <c:pt idx="967">
                  <c:v>5.9</c:v>
                </c:pt>
                <c:pt idx="968">
                  <c:v>5.0999999999999996</c:v>
                </c:pt>
                <c:pt idx="969">
                  <c:v>6.8</c:v>
                </c:pt>
                <c:pt idx="970">
                  <c:v>6</c:v>
                </c:pt>
                <c:pt idx="971">
                  <c:v>5.0999999999999996</c:v>
                </c:pt>
                <c:pt idx="972">
                  <c:v>5.8</c:v>
                </c:pt>
                <c:pt idx="973">
                  <c:v>6.2</c:v>
                </c:pt>
                <c:pt idx="974">
                  <c:v>6.4</c:v>
                </c:pt>
                <c:pt idx="975">
                  <c:v>4.8</c:v>
                </c:pt>
                <c:pt idx="976">
                  <c:v>4.9000000000000004</c:v>
                </c:pt>
                <c:pt idx="977">
                  <c:v>5.6</c:v>
                </c:pt>
                <c:pt idx="978">
                  <c:v>5.5</c:v>
                </c:pt>
                <c:pt idx="979">
                  <c:v>3.7</c:v>
                </c:pt>
                <c:pt idx="980">
                  <c:v>5.9</c:v>
                </c:pt>
                <c:pt idx="981">
                  <c:v>6.3</c:v>
                </c:pt>
                <c:pt idx="982">
                  <c:v>7.6</c:v>
                </c:pt>
                <c:pt idx="983">
                  <c:v>8.3000000000000007</c:v>
                </c:pt>
                <c:pt idx="984">
                  <c:v>6.9</c:v>
                </c:pt>
                <c:pt idx="985">
                  <c:v>6.7</c:v>
                </c:pt>
                <c:pt idx="986">
                  <c:v>6.8</c:v>
                </c:pt>
                <c:pt idx="987">
                  <c:v>7.1</c:v>
                </c:pt>
                <c:pt idx="988">
                  <c:v>6.4</c:v>
                </c:pt>
                <c:pt idx="989">
                  <c:v>6.4</c:v>
                </c:pt>
                <c:pt idx="990">
                  <c:v>7.4</c:v>
                </c:pt>
                <c:pt idx="991">
                  <c:v>6.4</c:v>
                </c:pt>
                <c:pt idx="992">
                  <c:v>6</c:v>
                </c:pt>
                <c:pt idx="993">
                  <c:v>6.5</c:v>
                </c:pt>
                <c:pt idx="994">
                  <c:v>7.8</c:v>
                </c:pt>
                <c:pt idx="995">
                  <c:v>6</c:v>
                </c:pt>
                <c:pt idx="996">
                  <c:v>7</c:v>
                </c:pt>
                <c:pt idx="997">
                  <c:v>6</c:v>
                </c:pt>
                <c:pt idx="998">
                  <c:v>6.1</c:v>
                </c:pt>
                <c:pt idx="999">
                  <c:v>6.8</c:v>
                </c:pt>
                <c:pt idx="1000">
                  <c:v>6.4</c:v>
                </c:pt>
                <c:pt idx="1001">
                  <c:v>4.5</c:v>
                </c:pt>
                <c:pt idx="1002">
                  <c:v>5.8</c:v>
                </c:pt>
                <c:pt idx="1003">
                  <c:v>6.3</c:v>
                </c:pt>
                <c:pt idx="1004">
                  <c:v>5.7</c:v>
                </c:pt>
                <c:pt idx="1005">
                  <c:v>7.2</c:v>
                </c:pt>
                <c:pt idx="1006">
                  <c:v>7.6</c:v>
                </c:pt>
                <c:pt idx="1007">
                  <c:v>4.7</c:v>
                </c:pt>
                <c:pt idx="1008">
                  <c:v>6.6</c:v>
                </c:pt>
                <c:pt idx="1009">
                  <c:v>6.8</c:v>
                </c:pt>
                <c:pt idx="1010">
                  <c:v>4.8</c:v>
                </c:pt>
                <c:pt idx="1011">
                  <c:v>6.3</c:v>
                </c:pt>
                <c:pt idx="1012">
                  <c:v>5.5</c:v>
                </c:pt>
                <c:pt idx="1013">
                  <c:v>6.2</c:v>
                </c:pt>
                <c:pt idx="1014">
                  <c:v>5.8</c:v>
                </c:pt>
                <c:pt idx="1015">
                  <c:v>5.7</c:v>
                </c:pt>
                <c:pt idx="1016">
                  <c:v>6.5</c:v>
                </c:pt>
                <c:pt idx="1017">
                  <c:v>6.7</c:v>
                </c:pt>
                <c:pt idx="1018">
                  <c:v>7.4</c:v>
                </c:pt>
                <c:pt idx="1019">
                  <c:v>6.9</c:v>
                </c:pt>
                <c:pt idx="1020">
                  <c:v>5.5</c:v>
                </c:pt>
                <c:pt idx="1021">
                  <c:v>8.1</c:v>
                </c:pt>
                <c:pt idx="1022">
                  <c:v>7.7</c:v>
                </c:pt>
                <c:pt idx="1023">
                  <c:v>7.3</c:v>
                </c:pt>
                <c:pt idx="1024">
                  <c:v>5.2</c:v>
                </c:pt>
                <c:pt idx="1025">
                  <c:v>7.1</c:v>
                </c:pt>
                <c:pt idx="1026">
                  <c:v>7.1</c:v>
                </c:pt>
                <c:pt idx="1027">
                  <c:v>7.2</c:v>
                </c:pt>
                <c:pt idx="1028">
                  <c:v>6.5</c:v>
                </c:pt>
                <c:pt idx="1029">
                  <c:v>4.5999999999999996</c:v>
                </c:pt>
                <c:pt idx="1030">
                  <c:v>5.6</c:v>
                </c:pt>
                <c:pt idx="1031">
                  <c:v>7.7</c:v>
                </c:pt>
                <c:pt idx="1032">
                  <c:v>7.2</c:v>
                </c:pt>
                <c:pt idx="1033">
                  <c:v>6.8</c:v>
                </c:pt>
                <c:pt idx="1034">
                  <c:v>5.4</c:v>
                </c:pt>
                <c:pt idx="1035">
                  <c:v>6.3</c:v>
                </c:pt>
                <c:pt idx="1036">
                  <c:v>5.6</c:v>
                </c:pt>
                <c:pt idx="1037">
                  <c:v>6.8</c:v>
                </c:pt>
                <c:pt idx="1038">
                  <c:v>4.3</c:v>
                </c:pt>
                <c:pt idx="1039">
                  <c:v>6.3</c:v>
                </c:pt>
                <c:pt idx="1040">
                  <c:v>6.5</c:v>
                </c:pt>
                <c:pt idx="1041">
                  <c:v>6.4</c:v>
                </c:pt>
                <c:pt idx="1042">
                  <c:v>6.3</c:v>
                </c:pt>
                <c:pt idx="1043">
                  <c:v>5.9</c:v>
                </c:pt>
                <c:pt idx="1044">
                  <c:v>6.5</c:v>
                </c:pt>
                <c:pt idx="1045">
                  <c:v>6.5</c:v>
                </c:pt>
                <c:pt idx="1046">
                  <c:v>6.1</c:v>
                </c:pt>
                <c:pt idx="1047">
                  <c:v>5.9</c:v>
                </c:pt>
                <c:pt idx="1048">
                  <c:v>6.6</c:v>
                </c:pt>
                <c:pt idx="1049">
                  <c:v>7.4</c:v>
                </c:pt>
                <c:pt idx="1050">
                  <c:v>7.3</c:v>
                </c:pt>
                <c:pt idx="1051">
                  <c:v>6.6</c:v>
                </c:pt>
                <c:pt idx="1052">
                  <c:v>5.6</c:v>
                </c:pt>
                <c:pt idx="1053">
                  <c:v>5.3</c:v>
                </c:pt>
                <c:pt idx="1054">
                  <c:v>6</c:v>
                </c:pt>
                <c:pt idx="1055">
                  <c:v>5.4</c:v>
                </c:pt>
                <c:pt idx="1056">
                  <c:v>6.8</c:v>
                </c:pt>
                <c:pt idx="1057">
                  <c:v>6.4</c:v>
                </c:pt>
                <c:pt idx="1058">
                  <c:v>7.1</c:v>
                </c:pt>
                <c:pt idx="1059">
                  <c:v>4.9000000000000004</c:v>
                </c:pt>
                <c:pt idx="1060">
                  <c:v>5.8</c:v>
                </c:pt>
                <c:pt idx="1061">
                  <c:v>7.1</c:v>
                </c:pt>
                <c:pt idx="1062">
                  <c:v>7.2</c:v>
                </c:pt>
                <c:pt idx="1063">
                  <c:v>6</c:v>
                </c:pt>
                <c:pt idx="1064">
                  <c:v>6</c:v>
                </c:pt>
                <c:pt idx="1065">
                  <c:v>7</c:v>
                </c:pt>
                <c:pt idx="1066">
                  <c:v>5.4</c:v>
                </c:pt>
                <c:pt idx="1067">
                  <c:v>6.5</c:v>
                </c:pt>
                <c:pt idx="1068">
                  <c:v>6.4</c:v>
                </c:pt>
                <c:pt idx="1069">
                  <c:v>4.9000000000000004</c:v>
                </c:pt>
                <c:pt idx="1070">
                  <c:v>6.3</c:v>
                </c:pt>
                <c:pt idx="1071">
                  <c:v>7.7</c:v>
                </c:pt>
                <c:pt idx="1072">
                  <c:v>7.8</c:v>
                </c:pt>
                <c:pt idx="1073">
                  <c:v>5.5</c:v>
                </c:pt>
                <c:pt idx="1074">
                  <c:v>7.5</c:v>
                </c:pt>
                <c:pt idx="1075">
                  <c:v>6.4</c:v>
                </c:pt>
                <c:pt idx="1076">
                  <c:v>5.6</c:v>
                </c:pt>
                <c:pt idx="1077">
                  <c:v>7.5</c:v>
                </c:pt>
                <c:pt idx="1078">
                  <c:v>6.8</c:v>
                </c:pt>
                <c:pt idx="1079">
                  <c:v>6.8</c:v>
                </c:pt>
                <c:pt idx="1080">
                  <c:v>6</c:v>
                </c:pt>
                <c:pt idx="1081">
                  <c:v>7.3</c:v>
                </c:pt>
                <c:pt idx="1082">
                  <c:v>6</c:v>
                </c:pt>
                <c:pt idx="1083">
                  <c:v>7</c:v>
                </c:pt>
                <c:pt idx="1084">
                  <c:v>5.0999999999999996</c:v>
                </c:pt>
                <c:pt idx="1085">
                  <c:v>6.8</c:v>
                </c:pt>
                <c:pt idx="1086">
                  <c:v>6.5</c:v>
                </c:pt>
                <c:pt idx="1087">
                  <c:v>6.6</c:v>
                </c:pt>
                <c:pt idx="1088">
                  <c:v>7.2</c:v>
                </c:pt>
                <c:pt idx="1089">
                  <c:v>7</c:v>
                </c:pt>
                <c:pt idx="1090">
                  <c:v>7</c:v>
                </c:pt>
                <c:pt idx="1091">
                  <c:v>5.9</c:v>
                </c:pt>
                <c:pt idx="1092">
                  <c:v>5.4</c:v>
                </c:pt>
                <c:pt idx="1093">
                  <c:v>6.6</c:v>
                </c:pt>
                <c:pt idx="1094">
                  <c:v>7</c:v>
                </c:pt>
                <c:pt idx="1095">
                  <c:v>6.5</c:v>
                </c:pt>
                <c:pt idx="1096">
                  <c:v>6.3</c:v>
                </c:pt>
                <c:pt idx="1097">
                  <c:v>6.5</c:v>
                </c:pt>
                <c:pt idx="1098">
                  <c:v>6.5</c:v>
                </c:pt>
                <c:pt idx="1099">
                  <c:v>5.8</c:v>
                </c:pt>
                <c:pt idx="1100">
                  <c:v>6.6</c:v>
                </c:pt>
                <c:pt idx="1101">
                  <c:v>5.4</c:v>
                </c:pt>
                <c:pt idx="1102">
                  <c:v>6.1</c:v>
                </c:pt>
                <c:pt idx="1103">
                  <c:v>4</c:v>
                </c:pt>
                <c:pt idx="1104">
                  <c:v>7.6</c:v>
                </c:pt>
                <c:pt idx="1105">
                  <c:v>7.9</c:v>
                </c:pt>
                <c:pt idx="1106">
                  <c:v>5.3</c:v>
                </c:pt>
                <c:pt idx="1107">
                  <c:v>6.6</c:v>
                </c:pt>
                <c:pt idx="1108">
                  <c:v>6.3</c:v>
                </c:pt>
                <c:pt idx="1109">
                  <c:v>7.2</c:v>
                </c:pt>
                <c:pt idx="1110">
                  <c:v>7</c:v>
                </c:pt>
                <c:pt idx="1111">
                  <c:v>6.9</c:v>
                </c:pt>
                <c:pt idx="1112">
                  <c:v>5.2</c:v>
                </c:pt>
                <c:pt idx="1113">
                  <c:v>8.1</c:v>
                </c:pt>
                <c:pt idx="1114">
                  <c:v>6.6</c:v>
                </c:pt>
                <c:pt idx="1115">
                  <c:v>6.2</c:v>
                </c:pt>
                <c:pt idx="1116">
                  <c:v>7.2</c:v>
                </c:pt>
                <c:pt idx="1117">
                  <c:v>7.3</c:v>
                </c:pt>
                <c:pt idx="1118">
                  <c:v>6.7</c:v>
                </c:pt>
                <c:pt idx="1119">
                  <c:v>6.4</c:v>
                </c:pt>
                <c:pt idx="1120">
                  <c:v>7.8</c:v>
                </c:pt>
                <c:pt idx="1121">
                  <c:v>6.4</c:v>
                </c:pt>
                <c:pt idx="1122">
                  <c:v>4.0999999999999996</c:v>
                </c:pt>
                <c:pt idx="1123">
                  <c:v>4.0999999999999996</c:v>
                </c:pt>
                <c:pt idx="1124">
                  <c:v>7.4</c:v>
                </c:pt>
                <c:pt idx="1125">
                  <c:v>5.8</c:v>
                </c:pt>
                <c:pt idx="1126">
                  <c:v>7.6</c:v>
                </c:pt>
                <c:pt idx="1127">
                  <c:v>7.2</c:v>
                </c:pt>
                <c:pt idx="1128">
                  <c:v>7.8</c:v>
                </c:pt>
                <c:pt idx="1129">
                  <c:v>7.7</c:v>
                </c:pt>
                <c:pt idx="1130">
                  <c:v>6.4</c:v>
                </c:pt>
                <c:pt idx="1131">
                  <c:v>5.0999999999999996</c:v>
                </c:pt>
                <c:pt idx="1132">
                  <c:v>5.5</c:v>
                </c:pt>
                <c:pt idx="1133">
                  <c:v>7.4</c:v>
                </c:pt>
                <c:pt idx="1134">
                  <c:v>6</c:v>
                </c:pt>
                <c:pt idx="1135">
                  <c:v>7.5</c:v>
                </c:pt>
                <c:pt idx="1136">
                  <c:v>7</c:v>
                </c:pt>
                <c:pt idx="1137">
                  <c:v>7.5</c:v>
                </c:pt>
                <c:pt idx="1138">
                  <c:v>7.3</c:v>
                </c:pt>
                <c:pt idx="1139">
                  <c:v>5.7</c:v>
                </c:pt>
                <c:pt idx="1140">
                  <c:v>7.3</c:v>
                </c:pt>
                <c:pt idx="1141">
                  <c:v>7.2</c:v>
                </c:pt>
                <c:pt idx="1142">
                  <c:v>5.9</c:v>
                </c:pt>
                <c:pt idx="1143">
                  <c:v>7.8</c:v>
                </c:pt>
                <c:pt idx="1144">
                  <c:v>7.7</c:v>
                </c:pt>
                <c:pt idx="1145">
                  <c:v>8.1</c:v>
                </c:pt>
                <c:pt idx="1146">
                  <c:v>6.6</c:v>
                </c:pt>
                <c:pt idx="1147">
                  <c:v>7.1</c:v>
                </c:pt>
                <c:pt idx="1148">
                  <c:v>5.9</c:v>
                </c:pt>
                <c:pt idx="1149">
                  <c:v>8</c:v>
                </c:pt>
                <c:pt idx="1150">
                  <c:v>4.5999999999999996</c:v>
                </c:pt>
                <c:pt idx="1151">
                  <c:v>6.1</c:v>
                </c:pt>
                <c:pt idx="1152">
                  <c:v>7.2</c:v>
                </c:pt>
                <c:pt idx="1153">
                  <c:v>6.4</c:v>
                </c:pt>
                <c:pt idx="1154">
                  <c:v>6</c:v>
                </c:pt>
                <c:pt idx="1155">
                  <c:v>5.2</c:v>
                </c:pt>
                <c:pt idx="1156">
                  <c:v>7.6</c:v>
                </c:pt>
                <c:pt idx="1157">
                  <c:v>6.4</c:v>
                </c:pt>
                <c:pt idx="1158">
                  <c:v>6.1</c:v>
                </c:pt>
                <c:pt idx="1159">
                  <c:v>6.1</c:v>
                </c:pt>
                <c:pt idx="1160">
                  <c:v>5.2</c:v>
                </c:pt>
                <c:pt idx="1161">
                  <c:v>7.7</c:v>
                </c:pt>
                <c:pt idx="1162">
                  <c:v>7.3</c:v>
                </c:pt>
                <c:pt idx="1163">
                  <c:v>6.9</c:v>
                </c:pt>
                <c:pt idx="1164">
                  <c:v>8.5</c:v>
                </c:pt>
                <c:pt idx="1165">
                  <c:v>6.3</c:v>
                </c:pt>
                <c:pt idx="1166">
                  <c:v>5.9</c:v>
                </c:pt>
                <c:pt idx="1167">
                  <c:v>7.8</c:v>
                </c:pt>
                <c:pt idx="1168">
                  <c:v>6.7</c:v>
                </c:pt>
                <c:pt idx="1169">
                  <c:v>6.4</c:v>
                </c:pt>
                <c:pt idx="1170">
                  <c:v>5.9</c:v>
                </c:pt>
                <c:pt idx="1171">
                  <c:v>6.6</c:v>
                </c:pt>
                <c:pt idx="1172">
                  <c:v>6.8</c:v>
                </c:pt>
                <c:pt idx="1173">
                  <c:v>6.5</c:v>
                </c:pt>
                <c:pt idx="1174">
                  <c:v>6.6</c:v>
                </c:pt>
                <c:pt idx="1175">
                  <c:v>5.8</c:v>
                </c:pt>
                <c:pt idx="1176">
                  <c:v>6.9</c:v>
                </c:pt>
                <c:pt idx="1177">
                  <c:v>7.1</c:v>
                </c:pt>
                <c:pt idx="1178">
                  <c:v>5.8</c:v>
                </c:pt>
                <c:pt idx="1179">
                  <c:v>7.2</c:v>
                </c:pt>
                <c:pt idx="1180">
                  <c:v>6</c:v>
                </c:pt>
                <c:pt idx="1181">
                  <c:v>4.7</c:v>
                </c:pt>
                <c:pt idx="1182">
                  <c:v>5.2</c:v>
                </c:pt>
                <c:pt idx="1183">
                  <c:v>5.5</c:v>
                </c:pt>
                <c:pt idx="1184">
                  <c:v>7</c:v>
                </c:pt>
                <c:pt idx="1185">
                  <c:v>5.8</c:v>
                </c:pt>
                <c:pt idx="1186">
                  <c:v>6.2</c:v>
                </c:pt>
                <c:pt idx="1187">
                  <c:v>6.5</c:v>
                </c:pt>
                <c:pt idx="1188">
                  <c:v>7.2</c:v>
                </c:pt>
                <c:pt idx="1189">
                  <c:v>5.0999999999999996</c:v>
                </c:pt>
                <c:pt idx="1190">
                  <c:v>4.7</c:v>
                </c:pt>
                <c:pt idx="1191">
                  <c:v>5.9</c:v>
                </c:pt>
                <c:pt idx="1192">
                  <c:v>5.8</c:v>
                </c:pt>
                <c:pt idx="1193">
                  <c:v>7.2</c:v>
                </c:pt>
                <c:pt idx="1194">
                  <c:v>6.2</c:v>
                </c:pt>
                <c:pt idx="1195">
                  <c:v>5.7</c:v>
                </c:pt>
                <c:pt idx="1196">
                  <c:v>6.1</c:v>
                </c:pt>
                <c:pt idx="1197">
                  <c:v>6</c:v>
                </c:pt>
                <c:pt idx="1198">
                  <c:v>6.9</c:v>
                </c:pt>
                <c:pt idx="1199">
                  <c:v>6.5</c:v>
                </c:pt>
                <c:pt idx="1200">
                  <c:v>5</c:v>
                </c:pt>
                <c:pt idx="1201">
                  <c:v>5.7</c:v>
                </c:pt>
                <c:pt idx="1202">
                  <c:v>7</c:v>
                </c:pt>
                <c:pt idx="1203">
                  <c:v>5.0999999999999996</c:v>
                </c:pt>
                <c:pt idx="1204">
                  <c:v>5.3</c:v>
                </c:pt>
                <c:pt idx="1205">
                  <c:v>4.4000000000000004</c:v>
                </c:pt>
                <c:pt idx="1206">
                  <c:v>4.7</c:v>
                </c:pt>
                <c:pt idx="1207">
                  <c:v>6.7</c:v>
                </c:pt>
                <c:pt idx="1208">
                  <c:v>6.7</c:v>
                </c:pt>
                <c:pt idx="1209">
                  <c:v>5.7</c:v>
                </c:pt>
                <c:pt idx="1210">
                  <c:v>7.4</c:v>
                </c:pt>
                <c:pt idx="1211">
                  <c:v>6.1</c:v>
                </c:pt>
                <c:pt idx="1212">
                  <c:v>6.4</c:v>
                </c:pt>
                <c:pt idx="1213">
                  <c:v>6.2</c:v>
                </c:pt>
                <c:pt idx="1214">
                  <c:v>6.2</c:v>
                </c:pt>
                <c:pt idx="1215">
                  <c:v>5.9</c:v>
                </c:pt>
                <c:pt idx="1216">
                  <c:v>4</c:v>
                </c:pt>
                <c:pt idx="1217">
                  <c:v>6.2</c:v>
                </c:pt>
                <c:pt idx="1218">
                  <c:v>4.5999999999999996</c:v>
                </c:pt>
                <c:pt idx="1219">
                  <c:v>6.4</c:v>
                </c:pt>
                <c:pt idx="1220">
                  <c:v>5.9</c:v>
                </c:pt>
                <c:pt idx="1221">
                  <c:v>5.0999999999999996</c:v>
                </c:pt>
                <c:pt idx="1222">
                  <c:v>7.6</c:v>
                </c:pt>
                <c:pt idx="1223">
                  <c:v>4.2</c:v>
                </c:pt>
                <c:pt idx="1224">
                  <c:v>7.8</c:v>
                </c:pt>
                <c:pt idx="1225">
                  <c:v>5.8</c:v>
                </c:pt>
                <c:pt idx="1226">
                  <c:v>5.9</c:v>
                </c:pt>
                <c:pt idx="1227">
                  <c:v>8.4</c:v>
                </c:pt>
                <c:pt idx="1228">
                  <c:v>4.8</c:v>
                </c:pt>
                <c:pt idx="1229">
                  <c:v>6.2</c:v>
                </c:pt>
                <c:pt idx="1230">
                  <c:v>6.5</c:v>
                </c:pt>
                <c:pt idx="1231">
                  <c:v>6.3</c:v>
                </c:pt>
                <c:pt idx="1232">
                  <c:v>3.3</c:v>
                </c:pt>
                <c:pt idx="1233">
                  <c:v>5.9</c:v>
                </c:pt>
                <c:pt idx="1234">
                  <c:v>6</c:v>
                </c:pt>
                <c:pt idx="1235">
                  <c:v>5.8</c:v>
                </c:pt>
                <c:pt idx="1236">
                  <c:v>4.7</c:v>
                </c:pt>
                <c:pt idx="1237">
                  <c:v>4.0999999999999996</c:v>
                </c:pt>
                <c:pt idx="1238">
                  <c:v>6.8</c:v>
                </c:pt>
                <c:pt idx="1239">
                  <c:v>6.2</c:v>
                </c:pt>
                <c:pt idx="1240">
                  <c:v>4.5</c:v>
                </c:pt>
                <c:pt idx="1241">
                  <c:v>5.8</c:v>
                </c:pt>
                <c:pt idx="1242">
                  <c:v>7.3</c:v>
                </c:pt>
                <c:pt idx="1243">
                  <c:v>5.9</c:v>
                </c:pt>
                <c:pt idx="1244">
                  <c:v>4.4000000000000004</c:v>
                </c:pt>
                <c:pt idx="1245">
                  <c:v>5.8</c:v>
                </c:pt>
                <c:pt idx="1246">
                  <c:v>5.0999999999999996</c:v>
                </c:pt>
                <c:pt idx="1247">
                  <c:v>6.9</c:v>
                </c:pt>
                <c:pt idx="1248">
                  <c:v>6.2</c:v>
                </c:pt>
                <c:pt idx="1249">
                  <c:v>6.9</c:v>
                </c:pt>
                <c:pt idx="1250">
                  <c:v>7.3</c:v>
                </c:pt>
                <c:pt idx="1251">
                  <c:v>7.1</c:v>
                </c:pt>
                <c:pt idx="1252">
                  <c:v>6</c:v>
                </c:pt>
                <c:pt idx="1253">
                  <c:v>7</c:v>
                </c:pt>
                <c:pt idx="1254">
                  <c:v>7.6</c:v>
                </c:pt>
                <c:pt idx="1255">
                  <c:v>7.1</c:v>
                </c:pt>
                <c:pt idx="1256">
                  <c:v>6.7</c:v>
                </c:pt>
                <c:pt idx="1257">
                  <c:v>7</c:v>
                </c:pt>
                <c:pt idx="1258">
                  <c:v>8</c:v>
                </c:pt>
                <c:pt idx="1259">
                  <c:v>5.3</c:v>
                </c:pt>
                <c:pt idx="1260">
                  <c:v>4.9000000000000004</c:v>
                </c:pt>
                <c:pt idx="1261">
                  <c:v>6.4</c:v>
                </c:pt>
                <c:pt idx="1262">
                  <c:v>7.4</c:v>
                </c:pt>
                <c:pt idx="1263">
                  <c:v>6.1</c:v>
                </c:pt>
                <c:pt idx="1264">
                  <c:v>6.5</c:v>
                </c:pt>
                <c:pt idx="1265">
                  <c:v>5.7</c:v>
                </c:pt>
                <c:pt idx="1266">
                  <c:v>5.0999999999999996</c:v>
                </c:pt>
                <c:pt idx="1267">
                  <c:v>6.6</c:v>
                </c:pt>
                <c:pt idx="1268">
                  <c:v>6.5</c:v>
                </c:pt>
                <c:pt idx="1269">
                  <c:v>6.9</c:v>
                </c:pt>
                <c:pt idx="1270">
                  <c:v>7.6</c:v>
                </c:pt>
                <c:pt idx="1271">
                  <c:v>5.6</c:v>
                </c:pt>
                <c:pt idx="1272">
                  <c:v>6.2</c:v>
                </c:pt>
                <c:pt idx="1273">
                  <c:v>4.4000000000000004</c:v>
                </c:pt>
                <c:pt idx="1274">
                  <c:v>5.6</c:v>
                </c:pt>
                <c:pt idx="1275">
                  <c:v>5.5</c:v>
                </c:pt>
                <c:pt idx="1276">
                  <c:v>6.7</c:v>
                </c:pt>
                <c:pt idx="1277">
                  <c:v>6.1</c:v>
                </c:pt>
                <c:pt idx="1278">
                  <c:v>6.2</c:v>
                </c:pt>
                <c:pt idx="1279">
                  <c:v>7.3</c:v>
                </c:pt>
                <c:pt idx="1280">
                  <c:v>6.6</c:v>
                </c:pt>
                <c:pt idx="1281">
                  <c:v>8.1999999999999993</c:v>
                </c:pt>
                <c:pt idx="1282">
                  <c:v>6.4</c:v>
                </c:pt>
                <c:pt idx="1283">
                  <c:v>6.4</c:v>
                </c:pt>
                <c:pt idx="1284">
                  <c:v>5.2</c:v>
                </c:pt>
                <c:pt idx="1285">
                  <c:v>6.5</c:v>
                </c:pt>
                <c:pt idx="1286">
                  <c:v>7.1</c:v>
                </c:pt>
                <c:pt idx="1287">
                  <c:v>7.3</c:v>
                </c:pt>
                <c:pt idx="1288">
                  <c:v>5.2</c:v>
                </c:pt>
                <c:pt idx="1289">
                  <c:v>7.7</c:v>
                </c:pt>
                <c:pt idx="1290">
                  <c:v>7.6</c:v>
                </c:pt>
                <c:pt idx="1291">
                  <c:v>5.7</c:v>
                </c:pt>
                <c:pt idx="1292">
                  <c:v>7</c:v>
                </c:pt>
                <c:pt idx="1293">
                  <c:v>6</c:v>
                </c:pt>
                <c:pt idx="1294">
                  <c:v>8.1</c:v>
                </c:pt>
                <c:pt idx="1295">
                  <c:v>8</c:v>
                </c:pt>
                <c:pt idx="1296">
                  <c:v>5.6</c:v>
                </c:pt>
                <c:pt idx="1297">
                  <c:v>6.1</c:v>
                </c:pt>
                <c:pt idx="1298">
                  <c:v>6.9</c:v>
                </c:pt>
                <c:pt idx="1299">
                  <c:v>5.2</c:v>
                </c:pt>
                <c:pt idx="1300">
                  <c:v>7</c:v>
                </c:pt>
                <c:pt idx="1301">
                  <c:v>6.3</c:v>
                </c:pt>
                <c:pt idx="1302">
                  <c:v>7</c:v>
                </c:pt>
                <c:pt idx="1303">
                  <c:v>6.9</c:v>
                </c:pt>
                <c:pt idx="1304">
                  <c:v>6.2</c:v>
                </c:pt>
                <c:pt idx="1305">
                  <c:v>6.4</c:v>
                </c:pt>
                <c:pt idx="1306">
                  <c:v>6.4</c:v>
                </c:pt>
                <c:pt idx="1307">
                  <c:v>5.7</c:v>
                </c:pt>
                <c:pt idx="1308">
                  <c:v>6.1</c:v>
                </c:pt>
                <c:pt idx="1309">
                  <c:v>5.4</c:v>
                </c:pt>
                <c:pt idx="1310">
                  <c:v>6.7</c:v>
                </c:pt>
                <c:pt idx="1311">
                  <c:v>6.8</c:v>
                </c:pt>
                <c:pt idx="1312">
                  <c:v>6</c:v>
                </c:pt>
                <c:pt idx="1313">
                  <c:v>7.8</c:v>
                </c:pt>
                <c:pt idx="1314">
                  <c:v>5.3</c:v>
                </c:pt>
                <c:pt idx="1315">
                  <c:v>4.5</c:v>
                </c:pt>
                <c:pt idx="1316">
                  <c:v>5.4</c:v>
                </c:pt>
                <c:pt idx="1317">
                  <c:v>7.8</c:v>
                </c:pt>
                <c:pt idx="1318">
                  <c:v>7.2</c:v>
                </c:pt>
                <c:pt idx="1319">
                  <c:v>6.6</c:v>
                </c:pt>
                <c:pt idx="1320">
                  <c:v>7.6</c:v>
                </c:pt>
                <c:pt idx="1321">
                  <c:v>5.9</c:v>
                </c:pt>
                <c:pt idx="1322">
                  <c:v>6.7</c:v>
                </c:pt>
                <c:pt idx="1323">
                  <c:v>7.7</c:v>
                </c:pt>
                <c:pt idx="1324">
                  <c:v>5.4</c:v>
                </c:pt>
                <c:pt idx="1325">
                  <c:v>6.9</c:v>
                </c:pt>
                <c:pt idx="1326">
                  <c:v>7.7</c:v>
                </c:pt>
                <c:pt idx="1327">
                  <c:v>6.8</c:v>
                </c:pt>
                <c:pt idx="1328">
                  <c:v>6.4</c:v>
                </c:pt>
                <c:pt idx="1329">
                  <c:v>5.7</c:v>
                </c:pt>
                <c:pt idx="1330">
                  <c:v>7.3</c:v>
                </c:pt>
                <c:pt idx="1331">
                  <c:v>6.8</c:v>
                </c:pt>
                <c:pt idx="1332">
                  <c:v>6.3</c:v>
                </c:pt>
                <c:pt idx="1333">
                  <c:v>5.9</c:v>
                </c:pt>
                <c:pt idx="1334">
                  <c:v>7.4</c:v>
                </c:pt>
                <c:pt idx="1335">
                  <c:v>8.3000000000000007</c:v>
                </c:pt>
                <c:pt idx="1336">
                  <c:v>6.2</c:v>
                </c:pt>
                <c:pt idx="1337">
                  <c:v>6.3</c:v>
                </c:pt>
                <c:pt idx="1338">
                  <c:v>5.8</c:v>
                </c:pt>
                <c:pt idx="1339">
                  <c:v>7.5</c:v>
                </c:pt>
                <c:pt idx="1340">
                  <c:v>6.3</c:v>
                </c:pt>
                <c:pt idx="1341">
                  <c:v>6.4</c:v>
                </c:pt>
                <c:pt idx="1342">
                  <c:v>7.2</c:v>
                </c:pt>
                <c:pt idx="1343">
                  <c:v>6.3</c:v>
                </c:pt>
                <c:pt idx="1344">
                  <c:v>6.9</c:v>
                </c:pt>
                <c:pt idx="1345">
                  <c:v>6.6</c:v>
                </c:pt>
                <c:pt idx="1346">
                  <c:v>6</c:v>
                </c:pt>
                <c:pt idx="1347">
                  <c:v>7.5</c:v>
                </c:pt>
                <c:pt idx="1348">
                  <c:v>7.7</c:v>
                </c:pt>
                <c:pt idx="1349">
                  <c:v>6.2</c:v>
                </c:pt>
                <c:pt idx="1350">
                  <c:v>5.4</c:v>
                </c:pt>
                <c:pt idx="1351">
                  <c:v>6.6</c:v>
                </c:pt>
                <c:pt idx="1352">
                  <c:v>5.3</c:v>
                </c:pt>
                <c:pt idx="1353">
                  <c:v>5.6</c:v>
                </c:pt>
                <c:pt idx="1354">
                  <c:v>5.9</c:v>
                </c:pt>
                <c:pt idx="1355">
                  <c:v>7.8</c:v>
                </c:pt>
                <c:pt idx="1356">
                  <c:v>6.7</c:v>
                </c:pt>
                <c:pt idx="1357">
                  <c:v>7.4</c:v>
                </c:pt>
                <c:pt idx="1358">
                  <c:v>6.2</c:v>
                </c:pt>
                <c:pt idx="1359">
                  <c:v>5.4</c:v>
                </c:pt>
                <c:pt idx="1360">
                  <c:v>6.7</c:v>
                </c:pt>
                <c:pt idx="1361">
                  <c:v>5.3</c:v>
                </c:pt>
                <c:pt idx="1362">
                  <c:v>5.9</c:v>
                </c:pt>
                <c:pt idx="1363">
                  <c:v>4.8</c:v>
                </c:pt>
                <c:pt idx="1364">
                  <c:v>3.8</c:v>
                </c:pt>
                <c:pt idx="1365">
                  <c:v>8.5</c:v>
                </c:pt>
                <c:pt idx="1366">
                  <c:v>6.8</c:v>
                </c:pt>
                <c:pt idx="1367">
                  <c:v>6.8</c:v>
                </c:pt>
                <c:pt idx="1368">
                  <c:v>5.3</c:v>
                </c:pt>
                <c:pt idx="1369">
                  <c:v>7.3</c:v>
                </c:pt>
                <c:pt idx="1370">
                  <c:v>6.6</c:v>
                </c:pt>
                <c:pt idx="1371">
                  <c:v>6.2</c:v>
                </c:pt>
                <c:pt idx="1372">
                  <c:v>5.2</c:v>
                </c:pt>
                <c:pt idx="1373">
                  <c:v>6.2</c:v>
                </c:pt>
                <c:pt idx="1374">
                  <c:v>6.2</c:v>
                </c:pt>
                <c:pt idx="1375">
                  <c:v>6.6</c:v>
                </c:pt>
                <c:pt idx="1376">
                  <c:v>6.2</c:v>
                </c:pt>
                <c:pt idx="1377">
                  <c:v>5.0999999999999996</c:v>
                </c:pt>
                <c:pt idx="1378">
                  <c:v>6.6</c:v>
                </c:pt>
                <c:pt idx="1379">
                  <c:v>6.1</c:v>
                </c:pt>
                <c:pt idx="1380">
                  <c:v>6.6</c:v>
                </c:pt>
                <c:pt idx="1381">
                  <c:v>5.9</c:v>
                </c:pt>
                <c:pt idx="1382">
                  <c:v>6.3</c:v>
                </c:pt>
                <c:pt idx="1383">
                  <c:v>7.1</c:v>
                </c:pt>
                <c:pt idx="1384">
                  <c:v>5</c:v>
                </c:pt>
                <c:pt idx="1385">
                  <c:v>5.6</c:v>
                </c:pt>
                <c:pt idx="1386">
                  <c:v>7.4</c:v>
                </c:pt>
                <c:pt idx="1387">
                  <c:v>4.5</c:v>
                </c:pt>
                <c:pt idx="1388">
                  <c:v>6.2</c:v>
                </c:pt>
                <c:pt idx="1389">
                  <c:v>5</c:v>
                </c:pt>
                <c:pt idx="1390">
                  <c:v>6.5</c:v>
                </c:pt>
                <c:pt idx="1391">
                  <c:v>5.0999999999999996</c:v>
                </c:pt>
                <c:pt idx="1392">
                  <c:v>6.5</c:v>
                </c:pt>
                <c:pt idx="1393">
                  <c:v>6.2</c:v>
                </c:pt>
                <c:pt idx="1394">
                  <c:v>6.3</c:v>
                </c:pt>
                <c:pt idx="1395">
                  <c:v>3.8</c:v>
                </c:pt>
                <c:pt idx="1396">
                  <c:v>6.2</c:v>
                </c:pt>
                <c:pt idx="1397">
                  <c:v>5.7</c:v>
                </c:pt>
                <c:pt idx="1398">
                  <c:v>6.7</c:v>
                </c:pt>
                <c:pt idx="1399">
                  <c:v>6.8</c:v>
                </c:pt>
                <c:pt idx="1400">
                  <c:v>6</c:v>
                </c:pt>
                <c:pt idx="1401">
                  <c:v>7.3</c:v>
                </c:pt>
                <c:pt idx="1402">
                  <c:v>5.5</c:v>
                </c:pt>
                <c:pt idx="1403">
                  <c:v>6.7</c:v>
                </c:pt>
                <c:pt idx="1404">
                  <c:v>4.8</c:v>
                </c:pt>
                <c:pt idx="1405">
                  <c:v>5.7</c:v>
                </c:pt>
                <c:pt idx="1406">
                  <c:v>5.0999999999999996</c:v>
                </c:pt>
                <c:pt idx="1407">
                  <c:v>6</c:v>
                </c:pt>
                <c:pt idx="1408">
                  <c:v>4.2</c:v>
                </c:pt>
                <c:pt idx="1409">
                  <c:v>7.4</c:v>
                </c:pt>
                <c:pt idx="1410">
                  <c:v>4.5999999999999996</c:v>
                </c:pt>
                <c:pt idx="1411">
                  <c:v>6.9</c:v>
                </c:pt>
                <c:pt idx="1412">
                  <c:v>6.9</c:v>
                </c:pt>
                <c:pt idx="1413">
                  <c:v>8</c:v>
                </c:pt>
                <c:pt idx="1414">
                  <c:v>6.4</c:v>
                </c:pt>
                <c:pt idx="1415">
                  <c:v>6.3</c:v>
                </c:pt>
                <c:pt idx="1416">
                  <c:v>6.8</c:v>
                </c:pt>
                <c:pt idx="1417">
                  <c:v>6.8</c:v>
                </c:pt>
                <c:pt idx="1418">
                  <c:v>5.4</c:v>
                </c:pt>
                <c:pt idx="1419">
                  <c:v>7.2</c:v>
                </c:pt>
                <c:pt idx="1420">
                  <c:v>7.3</c:v>
                </c:pt>
                <c:pt idx="1421">
                  <c:v>5.2</c:v>
                </c:pt>
                <c:pt idx="1422">
                  <c:v>5.5</c:v>
                </c:pt>
                <c:pt idx="1423">
                  <c:v>7.7</c:v>
                </c:pt>
                <c:pt idx="1424">
                  <c:v>7.1</c:v>
                </c:pt>
                <c:pt idx="1425">
                  <c:v>5.3</c:v>
                </c:pt>
                <c:pt idx="1426">
                  <c:v>5.6</c:v>
                </c:pt>
                <c:pt idx="1427">
                  <c:v>5.7</c:v>
                </c:pt>
                <c:pt idx="1428">
                  <c:v>7.1</c:v>
                </c:pt>
                <c:pt idx="1429">
                  <c:v>7.6</c:v>
                </c:pt>
                <c:pt idx="1430">
                  <c:v>5.5</c:v>
                </c:pt>
                <c:pt idx="1431">
                  <c:v>5.0999999999999996</c:v>
                </c:pt>
                <c:pt idx="1432">
                  <c:v>4.9000000000000004</c:v>
                </c:pt>
                <c:pt idx="1433">
                  <c:v>6.5</c:v>
                </c:pt>
                <c:pt idx="1434">
                  <c:v>5.6</c:v>
                </c:pt>
                <c:pt idx="1435">
                  <c:v>5.3</c:v>
                </c:pt>
                <c:pt idx="1436">
                  <c:v>6.5</c:v>
                </c:pt>
                <c:pt idx="1437">
                  <c:v>6.8</c:v>
                </c:pt>
                <c:pt idx="1438">
                  <c:v>6.5</c:v>
                </c:pt>
                <c:pt idx="1439">
                  <c:v>6</c:v>
                </c:pt>
                <c:pt idx="1440">
                  <c:v>8.4</c:v>
                </c:pt>
                <c:pt idx="1441">
                  <c:v>6</c:v>
                </c:pt>
                <c:pt idx="1442">
                  <c:v>7.6</c:v>
                </c:pt>
                <c:pt idx="1443">
                  <c:v>6.9</c:v>
                </c:pt>
                <c:pt idx="1444">
                  <c:v>6.4</c:v>
                </c:pt>
                <c:pt idx="1445">
                  <c:v>5.0999999999999996</c:v>
                </c:pt>
                <c:pt idx="1446">
                  <c:v>7</c:v>
                </c:pt>
                <c:pt idx="1447">
                  <c:v>5.7</c:v>
                </c:pt>
                <c:pt idx="1448">
                  <c:v>6.8</c:v>
                </c:pt>
                <c:pt idx="1449">
                  <c:v>6.7</c:v>
                </c:pt>
                <c:pt idx="1450">
                  <c:v>6.2</c:v>
                </c:pt>
                <c:pt idx="1451">
                  <c:v>7.2</c:v>
                </c:pt>
                <c:pt idx="1452">
                  <c:v>6.2</c:v>
                </c:pt>
                <c:pt idx="1453">
                  <c:v>5.6</c:v>
                </c:pt>
                <c:pt idx="1454">
                  <c:v>4.4000000000000004</c:v>
                </c:pt>
                <c:pt idx="1455">
                  <c:v>7.5</c:v>
                </c:pt>
                <c:pt idx="1456">
                  <c:v>7.1</c:v>
                </c:pt>
                <c:pt idx="1457">
                  <c:v>6.4</c:v>
                </c:pt>
                <c:pt idx="1458">
                  <c:v>7.1</c:v>
                </c:pt>
                <c:pt idx="1459">
                  <c:v>6.9</c:v>
                </c:pt>
                <c:pt idx="1460">
                  <c:v>7.5</c:v>
                </c:pt>
                <c:pt idx="1461">
                  <c:v>6.3</c:v>
                </c:pt>
                <c:pt idx="1462">
                  <c:v>6.4</c:v>
                </c:pt>
                <c:pt idx="1463">
                  <c:v>5.9</c:v>
                </c:pt>
                <c:pt idx="1464">
                  <c:v>6.8</c:v>
                </c:pt>
                <c:pt idx="1465">
                  <c:v>6.3</c:v>
                </c:pt>
                <c:pt idx="1466">
                  <c:v>3.6</c:v>
                </c:pt>
                <c:pt idx="1467">
                  <c:v>5.3</c:v>
                </c:pt>
                <c:pt idx="1468">
                  <c:v>5.9</c:v>
                </c:pt>
                <c:pt idx="1469">
                  <c:v>6.9</c:v>
                </c:pt>
                <c:pt idx="1470">
                  <c:v>6.9</c:v>
                </c:pt>
                <c:pt idx="1471">
                  <c:v>6.1</c:v>
                </c:pt>
                <c:pt idx="1472">
                  <c:v>8.5</c:v>
                </c:pt>
                <c:pt idx="1473">
                  <c:v>6.3</c:v>
                </c:pt>
                <c:pt idx="1474">
                  <c:v>7.3</c:v>
                </c:pt>
                <c:pt idx="1475">
                  <c:v>6.3</c:v>
                </c:pt>
                <c:pt idx="1476">
                  <c:v>7.2</c:v>
                </c:pt>
                <c:pt idx="1477">
                  <c:v>7.3</c:v>
                </c:pt>
                <c:pt idx="1478">
                  <c:v>6.3</c:v>
                </c:pt>
                <c:pt idx="1479">
                  <c:v>8.1</c:v>
                </c:pt>
                <c:pt idx="1480">
                  <c:v>6.9</c:v>
                </c:pt>
                <c:pt idx="1481">
                  <c:v>6.3</c:v>
                </c:pt>
                <c:pt idx="1482">
                  <c:v>7.3</c:v>
                </c:pt>
                <c:pt idx="1483">
                  <c:v>5.5</c:v>
                </c:pt>
                <c:pt idx="1484">
                  <c:v>6.1</c:v>
                </c:pt>
                <c:pt idx="1485">
                  <c:v>6.9</c:v>
                </c:pt>
                <c:pt idx="1486">
                  <c:v>7.2</c:v>
                </c:pt>
                <c:pt idx="1487">
                  <c:v>6.4</c:v>
                </c:pt>
                <c:pt idx="1488">
                  <c:v>6.4</c:v>
                </c:pt>
                <c:pt idx="1489">
                  <c:v>8.3000000000000007</c:v>
                </c:pt>
                <c:pt idx="1490">
                  <c:v>7.2</c:v>
                </c:pt>
                <c:pt idx="1491">
                  <c:v>6.8</c:v>
                </c:pt>
                <c:pt idx="1492">
                  <c:v>6.5</c:v>
                </c:pt>
                <c:pt idx="1493">
                  <c:v>7.8</c:v>
                </c:pt>
                <c:pt idx="1494">
                  <c:v>7.6</c:v>
                </c:pt>
                <c:pt idx="1495">
                  <c:v>7.2</c:v>
                </c:pt>
                <c:pt idx="1496">
                  <c:v>6.7</c:v>
                </c:pt>
                <c:pt idx="1497">
                  <c:v>6.8</c:v>
                </c:pt>
                <c:pt idx="1498">
                  <c:v>6.3</c:v>
                </c:pt>
                <c:pt idx="1499">
                  <c:v>6.2</c:v>
                </c:pt>
                <c:pt idx="1500">
                  <c:v>6.2</c:v>
                </c:pt>
                <c:pt idx="1501">
                  <c:v>8.6</c:v>
                </c:pt>
                <c:pt idx="1502">
                  <c:v>8</c:v>
                </c:pt>
                <c:pt idx="1503">
                  <c:v>7</c:v>
                </c:pt>
                <c:pt idx="1504">
                  <c:v>8</c:v>
                </c:pt>
                <c:pt idx="1505">
                  <c:v>8.1</c:v>
                </c:pt>
                <c:pt idx="1506">
                  <c:v>6.7</c:v>
                </c:pt>
                <c:pt idx="1507">
                  <c:v>7.9</c:v>
                </c:pt>
                <c:pt idx="1508">
                  <c:v>6.1</c:v>
                </c:pt>
                <c:pt idx="1509">
                  <c:v>4.2</c:v>
                </c:pt>
                <c:pt idx="1510">
                  <c:v>6.1</c:v>
                </c:pt>
                <c:pt idx="1511">
                  <c:v>6.6</c:v>
                </c:pt>
                <c:pt idx="1512">
                  <c:v>7.5</c:v>
                </c:pt>
                <c:pt idx="1513">
                  <c:v>7.4</c:v>
                </c:pt>
                <c:pt idx="1514">
                  <c:v>7.2</c:v>
                </c:pt>
                <c:pt idx="1515">
                  <c:v>6.9</c:v>
                </c:pt>
                <c:pt idx="1516">
                  <c:v>7.4</c:v>
                </c:pt>
                <c:pt idx="1517">
                  <c:v>5.4</c:v>
                </c:pt>
                <c:pt idx="1518">
                  <c:v>6.8</c:v>
                </c:pt>
                <c:pt idx="1519">
                  <c:v>6.3</c:v>
                </c:pt>
                <c:pt idx="1520">
                  <c:v>7.2</c:v>
                </c:pt>
                <c:pt idx="1521">
                  <c:v>6.9</c:v>
                </c:pt>
                <c:pt idx="1522">
                  <c:v>6</c:v>
                </c:pt>
                <c:pt idx="1523">
                  <c:v>5.9</c:v>
                </c:pt>
                <c:pt idx="1524">
                  <c:v>5.4</c:v>
                </c:pt>
                <c:pt idx="1525">
                  <c:v>5.9</c:v>
                </c:pt>
                <c:pt idx="1526">
                  <c:v>6.1</c:v>
                </c:pt>
                <c:pt idx="1527">
                  <c:v>7.7</c:v>
                </c:pt>
                <c:pt idx="1528">
                  <c:v>5.8</c:v>
                </c:pt>
                <c:pt idx="1529">
                  <c:v>7.6</c:v>
                </c:pt>
                <c:pt idx="1530">
                  <c:v>6.1</c:v>
                </c:pt>
                <c:pt idx="1531">
                  <c:v>5.4</c:v>
                </c:pt>
                <c:pt idx="1532">
                  <c:v>5.0999999999999996</c:v>
                </c:pt>
                <c:pt idx="1533">
                  <c:v>6.4</c:v>
                </c:pt>
                <c:pt idx="1534">
                  <c:v>6.3</c:v>
                </c:pt>
                <c:pt idx="1535">
                  <c:v>7.5</c:v>
                </c:pt>
                <c:pt idx="1536">
                  <c:v>7.1</c:v>
                </c:pt>
                <c:pt idx="1537">
                  <c:v>7.8</c:v>
                </c:pt>
                <c:pt idx="1538">
                  <c:v>6.5</c:v>
                </c:pt>
                <c:pt idx="1539">
                  <c:v>6.6</c:v>
                </c:pt>
                <c:pt idx="1540">
                  <c:v>7.4</c:v>
                </c:pt>
                <c:pt idx="1541">
                  <c:v>7.6</c:v>
                </c:pt>
                <c:pt idx="1542">
                  <c:v>7.5</c:v>
                </c:pt>
                <c:pt idx="1543">
                  <c:v>6.6</c:v>
                </c:pt>
                <c:pt idx="1544">
                  <c:v>7.2</c:v>
                </c:pt>
                <c:pt idx="1545">
                  <c:v>7.6</c:v>
                </c:pt>
                <c:pt idx="1546">
                  <c:v>6.2</c:v>
                </c:pt>
                <c:pt idx="1547">
                  <c:v>5.6</c:v>
                </c:pt>
                <c:pt idx="1548">
                  <c:v>7.6</c:v>
                </c:pt>
                <c:pt idx="1549">
                  <c:v>6.6</c:v>
                </c:pt>
                <c:pt idx="1550">
                  <c:v>7</c:v>
                </c:pt>
                <c:pt idx="1551">
                  <c:v>2.7</c:v>
                </c:pt>
                <c:pt idx="1552">
                  <c:v>7.6</c:v>
                </c:pt>
                <c:pt idx="1553">
                  <c:v>6.6</c:v>
                </c:pt>
                <c:pt idx="1554">
                  <c:v>6.9</c:v>
                </c:pt>
                <c:pt idx="1555">
                  <c:v>6.8</c:v>
                </c:pt>
                <c:pt idx="1556">
                  <c:v>3.7</c:v>
                </c:pt>
                <c:pt idx="1557">
                  <c:v>6.1</c:v>
                </c:pt>
                <c:pt idx="1558">
                  <c:v>5.9</c:v>
                </c:pt>
                <c:pt idx="1559">
                  <c:v>6.7</c:v>
                </c:pt>
                <c:pt idx="1560">
                  <c:v>6.9</c:v>
                </c:pt>
                <c:pt idx="1561">
                  <c:v>5.5</c:v>
                </c:pt>
                <c:pt idx="1562">
                  <c:v>7.1</c:v>
                </c:pt>
                <c:pt idx="1563">
                  <c:v>7.1</c:v>
                </c:pt>
                <c:pt idx="1564">
                  <c:v>7.3</c:v>
                </c:pt>
                <c:pt idx="1565">
                  <c:v>3.4</c:v>
                </c:pt>
                <c:pt idx="1566">
                  <c:v>6.8</c:v>
                </c:pt>
                <c:pt idx="1567">
                  <c:v>6.9</c:v>
                </c:pt>
                <c:pt idx="1568">
                  <c:v>7</c:v>
                </c:pt>
                <c:pt idx="1569">
                  <c:v>5.5</c:v>
                </c:pt>
                <c:pt idx="1570">
                  <c:v>5.0999999999999996</c:v>
                </c:pt>
                <c:pt idx="1571">
                  <c:v>6.2</c:v>
                </c:pt>
                <c:pt idx="1572">
                  <c:v>5.9</c:v>
                </c:pt>
                <c:pt idx="1573">
                  <c:v>5.2</c:v>
                </c:pt>
                <c:pt idx="1574">
                  <c:v>6.2</c:v>
                </c:pt>
                <c:pt idx="1575">
                  <c:v>5.5</c:v>
                </c:pt>
                <c:pt idx="1576">
                  <c:v>7.4</c:v>
                </c:pt>
                <c:pt idx="1577">
                  <c:v>4.4000000000000004</c:v>
                </c:pt>
                <c:pt idx="1578">
                  <c:v>6.3</c:v>
                </c:pt>
                <c:pt idx="1579">
                  <c:v>6.1</c:v>
                </c:pt>
                <c:pt idx="1580">
                  <c:v>5.3</c:v>
                </c:pt>
                <c:pt idx="1581">
                  <c:v>5.4</c:v>
                </c:pt>
                <c:pt idx="1582">
                  <c:v>6.7</c:v>
                </c:pt>
                <c:pt idx="1583">
                  <c:v>5.9</c:v>
                </c:pt>
                <c:pt idx="1584">
                  <c:v>7.3</c:v>
                </c:pt>
                <c:pt idx="1585">
                  <c:v>5.5</c:v>
                </c:pt>
                <c:pt idx="1586">
                  <c:v>5.8</c:v>
                </c:pt>
                <c:pt idx="1587">
                  <c:v>4.5999999999999996</c:v>
                </c:pt>
                <c:pt idx="1588">
                  <c:v>6.7</c:v>
                </c:pt>
                <c:pt idx="1589">
                  <c:v>5.0999999999999996</c:v>
                </c:pt>
                <c:pt idx="1590">
                  <c:v>5.6</c:v>
                </c:pt>
                <c:pt idx="1591">
                  <c:v>7</c:v>
                </c:pt>
                <c:pt idx="1592">
                  <c:v>6.4</c:v>
                </c:pt>
                <c:pt idx="1593">
                  <c:v>6.7</c:v>
                </c:pt>
                <c:pt idx="1594">
                  <c:v>4.0999999999999996</c:v>
                </c:pt>
                <c:pt idx="1595">
                  <c:v>5.5</c:v>
                </c:pt>
                <c:pt idx="1596">
                  <c:v>2.7</c:v>
                </c:pt>
                <c:pt idx="1597">
                  <c:v>6.4</c:v>
                </c:pt>
                <c:pt idx="1598">
                  <c:v>4.8</c:v>
                </c:pt>
                <c:pt idx="1599">
                  <c:v>6.1</c:v>
                </c:pt>
                <c:pt idx="1600">
                  <c:v>4.8</c:v>
                </c:pt>
                <c:pt idx="1601">
                  <c:v>7</c:v>
                </c:pt>
                <c:pt idx="1602">
                  <c:v>6.8</c:v>
                </c:pt>
                <c:pt idx="1603">
                  <c:v>5.6</c:v>
                </c:pt>
                <c:pt idx="1604">
                  <c:v>6.1</c:v>
                </c:pt>
                <c:pt idx="1605">
                  <c:v>7.9</c:v>
                </c:pt>
                <c:pt idx="1606">
                  <c:v>8.4</c:v>
                </c:pt>
                <c:pt idx="1607">
                  <c:v>6.5</c:v>
                </c:pt>
                <c:pt idx="1608">
                  <c:v>7.1</c:v>
                </c:pt>
                <c:pt idx="1609">
                  <c:v>6.6</c:v>
                </c:pt>
                <c:pt idx="1610">
                  <c:v>7</c:v>
                </c:pt>
                <c:pt idx="1611">
                  <c:v>5.6</c:v>
                </c:pt>
                <c:pt idx="1612">
                  <c:v>4.8</c:v>
                </c:pt>
                <c:pt idx="1613">
                  <c:v>7.5</c:v>
                </c:pt>
                <c:pt idx="1614">
                  <c:v>6</c:v>
                </c:pt>
                <c:pt idx="1615">
                  <c:v>6.8</c:v>
                </c:pt>
                <c:pt idx="1616">
                  <c:v>6.5</c:v>
                </c:pt>
                <c:pt idx="1617">
                  <c:v>7.9</c:v>
                </c:pt>
                <c:pt idx="1618">
                  <c:v>6.4</c:v>
                </c:pt>
                <c:pt idx="1619">
                  <c:v>5.8</c:v>
                </c:pt>
                <c:pt idx="1620">
                  <c:v>7.7</c:v>
                </c:pt>
                <c:pt idx="1621">
                  <c:v>5.3</c:v>
                </c:pt>
                <c:pt idx="1622">
                  <c:v>5.3</c:v>
                </c:pt>
                <c:pt idx="1623">
                  <c:v>7.5</c:v>
                </c:pt>
                <c:pt idx="1624">
                  <c:v>6.9</c:v>
                </c:pt>
                <c:pt idx="1625">
                  <c:v>4.9000000000000004</c:v>
                </c:pt>
                <c:pt idx="1626">
                  <c:v>7.1</c:v>
                </c:pt>
                <c:pt idx="1627">
                  <c:v>8</c:v>
                </c:pt>
                <c:pt idx="1628">
                  <c:v>7.9</c:v>
                </c:pt>
                <c:pt idx="1629">
                  <c:v>7.6</c:v>
                </c:pt>
                <c:pt idx="1630">
                  <c:v>5.9</c:v>
                </c:pt>
                <c:pt idx="1631">
                  <c:v>6.3</c:v>
                </c:pt>
                <c:pt idx="1632">
                  <c:v>6.4</c:v>
                </c:pt>
                <c:pt idx="1633">
                  <c:v>8.1999999999999993</c:v>
                </c:pt>
                <c:pt idx="1634">
                  <c:v>6.9</c:v>
                </c:pt>
                <c:pt idx="1635">
                  <c:v>7.8</c:v>
                </c:pt>
                <c:pt idx="1636">
                  <c:v>6.7</c:v>
                </c:pt>
                <c:pt idx="1637">
                  <c:v>7.5</c:v>
                </c:pt>
                <c:pt idx="1638">
                  <c:v>7.4</c:v>
                </c:pt>
                <c:pt idx="1639">
                  <c:v>5.2</c:v>
                </c:pt>
                <c:pt idx="1640">
                  <c:v>7.6</c:v>
                </c:pt>
                <c:pt idx="1641">
                  <c:v>7.3</c:v>
                </c:pt>
                <c:pt idx="1642">
                  <c:v>6.6</c:v>
                </c:pt>
                <c:pt idx="1643">
                  <c:v>6.8</c:v>
                </c:pt>
                <c:pt idx="1644">
                  <c:v>6.9</c:v>
                </c:pt>
                <c:pt idx="1645">
                  <c:v>5.8</c:v>
                </c:pt>
                <c:pt idx="1646">
                  <c:v>6.6</c:v>
                </c:pt>
                <c:pt idx="1647">
                  <c:v>6.7</c:v>
                </c:pt>
                <c:pt idx="1648">
                  <c:v>6.7</c:v>
                </c:pt>
                <c:pt idx="1649">
                  <c:v>6.3</c:v>
                </c:pt>
                <c:pt idx="1650">
                  <c:v>7.7</c:v>
                </c:pt>
                <c:pt idx="1651">
                  <c:v>6.1</c:v>
                </c:pt>
                <c:pt idx="1652">
                  <c:v>4.9000000000000004</c:v>
                </c:pt>
                <c:pt idx="1653">
                  <c:v>6.2</c:v>
                </c:pt>
                <c:pt idx="1654">
                  <c:v>7.8</c:v>
                </c:pt>
                <c:pt idx="1655">
                  <c:v>8.1999999999999993</c:v>
                </c:pt>
                <c:pt idx="1656">
                  <c:v>6.9</c:v>
                </c:pt>
                <c:pt idx="1657">
                  <c:v>6.2</c:v>
                </c:pt>
                <c:pt idx="1658">
                  <c:v>6.9</c:v>
                </c:pt>
                <c:pt idx="1659">
                  <c:v>4.8</c:v>
                </c:pt>
                <c:pt idx="1660">
                  <c:v>5.3</c:v>
                </c:pt>
                <c:pt idx="1661">
                  <c:v>6.7</c:v>
                </c:pt>
                <c:pt idx="1662">
                  <c:v>5.4</c:v>
                </c:pt>
                <c:pt idx="1663">
                  <c:v>5.4</c:v>
                </c:pt>
                <c:pt idx="1664">
                  <c:v>4.9000000000000004</c:v>
                </c:pt>
                <c:pt idx="1665">
                  <c:v>6.1</c:v>
                </c:pt>
                <c:pt idx="1666">
                  <c:v>5.8</c:v>
                </c:pt>
                <c:pt idx="1667">
                  <c:v>7</c:v>
                </c:pt>
                <c:pt idx="1668">
                  <c:v>6.5</c:v>
                </c:pt>
                <c:pt idx="1669">
                  <c:v>6.6</c:v>
                </c:pt>
                <c:pt idx="1670">
                  <c:v>5.7</c:v>
                </c:pt>
                <c:pt idx="1671">
                  <c:v>6.6</c:v>
                </c:pt>
                <c:pt idx="1672">
                  <c:v>7</c:v>
                </c:pt>
                <c:pt idx="1673">
                  <c:v>7.4</c:v>
                </c:pt>
                <c:pt idx="1674">
                  <c:v>5.3</c:v>
                </c:pt>
                <c:pt idx="1675">
                  <c:v>7.4</c:v>
                </c:pt>
                <c:pt idx="1676">
                  <c:v>7.4</c:v>
                </c:pt>
                <c:pt idx="1677">
                  <c:v>6.8</c:v>
                </c:pt>
                <c:pt idx="1678">
                  <c:v>7.2</c:v>
                </c:pt>
                <c:pt idx="1679">
                  <c:v>6</c:v>
                </c:pt>
                <c:pt idx="1680">
                  <c:v>7.8</c:v>
                </c:pt>
                <c:pt idx="1681">
                  <c:v>6.6</c:v>
                </c:pt>
                <c:pt idx="1682">
                  <c:v>7.9</c:v>
                </c:pt>
                <c:pt idx="1683">
                  <c:v>5.7</c:v>
                </c:pt>
                <c:pt idx="1684">
                  <c:v>7.1</c:v>
                </c:pt>
                <c:pt idx="1685">
                  <c:v>5.6</c:v>
                </c:pt>
                <c:pt idx="1686">
                  <c:v>7.8</c:v>
                </c:pt>
                <c:pt idx="1687">
                  <c:v>7.9</c:v>
                </c:pt>
                <c:pt idx="1688">
                  <c:v>6.9</c:v>
                </c:pt>
                <c:pt idx="1689">
                  <c:v>7.7</c:v>
                </c:pt>
                <c:pt idx="1690">
                  <c:v>6.9</c:v>
                </c:pt>
                <c:pt idx="1691">
                  <c:v>6</c:v>
                </c:pt>
                <c:pt idx="1692">
                  <c:v>6.2</c:v>
                </c:pt>
                <c:pt idx="1693">
                  <c:v>5.9</c:v>
                </c:pt>
                <c:pt idx="1694">
                  <c:v>6.8</c:v>
                </c:pt>
                <c:pt idx="1695">
                  <c:v>3.6</c:v>
                </c:pt>
                <c:pt idx="1696">
                  <c:v>6.7</c:v>
                </c:pt>
                <c:pt idx="1697">
                  <c:v>6.3</c:v>
                </c:pt>
                <c:pt idx="1698">
                  <c:v>6.4</c:v>
                </c:pt>
                <c:pt idx="1699">
                  <c:v>6.4</c:v>
                </c:pt>
                <c:pt idx="1700">
                  <c:v>5.7</c:v>
                </c:pt>
                <c:pt idx="1701">
                  <c:v>6.2</c:v>
                </c:pt>
                <c:pt idx="1702">
                  <c:v>5.2</c:v>
                </c:pt>
                <c:pt idx="1703">
                  <c:v>6.1</c:v>
                </c:pt>
                <c:pt idx="1704">
                  <c:v>7.1</c:v>
                </c:pt>
                <c:pt idx="1705">
                  <c:v>7.2</c:v>
                </c:pt>
                <c:pt idx="1706">
                  <c:v>6.5</c:v>
                </c:pt>
                <c:pt idx="1707">
                  <c:v>6</c:v>
                </c:pt>
                <c:pt idx="1708">
                  <c:v>7</c:v>
                </c:pt>
                <c:pt idx="1709">
                  <c:v>7</c:v>
                </c:pt>
                <c:pt idx="1710">
                  <c:v>7.5</c:v>
                </c:pt>
                <c:pt idx="1711">
                  <c:v>6.6</c:v>
                </c:pt>
                <c:pt idx="1712">
                  <c:v>7.4</c:v>
                </c:pt>
                <c:pt idx="1713">
                  <c:v>6.5</c:v>
                </c:pt>
                <c:pt idx="1714">
                  <c:v>6.2</c:v>
                </c:pt>
                <c:pt idx="1715">
                  <c:v>7.8</c:v>
                </c:pt>
                <c:pt idx="1716">
                  <c:v>5.2</c:v>
                </c:pt>
                <c:pt idx="1717">
                  <c:v>6.5</c:v>
                </c:pt>
                <c:pt idx="1718">
                  <c:v>6.5</c:v>
                </c:pt>
                <c:pt idx="1719">
                  <c:v>5.2</c:v>
                </c:pt>
                <c:pt idx="1720">
                  <c:v>7.2</c:v>
                </c:pt>
                <c:pt idx="1721">
                  <c:v>7.1</c:v>
                </c:pt>
                <c:pt idx="1722">
                  <c:v>4.5</c:v>
                </c:pt>
                <c:pt idx="1723">
                  <c:v>5.7</c:v>
                </c:pt>
                <c:pt idx="1724">
                  <c:v>6</c:v>
                </c:pt>
                <c:pt idx="1725">
                  <c:v>6.4</c:v>
                </c:pt>
                <c:pt idx="1726">
                  <c:v>5.2</c:v>
                </c:pt>
                <c:pt idx="1727">
                  <c:v>4.3</c:v>
                </c:pt>
                <c:pt idx="1728">
                  <c:v>6.1</c:v>
                </c:pt>
                <c:pt idx="1729">
                  <c:v>6.8</c:v>
                </c:pt>
                <c:pt idx="1730">
                  <c:v>5.2</c:v>
                </c:pt>
                <c:pt idx="1731">
                  <c:v>6.5</c:v>
                </c:pt>
                <c:pt idx="1732">
                  <c:v>7.5</c:v>
                </c:pt>
                <c:pt idx="1733">
                  <c:v>7.1</c:v>
                </c:pt>
                <c:pt idx="1734">
                  <c:v>6.9</c:v>
                </c:pt>
                <c:pt idx="1735">
                  <c:v>8</c:v>
                </c:pt>
                <c:pt idx="1736">
                  <c:v>8.1999999999999993</c:v>
                </c:pt>
                <c:pt idx="1737">
                  <c:v>6.4</c:v>
                </c:pt>
                <c:pt idx="1738">
                  <c:v>7.9</c:v>
                </c:pt>
                <c:pt idx="1739">
                  <c:v>6.7</c:v>
                </c:pt>
                <c:pt idx="1740">
                  <c:v>6.1</c:v>
                </c:pt>
                <c:pt idx="1741">
                  <c:v>8.9</c:v>
                </c:pt>
                <c:pt idx="1742">
                  <c:v>8.1</c:v>
                </c:pt>
                <c:pt idx="1743">
                  <c:v>6.2</c:v>
                </c:pt>
                <c:pt idx="1744">
                  <c:v>4.9000000000000004</c:v>
                </c:pt>
                <c:pt idx="1745">
                  <c:v>5.8</c:v>
                </c:pt>
                <c:pt idx="1746">
                  <c:v>6</c:v>
                </c:pt>
                <c:pt idx="1747">
                  <c:v>7</c:v>
                </c:pt>
                <c:pt idx="1748">
                  <c:v>6</c:v>
                </c:pt>
                <c:pt idx="1749">
                  <c:v>7.9</c:v>
                </c:pt>
                <c:pt idx="1750">
                  <c:v>8.1</c:v>
                </c:pt>
                <c:pt idx="1751">
                  <c:v>6.2</c:v>
                </c:pt>
                <c:pt idx="1752">
                  <c:v>6.7</c:v>
                </c:pt>
                <c:pt idx="1753">
                  <c:v>7.3</c:v>
                </c:pt>
                <c:pt idx="1754">
                  <c:v>4.5999999999999996</c:v>
                </c:pt>
                <c:pt idx="1755">
                  <c:v>6.1</c:v>
                </c:pt>
                <c:pt idx="1756">
                  <c:v>6.2</c:v>
                </c:pt>
                <c:pt idx="1757">
                  <c:v>7.8</c:v>
                </c:pt>
                <c:pt idx="1758">
                  <c:v>6.1</c:v>
                </c:pt>
                <c:pt idx="1759">
                  <c:v>5.8</c:v>
                </c:pt>
                <c:pt idx="1760">
                  <c:v>6.5</c:v>
                </c:pt>
                <c:pt idx="1761">
                  <c:v>7.2</c:v>
                </c:pt>
                <c:pt idx="1762">
                  <c:v>7.8</c:v>
                </c:pt>
                <c:pt idx="1763">
                  <c:v>4.7</c:v>
                </c:pt>
                <c:pt idx="1764">
                  <c:v>6.8</c:v>
                </c:pt>
                <c:pt idx="1765">
                  <c:v>5.9</c:v>
                </c:pt>
                <c:pt idx="1766">
                  <c:v>7.2</c:v>
                </c:pt>
                <c:pt idx="1767">
                  <c:v>8.6999999999999993</c:v>
                </c:pt>
                <c:pt idx="1768">
                  <c:v>5</c:v>
                </c:pt>
                <c:pt idx="1769">
                  <c:v>6.6</c:v>
                </c:pt>
                <c:pt idx="1770">
                  <c:v>8.3000000000000007</c:v>
                </c:pt>
                <c:pt idx="1771">
                  <c:v>6.7</c:v>
                </c:pt>
                <c:pt idx="1772">
                  <c:v>7.8</c:v>
                </c:pt>
                <c:pt idx="1773">
                  <c:v>6.5</c:v>
                </c:pt>
                <c:pt idx="1774">
                  <c:v>6.1</c:v>
                </c:pt>
                <c:pt idx="1775">
                  <c:v>8.1</c:v>
                </c:pt>
                <c:pt idx="1776">
                  <c:v>5.2</c:v>
                </c:pt>
                <c:pt idx="1777">
                  <c:v>5.6</c:v>
                </c:pt>
                <c:pt idx="1778">
                  <c:v>5.8</c:v>
                </c:pt>
                <c:pt idx="1779">
                  <c:v>6.6</c:v>
                </c:pt>
                <c:pt idx="1780">
                  <c:v>6.6</c:v>
                </c:pt>
                <c:pt idx="1781">
                  <c:v>5.5</c:v>
                </c:pt>
                <c:pt idx="1782">
                  <c:v>7</c:v>
                </c:pt>
                <c:pt idx="1783">
                  <c:v>6.5</c:v>
                </c:pt>
                <c:pt idx="1784">
                  <c:v>5.8</c:v>
                </c:pt>
                <c:pt idx="1785">
                  <c:v>5.6</c:v>
                </c:pt>
                <c:pt idx="1786">
                  <c:v>5.6</c:v>
                </c:pt>
                <c:pt idx="1787">
                  <c:v>5.8</c:v>
                </c:pt>
                <c:pt idx="1788">
                  <c:v>7.6</c:v>
                </c:pt>
                <c:pt idx="1789">
                  <c:v>6.4</c:v>
                </c:pt>
                <c:pt idx="1790">
                  <c:v>6.3</c:v>
                </c:pt>
                <c:pt idx="1791">
                  <c:v>4.5999999999999996</c:v>
                </c:pt>
                <c:pt idx="1792">
                  <c:v>6.5</c:v>
                </c:pt>
                <c:pt idx="1793">
                  <c:v>7.5</c:v>
                </c:pt>
                <c:pt idx="1794">
                  <c:v>7.5</c:v>
                </c:pt>
                <c:pt idx="1795">
                  <c:v>5.3</c:v>
                </c:pt>
                <c:pt idx="1796">
                  <c:v>7.5</c:v>
                </c:pt>
                <c:pt idx="1797">
                  <c:v>3.3</c:v>
                </c:pt>
                <c:pt idx="1798">
                  <c:v>3.5</c:v>
                </c:pt>
                <c:pt idx="1799">
                  <c:v>9.3000000000000007</c:v>
                </c:pt>
                <c:pt idx="1800">
                  <c:v>4.8</c:v>
                </c:pt>
                <c:pt idx="1801">
                  <c:v>6.9</c:v>
                </c:pt>
                <c:pt idx="1802">
                  <c:v>6</c:v>
                </c:pt>
                <c:pt idx="1803">
                  <c:v>7.3</c:v>
                </c:pt>
                <c:pt idx="1804">
                  <c:v>6.6</c:v>
                </c:pt>
                <c:pt idx="1805">
                  <c:v>7.5</c:v>
                </c:pt>
                <c:pt idx="1806">
                  <c:v>6.9</c:v>
                </c:pt>
                <c:pt idx="1807">
                  <c:v>6.8</c:v>
                </c:pt>
                <c:pt idx="1808">
                  <c:v>6.4</c:v>
                </c:pt>
                <c:pt idx="1809">
                  <c:v>5.6</c:v>
                </c:pt>
                <c:pt idx="1810">
                  <c:v>6.3</c:v>
                </c:pt>
                <c:pt idx="1811">
                  <c:v>7.3</c:v>
                </c:pt>
                <c:pt idx="1812">
                  <c:v>6.6</c:v>
                </c:pt>
                <c:pt idx="1813">
                  <c:v>4.5999999999999996</c:v>
                </c:pt>
                <c:pt idx="1814">
                  <c:v>5.0999999999999996</c:v>
                </c:pt>
                <c:pt idx="1815">
                  <c:v>5.6</c:v>
                </c:pt>
                <c:pt idx="1816">
                  <c:v>5.3</c:v>
                </c:pt>
                <c:pt idx="1817">
                  <c:v>5.6</c:v>
                </c:pt>
                <c:pt idx="1818">
                  <c:v>5.9</c:v>
                </c:pt>
                <c:pt idx="1819">
                  <c:v>4.7</c:v>
                </c:pt>
                <c:pt idx="1820">
                  <c:v>4.8</c:v>
                </c:pt>
                <c:pt idx="1821">
                  <c:v>6.8</c:v>
                </c:pt>
                <c:pt idx="1822">
                  <c:v>5.4</c:v>
                </c:pt>
                <c:pt idx="1823">
                  <c:v>5.0999999999999996</c:v>
                </c:pt>
                <c:pt idx="1824">
                  <c:v>7</c:v>
                </c:pt>
                <c:pt idx="1825">
                  <c:v>4</c:v>
                </c:pt>
                <c:pt idx="1826">
                  <c:v>7.3</c:v>
                </c:pt>
                <c:pt idx="1827">
                  <c:v>6.8</c:v>
                </c:pt>
                <c:pt idx="1828">
                  <c:v>7</c:v>
                </c:pt>
                <c:pt idx="1829">
                  <c:v>7.1</c:v>
                </c:pt>
                <c:pt idx="1830">
                  <c:v>6.9</c:v>
                </c:pt>
                <c:pt idx="1831">
                  <c:v>7.3</c:v>
                </c:pt>
                <c:pt idx="1832">
                  <c:v>8.1999999999999993</c:v>
                </c:pt>
                <c:pt idx="1833">
                  <c:v>7.1</c:v>
                </c:pt>
                <c:pt idx="1834">
                  <c:v>7.7</c:v>
                </c:pt>
                <c:pt idx="1835">
                  <c:v>6.5</c:v>
                </c:pt>
                <c:pt idx="1836">
                  <c:v>4.9000000000000004</c:v>
                </c:pt>
                <c:pt idx="1837">
                  <c:v>6.4</c:v>
                </c:pt>
                <c:pt idx="1838">
                  <c:v>5.9</c:v>
                </c:pt>
                <c:pt idx="1839">
                  <c:v>6.2</c:v>
                </c:pt>
                <c:pt idx="1840">
                  <c:v>5.8</c:v>
                </c:pt>
                <c:pt idx="1841">
                  <c:v>6.7</c:v>
                </c:pt>
                <c:pt idx="1842">
                  <c:v>5.9</c:v>
                </c:pt>
                <c:pt idx="1843">
                  <c:v>7.3</c:v>
                </c:pt>
                <c:pt idx="1844">
                  <c:v>4.0999999999999996</c:v>
                </c:pt>
                <c:pt idx="1845">
                  <c:v>4.9000000000000004</c:v>
                </c:pt>
                <c:pt idx="1846">
                  <c:v>7.9</c:v>
                </c:pt>
                <c:pt idx="1847">
                  <c:v>5.6</c:v>
                </c:pt>
                <c:pt idx="1848">
                  <c:v>5.2</c:v>
                </c:pt>
                <c:pt idx="1849">
                  <c:v>4.0999999999999996</c:v>
                </c:pt>
                <c:pt idx="1850">
                  <c:v>6.6</c:v>
                </c:pt>
                <c:pt idx="1851">
                  <c:v>2.9</c:v>
                </c:pt>
                <c:pt idx="1852">
                  <c:v>6.5</c:v>
                </c:pt>
                <c:pt idx="1853">
                  <c:v>7.2</c:v>
                </c:pt>
                <c:pt idx="1854">
                  <c:v>6.8</c:v>
                </c:pt>
                <c:pt idx="1855">
                  <c:v>7.8</c:v>
                </c:pt>
                <c:pt idx="1856">
                  <c:v>6.7</c:v>
                </c:pt>
                <c:pt idx="1857">
                  <c:v>7.1</c:v>
                </c:pt>
                <c:pt idx="1858">
                  <c:v>5.7</c:v>
                </c:pt>
                <c:pt idx="1859">
                  <c:v>5.3</c:v>
                </c:pt>
                <c:pt idx="1860">
                  <c:v>7.7</c:v>
                </c:pt>
                <c:pt idx="1861">
                  <c:v>6.1</c:v>
                </c:pt>
                <c:pt idx="1862">
                  <c:v>7.3</c:v>
                </c:pt>
                <c:pt idx="1863">
                  <c:v>7.2</c:v>
                </c:pt>
                <c:pt idx="1864">
                  <c:v>5.3</c:v>
                </c:pt>
                <c:pt idx="1865">
                  <c:v>6.1</c:v>
                </c:pt>
                <c:pt idx="1866">
                  <c:v>5.8</c:v>
                </c:pt>
                <c:pt idx="1867">
                  <c:v>5.7</c:v>
                </c:pt>
                <c:pt idx="1868">
                  <c:v>6.7</c:v>
                </c:pt>
                <c:pt idx="1869">
                  <c:v>6.5</c:v>
                </c:pt>
                <c:pt idx="1870">
                  <c:v>7.2</c:v>
                </c:pt>
                <c:pt idx="1871">
                  <c:v>7.6</c:v>
                </c:pt>
                <c:pt idx="1872">
                  <c:v>4.5999999999999996</c:v>
                </c:pt>
                <c:pt idx="1873">
                  <c:v>6.9</c:v>
                </c:pt>
                <c:pt idx="1874">
                  <c:v>6.6</c:v>
                </c:pt>
                <c:pt idx="1875">
                  <c:v>6.3</c:v>
                </c:pt>
                <c:pt idx="1876">
                  <c:v>6.2</c:v>
                </c:pt>
                <c:pt idx="1877">
                  <c:v>5.3</c:v>
                </c:pt>
                <c:pt idx="1878">
                  <c:v>7.3</c:v>
                </c:pt>
                <c:pt idx="1879">
                  <c:v>5.6</c:v>
                </c:pt>
                <c:pt idx="1880">
                  <c:v>6.2</c:v>
                </c:pt>
                <c:pt idx="1881">
                  <c:v>5.2</c:v>
                </c:pt>
                <c:pt idx="1882">
                  <c:v>5.3</c:v>
                </c:pt>
                <c:pt idx="1883">
                  <c:v>5.4</c:v>
                </c:pt>
                <c:pt idx="1884">
                  <c:v>4.9000000000000004</c:v>
                </c:pt>
                <c:pt idx="1885">
                  <c:v>5.5</c:v>
                </c:pt>
                <c:pt idx="1886">
                  <c:v>6.7</c:v>
                </c:pt>
                <c:pt idx="1887">
                  <c:v>7.2</c:v>
                </c:pt>
                <c:pt idx="1888">
                  <c:v>5.0999999999999996</c:v>
                </c:pt>
                <c:pt idx="1889">
                  <c:v>6.5</c:v>
                </c:pt>
                <c:pt idx="1890">
                  <c:v>8.1999999999999993</c:v>
                </c:pt>
                <c:pt idx="1891">
                  <c:v>7.7</c:v>
                </c:pt>
                <c:pt idx="1892">
                  <c:v>7.2</c:v>
                </c:pt>
                <c:pt idx="1893">
                  <c:v>6.1</c:v>
                </c:pt>
                <c:pt idx="1894">
                  <c:v>8.8000000000000007</c:v>
                </c:pt>
                <c:pt idx="1895">
                  <c:v>6.8</c:v>
                </c:pt>
                <c:pt idx="1896">
                  <c:v>6.8</c:v>
                </c:pt>
                <c:pt idx="1897">
                  <c:v>6.7</c:v>
                </c:pt>
                <c:pt idx="1898">
                  <c:v>7.1</c:v>
                </c:pt>
                <c:pt idx="1899">
                  <c:v>7.1</c:v>
                </c:pt>
                <c:pt idx="1900">
                  <c:v>6.1</c:v>
                </c:pt>
                <c:pt idx="1901">
                  <c:v>8</c:v>
                </c:pt>
                <c:pt idx="1902">
                  <c:v>7.5</c:v>
                </c:pt>
                <c:pt idx="1903">
                  <c:v>6.6</c:v>
                </c:pt>
                <c:pt idx="1904">
                  <c:v>5.4</c:v>
                </c:pt>
                <c:pt idx="1905">
                  <c:v>6.1</c:v>
                </c:pt>
                <c:pt idx="1906">
                  <c:v>6.1</c:v>
                </c:pt>
                <c:pt idx="1907">
                  <c:v>5.6</c:v>
                </c:pt>
                <c:pt idx="1908">
                  <c:v>5.8</c:v>
                </c:pt>
                <c:pt idx="1909">
                  <c:v>2.8</c:v>
                </c:pt>
                <c:pt idx="1910">
                  <c:v>6.7</c:v>
                </c:pt>
                <c:pt idx="1911">
                  <c:v>5.0999999999999996</c:v>
                </c:pt>
                <c:pt idx="1912">
                  <c:v>7.2</c:v>
                </c:pt>
                <c:pt idx="1913">
                  <c:v>6</c:v>
                </c:pt>
                <c:pt idx="1914">
                  <c:v>6.7</c:v>
                </c:pt>
                <c:pt idx="1915">
                  <c:v>6.2</c:v>
                </c:pt>
                <c:pt idx="1916">
                  <c:v>6.2</c:v>
                </c:pt>
                <c:pt idx="1917">
                  <c:v>6.8</c:v>
                </c:pt>
                <c:pt idx="1918">
                  <c:v>7.1</c:v>
                </c:pt>
                <c:pt idx="1919">
                  <c:v>7.1</c:v>
                </c:pt>
                <c:pt idx="1920">
                  <c:v>7</c:v>
                </c:pt>
                <c:pt idx="1921">
                  <c:v>7.1</c:v>
                </c:pt>
                <c:pt idx="1922">
                  <c:v>6.4</c:v>
                </c:pt>
                <c:pt idx="1923">
                  <c:v>7</c:v>
                </c:pt>
                <c:pt idx="1924">
                  <c:v>6.2</c:v>
                </c:pt>
                <c:pt idx="1925">
                  <c:v>7.5</c:v>
                </c:pt>
                <c:pt idx="1926">
                  <c:v>4.8</c:v>
                </c:pt>
                <c:pt idx="1927">
                  <c:v>7.3</c:v>
                </c:pt>
                <c:pt idx="1928">
                  <c:v>5.8</c:v>
                </c:pt>
                <c:pt idx="1929">
                  <c:v>7.6</c:v>
                </c:pt>
                <c:pt idx="1930">
                  <c:v>5.6</c:v>
                </c:pt>
                <c:pt idx="1931">
                  <c:v>7</c:v>
                </c:pt>
                <c:pt idx="1932">
                  <c:v>6.6</c:v>
                </c:pt>
                <c:pt idx="1933">
                  <c:v>6.5</c:v>
                </c:pt>
                <c:pt idx="1934">
                  <c:v>7.4</c:v>
                </c:pt>
                <c:pt idx="1935">
                  <c:v>4.5999999999999996</c:v>
                </c:pt>
                <c:pt idx="1936">
                  <c:v>6.4</c:v>
                </c:pt>
                <c:pt idx="1937">
                  <c:v>6</c:v>
                </c:pt>
                <c:pt idx="1938">
                  <c:v>5.9</c:v>
                </c:pt>
                <c:pt idx="1939">
                  <c:v>6.4</c:v>
                </c:pt>
                <c:pt idx="1940">
                  <c:v>6.6</c:v>
                </c:pt>
                <c:pt idx="1941">
                  <c:v>6.9</c:v>
                </c:pt>
                <c:pt idx="1942">
                  <c:v>6.9</c:v>
                </c:pt>
                <c:pt idx="1943">
                  <c:v>5.8</c:v>
                </c:pt>
                <c:pt idx="1944">
                  <c:v>6.4</c:v>
                </c:pt>
                <c:pt idx="1945">
                  <c:v>5.3</c:v>
                </c:pt>
                <c:pt idx="1946">
                  <c:v>6.5</c:v>
                </c:pt>
                <c:pt idx="1947">
                  <c:v>5.7</c:v>
                </c:pt>
                <c:pt idx="1948">
                  <c:v>6.7</c:v>
                </c:pt>
                <c:pt idx="1949">
                  <c:v>3.9</c:v>
                </c:pt>
                <c:pt idx="1950">
                  <c:v>4.0999999999999996</c:v>
                </c:pt>
                <c:pt idx="1951">
                  <c:v>6.2</c:v>
                </c:pt>
                <c:pt idx="1952">
                  <c:v>3.8</c:v>
                </c:pt>
                <c:pt idx="1953">
                  <c:v>5.0999999999999996</c:v>
                </c:pt>
                <c:pt idx="1954">
                  <c:v>7.8</c:v>
                </c:pt>
                <c:pt idx="1955">
                  <c:v>7.8</c:v>
                </c:pt>
                <c:pt idx="1956">
                  <c:v>6.1</c:v>
                </c:pt>
                <c:pt idx="1957">
                  <c:v>5.8</c:v>
                </c:pt>
                <c:pt idx="1958">
                  <c:v>6.3</c:v>
                </c:pt>
                <c:pt idx="1959">
                  <c:v>5.4</c:v>
                </c:pt>
                <c:pt idx="1960">
                  <c:v>7.3</c:v>
                </c:pt>
                <c:pt idx="1961">
                  <c:v>6.8</c:v>
                </c:pt>
                <c:pt idx="1962">
                  <c:v>7.3</c:v>
                </c:pt>
                <c:pt idx="1963">
                  <c:v>6.5</c:v>
                </c:pt>
                <c:pt idx="1964">
                  <c:v>7.2</c:v>
                </c:pt>
                <c:pt idx="1965">
                  <c:v>6.3</c:v>
                </c:pt>
                <c:pt idx="1966">
                  <c:v>5.9</c:v>
                </c:pt>
                <c:pt idx="1967">
                  <c:v>7.8</c:v>
                </c:pt>
                <c:pt idx="1968">
                  <c:v>7.4</c:v>
                </c:pt>
                <c:pt idx="1969">
                  <c:v>4.8</c:v>
                </c:pt>
                <c:pt idx="1970">
                  <c:v>6.3</c:v>
                </c:pt>
                <c:pt idx="1971">
                  <c:v>7.8</c:v>
                </c:pt>
                <c:pt idx="1972">
                  <c:v>7.5</c:v>
                </c:pt>
                <c:pt idx="1973">
                  <c:v>6.8</c:v>
                </c:pt>
                <c:pt idx="1974">
                  <c:v>6.6</c:v>
                </c:pt>
                <c:pt idx="1975">
                  <c:v>4.5999999999999996</c:v>
                </c:pt>
                <c:pt idx="1976">
                  <c:v>7.1</c:v>
                </c:pt>
                <c:pt idx="1977">
                  <c:v>6.1</c:v>
                </c:pt>
                <c:pt idx="1978">
                  <c:v>6.7</c:v>
                </c:pt>
                <c:pt idx="1979">
                  <c:v>7.1</c:v>
                </c:pt>
                <c:pt idx="1980">
                  <c:v>5.8</c:v>
                </c:pt>
                <c:pt idx="1981">
                  <c:v>6.7</c:v>
                </c:pt>
                <c:pt idx="1982">
                  <c:v>5.8</c:v>
                </c:pt>
                <c:pt idx="1983">
                  <c:v>6.8</c:v>
                </c:pt>
                <c:pt idx="1984">
                  <c:v>8.5</c:v>
                </c:pt>
                <c:pt idx="1985">
                  <c:v>6.6</c:v>
                </c:pt>
                <c:pt idx="1986">
                  <c:v>7.7</c:v>
                </c:pt>
                <c:pt idx="1987">
                  <c:v>4.7</c:v>
                </c:pt>
                <c:pt idx="1988">
                  <c:v>6.4</c:v>
                </c:pt>
                <c:pt idx="1989">
                  <c:v>5.5</c:v>
                </c:pt>
                <c:pt idx="1990">
                  <c:v>8.6</c:v>
                </c:pt>
                <c:pt idx="1991">
                  <c:v>7</c:v>
                </c:pt>
                <c:pt idx="1992">
                  <c:v>7.1</c:v>
                </c:pt>
                <c:pt idx="1993">
                  <c:v>5.7</c:v>
                </c:pt>
                <c:pt idx="1994">
                  <c:v>3.7</c:v>
                </c:pt>
                <c:pt idx="1995">
                  <c:v>7.5</c:v>
                </c:pt>
                <c:pt idx="1996">
                  <c:v>4.5999999999999996</c:v>
                </c:pt>
                <c:pt idx="1997">
                  <c:v>4.9000000000000004</c:v>
                </c:pt>
                <c:pt idx="1998">
                  <c:v>6.9</c:v>
                </c:pt>
                <c:pt idx="1999">
                  <c:v>7.1</c:v>
                </c:pt>
                <c:pt idx="2000">
                  <c:v>5.8</c:v>
                </c:pt>
                <c:pt idx="2001">
                  <c:v>7</c:v>
                </c:pt>
                <c:pt idx="2002">
                  <c:v>5.4</c:v>
                </c:pt>
                <c:pt idx="2003">
                  <c:v>7.3</c:v>
                </c:pt>
                <c:pt idx="2004">
                  <c:v>7.1</c:v>
                </c:pt>
                <c:pt idx="2005">
                  <c:v>5.8</c:v>
                </c:pt>
                <c:pt idx="2006">
                  <c:v>8.1</c:v>
                </c:pt>
                <c:pt idx="2007">
                  <c:v>5.7</c:v>
                </c:pt>
                <c:pt idx="2008">
                  <c:v>4.4000000000000004</c:v>
                </c:pt>
                <c:pt idx="2009">
                  <c:v>7.9</c:v>
                </c:pt>
                <c:pt idx="2010">
                  <c:v>7.6</c:v>
                </c:pt>
                <c:pt idx="2011">
                  <c:v>4.8</c:v>
                </c:pt>
                <c:pt idx="2012">
                  <c:v>2.7</c:v>
                </c:pt>
                <c:pt idx="2013">
                  <c:v>5.8</c:v>
                </c:pt>
                <c:pt idx="2014">
                  <c:v>7.5</c:v>
                </c:pt>
                <c:pt idx="2015">
                  <c:v>5.4</c:v>
                </c:pt>
                <c:pt idx="2016">
                  <c:v>4.0999999999999996</c:v>
                </c:pt>
                <c:pt idx="2017">
                  <c:v>5.9</c:v>
                </c:pt>
                <c:pt idx="2018">
                  <c:v>6.3</c:v>
                </c:pt>
                <c:pt idx="2019">
                  <c:v>6.8</c:v>
                </c:pt>
                <c:pt idx="2020">
                  <c:v>2.2999999999999998</c:v>
                </c:pt>
                <c:pt idx="2021">
                  <c:v>6.9</c:v>
                </c:pt>
                <c:pt idx="2022">
                  <c:v>8.1</c:v>
                </c:pt>
                <c:pt idx="2023">
                  <c:v>6.1</c:v>
                </c:pt>
                <c:pt idx="2024">
                  <c:v>5</c:v>
                </c:pt>
                <c:pt idx="2025">
                  <c:v>5.5</c:v>
                </c:pt>
                <c:pt idx="2026">
                  <c:v>6.2</c:v>
                </c:pt>
                <c:pt idx="2027">
                  <c:v>6.2</c:v>
                </c:pt>
                <c:pt idx="2028">
                  <c:v>6.3</c:v>
                </c:pt>
                <c:pt idx="2029">
                  <c:v>6.7</c:v>
                </c:pt>
                <c:pt idx="2030">
                  <c:v>3.5</c:v>
                </c:pt>
                <c:pt idx="2031">
                  <c:v>7.5</c:v>
                </c:pt>
                <c:pt idx="2032">
                  <c:v>6.6</c:v>
                </c:pt>
                <c:pt idx="2033">
                  <c:v>7.5</c:v>
                </c:pt>
                <c:pt idx="2034">
                  <c:v>7.2</c:v>
                </c:pt>
                <c:pt idx="2035">
                  <c:v>4.8</c:v>
                </c:pt>
                <c:pt idx="2036">
                  <c:v>6.6</c:v>
                </c:pt>
                <c:pt idx="2037">
                  <c:v>3.5</c:v>
                </c:pt>
                <c:pt idx="2038">
                  <c:v>7.6</c:v>
                </c:pt>
                <c:pt idx="2039">
                  <c:v>6.3</c:v>
                </c:pt>
                <c:pt idx="2040">
                  <c:v>5.5</c:v>
                </c:pt>
                <c:pt idx="2041">
                  <c:v>6.3</c:v>
                </c:pt>
                <c:pt idx="2042">
                  <c:v>6.5</c:v>
                </c:pt>
                <c:pt idx="2043">
                  <c:v>6.9</c:v>
                </c:pt>
                <c:pt idx="2044">
                  <c:v>7.6</c:v>
                </c:pt>
                <c:pt idx="2045">
                  <c:v>3.9</c:v>
                </c:pt>
                <c:pt idx="2046">
                  <c:v>6.1</c:v>
                </c:pt>
                <c:pt idx="2047">
                  <c:v>7.3</c:v>
                </c:pt>
                <c:pt idx="2048">
                  <c:v>8.3000000000000007</c:v>
                </c:pt>
                <c:pt idx="2049">
                  <c:v>5.8</c:v>
                </c:pt>
                <c:pt idx="2050">
                  <c:v>6.8</c:v>
                </c:pt>
                <c:pt idx="2051">
                  <c:v>7</c:v>
                </c:pt>
                <c:pt idx="2052">
                  <c:v>5.9</c:v>
                </c:pt>
                <c:pt idx="2053">
                  <c:v>6.5</c:v>
                </c:pt>
                <c:pt idx="2054">
                  <c:v>6.4</c:v>
                </c:pt>
                <c:pt idx="2055">
                  <c:v>5.8</c:v>
                </c:pt>
                <c:pt idx="2056">
                  <c:v>5.0999999999999996</c:v>
                </c:pt>
                <c:pt idx="2057">
                  <c:v>6.8</c:v>
                </c:pt>
                <c:pt idx="2058">
                  <c:v>5.3</c:v>
                </c:pt>
                <c:pt idx="2059">
                  <c:v>5.3</c:v>
                </c:pt>
                <c:pt idx="2060">
                  <c:v>4.9000000000000004</c:v>
                </c:pt>
                <c:pt idx="2061">
                  <c:v>6.8</c:v>
                </c:pt>
                <c:pt idx="2062">
                  <c:v>6.1</c:v>
                </c:pt>
                <c:pt idx="2063">
                  <c:v>8.5</c:v>
                </c:pt>
                <c:pt idx="2064">
                  <c:v>5.9</c:v>
                </c:pt>
                <c:pt idx="2065">
                  <c:v>6.3</c:v>
                </c:pt>
                <c:pt idx="2066">
                  <c:v>5.9</c:v>
                </c:pt>
                <c:pt idx="2067">
                  <c:v>5.4</c:v>
                </c:pt>
                <c:pt idx="2068">
                  <c:v>6.9</c:v>
                </c:pt>
                <c:pt idx="2069">
                  <c:v>7.5</c:v>
                </c:pt>
                <c:pt idx="2070">
                  <c:v>8.1999999999999993</c:v>
                </c:pt>
                <c:pt idx="2071">
                  <c:v>5.9</c:v>
                </c:pt>
                <c:pt idx="2072">
                  <c:v>5</c:v>
                </c:pt>
                <c:pt idx="2073">
                  <c:v>7.3</c:v>
                </c:pt>
                <c:pt idx="2074">
                  <c:v>6.4</c:v>
                </c:pt>
                <c:pt idx="2075">
                  <c:v>6.6</c:v>
                </c:pt>
                <c:pt idx="2076">
                  <c:v>7.8</c:v>
                </c:pt>
                <c:pt idx="2077">
                  <c:v>4</c:v>
                </c:pt>
                <c:pt idx="2078">
                  <c:v>7.6</c:v>
                </c:pt>
                <c:pt idx="2079">
                  <c:v>7.7</c:v>
                </c:pt>
                <c:pt idx="2080">
                  <c:v>5.8</c:v>
                </c:pt>
                <c:pt idx="2081">
                  <c:v>5.2</c:v>
                </c:pt>
                <c:pt idx="2082">
                  <c:v>5.6</c:v>
                </c:pt>
                <c:pt idx="2083">
                  <c:v>5.3</c:v>
                </c:pt>
                <c:pt idx="2084">
                  <c:v>6.6</c:v>
                </c:pt>
                <c:pt idx="2085">
                  <c:v>1.9</c:v>
                </c:pt>
                <c:pt idx="2086">
                  <c:v>5.7</c:v>
                </c:pt>
                <c:pt idx="2087">
                  <c:v>6.6</c:v>
                </c:pt>
                <c:pt idx="2088">
                  <c:v>6</c:v>
                </c:pt>
                <c:pt idx="2089">
                  <c:v>6.1</c:v>
                </c:pt>
                <c:pt idx="2090">
                  <c:v>4.8</c:v>
                </c:pt>
                <c:pt idx="2091">
                  <c:v>6.2</c:v>
                </c:pt>
                <c:pt idx="2092">
                  <c:v>7.5</c:v>
                </c:pt>
                <c:pt idx="2093">
                  <c:v>6.3</c:v>
                </c:pt>
                <c:pt idx="2094">
                  <c:v>7.1</c:v>
                </c:pt>
                <c:pt idx="2095">
                  <c:v>6.6</c:v>
                </c:pt>
                <c:pt idx="2096">
                  <c:v>6.1</c:v>
                </c:pt>
                <c:pt idx="2097">
                  <c:v>6.7</c:v>
                </c:pt>
                <c:pt idx="2098">
                  <c:v>5.6</c:v>
                </c:pt>
                <c:pt idx="2099">
                  <c:v>7.2</c:v>
                </c:pt>
                <c:pt idx="2100">
                  <c:v>4.3</c:v>
                </c:pt>
                <c:pt idx="2101">
                  <c:v>6.4</c:v>
                </c:pt>
                <c:pt idx="2102">
                  <c:v>7.1</c:v>
                </c:pt>
                <c:pt idx="2103">
                  <c:v>6.3</c:v>
                </c:pt>
                <c:pt idx="2104">
                  <c:v>7.4</c:v>
                </c:pt>
                <c:pt idx="2105">
                  <c:v>6.1</c:v>
                </c:pt>
                <c:pt idx="2106">
                  <c:v>6.6</c:v>
                </c:pt>
                <c:pt idx="2107">
                  <c:v>6</c:v>
                </c:pt>
                <c:pt idx="2108">
                  <c:v>6.8</c:v>
                </c:pt>
                <c:pt idx="2109">
                  <c:v>7.4</c:v>
                </c:pt>
                <c:pt idx="2110">
                  <c:v>6.8</c:v>
                </c:pt>
                <c:pt idx="2111">
                  <c:v>7.2</c:v>
                </c:pt>
                <c:pt idx="2112">
                  <c:v>1.9</c:v>
                </c:pt>
                <c:pt idx="2113">
                  <c:v>5.5</c:v>
                </c:pt>
                <c:pt idx="2114">
                  <c:v>4.5</c:v>
                </c:pt>
                <c:pt idx="2115">
                  <c:v>6.3</c:v>
                </c:pt>
                <c:pt idx="2116">
                  <c:v>6.7</c:v>
                </c:pt>
                <c:pt idx="2117">
                  <c:v>2.8</c:v>
                </c:pt>
                <c:pt idx="2118">
                  <c:v>5</c:v>
                </c:pt>
                <c:pt idx="2119">
                  <c:v>4.3</c:v>
                </c:pt>
                <c:pt idx="2120">
                  <c:v>5.6</c:v>
                </c:pt>
                <c:pt idx="2121">
                  <c:v>6.2</c:v>
                </c:pt>
                <c:pt idx="2122">
                  <c:v>5.3</c:v>
                </c:pt>
                <c:pt idx="2123">
                  <c:v>7.4</c:v>
                </c:pt>
                <c:pt idx="2124">
                  <c:v>6.5</c:v>
                </c:pt>
                <c:pt idx="2125">
                  <c:v>7.1</c:v>
                </c:pt>
                <c:pt idx="2126">
                  <c:v>7.2</c:v>
                </c:pt>
                <c:pt idx="2127">
                  <c:v>2.2999999999999998</c:v>
                </c:pt>
                <c:pt idx="2128">
                  <c:v>6.4</c:v>
                </c:pt>
                <c:pt idx="2129">
                  <c:v>6.1</c:v>
                </c:pt>
                <c:pt idx="2130">
                  <c:v>7</c:v>
                </c:pt>
                <c:pt idx="2131">
                  <c:v>7</c:v>
                </c:pt>
                <c:pt idx="2132">
                  <c:v>7</c:v>
                </c:pt>
                <c:pt idx="2133">
                  <c:v>4.9000000000000004</c:v>
                </c:pt>
                <c:pt idx="2134">
                  <c:v>6.9</c:v>
                </c:pt>
                <c:pt idx="2135">
                  <c:v>7.5</c:v>
                </c:pt>
                <c:pt idx="2136">
                  <c:v>8.4</c:v>
                </c:pt>
                <c:pt idx="2137">
                  <c:v>6.9</c:v>
                </c:pt>
                <c:pt idx="2138">
                  <c:v>4.5</c:v>
                </c:pt>
                <c:pt idx="2139">
                  <c:v>7.4</c:v>
                </c:pt>
                <c:pt idx="2140">
                  <c:v>7</c:v>
                </c:pt>
                <c:pt idx="2141">
                  <c:v>2.8</c:v>
                </c:pt>
                <c:pt idx="2142">
                  <c:v>7.5</c:v>
                </c:pt>
                <c:pt idx="2143">
                  <c:v>7.1</c:v>
                </c:pt>
                <c:pt idx="2144">
                  <c:v>6.4</c:v>
                </c:pt>
                <c:pt idx="2145">
                  <c:v>5.3</c:v>
                </c:pt>
                <c:pt idx="2146">
                  <c:v>6.9</c:v>
                </c:pt>
                <c:pt idx="2147">
                  <c:v>6.2</c:v>
                </c:pt>
                <c:pt idx="2148">
                  <c:v>6.4</c:v>
                </c:pt>
                <c:pt idx="2149">
                  <c:v>5.0999999999999996</c:v>
                </c:pt>
                <c:pt idx="2150">
                  <c:v>5.5</c:v>
                </c:pt>
                <c:pt idx="2151">
                  <c:v>5.4</c:v>
                </c:pt>
                <c:pt idx="2152">
                  <c:v>7.5</c:v>
                </c:pt>
                <c:pt idx="2153">
                  <c:v>7.4</c:v>
                </c:pt>
                <c:pt idx="2154">
                  <c:v>8</c:v>
                </c:pt>
                <c:pt idx="2155">
                  <c:v>5.7</c:v>
                </c:pt>
                <c:pt idx="2156">
                  <c:v>6.8</c:v>
                </c:pt>
                <c:pt idx="2157">
                  <c:v>5.9</c:v>
                </c:pt>
                <c:pt idx="2158">
                  <c:v>7.2</c:v>
                </c:pt>
                <c:pt idx="2159">
                  <c:v>5.5</c:v>
                </c:pt>
                <c:pt idx="2160">
                  <c:v>8.5</c:v>
                </c:pt>
                <c:pt idx="2161">
                  <c:v>5.6</c:v>
                </c:pt>
                <c:pt idx="2162">
                  <c:v>4.0999999999999996</c:v>
                </c:pt>
                <c:pt idx="2163">
                  <c:v>6.1</c:v>
                </c:pt>
                <c:pt idx="2164">
                  <c:v>5.4</c:v>
                </c:pt>
                <c:pt idx="2165">
                  <c:v>7.1</c:v>
                </c:pt>
                <c:pt idx="2166">
                  <c:v>3.6</c:v>
                </c:pt>
                <c:pt idx="2167">
                  <c:v>6.5</c:v>
                </c:pt>
                <c:pt idx="2168">
                  <c:v>8.6</c:v>
                </c:pt>
                <c:pt idx="2169">
                  <c:v>7</c:v>
                </c:pt>
                <c:pt idx="2170">
                  <c:v>7.6</c:v>
                </c:pt>
                <c:pt idx="2171">
                  <c:v>6.5</c:v>
                </c:pt>
                <c:pt idx="2172">
                  <c:v>6.4</c:v>
                </c:pt>
                <c:pt idx="2173">
                  <c:v>6.3</c:v>
                </c:pt>
                <c:pt idx="2174">
                  <c:v>5.7</c:v>
                </c:pt>
                <c:pt idx="2175">
                  <c:v>6.3</c:v>
                </c:pt>
                <c:pt idx="2176">
                  <c:v>6</c:v>
                </c:pt>
                <c:pt idx="2177">
                  <c:v>7.7</c:v>
                </c:pt>
                <c:pt idx="2178">
                  <c:v>6.2</c:v>
                </c:pt>
                <c:pt idx="2179">
                  <c:v>7.7</c:v>
                </c:pt>
                <c:pt idx="2180">
                  <c:v>6.4</c:v>
                </c:pt>
                <c:pt idx="2181">
                  <c:v>6.4</c:v>
                </c:pt>
                <c:pt idx="2182">
                  <c:v>6.9</c:v>
                </c:pt>
                <c:pt idx="2183">
                  <c:v>7.3</c:v>
                </c:pt>
                <c:pt idx="2184">
                  <c:v>7.3</c:v>
                </c:pt>
                <c:pt idx="2185">
                  <c:v>6.2</c:v>
                </c:pt>
                <c:pt idx="2186">
                  <c:v>6.6</c:v>
                </c:pt>
                <c:pt idx="2187">
                  <c:v>6.7</c:v>
                </c:pt>
                <c:pt idx="2188">
                  <c:v>5.7</c:v>
                </c:pt>
                <c:pt idx="2189">
                  <c:v>3.1</c:v>
                </c:pt>
                <c:pt idx="2190">
                  <c:v>6.3</c:v>
                </c:pt>
                <c:pt idx="2191">
                  <c:v>5.7</c:v>
                </c:pt>
                <c:pt idx="2192">
                  <c:v>7.1</c:v>
                </c:pt>
                <c:pt idx="2193">
                  <c:v>7</c:v>
                </c:pt>
                <c:pt idx="2194">
                  <c:v>6.1</c:v>
                </c:pt>
                <c:pt idx="2195">
                  <c:v>6.6</c:v>
                </c:pt>
                <c:pt idx="2196">
                  <c:v>7.8</c:v>
                </c:pt>
                <c:pt idx="2197">
                  <c:v>8.3000000000000007</c:v>
                </c:pt>
                <c:pt idx="2198">
                  <c:v>3.9</c:v>
                </c:pt>
                <c:pt idx="2199">
                  <c:v>7</c:v>
                </c:pt>
                <c:pt idx="2200">
                  <c:v>6.7</c:v>
                </c:pt>
                <c:pt idx="2201">
                  <c:v>7.3</c:v>
                </c:pt>
                <c:pt idx="2202">
                  <c:v>6.3</c:v>
                </c:pt>
                <c:pt idx="2203">
                  <c:v>7.8</c:v>
                </c:pt>
                <c:pt idx="2204">
                  <c:v>7.3</c:v>
                </c:pt>
                <c:pt idx="2205">
                  <c:v>7.6</c:v>
                </c:pt>
                <c:pt idx="2206">
                  <c:v>5.3</c:v>
                </c:pt>
                <c:pt idx="2207">
                  <c:v>7.9</c:v>
                </c:pt>
                <c:pt idx="2208">
                  <c:v>5.3</c:v>
                </c:pt>
                <c:pt idx="2209">
                  <c:v>6.8</c:v>
                </c:pt>
                <c:pt idx="2210">
                  <c:v>7.1</c:v>
                </c:pt>
                <c:pt idx="2211">
                  <c:v>5.8</c:v>
                </c:pt>
                <c:pt idx="2212">
                  <c:v>5.8</c:v>
                </c:pt>
                <c:pt idx="2213">
                  <c:v>8.3000000000000007</c:v>
                </c:pt>
                <c:pt idx="2214">
                  <c:v>5.6</c:v>
                </c:pt>
                <c:pt idx="2215">
                  <c:v>6.8</c:v>
                </c:pt>
                <c:pt idx="2216">
                  <c:v>5</c:v>
                </c:pt>
                <c:pt idx="2217">
                  <c:v>7.6</c:v>
                </c:pt>
                <c:pt idx="2218">
                  <c:v>6.7</c:v>
                </c:pt>
                <c:pt idx="2219">
                  <c:v>6.7</c:v>
                </c:pt>
                <c:pt idx="2220">
                  <c:v>5.7</c:v>
                </c:pt>
                <c:pt idx="2221">
                  <c:v>5.2</c:v>
                </c:pt>
                <c:pt idx="2222">
                  <c:v>7.5</c:v>
                </c:pt>
                <c:pt idx="2223">
                  <c:v>7.2</c:v>
                </c:pt>
                <c:pt idx="2224">
                  <c:v>5.3</c:v>
                </c:pt>
                <c:pt idx="2225">
                  <c:v>6.5</c:v>
                </c:pt>
                <c:pt idx="2226">
                  <c:v>5</c:v>
                </c:pt>
                <c:pt idx="2227">
                  <c:v>6.1</c:v>
                </c:pt>
                <c:pt idx="2228">
                  <c:v>4.4000000000000004</c:v>
                </c:pt>
                <c:pt idx="2229">
                  <c:v>7.5</c:v>
                </c:pt>
                <c:pt idx="2230">
                  <c:v>5.7</c:v>
                </c:pt>
                <c:pt idx="2231">
                  <c:v>5.5</c:v>
                </c:pt>
                <c:pt idx="2232">
                  <c:v>7.1</c:v>
                </c:pt>
                <c:pt idx="2233">
                  <c:v>5.9</c:v>
                </c:pt>
                <c:pt idx="2234">
                  <c:v>6.7</c:v>
                </c:pt>
                <c:pt idx="2235">
                  <c:v>7</c:v>
                </c:pt>
                <c:pt idx="2236">
                  <c:v>7.9</c:v>
                </c:pt>
                <c:pt idx="2237">
                  <c:v>6.9</c:v>
                </c:pt>
                <c:pt idx="2238">
                  <c:v>7.3</c:v>
                </c:pt>
                <c:pt idx="2239">
                  <c:v>7.3</c:v>
                </c:pt>
                <c:pt idx="2240">
                  <c:v>3.5</c:v>
                </c:pt>
                <c:pt idx="2241">
                  <c:v>7.8</c:v>
                </c:pt>
                <c:pt idx="2242">
                  <c:v>6.7</c:v>
                </c:pt>
                <c:pt idx="2243">
                  <c:v>6.4</c:v>
                </c:pt>
                <c:pt idx="2244">
                  <c:v>7.1</c:v>
                </c:pt>
                <c:pt idx="2245">
                  <c:v>7.8</c:v>
                </c:pt>
                <c:pt idx="2246">
                  <c:v>5.9</c:v>
                </c:pt>
                <c:pt idx="2247">
                  <c:v>7.2</c:v>
                </c:pt>
                <c:pt idx="2248">
                  <c:v>6.2</c:v>
                </c:pt>
                <c:pt idx="2249">
                  <c:v>6.7</c:v>
                </c:pt>
                <c:pt idx="2250">
                  <c:v>7.6</c:v>
                </c:pt>
                <c:pt idx="2251">
                  <c:v>6.2</c:v>
                </c:pt>
                <c:pt idx="2252">
                  <c:v>6.5</c:v>
                </c:pt>
                <c:pt idx="2253">
                  <c:v>8.1</c:v>
                </c:pt>
                <c:pt idx="2254">
                  <c:v>6.3</c:v>
                </c:pt>
                <c:pt idx="2255">
                  <c:v>4.4000000000000004</c:v>
                </c:pt>
                <c:pt idx="2256">
                  <c:v>6</c:v>
                </c:pt>
                <c:pt idx="2257">
                  <c:v>7.6</c:v>
                </c:pt>
                <c:pt idx="2258">
                  <c:v>8.4</c:v>
                </c:pt>
                <c:pt idx="2259">
                  <c:v>7.9</c:v>
                </c:pt>
                <c:pt idx="2260">
                  <c:v>5.6</c:v>
                </c:pt>
                <c:pt idx="2261">
                  <c:v>6.5</c:v>
                </c:pt>
                <c:pt idx="2262">
                  <c:v>7.5</c:v>
                </c:pt>
                <c:pt idx="2263">
                  <c:v>6.3</c:v>
                </c:pt>
                <c:pt idx="2264">
                  <c:v>7.9</c:v>
                </c:pt>
                <c:pt idx="2265">
                  <c:v>7.9</c:v>
                </c:pt>
                <c:pt idx="2266">
                  <c:v>5.0999999999999996</c:v>
                </c:pt>
                <c:pt idx="2267">
                  <c:v>6.7</c:v>
                </c:pt>
                <c:pt idx="2268">
                  <c:v>6.7</c:v>
                </c:pt>
                <c:pt idx="2269">
                  <c:v>5.6</c:v>
                </c:pt>
                <c:pt idx="2270">
                  <c:v>5.6</c:v>
                </c:pt>
                <c:pt idx="2271">
                  <c:v>6.8</c:v>
                </c:pt>
                <c:pt idx="2272">
                  <c:v>6.2</c:v>
                </c:pt>
                <c:pt idx="2273">
                  <c:v>5.6</c:v>
                </c:pt>
                <c:pt idx="2274">
                  <c:v>6.4</c:v>
                </c:pt>
                <c:pt idx="2275">
                  <c:v>5.6</c:v>
                </c:pt>
                <c:pt idx="2276">
                  <c:v>7.4</c:v>
                </c:pt>
                <c:pt idx="2277">
                  <c:v>7.2</c:v>
                </c:pt>
                <c:pt idx="2278">
                  <c:v>4.9000000000000004</c:v>
                </c:pt>
                <c:pt idx="2279">
                  <c:v>7.5</c:v>
                </c:pt>
                <c:pt idx="2280">
                  <c:v>4.8</c:v>
                </c:pt>
                <c:pt idx="2281">
                  <c:v>3.1</c:v>
                </c:pt>
                <c:pt idx="2282">
                  <c:v>5.8</c:v>
                </c:pt>
                <c:pt idx="2283">
                  <c:v>6.7</c:v>
                </c:pt>
                <c:pt idx="2284">
                  <c:v>6.5</c:v>
                </c:pt>
                <c:pt idx="2285">
                  <c:v>5.9</c:v>
                </c:pt>
                <c:pt idx="2286">
                  <c:v>5.5</c:v>
                </c:pt>
                <c:pt idx="2287">
                  <c:v>3.6</c:v>
                </c:pt>
                <c:pt idx="2288">
                  <c:v>7.4</c:v>
                </c:pt>
                <c:pt idx="2289">
                  <c:v>3</c:v>
                </c:pt>
                <c:pt idx="2290">
                  <c:v>7.6</c:v>
                </c:pt>
                <c:pt idx="2291">
                  <c:v>6.4</c:v>
                </c:pt>
                <c:pt idx="2292">
                  <c:v>6.9</c:v>
                </c:pt>
                <c:pt idx="2293">
                  <c:v>5.5</c:v>
                </c:pt>
                <c:pt idx="2294">
                  <c:v>4.0999999999999996</c:v>
                </c:pt>
                <c:pt idx="2295">
                  <c:v>6.8</c:v>
                </c:pt>
                <c:pt idx="2296">
                  <c:v>6.5</c:v>
                </c:pt>
                <c:pt idx="2297">
                  <c:v>7.6</c:v>
                </c:pt>
                <c:pt idx="2298">
                  <c:v>7.4</c:v>
                </c:pt>
                <c:pt idx="2299">
                  <c:v>7.7</c:v>
                </c:pt>
                <c:pt idx="2300">
                  <c:v>7.1</c:v>
                </c:pt>
                <c:pt idx="2301">
                  <c:v>6.3</c:v>
                </c:pt>
                <c:pt idx="2302">
                  <c:v>7.6</c:v>
                </c:pt>
                <c:pt idx="2303">
                  <c:v>8</c:v>
                </c:pt>
                <c:pt idx="2304">
                  <c:v>7.3</c:v>
                </c:pt>
                <c:pt idx="2305">
                  <c:v>7.6</c:v>
                </c:pt>
                <c:pt idx="2306">
                  <c:v>7.8</c:v>
                </c:pt>
                <c:pt idx="2307">
                  <c:v>6.5</c:v>
                </c:pt>
                <c:pt idx="2308">
                  <c:v>6.4</c:v>
                </c:pt>
                <c:pt idx="2309">
                  <c:v>8</c:v>
                </c:pt>
                <c:pt idx="2310">
                  <c:v>4.8</c:v>
                </c:pt>
                <c:pt idx="2311">
                  <c:v>7.8</c:v>
                </c:pt>
                <c:pt idx="2312">
                  <c:v>5.9</c:v>
                </c:pt>
                <c:pt idx="2313">
                  <c:v>5.4</c:v>
                </c:pt>
                <c:pt idx="2314">
                  <c:v>3.3</c:v>
                </c:pt>
                <c:pt idx="2315">
                  <c:v>8.1999999999999993</c:v>
                </c:pt>
                <c:pt idx="2316">
                  <c:v>5.4</c:v>
                </c:pt>
                <c:pt idx="2317">
                  <c:v>6.4</c:v>
                </c:pt>
                <c:pt idx="2318">
                  <c:v>4.8</c:v>
                </c:pt>
                <c:pt idx="2319">
                  <c:v>5.9</c:v>
                </c:pt>
                <c:pt idx="2320">
                  <c:v>5.5</c:v>
                </c:pt>
                <c:pt idx="2321">
                  <c:v>7.9</c:v>
                </c:pt>
                <c:pt idx="2322">
                  <c:v>4.9000000000000004</c:v>
                </c:pt>
                <c:pt idx="2323">
                  <c:v>7.2</c:v>
                </c:pt>
                <c:pt idx="2324">
                  <c:v>5.3</c:v>
                </c:pt>
                <c:pt idx="2325">
                  <c:v>7.2</c:v>
                </c:pt>
                <c:pt idx="2326">
                  <c:v>5.0999999999999996</c:v>
                </c:pt>
                <c:pt idx="2327">
                  <c:v>5.6</c:v>
                </c:pt>
                <c:pt idx="2328">
                  <c:v>7.6</c:v>
                </c:pt>
                <c:pt idx="2329">
                  <c:v>3.1</c:v>
                </c:pt>
                <c:pt idx="2330">
                  <c:v>7.2</c:v>
                </c:pt>
                <c:pt idx="2331">
                  <c:v>5.7</c:v>
                </c:pt>
                <c:pt idx="2332">
                  <c:v>5.2</c:v>
                </c:pt>
                <c:pt idx="2333">
                  <c:v>7.7</c:v>
                </c:pt>
                <c:pt idx="2334">
                  <c:v>7</c:v>
                </c:pt>
                <c:pt idx="2335">
                  <c:v>6</c:v>
                </c:pt>
                <c:pt idx="2336">
                  <c:v>6.6</c:v>
                </c:pt>
                <c:pt idx="2337">
                  <c:v>6.8</c:v>
                </c:pt>
                <c:pt idx="2338">
                  <c:v>7.2</c:v>
                </c:pt>
                <c:pt idx="2339">
                  <c:v>7.2</c:v>
                </c:pt>
                <c:pt idx="2340">
                  <c:v>2.8</c:v>
                </c:pt>
                <c:pt idx="2341">
                  <c:v>6.6</c:v>
                </c:pt>
                <c:pt idx="2342">
                  <c:v>6.7</c:v>
                </c:pt>
                <c:pt idx="2343">
                  <c:v>7</c:v>
                </c:pt>
                <c:pt idx="2344">
                  <c:v>4.4000000000000004</c:v>
                </c:pt>
                <c:pt idx="2345">
                  <c:v>6.2</c:v>
                </c:pt>
                <c:pt idx="2346">
                  <c:v>7.3</c:v>
                </c:pt>
                <c:pt idx="2347">
                  <c:v>5.0999999999999996</c:v>
                </c:pt>
                <c:pt idx="2348">
                  <c:v>6.6</c:v>
                </c:pt>
                <c:pt idx="2349">
                  <c:v>4.5</c:v>
                </c:pt>
                <c:pt idx="2350">
                  <c:v>5.9</c:v>
                </c:pt>
                <c:pt idx="2351">
                  <c:v>6.6</c:v>
                </c:pt>
                <c:pt idx="2352">
                  <c:v>6.5</c:v>
                </c:pt>
                <c:pt idx="2353">
                  <c:v>7.3</c:v>
                </c:pt>
                <c:pt idx="2354">
                  <c:v>7.5</c:v>
                </c:pt>
                <c:pt idx="2355">
                  <c:v>5.9</c:v>
                </c:pt>
                <c:pt idx="2356">
                  <c:v>7.4</c:v>
                </c:pt>
                <c:pt idx="2357">
                  <c:v>6.9</c:v>
                </c:pt>
                <c:pt idx="2358">
                  <c:v>7.9</c:v>
                </c:pt>
                <c:pt idx="2359">
                  <c:v>8.4</c:v>
                </c:pt>
                <c:pt idx="2360">
                  <c:v>8</c:v>
                </c:pt>
                <c:pt idx="2361">
                  <c:v>6</c:v>
                </c:pt>
                <c:pt idx="2362">
                  <c:v>6.8</c:v>
                </c:pt>
                <c:pt idx="2363">
                  <c:v>7.8</c:v>
                </c:pt>
                <c:pt idx="2364">
                  <c:v>8.1</c:v>
                </c:pt>
                <c:pt idx="2365">
                  <c:v>6.1</c:v>
                </c:pt>
                <c:pt idx="2366">
                  <c:v>6.2</c:v>
                </c:pt>
                <c:pt idx="2367">
                  <c:v>6.2</c:v>
                </c:pt>
                <c:pt idx="2368">
                  <c:v>7.9</c:v>
                </c:pt>
                <c:pt idx="2369">
                  <c:v>7.4</c:v>
                </c:pt>
                <c:pt idx="2370">
                  <c:v>6.6</c:v>
                </c:pt>
                <c:pt idx="2371">
                  <c:v>7.3</c:v>
                </c:pt>
                <c:pt idx="2372">
                  <c:v>7.5</c:v>
                </c:pt>
                <c:pt idx="2373">
                  <c:v>5.6</c:v>
                </c:pt>
                <c:pt idx="2374">
                  <c:v>7.3</c:v>
                </c:pt>
                <c:pt idx="2375">
                  <c:v>6.4</c:v>
                </c:pt>
                <c:pt idx="2376">
                  <c:v>5</c:v>
                </c:pt>
                <c:pt idx="2377">
                  <c:v>5.4</c:v>
                </c:pt>
                <c:pt idx="2378">
                  <c:v>7.1</c:v>
                </c:pt>
                <c:pt idx="2379">
                  <c:v>5.3</c:v>
                </c:pt>
                <c:pt idx="2380">
                  <c:v>6.5</c:v>
                </c:pt>
                <c:pt idx="2381">
                  <c:v>6.2</c:v>
                </c:pt>
                <c:pt idx="2382">
                  <c:v>6.4</c:v>
                </c:pt>
                <c:pt idx="2383">
                  <c:v>6.9</c:v>
                </c:pt>
                <c:pt idx="2384">
                  <c:v>5.7</c:v>
                </c:pt>
                <c:pt idx="2385">
                  <c:v>7.7</c:v>
                </c:pt>
                <c:pt idx="2386">
                  <c:v>5.4</c:v>
                </c:pt>
                <c:pt idx="2387">
                  <c:v>5.6</c:v>
                </c:pt>
                <c:pt idx="2388">
                  <c:v>7.7</c:v>
                </c:pt>
                <c:pt idx="2389">
                  <c:v>5.0999999999999996</c:v>
                </c:pt>
                <c:pt idx="2390">
                  <c:v>6.8</c:v>
                </c:pt>
                <c:pt idx="2391">
                  <c:v>8.4</c:v>
                </c:pt>
                <c:pt idx="2392">
                  <c:v>4.9000000000000004</c:v>
                </c:pt>
                <c:pt idx="2393">
                  <c:v>7.1</c:v>
                </c:pt>
                <c:pt idx="2394">
                  <c:v>6.6</c:v>
                </c:pt>
                <c:pt idx="2395">
                  <c:v>6.1</c:v>
                </c:pt>
                <c:pt idx="2396">
                  <c:v>4.0999999999999996</c:v>
                </c:pt>
                <c:pt idx="2397">
                  <c:v>5.8</c:v>
                </c:pt>
                <c:pt idx="2398">
                  <c:v>8.1</c:v>
                </c:pt>
                <c:pt idx="2399">
                  <c:v>7.6</c:v>
                </c:pt>
                <c:pt idx="2400">
                  <c:v>7.8</c:v>
                </c:pt>
                <c:pt idx="2401">
                  <c:v>4.5999999999999996</c:v>
                </c:pt>
                <c:pt idx="2402">
                  <c:v>6</c:v>
                </c:pt>
                <c:pt idx="2403">
                  <c:v>7</c:v>
                </c:pt>
                <c:pt idx="2404">
                  <c:v>6.7</c:v>
                </c:pt>
                <c:pt idx="2405">
                  <c:v>6.4</c:v>
                </c:pt>
                <c:pt idx="2406">
                  <c:v>7.2</c:v>
                </c:pt>
                <c:pt idx="2407">
                  <c:v>7.4</c:v>
                </c:pt>
                <c:pt idx="2408">
                  <c:v>4.8</c:v>
                </c:pt>
                <c:pt idx="2409">
                  <c:v>4</c:v>
                </c:pt>
                <c:pt idx="2410">
                  <c:v>6.2</c:v>
                </c:pt>
                <c:pt idx="2411">
                  <c:v>7.7</c:v>
                </c:pt>
                <c:pt idx="2412">
                  <c:v>6.7</c:v>
                </c:pt>
                <c:pt idx="2413">
                  <c:v>7.9</c:v>
                </c:pt>
                <c:pt idx="2414">
                  <c:v>7.9</c:v>
                </c:pt>
                <c:pt idx="2415">
                  <c:v>5.5</c:v>
                </c:pt>
                <c:pt idx="2416">
                  <c:v>6.2</c:v>
                </c:pt>
                <c:pt idx="2417">
                  <c:v>5.0999999999999996</c:v>
                </c:pt>
                <c:pt idx="2418">
                  <c:v>4.0999999999999996</c:v>
                </c:pt>
                <c:pt idx="2419">
                  <c:v>6.7</c:v>
                </c:pt>
                <c:pt idx="2420">
                  <c:v>4.7</c:v>
                </c:pt>
                <c:pt idx="2421">
                  <c:v>6.4</c:v>
                </c:pt>
                <c:pt idx="2422">
                  <c:v>6.3</c:v>
                </c:pt>
                <c:pt idx="2423">
                  <c:v>5.5</c:v>
                </c:pt>
                <c:pt idx="2424">
                  <c:v>7.3</c:v>
                </c:pt>
                <c:pt idx="2425">
                  <c:v>6.3</c:v>
                </c:pt>
                <c:pt idx="2426">
                  <c:v>4.9000000000000004</c:v>
                </c:pt>
                <c:pt idx="2427">
                  <c:v>7.6</c:v>
                </c:pt>
                <c:pt idx="2428">
                  <c:v>6</c:v>
                </c:pt>
                <c:pt idx="2429">
                  <c:v>6.2</c:v>
                </c:pt>
                <c:pt idx="2430">
                  <c:v>6.8</c:v>
                </c:pt>
                <c:pt idx="2431">
                  <c:v>4.5</c:v>
                </c:pt>
                <c:pt idx="2432">
                  <c:v>5.7</c:v>
                </c:pt>
                <c:pt idx="2433">
                  <c:v>4.5999999999999996</c:v>
                </c:pt>
                <c:pt idx="2434">
                  <c:v>6.2</c:v>
                </c:pt>
                <c:pt idx="2435">
                  <c:v>7</c:v>
                </c:pt>
                <c:pt idx="2436">
                  <c:v>6.9</c:v>
                </c:pt>
                <c:pt idx="2437">
                  <c:v>6.7</c:v>
                </c:pt>
                <c:pt idx="2438">
                  <c:v>5.6</c:v>
                </c:pt>
                <c:pt idx="2439">
                  <c:v>6.6</c:v>
                </c:pt>
                <c:pt idx="2440">
                  <c:v>6.4</c:v>
                </c:pt>
                <c:pt idx="2441">
                  <c:v>2.8</c:v>
                </c:pt>
                <c:pt idx="2442">
                  <c:v>5.4</c:v>
                </c:pt>
                <c:pt idx="2443">
                  <c:v>5</c:v>
                </c:pt>
                <c:pt idx="2444">
                  <c:v>5.0999999999999996</c:v>
                </c:pt>
                <c:pt idx="2445">
                  <c:v>8</c:v>
                </c:pt>
                <c:pt idx="2446">
                  <c:v>5.9</c:v>
                </c:pt>
                <c:pt idx="2447">
                  <c:v>8.1999999999999993</c:v>
                </c:pt>
                <c:pt idx="2448">
                  <c:v>7</c:v>
                </c:pt>
                <c:pt idx="2449">
                  <c:v>6.6</c:v>
                </c:pt>
                <c:pt idx="2450">
                  <c:v>6.7</c:v>
                </c:pt>
                <c:pt idx="2451">
                  <c:v>5.5</c:v>
                </c:pt>
                <c:pt idx="2452">
                  <c:v>4.9000000000000004</c:v>
                </c:pt>
                <c:pt idx="2453">
                  <c:v>6.9</c:v>
                </c:pt>
                <c:pt idx="2454">
                  <c:v>5.6</c:v>
                </c:pt>
                <c:pt idx="2455">
                  <c:v>8</c:v>
                </c:pt>
                <c:pt idx="2456">
                  <c:v>5.3</c:v>
                </c:pt>
                <c:pt idx="2457">
                  <c:v>6.2</c:v>
                </c:pt>
                <c:pt idx="2458">
                  <c:v>5.3</c:v>
                </c:pt>
                <c:pt idx="2459">
                  <c:v>6.6</c:v>
                </c:pt>
                <c:pt idx="2460">
                  <c:v>7.2</c:v>
                </c:pt>
                <c:pt idx="2461">
                  <c:v>4.5999999999999996</c:v>
                </c:pt>
                <c:pt idx="2462">
                  <c:v>7.5</c:v>
                </c:pt>
                <c:pt idx="2463">
                  <c:v>6.5</c:v>
                </c:pt>
                <c:pt idx="2464">
                  <c:v>7.6</c:v>
                </c:pt>
                <c:pt idx="2465">
                  <c:v>6.2</c:v>
                </c:pt>
                <c:pt idx="2466">
                  <c:v>8</c:v>
                </c:pt>
                <c:pt idx="2467">
                  <c:v>6.3</c:v>
                </c:pt>
                <c:pt idx="2468">
                  <c:v>7.2</c:v>
                </c:pt>
                <c:pt idx="2469">
                  <c:v>6.7</c:v>
                </c:pt>
                <c:pt idx="2470">
                  <c:v>5.3</c:v>
                </c:pt>
                <c:pt idx="2471">
                  <c:v>6.3</c:v>
                </c:pt>
                <c:pt idx="2472">
                  <c:v>6.5</c:v>
                </c:pt>
                <c:pt idx="2473">
                  <c:v>8.3000000000000007</c:v>
                </c:pt>
                <c:pt idx="2474">
                  <c:v>7.2</c:v>
                </c:pt>
                <c:pt idx="2475">
                  <c:v>6.8</c:v>
                </c:pt>
                <c:pt idx="2476">
                  <c:v>6.4</c:v>
                </c:pt>
                <c:pt idx="2477">
                  <c:v>6.9</c:v>
                </c:pt>
                <c:pt idx="2478">
                  <c:v>6.2</c:v>
                </c:pt>
                <c:pt idx="2479">
                  <c:v>6.1</c:v>
                </c:pt>
                <c:pt idx="2480">
                  <c:v>5.0999999999999996</c:v>
                </c:pt>
                <c:pt idx="2481">
                  <c:v>4.5</c:v>
                </c:pt>
                <c:pt idx="2482">
                  <c:v>5.9</c:v>
                </c:pt>
                <c:pt idx="2483">
                  <c:v>8.1</c:v>
                </c:pt>
                <c:pt idx="2484">
                  <c:v>5.7</c:v>
                </c:pt>
                <c:pt idx="2485">
                  <c:v>6.8</c:v>
                </c:pt>
                <c:pt idx="2486">
                  <c:v>7.5</c:v>
                </c:pt>
                <c:pt idx="2487">
                  <c:v>8.3000000000000007</c:v>
                </c:pt>
                <c:pt idx="2488">
                  <c:v>7.4</c:v>
                </c:pt>
                <c:pt idx="2489">
                  <c:v>8</c:v>
                </c:pt>
                <c:pt idx="2490">
                  <c:v>6.9</c:v>
                </c:pt>
                <c:pt idx="2491">
                  <c:v>6.9</c:v>
                </c:pt>
                <c:pt idx="2492">
                  <c:v>5.5</c:v>
                </c:pt>
                <c:pt idx="2493">
                  <c:v>7.2</c:v>
                </c:pt>
                <c:pt idx="2494">
                  <c:v>6.9</c:v>
                </c:pt>
                <c:pt idx="2495">
                  <c:v>5.5</c:v>
                </c:pt>
                <c:pt idx="2496">
                  <c:v>5.9</c:v>
                </c:pt>
                <c:pt idx="2497">
                  <c:v>5.2</c:v>
                </c:pt>
                <c:pt idx="2498">
                  <c:v>7.1</c:v>
                </c:pt>
                <c:pt idx="2499">
                  <c:v>5.5</c:v>
                </c:pt>
                <c:pt idx="2500">
                  <c:v>7.7</c:v>
                </c:pt>
                <c:pt idx="2501">
                  <c:v>6.7</c:v>
                </c:pt>
                <c:pt idx="2502">
                  <c:v>5</c:v>
                </c:pt>
                <c:pt idx="2503">
                  <c:v>6.4</c:v>
                </c:pt>
                <c:pt idx="2504">
                  <c:v>6.6</c:v>
                </c:pt>
                <c:pt idx="2505">
                  <c:v>5.9</c:v>
                </c:pt>
                <c:pt idx="2506">
                  <c:v>5.7</c:v>
                </c:pt>
                <c:pt idx="2507">
                  <c:v>4.5</c:v>
                </c:pt>
                <c:pt idx="2508">
                  <c:v>5</c:v>
                </c:pt>
                <c:pt idx="2509">
                  <c:v>4.5999999999999996</c:v>
                </c:pt>
                <c:pt idx="2510">
                  <c:v>6.5</c:v>
                </c:pt>
                <c:pt idx="2511">
                  <c:v>4.9000000000000004</c:v>
                </c:pt>
                <c:pt idx="2512">
                  <c:v>6</c:v>
                </c:pt>
                <c:pt idx="2513">
                  <c:v>6.9</c:v>
                </c:pt>
                <c:pt idx="2514">
                  <c:v>5.7</c:v>
                </c:pt>
                <c:pt idx="2515">
                  <c:v>6.9</c:v>
                </c:pt>
                <c:pt idx="2516">
                  <c:v>4.4000000000000004</c:v>
                </c:pt>
                <c:pt idx="2517">
                  <c:v>5.4</c:v>
                </c:pt>
                <c:pt idx="2518">
                  <c:v>7</c:v>
                </c:pt>
                <c:pt idx="2519">
                  <c:v>5.4</c:v>
                </c:pt>
                <c:pt idx="2520">
                  <c:v>5.4</c:v>
                </c:pt>
                <c:pt idx="2521">
                  <c:v>7.6</c:v>
                </c:pt>
                <c:pt idx="2522">
                  <c:v>5.9</c:v>
                </c:pt>
                <c:pt idx="2523">
                  <c:v>6.6</c:v>
                </c:pt>
                <c:pt idx="2524">
                  <c:v>6.7</c:v>
                </c:pt>
                <c:pt idx="2525">
                  <c:v>3.9</c:v>
                </c:pt>
                <c:pt idx="2526">
                  <c:v>5.7</c:v>
                </c:pt>
                <c:pt idx="2527">
                  <c:v>6.5</c:v>
                </c:pt>
                <c:pt idx="2528">
                  <c:v>6.8</c:v>
                </c:pt>
                <c:pt idx="2529">
                  <c:v>7.3</c:v>
                </c:pt>
                <c:pt idx="2530">
                  <c:v>7</c:v>
                </c:pt>
                <c:pt idx="2531">
                  <c:v>6.5</c:v>
                </c:pt>
                <c:pt idx="2532">
                  <c:v>7.7</c:v>
                </c:pt>
                <c:pt idx="2533">
                  <c:v>7.7</c:v>
                </c:pt>
                <c:pt idx="2534">
                  <c:v>5.9</c:v>
                </c:pt>
                <c:pt idx="2535">
                  <c:v>6.8</c:v>
                </c:pt>
                <c:pt idx="2536">
                  <c:v>7.4</c:v>
                </c:pt>
                <c:pt idx="2537">
                  <c:v>5.0999999999999996</c:v>
                </c:pt>
                <c:pt idx="2538">
                  <c:v>7.4</c:v>
                </c:pt>
                <c:pt idx="2539">
                  <c:v>7.2</c:v>
                </c:pt>
                <c:pt idx="2540">
                  <c:v>8.3000000000000007</c:v>
                </c:pt>
                <c:pt idx="2541">
                  <c:v>8.1</c:v>
                </c:pt>
                <c:pt idx="2542">
                  <c:v>7.3</c:v>
                </c:pt>
                <c:pt idx="2543">
                  <c:v>3.6</c:v>
                </c:pt>
                <c:pt idx="2544">
                  <c:v>1.6</c:v>
                </c:pt>
                <c:pt idx="2545">
                  <c:v>8</c:v>
                </c:pt>
                <c:pt idx="2546">
                  <c:v>6.2</c:v>
                </c:pt>
                <c:pt idx="2547">
                  <c:v>9</c:v>
                </c:pt>
                <c:pt idx="2548">
                  <c:v>6.1</c:v>
                </c:pt>
                <c:pt idx="2549">
                  <c:v>5.7</c:v>
                </c:pt>
                <c:pt idx="2550">
                  <c:v>6.8</c:v>
                </c:pt>
                <c:pt idx="2551">
                  <c:v>5.5</c:v>
                </c:pt>
                <c:pt idx="2552">
                  <c:v>6.8</c:v>
                </c:pt>
                <c:pt idx="2553">
                  <c:v>7.3</c:v>
                </c:pt>
                <c:pt idx="2554">
                  <c:v>6.1</c:v>
                </c:pt>
                <c:pt idx="2555">
                  <c:v>7.2</c:v>
                </c:pt>
                <c:pt idx="2556">
                  <c:v>5.9</c:v>
                </c:pt>
                <c:pt idx="2557">
                  <c:v>6.1</c:v>
                </c:pt>
                <c:pt idx="2558">
                  <c:v>6.8</c:v>
                </c:pt>
                <c:pt idx="2559">
                  <c:v>7.7</c:v>
                </c:pt>
                <c:pt idx="2560">
                  <c:v>4.9000000000000004</c:v>
                </c:pt>
                <c:pt idx="2561">
                  <c:v>6.1</c:v>
                </c:pt>
                <c:pt idx="2562">
                  <c:v>2.5</c:v>
                </c:pt>
                <c:pt idx="2563">
                  <c:v>6.1</c:v>
                </c:pt>
                <c:pt idx="2564">
                  <c:v>5.9</c:v>
                </c:pt>
                <c:pt idx="2565">
                  <c:v>5.7</c:v>
                </c:pt>
                <c:pt idx="2566">
                  <c:v>5.6</c:v>
                </c:pt>
                <c:pt idx="2567">
                  <c:v>7.2</c:v>
                </c:pt>
                <c:pt idx="2568">
                  <c:v>7.7</c:v>
                </c:pt>
                <c:pt idx="2569">
                  <c:v>7.8</c:v>
                </c:pt>
                <c:pt idx="2570">
                  <c:v>6.1</c:v>
                </c:pt>
                <c:pt idx="2571">
                  <c:v>5.8</c:v>
                </c:pt>
                <c:pt idx="2572">
                  <c:v>6.5</c:v>
                </c:pt>
                <c:pt idx="2573">
                  <c:v>7.9</c:v>
                </c:pt>
                <c:pt idx="2574">
                  <c:v>6.3</c:v>
                </c:pt>
                <c:pt idx="2575">
                  <c:v>8.3000000000000007</c:v>
                </c:pt>
                <c:pt idx="2576">
                  <c:v>6.4</c:v>
                </c:pt>
                <c:pt idx="2577">
                  <c:v>6.7</c:v>
                </c:pt>
                <c:pt idx="2578">
                  <c:v>6.1</c:v>
                </c:pt>
                <c:pt idx="2579">
                  <c:v>6</c:v>
                </c:pt>
                <c:pt idx="2580">
                  <c:v>5.8</c:v>
                </c:pt>
                <c:pt idx="2581">
                  <c:v>5.6</c:v>
                </c:pt>
                <c:pt idx="2582">
                  <c:v>6.1</c:v>
                </c:pt>
                <c:pt idx="2583">
                  <c:v>5.9</c:v>
                </c:pt>
                <c:pt idx="2584">
                  <c:v>7.3</c:v>
                </c:pt>
                <c:pt idx="2585">
                  <c:v>6.8</c:v>
                </c:pt>
                <c:pt idx="2586">
                  <c:v>5.7</c:v>
                </c:pt>
                <c:pt idx="2587">
                  <c:v>7.3</c:v>
                </c:pt>
                <c:pt idx="2588">
                  <c:v>6.3</c:v>
                </c:pt>
                <c:pt idx="2589">
                  <c:v>5.9</c:v>
                </c:pt>
                <c:pt idx="2590">
                  <c:v>7.1</c:v>
                </c:pt>
                <c:pt idx="2591">
                  <c:v>7.1</c:v>
                </c:pt>
                <c:pt idx="2592">
                  <c:v>8</c:v>
                </c:pt>
                <c:pt idx="2593">
                  <c:v>5.0999999999999996</c:v>
                </c:pt>
                <c:pt idx="2594">
                  <c:v>7.1</c:v>
                </c:pt>
                <c:pt idx="2595">
                  <c:v>6.5</c:v>
                </c:pt>
                <c:pt idx="2596">
                  <c:v>4.5</c:v>
                </c:pt>
                <c:pt idx="2597">
                  <c:v>6.6</c:v>
                </c:pt>
                <c:pt idx="2598">
                  <c:v>4.3</c:v>
                </c:pt>
                <c:pt idx="2599">
                  <c:v>6.7</c:v>
                </c:pt>
                <c:pt idx="2600">
                  <c:v>5.4</c:v>
                </c:pt>
                <c:pt idx="2601">
                  <c:v>6.6</c:v>
                </c:pt>
                <c:pt idx="2602">
                  <c:v>7.3</c:v>
                </c:pt>
                <c:pt idx="2603">
                  <c:v>6.9</c:v>
                </c:pt>
                <c:pt idx="2604">
                  <c:v>8</c:v>
                </c:pt>
                <c:pt idx="2605">
                  <c:v>7.8</c:v>
                </c:pt>
                <c:pt idx="2606">
                  <c:v>6.1</c:v>
                </c:pt>
                <c:pt idx="2607">
                  <c:v>5.0999999999999996</c:v>
                </c:pt>
                <c:pt idx="2608">
                  <c:v>7.4</c:v>
                </c:pt>
                <c:pt idx="2609">
                  <c:v>7.8</c:v>
                </c:pt>
                <c:pt idx="2610">
                  <c:v>8</c:v>
                </c:pt>
                <c:pt idx="2611">
                  <c:v>6.7</c:v>
                </c:pt>
                <c:pt idx="2612">
                  <c:v>6.6</c:v>
                </c:pt>
                <c:pt idx="2613">
                  <c:v>6.4</c:v>
                </c:pt>
                <c:pt idx="2614">
                  <c:v>6.7</c:v>
                </c:pt>
                <c:pt idx="2615">
                  <c:v>6.2</c:v>
                </c:pt>
                <c:pt idx="2616">
                  <c:v>7.3</c:v>
                </c:pt>
                <c:pt idx="2617">
                  <c:v>8.1</c:v>
                </c:pt>
                <c:pt idx="2618">
                  <c:v>7</c:v>
                </c:pt>
                <c:pt idx="2619">
                  <c:v>8</c:v>
                </c:pt>
                <c:pt idx="2620">
                  <c:v>8</c:v>
                </c:pt>
                <c:pt idx="2621">
                  <c:v>7</c:v>
                </c:pt>
                <c:pt idx="2622">
                  <c:v>7.9</c:v>
                </c:pt>
                <c:pt idx="2623">
                  <c:v>5.9</c:v>
                </c:pt>
                <c:pt idx="2624">
                  <c:v>6.6</c:v>
                </c:pt>
                <c:pt idx="2625">
                  <c:v>6.3</c:v>
                </c:pt>
                <c:pt idx="2626">
                  <c:v>7.7</c:v>
                </c:pt>
                <c:pt idx="2627">
                  <c:v>6.9</c:v>
                </c:pt>
                <c:pt idx="2628">
                  <c:v>7.1</c:v>
                </c:pt>
                <c:pt idx="2629">
                  <c:v>7.4</c:v>
                </c:pt>
                <c:pt idx="2630">
                  <c:v>6.5</c:v>
                </c:pt>
                <c:pt idx="2631">
                  <c:v>6.5</c:v>
                </c:pt>
                <c:pt idx="2632">
                  <c:v>6.8</c:v>
                </c:pt>
                <c:pt idx="2633">
                  <c:v>7.5</c:v>
                </c:pt>
                <c:pt idx="2634">
                  <c:v>6.6</c:v>
                </c:pt>
                <c:pt idx="2635">
                  <c:v>7.1</c:v>
                </c:pt>
                <c:pt idx="2636">
                  <c:v>6.6</c:v>
                </c:pt>
                <c:pt idx="2637">
                  <c:v>7</c:v>
                </c:pt>
                <c:pt idx="2638">
                  <c:v>3.3</c:v>
                </c:pt>
                <c:pt idx="2639">
                  <c:v>6.7</c:v>
                </c:pt>
                <c:pt idx="2640">
                  <c:v>6.8</c:v>
                </c:pt>
                <c:pt idx="2641">
                  <c:v>6</c:v>
                </c:pt>
                <c:pt idx="2642">
                  <c:v>5.4</c:v>
                </c:pt>
                <c:pt idx="2643">
                  <c:v>4.3</c:v>
                </c:pt>
                <c:pt idx="2644">
                  <c:v>6.2</c:v>
                </c:pt>
                <c:pt idx="2645">
                  <c:v>7.7</c:v>
                </c:pt>
                <c:pt idx="2646">
                  <c:v>8</c:v>
                </c:pt>
                <c:pt idx="2647">
                  <c:v>7.4</c:v>
                </c:pt>
                <c:pt idx="2648">
                  <c:v>5.9</c:v>
                </c:pt>
                <c:pt idx="2649">
                  <c:v>7.8</c:v>
                </c:pt>
                <c:pt idx="2650">
                  <c:v>7.4</c:v>
                </c:pt>
                <c:pt idx="2651">
                  <c:v>6.5</c:v>
                </c:pt>
                <c:pt idx="2652">
                  <c:v>7</c:v>
                </c:pt>
                <c:pt idx="2653">
                  <c:v>7.6</c:v>
                </c:pt>
                <c:pt idx="2654">
                  <c:v>6.9</c:v>
                </c:pt>
                <c:pt idx="2655">
                  <c:v>5.3</c:v>
                </c:pt>
                <c:pt idx="2656">
                  <c:v>6.4</c:v>
                </c:pt>
                <c:pt idx="2657">
                  <c:v>7.8</c:v>
                </c:pt>
                <c:pt idx="2658">
                  <c:v>6.7</c:v>
                </c:pt>
                <c:pt idx="2659">
                  <c:v>5.3</c:v>
                </c:pt>
                <c:pt idx="2660">
                  <c:v>6.3</c:v>
                </c:pt>
                <c:pt idx="2661">
                  <c:v>7</c:v>
                </c:pt>
                <c:pt idx="2662">
                  <c:v>6.6</c:v>
                </c:pt>
                <c:pt idx="2663">
                  <c:v>8.4</c:v>
                </c:pt>
                <c:pt idx="2664">
                  <c:v>6</c:v>
                </c:pt>
                <c:pt idx="2665">
                  <c:v>5.4</c:v>
                </c:pt>
                <c:pt idx="2666">
                  <c:v>7.8</c:v>
                </c:pt>
                <c:pt idx="2667">
                  <c:v>7.6</c:v>
                </c:pt>
                <c:pt idx="2668">
                  <c:v>6.6</c:v>
                </c:pt>
                <c:pt idx="2669">
                  <c:v>6.4</c:v>
                </c:pt>
                <c:pt idx="2670">
                  <c:v>7</c:v>
                </c:pt>
                <c:pt idx="2671">
                  <c:v>5.7</c:v>
                </c:pt>
                <c:pt idx="2672">
                  <c:v>5.9</c:v>
                </c:pt>
                <c:pt idx="2673">
                  <c:v>6.3</c:v>
                </c:pt>
                <c:pt idx="2674">
                  <c:v>6.3</c:v>
                </c:pt>
                <c:pt idx="2675">
                  <c:v>6.2</c:v>
                </c:pt>
                <c:pt idx="2676">
                  <c:v>2.1</c:v>
                </c:pt>
                <c:pt idx="2677">
                  <c:v>5</c:v>
                </c:pt>
                <c:pt idx="2678">
                  <c:v>5.3</c:v>
                </c:pt>
                <c:pt idx="2679">
                  <c:v>7.1</c:v>
                </c:pt>
                <c:pt idx="2680">
                  <c:v>7</c:v>
                </c:pt>
                <c:pt idx="2681">
                  <c:v>7</c:v>
                </c:pt>
                <c:pt idx="2682">
                  <c:v>7.1</c:v>
                </c:pt>
                <c:pt idx="2683">
                  <c:v>7</c:v>
                </c:pt>
                <c:pt idx="2684">
                  <c:v>7.7</c:v>
                </c:pt>
                <c:pt idx="2685">
                  <c:v>7.1</c:v>
                </c:pt>
                <c:pt idx="2686">
                  <c:v>6.8</c:v>
                </c:pt>
                <c:pt idx="2687">
                  <c:v>7.5</c:v>
                </c:pt>
                <c:pt idx="2688">
                  <c:v>6.3</c:v>
                </c:pt>
                <c:pt idx="2689">
                  <c:v>7.3</c:v>
                </c:pt>
                <c:pt idx="2690">
                  <c:v>6.8</c:v>
                </c:pt>
                <c:pt idx="2691">
                  <c:v>7.2</c:v>
                </c:pt>
                <c:pt idx="2692">
                  <c:v>6.4</c:v>
                </c:pt>
                <c:pt idx="2693">
                  <c:v>6</c:v>
                </c:pt>
                <c:pt idx="2694">
                  <c:v>6.4</c:v>
                </c:pt>
                <c:pt idx="2695">
                  <c:v>7.5</c:v>
                </c:pt>
                <c:pt idx="2696">
                  <c:v>7.1</c:v>
                </c:pt>
                <c:pt idx="2697">
                  <c:v>4.5999999999999996</c:v>
                </c:pt>
                <c:pt idx="2698">
                  <c:v>7.7</c:v>
                </c:pt>
                <c:pt idx="2699">
                  <c:v>6.7</c:v>
                </c:pt>
                <c:pt idx="2700">
                  <c:v>5.6</c:v>
                </c:pt>
                <c:pt idx="2701">
                  <c:v>8.3000000000000007</c:v>
                </c:pt>
                <c:pt idx="2702">
                  <c:v>6.6</c:v>
                </c:pt>
                <c:pt idx="2703">
                  <c:v>7.2</c:v>
                </c:pt>
                <c:pt idx="2704">
                  <c:v>8.6999999999999993</c:v>
                </c:pt>
                <c:pt idx="2705">
                  <c:v>6</c:v>
                </c:pt>
                <c:pt idx="2706">
                  <c:v>8</c:v>
                </c:pt>
                <c:pt idx="2707">
                  <c:v>4.5</c:v>
                </c:pt>
                <c:pt idx="2708">
                  <c:v>7.9</c:v>
                </c:pt>
                <c:pt idx="2709">
                  <c:v>7.5</c:v>
                </c:pt>
                <c:pt idx="2710">
                  <c:v>6.8</c:v>
                </c:pt>
                <c:pt idx="2711">
                  <c:v>7.2</c:v>
                </c:pt>
                <c:pt idx="2712">
                  <c:v>7.1</c:v>
                </c:pt>
                <c:pt idx="2713">
                  <c:v>7.4</c:v>
                </c:pt>
                <c:pt idx="2714">
                  <c:v>7.6</c:v>
                </c:pt>
                <c:pt idx="2715">
                  <c:v>6.9</c:v>
                </c:pt>
                <c:pt idx="2716">
                  <c:v>6</c:v>
                </c:pt>
                <c:pt idx="2717">
                  <c:v>7.3</c:v>
                </c:pt>
                <c:pt idx="2718">
                  <c:v>4.5999999999999996</c:v>
                </c:pt>
                <c:pt idx="2719">
                  <c:v>6</c:v>
                </c:pt>
                <c:pt idx="2720">
                  <c:v>5.5</c:v>
                </c:pt>
                <c:pt idx="2721">
                  <c:v>7.5</c:v>
                </c:pt>
                <c:pt idx="2722">
                  <c:v>6.3</c:v>
                </c:pt>
                <c:pt idx="2723">
                  <c:v>5.0999999999999996</c:v>
                </c:pt>
                <c:pt idx="2724">
                  <c:v>6.8</c:v>
                </c:pt>
                <c:pt idx="2725">
                  <c:v>5.3</c:v>
                </c:pt>
                <c:pt idx="2726">
                  <c:v>7.3</c:v>
                </c:pt>
                <c:pt idx="2727">
                  <c:v>7.3</c:v>
                </c:pt>
                <c:pt idx="2728">
                  <c:v>7.1</c:v>
                </c:pt>
                <c:pt idx="2729">
                  <c:v>7.6</c:v>
                </c:pt>
                <c:pt idx="2730">
                  <c:v>5.3</c:v>
                </c:pt>
                <c:pt idx="2731">
                  <c:v>7.8</c:v>
                </c:pt>
                <c:pt idx="2732">
                  <c:v>7.7</c:v>
                </c:pt>
                <c:pt idx="2733">
                  <c:v>7.7</c:v>
                </c:pt>
                <c:pt idx="2734">
                  <c:v>5.4</c:v>
                </c:pt>
                <c:pt idx="2735">
                  <c:v>6.2</c:v>
                </c:pt>
                <c:pt idx="2736">
                  <c:v>7.4</c:v>
                </c:pt>
                <c:pt idx="2737">
                  <c:v>6.2</c:v>
                </c:pt>
                <c:pt idx="2738">
                  <c:v>5.0999999999999996</c:v>
                </c:pt>
                <c:pt idx="2739">
                  <c:v>6.8</c:v>
                </c:pt>
                <c:pt idx="2740">
                  <c:v>7.4</c:v>
                </c:pt>
                <c:pt idx="2741">
                  <c:v>5.8</c:v>
                </c:pt>
                <c:pt idx="2742">
                  <c:v>6.4</c:v>
                </c:pt>
                <c:pt idx="2743">
                  <c:v>6</c:v>
                </c:pt>
                <c:pt idx="2744">
                  <c:v>6.9</c:v>
                </c:pt>
                <c:pt idx="2745">
                  <c:v>5.5</c:v>
                </c:pt>
                <c:pt idx="2746">
                  <c:v>5.4</c:v>
                </c:pt>
                <c:pt idx="2747">
                  <c:v>8.3000000000000007</c:v>
                </c:pt>
                <c:pt idx="2748">
                  <c:v>7.9</c:v>
                </c:pt>
                <c:pt idx="2749">
                  <c:v>6.5</c:v>
                </c:pt>
                <c:pt idx="2750">
                  <c:v>6.6</c:v>
                </c:pt>
                <c:pt idx="2751">
                  <c:v>8.3000000000000007</c:v>
                </c:pt>
                <c:pt idx="2752">
                  <c:v>6.2</c:v>
                </c:pt>
                <c:pt idx="2753">
                  <c:v>6.9</c:v>
                </c:pt>
                <c:pt idx="2754">
                  <c:v>5.9</c:v>
                </c:pt>
                <c:pt idx="2755">
                  <c:v>6.1</c:v>
                </c:pt>
                <c:pt idx="2756">
                  <c:v>5.8</c:v>
                </c:pt>
                <c:pt idx="2757">
                  <c:v>7.3</c:v>
                </c:pt>
                <c:pt idx="2758">
                  <c:v>5.9</c:v>
                </c:pt>
                <c:pt idx="2759">
                  <c:v>5.5</c:v>
                </c:pt>
                <c:pt idx="2760">
                  <c:v>5</c:v>
                </c:pt>
                <c:pt idx="2761">
                  <c:v>7</c:v>
                </c:pt>
                <c:pt idx="2762">
                  <c:v>6.4</c:v>
                </c:pt>
                <c:pt idx="2763">
                  <c:v>5.9</c:v>
                </c:pt>
                <c:pt idx="2764">
                  <c:v>7</c:v>
                </c:pt>
                <c:pt idx="2765">
                  <c:v>6.1</c:v>
                </c:pt>
                <c:pt idx="2766">
                  <c:v>6.9</c:v>
                </c:pt>
                <c:pt idx="2767">
                  <c:v>7.5</c:v>
                </c:pt>
                <c:pt idx="2768">
                  <c:v>7.3</c:v>
                </c:pt>
                <c:pt idx="2769">
                  <c:v>6.5</c:v>
                </c:pt>
                <c:pt idx="2770">
                  <c:v>6.2</c:v>
                </c:pt>
                <c:pt idx="2771">
                  <c:v>6</c:v>
                </c:pt>
                <c:pt idx="2772">
                  <c:v>6.3</c:v>
                </c:pt>
                <c:pt idx="2773">
                  <c:v>5.8</c:v>
                </c:pt>
                <c:pt idx="2774">
                  <c:v>6.1</c:v>
                </c:pt>
                <c:pt idx="2775">
                  <c:v>6.9</c:v>
                </c:pt>
                <c:pt idx="2776">
                  <c:v>8.3000000000000007</c:v>
                </c:pt>
                <c:pt idx="2777">
                  <c:v>5.4</c:v>
                </c:pt>
                <c:pt idx="2778">
                  <c:v>6.7</c:v>
                </c:pt>
                <c:pt idx="2779">
                  <c:v>7.4</c:v>
                </c:pt>
                <c:pt idx="2780">
                  <c:v>5.6</c:v>
                </c:pt>
                <c:pt idx="2781">
                  <c:v>6.5</c:v>
                </c:pt>
                <c:pt idx="2782">
                  <c:v>6.5</c:v>
                </c:pt>
                <c:pt idx="2783">
                  <c:v>5.8</c:v>
                </c:pt>
                <c:pt idx="2784">
                  <c:v>5</c:v>
                </c:pt>
                <c:pt idx="2785">
                  <c:v>5.5</c:v>
                </c:pt>
                <c:pt idx="2786">
                  <c:v>6.5</c:v>
                </c:pt>
                <c:pt idx="2787">
                  <c:v>7.2</c:v>
                </c:pt>
                <c:pt idx="2788">
                  <c:v>5.2</c:v>
                </c:pt>
                <c:pt idx="2789">
                  <c:v>5.7</c:v>
                </c:pt>
                <c:pt idx="2790">
                  <c:v>4.7</c:v>
                </c:pt>
                <c:pt idx="2791">
                  <c:v>5.9</c:v>
                </c:pt>
                <c:pt idx="2792">
                  <c:v>6.8</c:v>
                </c:pt>
                <c:pt idx="2793">
                  <c:v>5.9</c:v>
                </c:pt>
                <c:pt idx="2794">
                  <c:v>7.7</c:v>
                </c:pt>
                <c:pt idx="2795">
                  <c:v>4.4000000000000004</c:v>
                </c:pt>
                <c:pt idx="2796">
                  <c:v>6.6</c:v>
                </c:pt>
                <c:pt idx="2797">
                  <c:v>6.7</c:v>
                </c:pt>
                <c:pt idx="2798">
                  <c:v>5.5</c:v>
                </c:pt>
                <c:pt idx="2799">
                  <c:v>6.5</c:v>
                </c:pt>
                <c:pt idx="2800">
                  <c:v>6.2</c:v>
                </c:pt>
                <c:pt idx="2801">
                  <c:v>7.1</c:v>
                </c:pt>
                <c:pt idx="2802">
                  <c:v>6.1</c:v>
                </c:pt>
                <c:pt idx="2803">
                  <c:v>6</c:v>
                </c:pt>
                <c:pt idx="2804">
                  <c:v>7.4</c:v>
                </c:pt>
                <c:pt idx="2805">
                  <c:v>5.9</c:v>
                </c:pt>
                <c:pt idx="2806">
                  <c:v>4.0999999999999996</c:v>
                </c:pt>
                <c:pt idx="2807">
                  <c:v>5.9</c:v>
                </c:pt>
                <c:pt idx="2808">
                  <c:v>7</c:v>
                </c:pt>
                <c:pt idx="2809">
                  <c:v>6.8</c:v>
                </c:pt>
                <c:pt idx="2810">
                  <c:v>7.4</c:v>
                </c:pt>
                <c:pt idx="2811">
                  <c:v>7.1</c:v>
                </c:pt>
                <c:pt idx="2812">
                  <c:v>7</c:v>
                </c:pt>
                <c:pt idx="2813">
                  <c:v>5.8</c:v>
                </c:pt>
                <c:pt idx="2814">
                  <c:v>7.8</c:v>
                </c:pt>
                <c:pt idx="2815">
                  <c:v>6.5</c:v>
                </c:pt>
                <c:pt idx="2816">
                  <c:v>7</c:v>
                </c:pt>
                <c:pt idx="2817">
                  <c:v>6.3</c:v>
                </c:pt>
                <c:pt idx="2818">
                  <c:v>5.3</c:v>
                </c:pt>
                <c:pt idx="2819">
                  <c:v>5.5</c:v>
                </c:pt>
                <c:pt idx="2820">
                  <c:v>7.4</c:v>
                </c:pt>
                <c:pt idx="2821">
                  <c:v>4.3</c:v>
                </c:pt>
                <c:pt idx="2822">
                  <c:v>6</c:v>
                </c:pt>
                <c:pt idx="2823">
                  <c:v>5.2</c:v>
                </c:pt>
                <c:pt idx="2824">
                  <c:v>6.7</c:v>
                </c:pt>
                <c:pt idx="2825">
                  <c:v>8.6</c:v>
                </c:pt>
                <c:pt idx="2826">
                  <c:v>6.1</c:v>
                </c:pt>
                <c:pt idx="2827">
                  <c:v>5.8</c:v>
                </c:pt>
                <c:pt idx="2828">
                  <c:v>7.7</c:v>
                </c:pt>
                <c:pt idx="2829">
                  <c:v>8</c:v>
                </c:pt>
                <c:pt idx="2830">
                  <c:v>5.6</c:v>
                </c:pt>
                <c:pt idx="2831">
                  <c:v>6.7</c:v>
                </c:pt>
                <c:pt idx="2832">
                  <c:v>6.6</c:v>
                </c:pt>
                <c:pt idx="2833">
                  <c:v>4.0999999999999996</c:v>
                </c:pt>
                <c:pt idx="2834">
                  <c:v>7.3</c:v>
                </c:pt>
                <c:pt idx="2835">
                  <c:v>6.5</c:v>
                </c:pt>
                <c:pt idx="2836">
                  <c:v>7</c:v>
                </c:pt>
                <c:pt idx="2837">
                  <c:v>5.5</c:v>
                </c:pt>
                <c:pt idx="2838">
                  <c:v>6.6</c:v>
                </c:pt>
                <c:pt idx="2839">
                  <c:v>7.1</c:v>
                </c:pt>
                <c:pt idx="2840">
                  <c:v>7.9</c:v>
                </c:pt>
                <c:pt idx="2841">
                  <c:v>7.1</c:v>
                </c:pt>
                <c:pt idx="2842">
                  <c:v>5.6</c:v>
                </c:pt>
                <c:pt idx="2843">
                  <c:v>7.3</c:v>
                </c:pt>
                <c:pt idx="2844">
                  <c:v>3.3</c:v>
                </c:pt>
                <c:pt idx="2845">
                  <c:v>6.5</c:v>
                </c:pt>
                <c:pt idx="2846">
                  <c:v>4.8</c:v>
                </c:pt>
                <c:pt idx="2847">
                  <c:v>5.2</c:v>
                </c:pt>
                <c:pt idx="2848">
                  <c:v>6.3</c:v>
                </c:pt>
                <c:pt idx="2849">
                  <c:v>7.2</c:v>
                </c:pt>
                <c:pt idx="2850">
                  <c:v>6.8</c:v>
                </c:pt>
                <c:pt idx="2851">
                  <c:v>5.7</c:v>
                </c:pt>
                <c:pt idx="2852">
                  <c:v>7.2</c:v>
                </c:pt>
                <c:pt idx="2853">
                  <c:v>6.9</c:v>
                </c:pt>
                <c:pt idx="2854">
                  <c:v>6.2</c:v>
                </c:pt>
                <c:pt idx="2855">
                  <c:v>6.7</c:v>
                </c:pt>
                <c:pt idx="2856">
                  <c:v>6.5</c:v>
                </c:pt>
                <c:pt idx="2857">
                  <c:v>7.2</c:v>
                </c:pt>
                <c:pt idx="2858">
                  <c:v>5.3</c:v>
                </c:pt>
                <c:pt idx="2859">
                  <c:v>6.7</c:v>
                </c:pt>
                <c:pt idx="2860">
                  <c:v>3.6</c:v>
                </c:pt>
                <c:pt idx="2861">
                  <c:v>5.7</c:v>
                </c:pt>
                <c:pt idx="2862">
                  <c:v>7.3</c:v>
                </c:pt>
                <c:pt idx="2863">
                  <c:v>5</c:v>
                </c:pt>
                <c:pt idx="2864">
                  <c:v>6.6</c:v>
                </c:pt>
                <c:pt idx="2865">
                  <c:v>7.3</c:v>
                </c:pt>
                <c:pt idx="2866">
                  <c:v>6.2</c:v>
                </c:pt>
                <c:pt idx="2867">
                  <c:v>6.6</c:v>
                </c:pt>
                <c:pt idx="2868">
                  <c:v>6.3</c:v>
                </c:pt>
                <c:pt idx="2869">
                  <c:v>3.3</c:v>
                </c:pt>
                <c:pt idx="2870">
                  <c:v>3.5</c:v>
                </c:pt>
                <c:pt idx="2871">
                  <c:v>5.5</c:v>
                </c:pt>
                <c:pt idx="2872">
                  <c:v>5.9</c:v>
                </c:pt>
                <c:pt idx="2873">
                  <c:v>4.7</c:v>
                </c:pt>
                <c:pt idx="2874">
                  <c:v>3.9</c:v>
                </c:pt>
                <c:pt idx="2875">
                  <c:v>6.1</c:v>
                </c:pt>
                <c:pt idx="2876">
                  <c:v>6.7</c:v>
                </c:pt>
                <c:pt idx="2877">
                  <c:v>7.3</c:v>
                </c:pt>
                <c:pt idx="2878">
                  <c:v>6.7</c:v>
                </c:pt>
                <c:pt idx="2879">
                  <c:v>6.1</c:v>
                </c:pt>
                <c:pt idx="2880">
                  <c:v>6.9</c:v>
                </c:pt>
                <c:pt idx="2881">
                  <c:v>7.9</c:v>
                </c:pt>
                <c:pt idx="2882">
                  <c:v>4.5</c:v>
                </c:pt>
                <c:pt idx="2883">
                  <c:v>7.6</c:v>
                </c:pt>
                <c:pt idx="2884">
                  <c:v>7.5</c:v>
                </c:pt>
                <c:pt idx="2885">
                  <c:v>7.1</c:v>
                </c:pt>
                <c:pt idx="2886">
                  <c:v>6.9</c:v>
                </c:pt>
                <c:pt idx="2887">
                  <c:v>8.5</c:v>
                </c:pt>
                <c:pt idx="2888">
                  <c:v>7.5</c:v>
                </c:pt>
                <c:pt idx="2889">
                  <c:v>6.6</c:v>
                </c:pt>
                <c:pt idx="2890">
                  <c:v>8</c:v>
                </c:pt>
                <c:pt idx="2891">
                  <c:v>7</c:v>
                </c:pt>
                <c:pt idx="2892">
                  <c:v>6.8</c:v>
                </c:pt>
                <c:pt idx="2893">
                  <c:v>6.7</c:v>
                </c:pt>
                <c:pt idx="2894">
                  <c:v>6.5</c:v>
                </c:pt>
                <c:pt idx="2895">
                  <c:v>8</c:v>
                </c:pt>
                <c:pt idx="2896">
                  <c:v>6.5</c:v>
                </c:pt>
                <c:pt idx="2897">
                  <c:v>4.9000000000000004</c:v>
                </c:pt>
                <c:pt idx="2898">
                  <c:v>7.1</c:v>
                </c:pt>
                <c:pt idx="2899">
                  <c:v>7</c:v>
                </c:pt>
                <c:pt idx="2900">
                  <c:v>7</c:v>
                </c:pt>
                <c:pt idx="2901">
                  <c:v>4.5</c:v>
                </c:pt>
                <c:pt idx="2902">
                  <c:v>7.7</c:v>
                </c:pt>
                <c:pt idx="2903">
                  <c:v>6.7</c:v>
                </c:pt>
                <c:pt idx="2904">
                  <c:v>7</c:v>
                </c:pt>
                <c:pt idx="2905">
                  <c:v>6.5</c:v>
                </c:pt>
                <c:pt idx="2906">
                  <c:v>6.2</c:v>
                </c:pt>
                <c:pt idx="2907">
                  <c:v>5.7</c:v>
                </c:pt>
                <c:pt idx="2908">
                  <c:v>6.4</c:v>
                </c:pt>
                <c:pt idx="2909">
                  <c:v>5.4</c:v>
                </c:pt>
                <c:pt idx="2910">
                  <c:v>6.6</c:v>
                </c:pt>
                <c:pt idx="2911">
                  <c:v>6.1</c:v>
                </c:pt>
                <c:pt idx="2912">
                  <c:v>7.6</c:v>
                </c:pt>
                <c:pt idx="2913">
                  <c:v>6.2</c:v>
                </c:pt>
                <c:pt idx="2914">
                  <c:v>6.6</c:v>
                </c:pt>
                <c:pt idx="2915">
                  <c:v>7.3</c:v>
                </c:pt>
                <c:pt idx="2916">
                  <c:v>4.2</c:v>
                </c:pt>
                <c:pt idx="2917">
                  <c:v>6.5</c:v>
                </c:pt>
                <c:pt idx="2918">
                  <c:v>6.5</c:v>
                </c:pt>
                <c:pt idx="2919">
                  <c:v>5.7</c:v>
                </c:pt>
                <c:pt idx="2920">
                  <c:v>7.3</c:v>
                </c:pt>
                <c:pt idx="2921">
                  <c:v>6.9</c:v>
                </c:pt>
                <c:pt idx="2922">
                  <c:v>5</c:v>
                </c:pt>
                <c:pt idx="2923">
                  <c:v>7.3</c:v>
                </c:pt>
                <c:pt idx="2924">
                  <c:v>6.5</c:v>
                </c:pt>
                <c:pt idx="2925">
                  <c:v>2.1</c:v>
                </c:pt>
                <c:pt idx="2926">
                  <c:v>7</c:v>
                </c:pt>
                <c:pt idx="2927">
                  <c:v>8</c:v>
                </c:pt>
                <c:pt idx="2928">
                  <c:v>6.5</c:v>
                </c:pt>
                <c:pt idx="2929">
                  <c:v>7.1</c:v>
                </c:pt>
                <c:pt idx="2930">
                  <c:v>7.2</c:v>
                </c:pt>
                <c:pt idx="2931">
                  <c:v>6.7</c:v>
                </c:pt>
                <c:pt idx="2932">
                  <c:v>8.9</c:v>
                </c:pt>
                <c:pt idx="2933">
                  <c:v>7.9</c:v>
                </c:pt>
                <c:pt idx="2934">
                  <c:v>5.6</c:v>
                </c:pt>
                <c:pt idx="2935">
                  <c:v>8</c:v>
                </c:pt>
                <c:pt idx="2936">
                  <c:v>6.2</c:v>
                </c:pt>
                <c:pt idx="2937">
                  <c:v>7.9</c:v>
                </c:pt>
                <c:pt idx="2938">
                  <c:v>8.1</c:v>
                </c:pt>
                <c:pt idx="2939">
                  <c:v>7.6</c:v>
                </c:pt>
                <c:pt idx="2940">
                  <c:v>3.5</c:v>
                </c:pt>
                <c:pt idx="2941">
                  <c:v>7.6</c:v>
                </c:pt>
                <c:pt idx="2942">
                  <c:v>6.5</c:v>
                </c:pt>
                <c:pt idx="2943">
                  <c:v>5.6</c:v>
                </c:pt>
                <c:pt idx="2944">
                  <c:v>7.7</c:v>
                </c:pt>
                <c:pt idx="2945">
                  <c:v>5.2</c:v>
                </c:pt>
                <c:pt idx="2946">
                  <c:v>6.1</c:v>
                </c:pt>
                <c:pt idx="2947">
                  <c:v>7.4</c:v>
                </c:pt>
                <c:pt idx="2948">
                  <c:v>6.8</c:v>
                </c:pt>
                <c:pt idx="2949">
                  <c:v>6.4</c:v>
                </c:pt>
                <c:pt idx="2950">
                  <c:v>5.7</c:v>
                </c:pt>
                <c:pt idx="2951">
                  <c:v>6.7</c:v>
                </c:pt>
                <c:pt idx="2952">
                  <c:v>5.6</c:v>
                </c:pt>
                <c:pt idx="2953">
                  <c:v>7</c:v>
                </c:pt>
                <c:pt idx="2954">
                  <c:v>7.6</c:v>
                </c:pt>
                <c:pt idx="2955">
                  <c:v>6.5</c:v>
                </c:pt>
                <c:pt idx="2956">
                  <c:v>6.3</c:v>
                </c:pt>
                <c:pt idx="2957">
                  <c:v>7.1</c:v>
                </c:pt>
                <c:pt idx="2958">
                  <c:v>7.1</c:v>
                </c:pt>
                <c:pt idx="2959">
                  <c:v>6.9</c:v>
                </c:pt>
                <c:pt idx="2960">
                  <c:v>5.4</c:v>
                </c:pt>
                <c:pt idx="2961">
                  <c:v>5.0999999999999996</c:v>
                </c:pt>
                <c:pt idx="2962">
                  <c:v>5.3</c:v>
                </c:pt>
                <c:pt idx="2963">
                  <c:v>7.3</c:v>
                </c:pt>
                <c:pt idx="2964">
                  <c:v>7.3</c:v>
                </c:pt>
                <c:pt idx="2965">
                  <c:v>7.1</c:v>
                </c:pt>
                <c:pt idx="2966">
                  <c:v>6</c:v>
                </c:pt>
                <c:pt idx="2967">
                  <c:v>6.6</c:v>
                </c:pt>
                <c:pt idx="2968">
                  <c:v>7.2</c:v>
                </c:pt>
                <c:pt idx="2969">
                  <c:v>7.2</c:v>
                </c:pt>
                <c:pt idx="2970">
                  <c:v>6.9</c:v>
                </c:pt>
                <c:pt idx="2971">
                  <c:v>6.8</c:v>
                </c:pt>
                <c:pt idx="2972">
                  <c:v>7.7</c:v>
                </c:pt>
                <c:pt idx="2973">
                  <c:v>7.4</c:v>
                </c:pt>
                <c:pt idx="2974">
                  <c:v>6.5</c:v>
                </c:pt>
                <c:pt idx="2975">
                  <c:v>6.4</c:v>
                </c:pt>
                <c:pt idx="2976">
                  <c:v>5.6</c:v>
                </c:pt>
                <c:pt idx="2977">
                  <c:v>6.8</c:v>
                </c:pt>
                <c:pt idx="2978">
                  <c:v>5.5</c:v>
                </c:pt>
                <c:pt idx="2979">
                  <c:v>6.9</c:v>
                </c:pt>
                <c:pt idx="2980">
                  <c:v>6</c:v>
                </c:pt>
                <c:pt idx="2981">
                  <c:v>6.4</c:v>
                </c:pt>
                <c:pt idx="2982">
                  <c:v>6.6</c:v>
                </c:pt>
                <c:pt idx="2983">
                  <c:v>8.1</c:v>
                </c:pt>
                <c:pt idx="2984">
                  <c:v>6.9</c:v>
                </c:pt>
                <c:pt idx="2985">
                  <c:v>6.5</c:v>
                </c:pt>
                <c:pt idx="2986">
                  <c:v>7.4</c:v>
                </c:pt>
                <c:pt idx="2987">
                  <c:v>6.9</c:v>
                </c:pt>
                <c:pt idx="2988">
                  <c:v>6.7</c:v>
                </c:pt>
                <c:pt idx="2989">
                  <c:v>7.6</c:v>
                </c:pt>
                <c:pt idx="2990">
                  <c:v>5.4</c:v>
                </c:pt>
                <c:pt idx="2991">
                  <c:v>7.3</c:v>
                </c:pt>
                <c:pt idx="2992">
                  <c:v>6</c:v>
                </c:pt>
                <c:pt idx="2993">
                  <c:v>7.2</c:v>
                </c:pt>
                <c:pt idx="2994">
                  <c:v>6</c:v>
                </c:pt>
                <c:pt idx="2995">
                  <c:v>3.1</c:v>
                </c:pt>
                <c:pt idx="2996">
                  <c:v>6.2</c:v>
                </c:pt>
                <c:pt idx="2997">
                  <c:v>6.3</c:v>
                </c:pt>
                <c:pt idx="2998">
                  <c:v>7.9</c:v>
                </c:pt>
                <c:pt idx="2999">
                  <c:v>6.7</c:v>
                </c:pt>
                <c:pt idx="3000">
                  <c:v>8</c:v>
                </c:pt>
                <c:pt idx="3001">
                  <c:v>7</c:v>
                </c:pt>
                <c:pt idx="3002">
                  <c:v>7.2</c:v>
                </c:pt>
                <c:pt idx="3003">
                  <c:v>6.2</c:v>
                </c:pt>
                <c:pt idx="3004">
                  <c:v>3.5</c:v>
                </c:pt>
                <c:pt idx="3005">
                  <c:v>7.5</c:v>
                </c:pt>
                <c:pt idx="3006">
                  <c:v>6.7</c:v>
                </c:pt>
                <c:pt idx="3007">
                  <c:v>9.1999999999999993</c:v>
                </c:pt>
                <c:pt idx="3008">
                  <c:v>6.1</c:v>
                </c:pt>
                <c:pt idx="3009">
                  <c:v>7.7</c:v>
                </c:pt>
                <c:pt idx="3010">
                  <c:v>7.6</c:v>
                </c:pt>
                <c:pt idx="3011">
                  <c:v>6.1</c:v>
                </c:pt>
                <c:pt idx="3012">
                  <c:v>4.9000000000000004</c:v>
                </c:pt>
                <c:pt idx="3013">
                  <c:v>6.8</c:v>
                </c:pt>
                <c:pt idx="3014">
                  <c:v>7</c:v>
                </c:pt>
                <c:pt idx="3015">
                  <c:v>5.7</c:v>
                </c:pt>
                <c:pt idx="3016">
                  <c:v>7.3</c:v>
                </c:pt>
                <c:pt idx="3017">
                  <c:v>7.5</c:v>
                </c:pt>
                <c:pt idx="3018">
                  <c:v>7.4</c:v>
                </c:pt>
                <c:pt idx="3019">
                  <c:v>7.2</c:v>
                </c:pt>
                <c:pt idx="3020">
                  <c:v>6.5</c:v>
                </c:pt>
                <c:pt idx="3021">
                  <c:v>6.8</c:v>
                </c:pt>
                <c:pt idx="3022">
                  <c:v>6.8</c:v>
                </c:pt>
                <c:pt idx="3023">
                  <c:v>5.2</c:v>
                </c:pt>
                <c:pt idx="3024">
                  <c:v>7.2</c:v>
                </c:pt>
                <c:pt idx="3025">
                  <c:v>4</c:v>
                </c:pt>
                <c:pt idx="3026">
                  <c:v>6.8</c:v>
                </c:pt>
                <c:pt idx="3027">
                  <c:v>6.9</c:v>
                </c:pt>
                <c:pt idx="3028">
                  <c:v>7.3</c:v>
                </c:pt>
                <c:pt idx="3029">
                  <c:v>6.1</c:v>
                </c:pt>
                <c:pt idx="3030">
                  <c:v>7.8</c:v>
                </c:pt>
                <c:pt idx="3031">
                  <c:v>6</c:v>
                </c:pt>
                <c:pt idx="3032">
                  <c:v>7</c:v>
                </c:pt>
                <c:pt idx="3033">
                  <c:v>7.1</c:v>
                </c:pt>
                <c:pt idx="3034">
                  <c:v>6.2</c:v>
                </c:pt>
                <c:pt idx="3035">
                  <c:v>7.6</c:v>
                </c:pt>
                <c:pt idx="3036">
                  <c:v>7.6</c:v>
                </c:pt>
                <c:pt idx="3037">
                  <c:v>6.4</c:v>
                </c:pt>
                <c:pt idx="3038">
                  <c:v>6.2</c:v>
                </c:pt>
                <c:pt idx="3039">
                  <c:v>7.5</c:v>
                </c:pt>
                <c:pt idx="3040">
                  <c:v>2</c:v>
                </c:pt>
                <c:pt idx="3041">
                  <c:v>6.2</c:v>
                </c:pt>
                <c:pt idx="3042">
                  <c:v>6.5</c:v>
                </c:pt>
                <c:pt idx="3043">
                  <c:v>6.8</c:v>
                </c:pt>
                <c:pt idx="3044">
                  <c:v>6.3</c:v>
                </c:pt>
                <c:pt idx="3045">
                  <c:v>6.3</c:v>
                </c:pt>
                <c:pt idx="3046">
                  <c:v>6.6</c:v>
                </c:pt>
                <c:pt idx="3047">
                  <c:v>6.4</c:v>
                </c:pt>
                <c:pt idx="3048">
                  <c:v>7.5</c:v>
                </c:pt>
                <c:pt idx="3049">
                  <c:v>6.5</c:v>
                </c:pt>
                <c:pt idx="3050">
                  <c:v>7.2</c:v>
                </c:pt>
                <c:pt idx="3051">
                  <c:v>6.3</c:v>
                </c:pt>
                <c:pt idx="3052">
                  <c:v>7</c:v>
                </c:pt>
                <c:pt idx="3053">
                  <c:v>6.3</c:v>
                </c:pt>
                <c:pt idx="3054">
                  <c:v>2.2999999999999998</c:v>
                </c:pt>
                <c:pt idx="3055">
                  <c:v>7.1</c:v>
                </c:pt>
                <c:pt idx="3056">
                  <c:v>6.7</c:v>
                </c:pt>
                <c:pt idx="3057">
                  <c:v>6.5</c:v>
                </c:pt>
                <c:pt idx="3058">
                  <c:v>5.9</c:v>
                </c:pt>
                <c:pt idx="3059">
                  <c:v>6</c:v>
                </c:pt>
                <c:pt idx="3060">
                  <c:v>6.9</c:v>
                </c:pt>
                <c:pt idx="3061">
                  <c:v>7.3</c:v>
                </c:pt>
                <c:pt idx="3062">
                  <c:v>7.7</c:v>
                </c:pt>
                <c:pt idx="3063">
                  <c:v>7</c:v>
                </c:pt>
                <c:pt idx="3064">
                  <c:v>6.4</c:v>
                </c:pt>
                <c:pt idx="3065">
                  <c:v>5.6</c:v>
                </c:pt>
                <c:pt idx="3066">
                  <c:v>8.1999999999999993</c:v>
                </c:pt>
                <c:pt idx="3067">
                  <c:v>6.5</c:v>
                </c:pt>
                <c:pt idx="3068">
                  <c:v>8.1</c:v>
                </c:pt>
                <c:pt idx="3069">
                  <c:v>5.4</c:v>
                </c:pt>
                <c:pt idx="3070">
                  <c:v>6.3</c:v>
                </c:pt>
                <c:pt idx="3071">
                  <c:v>7.8</c:v>
                </c:pt>
                <c:pt idx="3072">
                  <c:v>6.8</c:v>
                </c:pt>
                <c:pt idx="3073">
                  <c:v>7.1</c:v>
                </c:pt>
                <c:pt idx="3074">
                  <c:v>6.2</c:v>
                </c:pt>
                <c:pt idx="3075">
                  <c:v>7.3</c:v>
                </c:pt>
                <c:pt idx="3076">
                  <c:v>5.9</c:v>
                </c:pt>
                <c:pt idx="3077">
                  <c:v>3.6</c:v>
                </c:pt>
                <c:pt idx="3078">
                  <c:v>7.7</c:v>
                </c:pt>
                <c:pt idx="3079">
                  <c:v>7.3</c:v>
                </c:pt>
                <c:pt idx="3080">
                  <c:v>7.4</c:v>
                </c:pt>
                <c:pt idx="3081">
                  <c:v>6.6</c:v>
                </c:pt>
                <c:pt idx="3082">
                  <c:v>6.9</c:v>
                </c:pt>
                <c:pt idx="3083">
                  <c:v>6.8</c:v>
                </c:pt>
                <c:pt idx="3084">
                  <c:v>7.2</c:v>
                </c:pt>
                <c:pt idx="3085">
                  <c:v>7.7</c:v>
                </c:pt>
                <c:pt idx="3086">
                  <c:v>8.1</c:v>
                </c:pt>
                <c:pt idx="3087">
                  <c:v>7.7</c:v>
                </c:pt>
                <c:pt idx="3088">
                  <c:v>7.6</c:v>
                </c:pt>
                <c:pt idx="3089">
                  <c:v>7.2</c:v>
                </c:pt>
                <c:pt idx="3090">
                  <c:v>7.2</c:v>
                </c:pt>
                <c:pt idx="3091">
                  <c:v>8.1</c:v>
                </c:pt>
                <c:pt idx="3092">
                  <c:v>7.5</c:v>
                </c:pt>
                <c:pt idx="3093">
                  <c:v>8.1</c:v>
                </c:pt>
                <c:pt idx="3094">
                  <c:v>7.8</c:v>
                </c:pt>
                <c:pt idx="3095">
                  <c:v>7.8</c:v>
                </c:pt>
                <c:pt idx="3096">
                  <c:v>5.8</c:v>
                </c:pt>
                <c:pt idx="3097">
                  <c:v>7.6</c:v>
                </c:pt>
                <c:pt idx="3098">
                  <c:v>7.4</c:v>
                </c:pt>
                <c:pt idx="3099">
                  <c:v>6.3</c:v>
                </c:pt>
                <c:pt idx="3100">
                  <c:v>6.9</c:v>
                </c:pt>
                <c:pt idx="3101">
                  <c:v>8.6</c:v>
                </c:pt>
                <c:pt idx="3102">
                  <c:v>5.0999999999999996</c:v>
                </c:pt>
                <c:pt idx="3103">
                  <c:v>6.4</c:v>
                </c:pt>
                <c:pt idx="3104">
                  <c:v>7.9</c:v>
                </c:pt>
                <c:pt idx="3105">
                  <c:v>6.9</c:v>
                </c:pt>
                <c:pt idx="3106">
                  <c:v>7.5</c:v>
                </c:pt>
                <c:pt idx="3107">
                  <c:v>7.2</c:v>
                </c:pt>
                <c:pt idx="3108">
                  <c:v>5.8</c:v>
                </c:pt>
                <c:pt idx="3109">
                  <c:v>2.9</c:v>
                </c:pt>
                <c:pt idx="3110">
                  <c:v>6.2</c:v>
                </c:pt>
                <c:pt idx="3111">
                  <c:v>6.8</c:v>
                </c:pt>
                <c:pt idx="3112">
                  <c:v>6.1</c:v>
                </c:pt>
                <c:pt idx="3113">
                  <c:v>7.7</c:v>
                </c:pt>
                <c:pt idx="3114">
                  <c:v>5.2</c:v>
                </c:pt>
                <c:pt idx="3115">
                  <c:v>6.8</c:v>
                </c:pt>
                <c:pt idx="3116">
                  <c:v>7</c:v>
                </c:pt>
                <c:pt idx="3117">
                  <c:v>5.9</c:v>
                </c:pt>
                <c:pt idx="3118">
                  <c:v>7.1</c:v>
                </c:pt>
                <c:pt idx="3119">
                  <c:v>5.5</c:v>
                </c:pt>
                <c:pt idx="3120">
                  <c:v>7.4</c:v>
                </c:pt>
                <c:pt idx="3121">
                  <c:v>7.3</c:v>
                </c:pt>
                <c:pt idx="3122">
                  <c:v>4.5999999999999996</c:v>
                </c:pt>
                <c:pt idx="3123">
                  <c:v>7.2</c:v>
                </c:pt>
                <c:pt idx="3124">
                  <c:v>5.0999999999999996</c:v>
                </c:pt>
                <c:pt idx="3125">
                  <c:v>6.7</c:v>
                </c:pt>
                <c:pt idx="3126">
                  <c:v>5.3</c:v>
                </c:pt>
                <c:pt idx="3127">
                  <c:v>7.8</c:v>
                </c:pt>
                <c:pt idx="3128">
                  <c:v>6.7</c:v>
                </c:pt>
                <c:pt idx="3129">
                  <c:v>7.2</c:v>
                </c:pt>
                <c:pt idx="3130">
                  <c:v>5.8</c:v>
                </c:pt>
                <c:pt idx="3131">
                  <c:v>7</c:v>
                </c:pt>
                <c:pt idx="3132">
                  <c:v>3.8</c:v>
                </c:pt>
                <c:pt idx="3133">
                  <c:v>5.7</c:v>
                </c:pt>
                <c:pt idx="3134">
                  <c:v>6.7</c:v>
                </c:pt>
                <c:pt idx="3135">
                  <c:v>6.2</c:v>
                </c:pt>
                <c:pt idx="3136">
                  <c:v>6.2</c:v>
                </c:pt>
                <c:pt idx="3137">
                  <c:v>4.7</c:v>
                </c:pt>
                <c:pt idx="3138">
                  <c:v>6.3</c:v>
                </c:pt>
                <c:pt idx="3139">
                  <c:v>7.3</c:v>
                </c:pt>
                <c:pt idx="3140">
                  <c:v>6.1</c:v>
                </c:pt>
                <c:pt idx="3141">
                  <c:v>7.1</c:v>
                </c:pt>
                <c:pt idx="3142">
                  <c:v>7.1</c:v>
                </c:pt>
                <c:pt idx="3143">
                  <c:v>6.7</c:v>
                </c:pt>
                <c:pt idx="3144">
                  <c:v>6.9</c:v>
                </c:pt>
                <c:pt idx="3145">
                  <c:v>2.1</c:v>
                </c:pt>
                <c:pt idx="3146">
                  <c:v>6.6</c:v>
                </c:pt>
                <c:pt idx="3147">
                  <c:v>8.3000000000000007</c:v>
                </c:pt>
                <c:pt idx="3148">
                  <c:v>7.2</c:v>
                </c:pt>
                <c:pt idx="3149">
                  <c:v>5.6</c:v>
                </c:pt>
                <c:pt idx="3150">
                  <c:v>7.7</c:v>
                </c:pt>
                <c:pt idx="3151">
                  <c:v>6.6</c:v>
                </c:pt>
                <c:pt idx="3152">
                  <c:v>7.4</c:v>
                </c:pt>
                <c:pt idx="3153">
                  <c:v>7.1</c:v>
                </c:pt>
                <c:pt idx="3154">
                  <c:v>7.9</c:v>
                </c:pt>
                <c:pt idx="3155">
                  <c:v>6.7</c:v>
                </c:pt>
                <c:pt idx="3156">
                  <c:v>6.6</c:v>
                </c:pt>
                <c:pt idx="3157">
                  <c:v>7.9</c:v>
                </c:pt>
                <c:pt idx="3158">
                  <c:v>4.9000000000000004</c:v>
                </c:pt>
                <c:pt idx="3159">
                  <c:v>7.2</c:v>
                </c:pt>
                <c:pt idx="3160">
                  <c:v>6.1</c:v>
                </c:pt>
                <c:pt idx="3161">
                  <c:v>5.3</c:v>
                </c:pt>
                <c:pt idx="3162">
                  <c:v>5</c:v>
                </c:pt>
                <c:pt idx="3163">
                  <c:v>7.6</c:v>
                </c:pt>
                <c:pt idx="3164">
                  <c:v>7.6</c:v>
                </c:pt>
                <c:pt idx="3165">
                  <c:v>6.6</c:v>
                </c:pt>
                <c:pt idx="3166">
                  <c:v>6.6</c:v>
                </c:pt>
                <c:pt idx="3167">
                  <c:v>7.3</c:v>
                </c:pt>
                <c:pt idx="3168">
                  <c:v>6.6</c:v>
                </c:pt>
                <c:pt idx="3169">
                  <c:v>6.9</c:v>
                </c:pt>
                <c:pt idx="3170">
                  <c:v>5.8</c:v>
                </c:pt>
                <c:pt idx="3171">
                  <c:v>4.4000000000000004</c:v>
                </c:pt>
                <c:pt idx="3172">
                  <c:v>6.6</c:v>
                </c:pt>
                <c:pt idx="3173">
                  <c:v>7.1</c:v>
                </c:pt>
                <c:pt idx="3174">
                  <c:v>7.6</c:v>
                </c:pt>
                <c:pt idx="3175">
                  <c:v>4.5999999999999996</c:v>
                </c:pt>
                <c:pt idx="3176">
                  <c:v>6.8</c:v>
                </c:pt>
                <c:pt idx="3177">
                  <c:v>4.9000000000000004</c:v>
                </c:pt>
                <c:pt idx="3178">
                  <c:v>7.3</c:v>
                </c:pt>
                <c:pt idx="3179">
                  <c:v>5</c:v>
                </c:pt>
                <c:pt idx="3180">
                  <c:v>8</c:v>
                </c:pt>
                <c:pt idx="3181">
                  <c:v>5.2</c:v>
                </c:pt>
                <c:pt idx="3182">
                  <c:v>8.5</c:v>
                </c:pt>
                <c:pt idx="3183">
                  <c:v>6.5</c:v>
                </c:pt>
                <c:pt idx="3184">
                  <c:v>7.4</c:v>
                </c:pt>
                <c:pt idx="3185">
                  <c:v>7.7</c:v>
                </c:pt>
                <c:pt idx="3186">
                  <c:v>7.4</c:v>
                </c:pt>
                <c:pt idx="3187">
                  <c:v>5.0999999999999996</c:v>
                </c:pt>
                <c:pt idx="3188">
                  <c:v>5</c:v>
                </c:pt>
                <c:pt idx="3189">
                  <c:v>7.2</c:v>
                </c:pt>
                <c:pt idx="3190">
                  <c:v>6.4</c:v>
                </c:pt>
                <c:pt idx="3191">
                  <c:v>5.6</c:v>
                </c:pt>
                <c:pt idx="3192">
                  <c:v>6.2</c:v>
                </c:pt>
                <c:pt idx="3193">
                  <c:v>6.1</c:v>
                </c:pt>
                <c:pt idx="3194">
                  <c:v>5.2</c:v>
                </c:pt>
                <c:pt idx="3195">
                  <c:v>7.3</c:v>
                </c:pt>
                <c:pt idx="3196">
                  <c:v>7.5</c:v>
                </c:pt>
                <c:pt idx="3197">
                  <c:v>4.5</c:v>
                </c:pt>
                <c:pt idx="3198">
                  <c:v>6.6</c:v>
                </c:pt>
                <c:pt idx="3199">
                  <c:v>5.3</c:v>
                </c:pt>
                <c:pt idx="3200">
                  <c:v>4.9000000000000004</c:v>
                </c:pt>
                <c:pt idx="3201">
                  <c:v>7.7</c:v>
                </c:pt>
                <c:pt idx="3202">
                  <c:v>8</c:v>
                </c:pt>
                <c:pt idx="3203">
                  <c:v>3.8</c:v>
                </c:pt>
                <c:pt idx="3204">
                  <c:v>7.6</c:v>
                </c:pt>
                <c:pt idx="3205">
                  <c:v>5.9</c:v>
                </c:pt>
                <c:pt idx="3206">
                  <c:v>6.2</c:v>
                </c:pt>
                <c:pt idx="3207">
                  <c:v>7.2</c:v>
                </c:pt>
                <c:pt idx="3208">
                  <c:v>6.3</c:v>
                </c:pt>
                <c:pt idx="3209">
                  <c:v>5.2</c:v>
                </c:pt>
                <c:pt idx="3210">
                  <c:v>6.9</c:v>
                </c:pt>
                <c:pt idx="3211">
                  <c:v>6.8</c:v>
                </c:pt>
                <c:pt idx="3212">
                  <c:v>6.1</c:v>
                </c:pt>
                <c:pt idx="3213">
                  <c:v>5.9</c:v>
                </c:pt>
                <c:pt idx="3214">
                  <c:v>6.9</c:v>
                </c:pt>
                <c:pt idx="3215">
                  <c:v>7.7</c:v>
                </c:pt>
                <c:pt idx="3216">
                  <c:v>5.3</c:v>
                </c:pt>
                <c:pt idx="3217">
                  <c:v>7</c:v>
                </c:pt>
                <c:pt idx="3218">
                  <c:v>6.6</c:v>
                </c:pt>
                <c:pt idx="3219">
                  <c:v>6.4</c:v>
                </c:pt>
                <c:pt idx="3220">
                  <c:v>7.9</c:v>
                </c:pt>
                <c:pt idx="3221">
                  <c:v>7.7</c:v>
                </c:pt>
                <c:pt idx="3222">
                  <c:v>7.2</c:v>
                </c:pt>
                <c:pt idx="3223">
                  <c:v>6.8</c:v>
                </c:pt>
                <c:pt idx="3224">
                  <c:v>7.4</c:v>
                </c:pt>
                <c:pt idx="3225">
                  <c:v>4.5999999999999996</c:v>
                </c:pt>
                <c:pt idx="3226">
                  <c:v>6.4</c:v>
                </c:pt>
                <c:pt idx="3227">
                  <c:v>7</c:v>
                </c:pt>
                <c:pt idx="3228">
                  <c:v>7.7</c:v>
                </c:pt>
                <c:pt idx="3229">
                  <c:v>6.8</c:v>
                </c:pt>
                <c:pt idx="3230">
                  <c:v>7</c:v>
                </c:pt>
                <c:pt idx="3231">
                  <c:v>7</c:v>
                </c:pt>
                <c:pt idx="3232">
                  <c:v>6.3</c:v>
                </c:pt>
                <c:pt idx="3233">
                  <c:v>7.1</c:v>
                </c:pt>
                <c:pt idx="3234">
                  <c:v>7.1</c:v>
                </c:pt>
                <c:pt idx="3235">
                  <c:v>6.1</c:v>
                </c:pt>
                <c:pt idx="3236">
                  <c:v>7.3</c:v>
                </c:pt>
                <c:pt idx="3237">
                  <c:v>6.2</c:v>
                </c:pt>
                <c:pt idx="3238">
                  <c:v>6.2</c:v>
                </c:pt>
                <c:pt idx="3239">
                  <c:v>3.3</c:v>
                </c:pt>
                <c:pt idx="3240">
                  <c:v>7.4</c:v>
                </c:pt>
                <c:pt idx="3241">
                  <c:v>8</c:v>
                </c:pt>
                <c:pt idx="3242">
                  <c:v>5.9</c:v>
                </c:pt>
                <c:pt idx="3243">
                  <c:v>6.8</c:v>
                </c:pt>
                <c:pt idx="3244">
                  <c:v>7.4</c:v>
                </c:pt>
                <c:pt idx="3245">
                  <c:v>6.7</c:v>
                </c:pt>
                <c:pt idx="3246">
                  <c:v>5.5</c:v>
                </c:pt>
                <c:pt idx="3247">
                  <c:v>5.7</c:v>
                </c:pt>
                <c:pt idx="3248">
                  <c:v>7.2</c:v>
                </c:pt>
                <c:pt idx="3249">
                  <c:v>5.9</c:v>
                </c:pt>
                <c:pt idx="3250">
                  <c:v>6.7</c:v>
                </c:pt>
                <c:pt idx="3251">
                  <c:v>7.1</c:v>
                </c:pt>
                <c:pt idx="3252">
                  <c:v>7.7</c:v>
                </c:pt>
                <c:pt idx="3253">
                  <c:v>7.4</c:v>
                </c:pt>
                <c:pt idx="3254">
                  <c:v>8.4</c:v>
                </c:pt>
                <c:pt idx="3255">
                  <c:v>7.2</c:v>
                </c:pt>
                <c:pt idx="3256">
                  <c:v>8.1</c:v>
                </c:pt>
                <c:pt idx="3257">
                  <c:v>7.8</c:v>
                </c:pt>
                <c:pt idx="3258">
                  <c:v>6.8</c:v>
                </c:pt>
                <c:pt idx="3259">
                  <c:v>7.7</c:v>
                </c:pt>
                <c:pt idx="3260">
                  <c:v>6.5</c:v>
                </c:pt>
                <c:pt idx="3261">
                  <c:v>7.3</c:v>
                </c:pt>
                <c:pt idx="3262">
                  <c:v>5.9</c:v>
                </c:pt>
                <c:pt idx="3263">
                  <c:v>8.6999999999999993</c:v>
                </c:pt>
                <c:pt idx="3264">
                  <c:v>6.1</c:v>
                </c:pt>
                <c:pt idx="3265">
                  <c:v>7.6</c:v>
                </c:pt>
                <c:pt idx="3266">
                  <c:v>5.8</c:v>
                </c:pt>
                <c:pt idx="3267">
                  <c:v>6.5</c:v>
                </c:pt>
                <c:pt idx="3268">
                  <c:v>7.3</c:v>
                </c:pt>
                <c:pt idx="3269">
                  <c:v>6.2</c:v>
                </c:pt>
                <c:pt idx="3270">
                  <c:v>5</c:v>
                </c:pt>
                <c:pt idx="3271">
                  <c:v>7.8</c:v>
                </c:pt>
                <c:pt idx="3272">
                  <c:v>8.1</c:v>
                </c:pt>
                <c:pt idx="3273">
                  <c:v>6.7</c:v>
                </c:pt>
                <c:pt idx="3274">
                  <c:v>6.1</c:v>
                </c:pt>
                <c:pt idx="3275">
                  <c:v>7.1</c:v>
                </c:pt>
                <c:pt idx="3276">
                  <c:v>5.6</c:v>
                </c:pt>
                <c:pt idx="3277">
                  <c:v>7.6</c:v>
                </c:pt>
                <c:pt idx="3278">
                  <c:v>4.5999999999999996</c:v>
                </c:pt>
                <c:pt idx="3279">
                  <c:v>7.1</c:v>
                </c:pt>
                <c:pt idx="3280">
                  <c:v>7.3</c:v>
                </c:pt>
                <c:pt idx="3281">
                  <c:v>4</c:v>
                </c:pt>
                <c:pt idx="3282">
                  <c:v>8</c:v>
                </c:pt>
                <c:pt idx="3283">
                  <c:v>6.7</c:v>
                </c:pt>
                <c:pt idx="3284">
                  <c:v>5.7</c:v>
                </c:pt>
                <c:pt idx="3285">
                  <c:v>4.5999999999999996</c:v>
                </c:pt>
                <c:pt idx="3286">
                  <c:v>4</c:v>
                </c:pt>
                <c:pt idx="3287">
                  <c:v>7</c:v>
                </c:pt>
                <c:pt idx="3288">
                  <c:v>5.9</c:v>
                </c:pt>
                <c:pt idx="3289">
                  <c:v>4.8</c:v>
                </c:pt>
                <c:pt idx="3290">
                  <c:v>7.5</c:v>
                </c:pt>
                <c:pt idx="3291">
                  <c:v>4.7</c:v>
                </c:pt>
                <c:pt idx="3292">
                  <c:v>6.7</c:v>
                </c:pt>
                <c:pt idx="3293">
                  <c:v>6.7</c:v>
                </c:pt>
                <c:pt idx="3294">
                  <c:v>7.1</c:v>
                </c:pt>
                <c:pt idx="3295">
                  <c:v>2.7</c:v>
                </c:pt>
                <c:pt idx="3296">
                  <c:v>7.3</c:v>
                </c:pt>
                <c:pt idx="3297">
                  <c:v>7.6</c:v>
                </c:pt>
                <c:pt idx="3298">
                  <c:v>5.8</c:v>
                </c:pt>
                <c:pt idx="3299">
                  <c:v>6.5</c:v>
                </c:pt>
                <c:pt idx="3300">
                  <c:v>6.6</c:v>
                </c:pt>
                <c:pt idx="3301">
                  <c:v>6.9</c:v>
                </c:pt>
                <c:pt idx="3302">
                  <c:v>8.5</c:v>
                </c:pt>
                <c:pt idx="3303">
                  <c:v>4.8</c:v>
                </c:pt>
                <c:pt idx="3304">
                  <c:v>7</c:v>
                </c:pt>
                <c:pt idx="3305">
                  <c:v>5.4</c:v>
                </c:pt>
                <c:pt idx="3306">
                  <c:v>6.9</c:v>
                </c:pt>
                <c:pt idx="3307">
                  <c:v>6.6</c:v>
                </c:pt>
                <c:pt idx="3308">
                  <c:v>5.9</c:v>
                </c:pt>
                <c:pt idx="3309">
                  <c:v>6.3</c:v>
                </c:pt>
                <c:pt idx="3310">
                  <c:v>6.3</c:v>
                </c:pt>
                <c:pt idx="3311">
                  <c:v>7</c:v>
                </c:pt>
                <c:pt idx="3312">
                  <c:v>6.3</c:v>
                </c:pt>
                <c:pt idx="3313">
                  <c:v>6.2</c:v>
                </c:pt>
                <c:pt idx="3314">
                  <c:v>7.7</c:v>
                </c:pt>
                <c:pt idx="3315">
                  <c:v>6.5</c:v>
                </c:pt>
                <c:pt idx="3316">
                  <c:v>5.8</c:v>
                </c:pt>
                <c:pt idx="3317">
                  <c:v>6.1</c:v>
                </c:pt>
                <c:pt idx="3318">
                  <c:v>8.1999999999999993</c:v>
                </c:pt>
                <c:pt idx="3319">
                  <c:v>6</c:v>
                </c:pt>
                <c:pt idx="3320">
                  <c:v>6.8</c:v>
                </c:pt>
                <c:pt idx="3321">
                  <c:v>7</c:v>
                </c:pt>
                <c:pt idx="3322">
                  <c:v>6.8</c:v>
                </c:pt>
                <c:pt idx="3323">
                  <c:v>7.1</c:v>
                </c:pt>
                <c:pt idx="3324">
                  <c:v>6.9</c:v>
                </c:pt>
                <c:pt idx="3325">
                  <c:v>6.9</c:v>
                </c:pt>
                <c:pt idx="3326">
                  <c:v>6.9</c:v>
                </c:pt>
                <c:pt idx="3327">
                  <c:v>7.2</c:v>
                </c:pt>
                <c:pt idx="3328">
                  <c:v>7.8</c:v>
                </c:pt>
                <c:pt idx="3329">
                  <c:v>7.3</c:v>
                </c:pt>
                <c:pt idx="3330">
                  <c:v>7.5</c:v>
                </c:pt>
                <c:pt idx="3331">
                  <c:v>6</c:v>
                </c:pt>
                <c:pt idx="3332">
                  <c:v>6.8</c:v>
                </c:pt>
                <c:pt idx="3333">
                  <c:v>3.9</c:v>
                </c:pt>
                <c:pt idx="3334">
                  <c:v>6.1</c:v>
                </c:pt>
                <c:pt idx="3335">
                  <c:v>7.5</c:v>
                </c:pt>
                <c:pt idx="3336">
                  <c:v>8.1999999999999993</c:v>
                </c:pt>
                <c:pt idx="3337">
                  <c:v>7.8</c:v>
                </c:pt>
                <c:pt idx="3338">
                  <c:v>5.2</c:v>
                </c:pt>
                <c:pt idx="3339">
                  <c:v>6.8</c:v>
                </c:pt>
                <c:pt idx="3340">
                  <c:v>7</c:v>
                </c:pt>
                <c:pt idx="3341">
                  <c:v>6.5</c:v>
                </c:pt>
                <c:pt idx="3342">
                  <c:v>5.7</c:v>
                </c:pt>
                <c:pt idx="3343">
                  <c:v>6.4</c:v>
                </c:pt>
                <c:pt idx="3344">
                  <c:v>5.3</c:v>
                </c:pt>
                <c:pt idx="3345">
                  <c:v>7.6</c:v>
                </c:pt>
                <c:pt idx="3346">
                  <c:v>7.1</c:v>
                </c:pt>
                <c:pt idx="3347">
                  <c:v>6.5</c:v>
                </c:pt>
                <c:pt idx="3348">
                  <c:v>8.5</c:v>
                </c:pt>
                <c:pt idx="3349">
                  <c:v>8.6999999999999993</c:v>
                </c:pt>
                <c:pt idx="3350">
                  <c:v>7.1</c:v>
                </c:pt>
                <c:pt idx="3351">
                  <c:v>8.3000000000000007</c:v>
                </c:pt>
                <c:pt idx="3352">
                  <c:v>7.4</c:v>
                </c:pt>
                <c:pt idx="3353">
                  <c:v>7.5</c:v>
                </c:pt>
                <c:pt idx="3354">
                  <c:v>7.2</c:v>
                </c:pt>
                <c:pt idx="3355">
                  <c:v>7.6</c:v>
                </c:pt>
                <c:pt idx="3356">
                  <c:v>7.8</c:v>
                </c:pt>
                <c:pt idx="3357">
                  <c:v>8.1999999999999993</c:v>
                </c:pt>
                <c:pt idx="3358">
                  <c:v>6.6</c:v>
                </c:pt>
                <c:pt idx="3359">
                  <c:v>5.7</c:v>
                </c:pt>
                <c:pt idx="3360">
                  <c:v>7.4</c:v>
                </c:pt>
                <c:pt idx="3361">
                  <c:v>8</c:v>
                </c:pt>
                <c:pt idx="3362">
                  <c:v>5.4</c:v>
                </c:pt>
                <c:pt idx="3363">
                  <c:v>7.4</c:v>
                </c:pt>
                <c:pt idx="3364">
                  <c:v>5.7</c:v>
                </c:pt>
                <c:pt idx="3365">
                  <c:v>6.8</c:v>
                </c:pt>
                <c:pt idx="3366">
                  <c:v>5.4</c:v>
                </c:pt>
                <c:pt idx="3367">
                  <c:v>5.0999999999999996</c:v>
                </c:pt>
                <c:pt idx="3368">
                  <c:v>5.9</c:v>
                </c:pt>
                <c:pt idx="3369">
                  <c:v>8.1999999999999993</c:v>
                </c:pt>
                <c:pt idx="3370">
                  <c:v>5.3</c:v>
                </c:pt>
                <c:pt idx="3371">
                  <c:v>4.3</c:v>
                </c:pt>
                <c:pt idx="3372">
                  <c:v>7.2</c:v>
                </c:pt>
                <c:pt idx="3373">
                  <c:v>5.9</c:v>
                </c:pt>
                <c:pt idx="3374">
                  <c:v>3</c:v>
                </c:pt>
                <c:pt idx="3375">
                  <c:v>7.9</c:v>
                </c:pt>
                <c:pt idx="3376">
                  <c:v>3.2</c:v>
                </c:pt>
                <c:pt idx="3377">
                  <c:v>6.5</c:v>
                </c:pt>
                <c:pt idx="3378">
                  <c:v>7</c:v>
                </c:pt>
                <c:pt idx="3379">
                  <c:v>6.9</c:v>
                </c:pt>
                <c:pt idx="3380">
                  <c:v>4.4000000000000004</c:v>
                </c:pt>
                <c:pt idx="3381">
                  <c:v>6</c:v>
                </c:pt>
                <c:pt idx="3382">
                  <c:v>5.3</c:v>
                </c:pt>
                <c:pt idx="3383">
                  <c:v>5.3</c:v>
                </c:pt>
                <c:pt idx="3384">
                  <c:v>7.1</c:v>
                </c:pt>
                <c:pt idx="3385">
                  <c:v>5.4</c:v>
                </c:pt>
                <c:pt idx="3386">
                  <c:v>6.9</c:v>
                </c:pt>
                <c:pt idx="3387">
                  <c:v>7.3</c:v>
                </c:pt>
                <c:pt idx="3388">
                  <c:v>6.6</c:v>
                </c:pt>
                <c:pt idx="3389">
                  <c:v>5.4</c:v>
                </c:pt>
                <c:pt idx="3390">
                  <c:v>8.4</c:v>
                </c:pt>
                <c:pt idx="3391">
                  <c:v>6.3</c:v>
                </c:pt>
                <c:pt idx="3392">
                  <c:v>6.1</c:v>
                </c:pt>
                <c:pt idx="3393">
                  <c:v>5.3</c:v>
                </c:pt>
                <c:pt idx="3394">
                  <c:v>5.3</c:v>
                </c:pt>
                <c:pt idx="3395">
                  <c:v>6</c:v>
                </c:pt>
                <c:pt idx="3396">
                  <c:v>7.4</c:v>
                </c:pt>
                <c:pt idx="3397">
                  <c:v>4.0999999999999996</c:v>
                </c:pt>
                <c:pt idx="3398">
                  <c:v>6.7</c:v>
                </c:pt>
                <c:pt idx="3399">
                  <c:v>5.8</c:v>
                </c:pt>
                <c:pt idx="3400">
                  <c:v>6.5</c:v>
                </c:pt>
                <c:pt idx="3401">
                  <c:v>7</c:v>
                </c:pt>
                <c:pt idx="3402">
                  <c:v>8</c:v>
                </c:pt>
                <c:pt idx="3403">
                  <c:v>6.5</c:v>
                </c:pt>
                <c:pt idx="3404">
                  <c:v>6.8</c:v>
                </c:pt>
                <c:pt idx="3405">
                  <c:v>7.4</c:v>
                </c:pt>
                <c:pt idx="3406">
                  <c:v>8.3000000000000007</c:v>
                </c:pt>
                <c:pt idx="3407">
                  <c:v>5.3</c:v>
                </c:pt>
                <c:pt idx="3408">
                  <c:v>8.1</c:v>
                </c:pt>
                <c:pt idx="3409">
                  <c:v>8</c:v>
                </c:pt>
                <c:pt idx="3410">
                  <c:v>5.7</c:v>
                </c:pt>
                <c:pt idx="3411">
                  <c:v>7.1</c:v>
                </c:pt>
                <c:pt idx="3412">
                  <c:v>7.8</c:v>
                </c:pt>
                <c:pt idx="3413">
                  <c:v>5.9</c:v>
                </c:pt>
                <c:pt idx="3414">
                  <c:v>7.8</c:v>
                </c:pt>
                <c:pt idx="3415">
                  <c:v>5.3</c:v>
                </c:pt>
                <c:pt idx="3416">
                  <c:v>7.2</c:v>
                </c:pt>
                <c:pt idx="3417">
                  <c:v>5.0999999999999996</c:v>
                </c:pt>
                <c:pt idx="3418">
                  <c:v>5.0999999999999996</c:v>
                </c:pt>
                <c:pt idx="3419">
                  <c:v>4.9000000000000004</c:v>
                </c:pt>
                <c:pt idx="3420">
                  <c:v>6.9</c:v>
                </c:pt>
                <c:pt idx="3421">
                  <c:v>4.5999999999999996</c:v>
                </c:pt>
                <c:pt idx="3422">
                  <c:v>6.7</c:v>
                </c:pt>
                <c:pt idx="3423">
                  <c:v>7.1</c:v>
                </c:pt>
                <c:pt idx="3424">
                  <c:v>7.6</c:v>
                </c:pt>
                <c:pt idx="3425">
                  <c:v>8.1</c:v>
                </c:pt>
                <c:pt idx="3426">
                  <c:v>7</c:v>
                </c:pt>
                <c:pt idx="3427">
                  <c:v>7.1</c:v>
                </c:pt>
                <c:pt idx="3428">
                  <c:v>7.6</c:v>
                </c:pt>
                <c:pt idx="3429">
                  <c:v>7.1</c:v>
                </c:pt>
                <c:pt idx="3430">
                  <c:v>7.7</c:v>
                </c:pt>
                <c:pt idx="3431">
                  <c:v>7.6</c:v>
                </c:pt>
                <c:pt idx="3432">
                  <c:v>6.7</c:v>
                </c:pt>
                <c:pt idx="3433">
                  <c:v>5.7</c:v>
                </c:pt>
                <c:pt idx="3434">
                  <c:v>7.1</c:v>
                </c:pt>
                <c:pt idx="3435">
                  <c:v>6.2</c:v>
                </c:pt>
                <c:pt idx="3436">
                  <c:v>6.1</c:v>
                </c:pt>
                <c:pt idx="3437">
                  <c:v>5.9</c:v>
                </c:pt>
                <c:pt idx="3438">
                  <c:v>6.8</c:v>
                </c:pt>
                <c:pt idx="3439">
                  <c:v>6.8</c:v>
                </c:pt>
                <c:pt idx="3440">
                  <c:v>5.0999999999999996</c:v>
                </c:pt>
                <c:pt idx="3441">
                  <c:v>7.7</c:v>
                </c:pt>
                <c:pt idx="3442">
                  <c:v>3.9</c:v>
                </c:pt>
                <c:pt idx="3443">
                  <c:v>5.7</c:v>
                </c:pt>
                <c:pt idx="3444">
                  <c:v>4.7</c:v>
                </c:pt>
                <c:pt idx="3445">
                  <c:v>5.9</c:v>
                </c:pt>
                <c:pt idx="3446">
                  <c:v>8.1</c:v>
                </c:pt>
                <c:pt idx="3447">
                  <c:v>7.6</c:v>
                </c:pt>
                <c:pt idx="3448">
                  <c:v>7.5</c:v>
                </c:pt>
                <c:pt idx="3449">
                  <c:v>5.0999999999999996</c:v>
                </c:pt>
                <c:pt idx="3450">
                  <c:v>6.9</c:v>
                </c:pt>
                <c:pt idx="3451">
                  <c:v>7.6</c:v>
                </c:pt>
                <c:pt idx="3452">
                  <c:v>7.6</c:v>
                </c:pt>
                <c:pt idx="3453">
                  <c:v>7.6</c:v>
                </c:pt>
                <c:pt idx="3454">
                  <c:v>5.3</c:v>
                </c:pt>
                <c:pt idx="3455">
                  <c:v>8.5</c:v>
                </c:pt>
                <c:pt idx="3456">
                  <c:v>7</c:v>
                </c:pt>
                <c:pt idx="3457">
                  <c:v>7.8</c:v>
                </c:pt>
                <c:pt idx="3458">
                  <c:v>7.2</c:v>
                </c:pt>
                <c:pt idx="3459">
                  <c:v>8</c:v>
                </c:pt>
                <c:pt idx="3460">
                  <c:v>8.1</c:v>
                </c:pt>
                <c:pt idx="3461">
                  <c:v>6.8</c:v>
                </c:pt>
                <c:pt idx="3462">
                  <c:v>7.2</c:v>
                </c:pt>
                <c:pt idx="3463">
                  <c:v>7.4</c:v>
                </c:pt>
                <c:pt idx="3464">
                  <c:v>6.1</c:v>
                </c:pt>
                <c:pt idx="3465">
                  <c:v>7</c:v>
                </c:pt>
                <c:pt idx="3466">
                  <c:v>5.3</c:v>
                </c:pt>
                <c:pt idx="3467">
                  <c:v>4.7</c:v>
                </c:pt>
                <c:pt idx="3468">
                  <c:v>5.7</c:v>
                </c:pt>
                <c:pt idx="3469">
                  <c:v>7.8</c:v>
                </c:pt>
                <c:pt idx="3470">
                  <c:v>6.5</c:v>
                </c:pt>
                <c:pt idx="3471">
                  <c:v>8</c:v>
                </c:pt>
                <c:pt idx="3472">
                  <c:v>3.3</c:v>
                </c:pt>
                <c:pt idx="3473">
                  <c:v>6.9</c:v>
                </c:pt>
                <c:pt idx="3474">
                  <c:v>8.1</c:v>
                </c:pt>
                <c:pt idx="3475">
                  <c:v>6.8</c:v>
                </c:pt>
                <c:pt idx="3476">
                  <c:v>4.5999999999999996</c:v>
                </c:pt>
                <c:pt idx="3477">
                  <c:v>7</c:v>
                </c:pt>
                <c:pt idx="3478">
                  <c:v>6.7</c:v>
                </c:pt>
                <c:pt idx="3479">
                  <c:v>5.8</c:v>
                </c:pt>
                <c:pt idx="3480">
                  <c:v>4.5</c:v>
                </c:pt>
                <c:pt idx="3481">
                  <c:v>6.6</c:v>
                </c:pt>
                <c:pt idx="3482">
                  <c:v>6.6</c:v>
                </c:pt>
                <c:pt idx="3483">
                  <c:v>5.0999999999999996</c:v>
                </c:pt>
                <c:pt idx="3484">
                  <c:v>7.8</c:v>
                </c:pt>
                <c:pt idx="3485">
                  <c:v>7.7</c:v>
                </c:pt>
                <c:pt idx="3486">
                  <c:v>5.7</c:v>
                </c:pt>
                <c:pt idx="3487">
                  <c:v>7.1</c:v>
                </c:pt>
                <c:pt idx="3488">
                  <c:v>6.4</c:v>
                </c:pt>
                <c:pt idx="3489">
                  <c:v>7</c:v>
                </c:pt>
                <c:pt idx="3490">
                  <c:v>5.8</c:v>
                </c:pt>
                <c:pt idx="3491">
                  <c:v>5.9</c:v>
                </c:pt>
                <c:pt idx="3492">
                  <c:v>7.5</c:v>
                </c:pt>
                <c:pt idx="3493">
                  <c:v>7.8</c:v>
                </c:pt>
                <c:pt idx="3494">
                  <c:v>7.2</c:v>
                </c:pt>
                <c:pt idx="3495">
                  <c:v>5.6</c:v>
                </c:pt>
                <c:pt idx="3496">
                  <c:v>6.8</c:v>
                </c:pt>
                <c:pt idx="3497">
                  <c:v>7.3</c:v>
                </c:pt>
                <c:pt idx="3498">
                  <c:v>7.3</c:v>
                </c:pt>
                <c:pt idx="3499">
                  <c:v>7.8</c:v>
                </c:pt>
                <c:pt idx="3500">
                  <c:v>6.7</c:v>
                </c:pt>
                <c:pt idx="3501">
                  <c:v>7.5</c:v>
                </c:pt>
                <c:pt idx="3502">
                  <c:v>6.3</c:v>
                </c:pt>
                <c:pt idx="3503">
                  <c:v>6.3</c:v>
                </c:pt>
                <c:pt idx="3504">
                  <c:v>6.8</c:v>
                </c:pt>
                <c:pt idx="3505">
                  <c:v>7.8</c:v>
                </c:pt>
                <c:pt idx="3506">
                  <c:v>6.9</c:v>
                </c:pt>
                <c:pt idx="3507">
                  <c:v>7.2</c:v>
                </c:pt>
                <c:pt idx="3508">
                  <c:v>7.2</c:v>
                </c:pt>
                <c:pt idx="3509">
                  <c:v>5.4</c:v>
                </c:pt>
                <c:pt idx="3510">
                  <c:v>7.4</c:v>
                </c:pt>
                <c:pt idx="3511">
                  <c:v>7.1</c:v>
                </c:pt>
                <c:pt idx="3512">
                  <c:v>6.8</c:v>
                </c:pt>
                <c:pt idx="3513">
                  <c:v>7.4</c:v>
                </c:pt>
                <c:pt idx="3514">
                  <c:v>6.7</c:v>
                </c:pt>
                <c:pt idx="3515">
                  <c:v>7.2</c:v>
                </c:pt>
                <c:pt idx="3516">
                  <c:v>7.5</c:v>
                </c:pt>
                <c:pt idx="3517">
                  <c:v>6.8</c:v>
                </c:pt>
                <c:pt idx="3518">
                  <c:v>7.9</c:v>
                </c:pt>
                <c:pt idx="3519">
                  <c:v>6.7</c:v>
                </c:pt>
                <c:pt idx="3520">
                  <c:v>5.8</c:v>
                </c:pt>
                <c:pt idx="3521">
                  <c:v>6.5</c:v>
                </c:pt>
                <c:pt idx="3522">
                  <c:v>7.2</c:v>
                </c:pt>
                <c:pt idx="3523">
                  <c:v>6.5</c:v>
                </c:pt>
                <c:pt idx="3524">
                  <c:v>6.2</c:v>
                </c:pt>
                <c:pt idx="3525">
                  <c:v>8.6</c:v>
                </c:pt>
                <c:pt idx="3526">
                  <c:v>6.5</c:v>
                </c:pt>
                <c:pt idx="3527">
                  <c:v>6.3</c:v>
                </c:pt>
                <c:pt idx="3528">
                  <c:v>6.7</c:v>
                </c:pt>
                <c:pt idx="3529">
                  <c:v>6.7</c:v>
                </c:pt>
                <c:pt idx="3530">
                  <c:v>5.0999999999999996</c:v>
                </c:pt>
                <c:pt idx="3531">
                  <c:v>7</c:v>
                </c:pt>
                <c:pt idx="3532">
                  <c:v>7.7</c:v>
                </c:pt>
                <c:pt idx="3533">
                  <c:v>6.7</c:v>
                </c:pt>
                <c:pt idx="3534">
                  <c:v>6.6</c:v>
                </c:pt>
                <c:pt idx="3535">
                  <c:v>8.1999999999999993</c:v>
                </c:pt>
                <c:pt idx="3536">
                  <c:v>8.1</c:v>
                </c:pt>
                <c:pt idx="3537">
                  <c:v>7.2</c:v>
                </c:pt>
                <c:pt idx="3538">
                  <c:v>7.4</c:v>
                </c:pt>
                <c:pt idx="3539">
                  <c:v>6.5</c:v>
                </c:pt>
                <c:pt idx="3540">
                  <c:v>6.1</c:v>
                </c:pt>
                <c:pt idx="3541">
                  <c:v>6.2</c:v>
                </c:pt>
                <c:pt idx="3542">
                  <c:v>6.1</c:v>
                </c:pt>
                <c:pt idx="3543">
                  <c:v>7.2</c:v>
                </c:pt>
                <c:pt idx="3544">
                  <c:v>7.7</c:v>
                </c:pt>
                <c:pt idx="3545">
                  <c:v>7.1</c:v>
                </c:pt>
                <c:pt idx="3546">
                  <c:v>5.5</c:v>
                </c:pt>
                <c:pt idx="3547">
                  <c:v>7.4</c:v>
                </c:pt>
                <c:pt idx="3548">
                  <c:v>7.7</c:v>
                </c:pt>
                <c:pt idx="3549">
                  <c:v>7.8</c:v>
                </c:pt>
                <c:pt idx="3550">
                  <c:v>6.6</c:v>
                </c:pt>
                <c:pt idx="3551">
                  <c:v>6</c:v>
                </c:pt>
                <c:pt idx="3552">
                  <c:v>8.4</c:v>
                </c:pt>
                <c:pt idx="3553">
                  <c:v>8.9</c:v>
                </c:pt>
                <c:pt idx="3554">
                  <c:v>7.9</c:v>
                </c:pt>
                <c:pt idx="3555">
                  <c:v>6</c:v>
                </c:pt>
                <c:pt idx="3556">
                  <c:v>6.1</c:v>
                </c:pt>
                <c:pt idx="3557">
                  <c:v>6.2</c:v>
                </c:pt>
                <c:pt idx="3558">
                  <c:v>6.8</c:v>
                </c:pt>
                <c:pt idx="3559">
                  <c:v>5.9</c:v>
                </c:pt>
                <c:pt idx="3560">
                  <c:v>6.1</c:v>
                </c:pt>
                <c:pt idx="3561">
                  <c:v>7.6</c:v>
                </c:pt>
                <c:pt idx="3562">
                  <c:v>8.1</c:v>
                </c:pt>
                <c:pt idx="3563">
                  <c:v>6.8</c:v>
                </c:pt>
                <c:pt idx="3564">
                  <c:v>5.7</c:v>
                </c:pt>
                <c:pt idx="3565">
                  <c:v>6.6</c:v>
                </c:pt>
                <c:pt idx="3566">
                  <c:v>7.3</c:v>
                </c:pt>
                <c:pt idx="3567">
                  <c:v>5</c:v>
                </c:pt>
                <c:pt idx="3568">
                  <c:v>7</c:v>
                </c:pt>
                <c:pt idx="3569">
                  <c:v>3.4</c:v>
                </c:pt>
                <c:pt idx="3570">
                  <c:v>5.9</c:v>
                </c:pt>
                <c:pt idx="3571">
                  <c:v>6</c:v>
                </c:pt>
                <c:pt idx="3572">
                  <c:v>7.4</c:v>
                </c:pt>
                <c:pt idx="3573">
                  <c:v>7.4</c:v>
                </c:pt>
                <c:pt idx="3574">
                  <c:v>4.2</c:v>
                </c:pt>
                <c:pt idx="3575">
                  <c:v>6.2</c:v>
                </c:pt>
                <c:pt idx="3576">
                  <c:v>5.4</c:v>
                </c:pt>
                <c:pt idx="3577">
                  <c:v>7.2</c:v>
                </c:pt>
                <c:pt idx="3578">
                  <c:v>6.7</c:v>
                </c:pt>
                <c:pt idx="3579">
                  <c:v>7.5</c:v>
                </c:pt>
                <c:pt idx="3580">
                  <c:v>7.2</c:v>
                </c:pt>
                <c:pt idx="3581">
                  <c:v>7.4</c:v>
                </c:pt>
                <c:pt idx="3582">
                  <c:v>5.6</c:v>
                </c:pt>
                <c:pt idx="3583">
                  <c:v>6.8</c:v>
                </c:pt>
                <c:pt idx="3584">
                  <c:v>7.2</c:v>
                </c:pt>
                <c:pt idx="3585">
                  <c:v>7.7</c:v>
                </c:pt>
                <c:pt idx="3586">
                  <c:v>7</c:v>
                </c:pt>
                <c:pt idx="3587">
                  <c:v>6.4</c:v>
                </c:pt>
                <c:pt idx="3588">
                  <c:v>7.2</c:v>
                </c:pt>
                <c:pt idx="3589">
                  <c:v>7.2</c:v>
                </c:pt>
                <c:pt idx="3590">
                  <c:v>6.2</c:v>
                </c:pt>
                <c:pt idx="3591">
                  <c:v>6.9</c:v>
                </c:pt>
                <c:pt idx="3592">
                  <c:v>7</c:v>
                </c:pt>
                <c:pt idx="3593">
                  <c:v>6.7</c:v>
                </c:pt>
                <c:pt idx="3594">
                  <c:v>7.4</c:v>
                </c:pt>
                <c:pt idx="3595">
                  <c:v>6.1</c:v>
                </c:pt>
                <c:pt idx="3596">
                  <c:v>6.7</c:v>
                </c:pt>
                <c:pt idx="3597">
                  <c:v>8.1999999999999993</c:v>
                </c:pt>
                <c:pt idx="3598">
                  <c:v>7.7</c:v>
                </c:pt>
                <c:pt idx="3599">
                  <c:v>7.3</c:v>
                </c:pt>
                <c:pt idx="3600">
                  <c:v>7.6</c:v>
                </c:pt>
                <c:pt idx="3601">
                  <c:v>5.6</c:v>
                </c:pt>
                <c:pt idx="3602">
                  <c:v>6.4</c:v>
                </c:pt>
                <c:pt idx="3603">
                  <c:v>6.8</c:v>
                </c:pt>
                <c:pt idx="3604">
                  <c:v>6.1</c:v>
                </c:pt>
                <c:pt idx="3605">
                  <c:v>6</c:v>
                </c:pt>
                <c:pt idx="3606">
                  <c:v>6.1</c:v>
                </c:pt>
                <c:pt idx="3607">
                  <c:v>5.5</c:v>
                </c:pt>
                <c:pt idx="3608">
                  <c:v>6.9</c:v>
                </c:pt>
                <c:pt idx="3609">
                  <c:v>4.0999999999999996</c:v>
                </c:pt>
                <c:pt idx="3610">
                  <c:v>5.4</c:v>
                </c:pt>
                <c:pt idx="3611">
                  <c:v>7</c:v>
                </c:pt>
                <c:pt idx="3612">
                  <c:v>8.1999999999999993</c:v>
                </c:pt>
                <c:pt idx="3613">
                  <c:v>5.7</c:v>
                </c:pt>
                <c:pt idx="3614">
                  <c:v>7.9</c:v>
                </c:pt>
                <c:pt idx="3615">
                  <c:v>7.1</c:v>
                </c:pt>
                <c:pt idx="3616">
                  <c:v>6.4</c:v>
                </c:pt>
                <c:pt idx="3617">
                  <c:v>7.5</c:v>
                </c:pt>
                <c:pt idx="3618">
                  <c:v>6.4</c:v>
                </c:pt>
                <c:pt idx="3619">
                  <c:v>6.5</c:v>
                </c:pt>
                <c:pt idx="3620">
                  <c:v>7.2</c:v>
                </c:pt>
                <c:pt idx="3621">
                  <c:v>6</c:v>
                </c:pt>
                <c:pt idx="3622">
                  <c:v>5.6</c:v>
                </c:pt>
                <c:pt idx="3623">
                  <c:v>8.4</c:v>
                </c:pt>
                <c:pt idx="3624">
                  <c:v>7.5</c:v>
                </c:pt>
                <c:pt idx="3625">
                  <c:v>7.2</c:v>
                </c:pt>
                <c:pt idx="3626">
                  <c:v>7.2</c:v>
                </c:pt>
                <c:pt idx="3627">
                  <c:v>6.5</c:v>
                </c:pt>
                <c:pt idx="3628">
                  <c:v>6.4</c:v>
                </c:pt>
                <c:pt idx="3629">
                  <c:v>7.5</c:v>
                </c:pt>
                <c:pt idx="3630">
                  <c:v>6.9</c:v>
                </c:pt>
                <c:pt idx="3631">
                  <c:v>7</c:v>
                </c:pt>
                <c:pt idx="3632">
                  <c:v>6.3</c:v>
                </c:pt>
                <c:pt idx="3633">
                  <c:v>5.5</c:v>
                </c:pt>
                <c:pt idx="3634">
                  <c:v>4.8</c:v>
                </c:pt>
                <c:pt idx="3635">
                  <c:v>6.6</c:v>
                </c:pt>
                <c:pt idx="3636">
                  <c:v>5.2</c:v>
                </c:pt>
                <c:pt idx="3637">
                  <c:v>8.3000000000000007</c:v>
                </c:pt>
                <c:pt idx="3638">
                  <c:v>7.2</c:v>
                </c:pt>
                <c:pt idx="3639">
                  <c:v>7.2</c:v>
                </c:pt>
                <c:pt idx="3640">
                  <c:v>5.3</c:v>
                </c:pt>
                <c:pt idx="3641">
                  <c:v>7.2</c:v>
                </c:pt>
                <c:pt idx="3642">
                  <c:v>7.8</c:v>
                </c:pt>
                <c:pt idx="3643">
                  <c:v>6.4</c:v>
                </c:pt>
                <c:pt idx="3644">
                  <c:v>8.1</c:v>
                </c:pt>
                <c:pt idx="3645">
                  <c:v>5.6</c:v>
                </c:pt>
                <c:pt idx="3646">
                  <c:v>6.6</c:v>
                </c:pt>
                <c:pt idx="3647">
                  <c:v>7.7</c:v>
                </c:pt>
                <c:pt idx="3648">
                  <c:v>6.5</c:v>
                </c:pt>
                <c:pt idx="3649">
                  <c:v>6.1</c:v>
                </c:pt>
                <c:pt idx="3650">
                  <c:v>5.7</c:v>
                </c:pt>
                <c:pt idx="3651">
                  <c:v>5.9</c:v>
                </c:pt>
                <c:pt idx="3652">
                  <c:v>7.7</c:v>
                </c:pt>
                <c:pt idx="3653">
                  <c:v>7.1</c:v>
                </c:pt>
                <c:pt idx="3654">
                  <c:v>7.6</c:v>
                </c:pt>
                <c:pt idx="3655">
                  <c:v>7.4</c:v>
                </c:pt>
                <c:pt idx="3656">
                  <c:v>6.8</c:v>
                </c:pt>
                <c:pt idx="3657">
                  <c:v>6.5</c:v>
                </c:pt>
                <c:pt idx="3658">
                  <c:v>7.3</c:v>
                </c:pt>
                <c:pt idx="3659">
                  <c:v>7.3</c:v>
                </c:pt>
                <c:pt idx="3660">
                  <c:v>6.5</c:v>
                </c:pt>
                <c:pt idx="3661">
                  <c:v>6</c:v>
                </c:pt>
                <c:pt idx="3662">
                  <c:v>5.3</c:v>
                </c:pt>
                <c:pt idx="3663">
                  <c:v>6.6</c:v>
                </c:pt>
                <c:pt idx="3664">
                  <c:v>8.6999999999999993</c:v>
                </c:pt>
                <c:pt idx="3665">
                  <c:v>6.2</c:v>
                </c:pt>
                <c:pt idx="3666">
                  <c:v>5.8</c:v>
                </c:pt>
                <c:pt idx="3667">
                  <c:v>6.7</c:v>
                </c:pt>
                <c:pt idx="3668">
                  <c:v>5.7</c:v>
                </c:pt>
                <c:pt idx="3669">
                  <c:v>6.1</c:v>
                </c:pt>
                <c:pt idx="3670">
                  <c:v>6.4</c:v>
                </c:pt>
                <c:pt idx="3671">
                  <c:v>4.5999999999999996</c:v>
                </c:pt>
                <c:pt idx="3672">
                  <c:v>3.3</c:v>
                </c:pt>
                <c:pt idx="3673">
                  <c:v>6.4</c:v>
                </c:pt>
                <c:pt idx="3674">
                  <c:v>5.9</c:v>
                </c:pt>
                <c:pt idx="3675">
                  <c:v>7.7</c:v>
                </c:pt>
                <c:pt idx="3676">
                  <c:v>7.1</c:v>
                </c:pt>
                <c:pt idx="3677">
                  <c:v>6.2</c:v>
                </c:pt>
                <c:pt idx="3678">
                  <c:v>7.7</c:v>
                </c:pt>
                <c:pt idx="3679">
                  <c:v>7.5</c:v>
                </c:pt>
                <c:pt idx="3680">
                  <c:v>6.9</c:v>
                </c:pt>
                <c:pt idx="3681">
                  <c:v>7.1</c:v>
                </c:pt>
                <c:pt idx="3682">
                  <c:v>6.3</c:v>
                </c:pt>
                <c:pt idx="3683">
                  <c:v>8.3000000000000007</c:v>
                </c:pt>
                <c:pt idx="3684">
                  <c:v>7.1</c:v>
                </c:pt>
                <c:pt idx="3685">
                  <c:v>7.2</c:v>
                </c:pt>
                <c:pt idx="3686">
                  <c:v>6.9</c:v>
                </c:pt>
                <c:pt idx="3687">
                  <c:v>6.1</c:v>
                </c:pt>
                <c:pt idx="3688">
                  <c:v>6.3</c:v>
                </c:pt>
                <c:pt idx="3689">
                  <c:v>6.1</c:v>
                </c:pt>
                <c:pt idx="3690">
                  <c:v>7.8</c:v>
                </c:pt>
                <c:pt idx="3691">
                  <c:v>4.7</c:v>
                </c:pt>
                <c:pt idx="3692">
                  <c:v>7.9</c:v>
                </c:pt>
                <c:pt idx="3693">
                  <c:v>6.7</c:v>
                </c:pt>
                <c:pt idx="3694">
                  <c:v>6.6</c:v>
                </c:pt>
                <c:pt idx="3695">
                  <c:v>6.9</c:v>
                </c:pt>
                <c:pt idx="3696">
                  <c:v>7.1</c:v>
                </c:pt>
                <c:pt idx="3697">
                  <c:v>6.7</c:v>
                </c:pt>
                <c:pt idx="3698">
                  <c:v>7.1</c:v>
                </c:pt>
                <c:pt idx="3699">
                  <c:v>6.6</c:v>
                </c:pt>
                <c:pt idx="3700">
                  <c:v>7.4</c:v>
                </c:pt>
                <c:pt idx="3701">
                  <c:v>4.8</c:v>
                </c:pt>
                <c:pt idx="3702">
                  <c:v>6.4</c:v>
                </c:pt>
                <c:pt idx="3703">
                  <c:v>7.3</c:v>
                </c:pt>
                <c:pt idx="3704">
                  <c:v>6.9</c:v>
                </c:pt>
                <c:pt idx="3705">
                  <c:v>7.2</c:v>
                </c:pt>
                <c:pt idx="3706">
                  <c:v>6.5</c:v>
                </c:pt>
                <c:pt idx="3707">
                  <c:v>6.6</c:v>
                </c:pt>
                <c:pt idx="3708">
                  <c:v>6.7</c:v>
                </c:pt>
                <c:pt idx="3709">
                  <c:v>7.3</c:v>
                </c:pt>
                <c:pt idx="3710">
                  <c:v>7</c:v>
                </c:pt>
                <c:pt idx="3711">
                  <c:v>5.5</c:v>
                </c:pt>
                <c:pt idx="3712">
                  <c:v>6.7</c:v>
                </c:pt>
                <c:pt idx="3713">
                  <c:v>3.9</c:v>
                </c:pt>
                <c:pt idx="3714">
                  <c:v>7.5</c:v>
                </c:pt>
                <c:pt idx="3715">
                  <c:v>7</c:v>
                </c:pt>
                <c:pt idx="3716">
                  <c:v>6.7</c:v>
                </c:pt>
                <c:pt idx="3717">
                  <c:v>7.4</c:v>
                </c:pt>
                <c:pt idx="3718">
                  <c:v>8</c:v>
                </c:pt>
                <c:pt idx="3719">
                  <c:v>7.1</c:v>
                </c:pt>
                <c:pt idx="3720">
                  <c:v>7.7</c:v>
                </c:pt>
                <c:pt idx="3721">
                  <c:v>8.5</c:v>
                </c:pt>
                <c:pt idx="3722">
                  <c:v>7.7</c:v>
                </c:pt>
                <c:pt idx="3723">
                  <c:v>6.5</c:v>
                </c:pt>
                <c:pt idx="3724">
                  <c:v>7</c:v>
                </c:pt>
                <c:pt idx="3725">
                  <c:v>5.5</c:v>
                </c:pt>
                <c:pt idx="3726">
                  <c:v>6.3</c:v>
                </c:pt>
                <c:pt idx="3727">
                  <c:v>7.9</c:v>
                </c:pt>
                <c:pt idx="3728">
                  <c:v>7.4</c:v>
                </c:pt>
                <c:pt idx="3729">
                  <c:v>7.5</c:v>
                </c:pt>
                <c:pt idx="3730">
                  <c:v>7.5</c:v>
                </c:pt>
                <c:pt idx="3731">
                  <c:v>6.7</c:v>
                </c:pt>
                <c:pt idx="3732">
                  <c:v>4.2</c:v>
                </c:pt>
                <c:pt idx="3733">
                  <c:v>7</c:v>
                </c:pt>
                <c:pt idx="3734">
                  <c:v>7</c:v>
                </c:pt>
                <c:pt idx="3735">
                  <c:v>6.8</c:v>
                </c:pt>
                <c:pt idx="3736">
                  <c:v>6.6</c:v>
                </c:pt>
                <c:pt idx="3737">
                  <c:v>7.5</c:v>
                </c:pt>
                <c:pt idx="3738">
                  <c:v>5.3</c:v>
                </c:pt>
                <c:pt idx="3739">
                  <c:v>7.3</c:v>
                </c:pt>
                <c:pt idx="3740">
                  <c:v>5.6</c:v>
                </c:pt>
                <c:pt idx="3741">
                  <c:v>5.6</c:v>
                </c:pt>
                <c:pt idx="3742">
                  <c:v>6.6</c:v>
                </c:pt>
                <c:pt idx="3743">
                  <c:v>6.3</c:v>
                </c:pt>
                <c:pt idx="3744">
                  <c:v>7.5</c:v>
                </c:pt>
                <c:pt idx="3745">
                  <c:v>7.6</c:v>
                </c:pt>
                <c:pt idx="3746">
                  <c:v>7.8</c:v>
                </c:pt>
                <c:pt idx="3747">
                  <c:v>7.3</c:v>
                </c:pt>
                <c:pt idx="3748">
                  <c:v>5.7</c:v>
                </c:pt>
                <c:pt idx="3749">
                  <c:v>7.1</c:v>
                </c:pt>
                <c:pt idx="3750">
                  <c:v>6.1</c:v>
                </c:pt>
                <c:pt idx="3751">
                  <c:v>6.9</c:v>
                </c:pt>
                <c:pt idx="3752">
                  <c:v>7.5</c:v>
                </c:pt>
                <c:pt idx="3753">
                  <c:v>7</c:v>
                </c:pt>
                <c:pt idx="3754">
                  <c:v>6.9</c:v>
                </c:pt>
                <c:pt idx="3755">
                  <c:v>6.6</c:v>
                </c:pt>
              </c:numCache>
            </c:numRef>
          </c:val>
          <c:smooth val="0"/>
          <c:extLst>
            <c:ext xmlns:c16="http://schemas.microsoft.com/office/drawing/2014/chart" uri="{C3380CC4-5D6E-409C-BE32-E72D297353CC}">
              <c16:uniqueId val="{00000000-CE00-415D-BC64-9F3CEF14CB50}"/>
            </c:ext>
          </c:extLst>
        </c:ser>
        <c:ser>
          <c:idx val="1"/>
          <c:order val="1"/>
          <c:tx>
            <c:v>Duration</c:v>
          </c:tx>
          <c:spPr>
            <a:ln w="31750" cap="rnd">
              <a:solidFill>
                <a:schemeClr val="accent2"/>
              </a:solidFill>
              <a:round/>
            </a:ln>
            <a:effectLst>
              <a:outerShdw blurRad="40000" dist="23000" dir="5400000" rotWithShape="0">
                <a:srgbClr val="000000">
                  <a:alpha val="35000"/>
                </a:srgbClr>
              </a:outerShdw>
            </a:effectLst>
          </c:spPr>
          <c:marker>
            <c:symbol val="none"/>
          </c:marker>
          <c:cat>
            <c:numRef>
              <c:f>'Movie duration analysis'!$A$2:$A$3757</c:f>
              <c:numCache>
                <c:formatCode>General</c:formatCode>
                <c:ptCount val="3756"/>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7.2</c:v>
                </c:pt>
                <c:pt idx="55">
                  <c:v>7.5</c:v>
                </c:pt>
                <c:pt idx="56">
                  <c:v>8.4</c:v>
                </c:pt>
                <c:pt idx="57">
                  <c:v>6.2</c:v>
                </c:pt>
                <c:pt idx="58">
                  <c:v>5.8</c:v>
                </c:pt>
                <c:pt idx="59">
                  <c:v>6.8</c:v>
                </c:pt>
                <c:pt idx="60">
                  <c:v>5.4</c:v>
                </c:pt>
                <c:pt idx="61">
                  <c:v>6.6</c:v>
                </c:pt>
                <c:pt idx="62">
                  <c:v>6.9</c:v>
                </c:pt>
                <c:pt idx="63">
                  <c:v>7.3</c:v>
                </c:pt>
                <c:pt idx="64">
                  <c:v>9</c:v>
                </c:pt>
                <c:pt idx="65">
                  <c:v>8.3000000000000007</c:v>
                </c:pt>
                <c:pt idx="66">
                  <c:v>6.5</c:v>
                </c:pt>
                <c:pt idx="67">
                  <c:v>7.9</c:v>
                </c:pt>
                <c:pt idx="68">
                  <c:v>7.5</c:v>
                </c:pt>
                <c:pt idx="69">
                  <c:v>4.8</c:v>
                </c:pt>
                <c:pt idx="70">
                  <c:v>5.2</c:v>
                </c:pt>
                <c:pt idx="71">
                  <c:v>6.9</c:v>
                </c:pt>
                <c:pt idx="72">
                  <c:v>5.4</c:v>
                </c:pt>
                <c:pt idx="73">
                  <c:v>7.9</c:v>
                </c:pt>
                <c:pt idx="74">
                  <c:v>6.1</c:v>
                </c:pt>
                <c:pt idx="75">
                  <c:v>5.8</c:v>
                </c:pt>
                <c:pt idx="76">
                  <c:v>8.3000000000000007</c:v>
                </c:pt>
                <c:pt idx="77">
                  <c:v>7.8</c:v>
                </c:pt>
                <c:pt idx="78">
                  <c:v>7</c:v>
                </c:pt>
                <c:pt idx="79">
                  <c:v>6.1</c:v>
                </c:pt>
                <c:pt idx="80">
                  <c:v>7</c:v>
                </c:pt>
                <c:pt idx="81">
                  <c:v>7.6</c:v>
                </c:pt>
                <c:pt idx="82">
                  <c:v>6.3</c:v>
                </c:pt>
                <c:pt idx="83">
                  <c:v>7.8</c:v>
                </c:pt>
                <c:pt idx="84">
                  <c:v>6.4</c:v>
                </c:pt>
                <c:pt idx="85">
                  <c:v>6.5</c:v>
                </c:pt>
                <c:pt idx="86">
                  <c:v>7.9</c:v>
                </c:pt>
                <c:pt idx="87">
                  <c:v>7.8</c:v>
                </c:pt>
                <c:pt idx="88">
                  <c:v>6.6</c:v>
                </c:pt>
                <c:pt idx="89">
                  <c:v>5.5</c:v>
                </c:pt>
                <c:pt idx="90">
                  <c:v>8.1999999999999993</c:v>
                </c:pt>
                <c:pt idx="91">
                  <c:v>6.4</c:v>
                </c:pt>
                <c:pt idx="92">
                  <c:v>8.1</c:v>
                </c:pt>
                <c:pt idx="93">
                  <c:v>8.6</c:v>
                </c:pt>
                <c:pt idx="94">
                  <c:v>8.8000000000000007</c:v>
                </c:pt>
                <c:pt idx="95">
                  <c:v>6.7</c:v>
                </c:pt>
                <c:pt idx="96">
                  <c:v>7.8</c:v>
                </c:pt>
                <c:pt idx="97">
                  <c:v>7.8</c:v>
                </c:pt>
                <c:pt idx="98">
                  <c:v>6.6</c:v>
                </c:pt>
                <c:pt idx="99">
                  <c:v>6.1</c:v>
                </c:pt>
                <c:pt idx="100">
                  <c:v>5.6</c:v>
                </c:pt>
                <c:pt idx="101">
                  <c:v>6.4</c:v>
                </c:pt>
                <c:pt idx="102">
                  <c:v>6.1</c:v>
                </c:pt>
                <c:pt idx="103">
                  <c:v>7.3</c:v>
                </c:pt>
                <c:pt idx="104">
                  <c:v>6.6</c:v>
                </c:pt>
                <c:pt idx="105">
                  <c:v>6.3</c:v>
                </c:pt>
                <c:pt idx="106">
                  <c:v>6.1</c:v>
                </c:pt>
                <c:pt idx="107">
                  <c:v>7.1</c:v>
                </c:pt>
                <c:pt idx="108">
                  <c:v>5.5</c:v>
                </c:pt>
                <c:pt idx="109">
                  <c:v>7.5</c:v>
                </c:pt>
                <c:pt idx="110">
                  <c:v>7.6</c:v>
                </c:pt>
                <c:pt idx="111">
                  <c:v>6.4</c:v>
                </c:pt>
                <c:pt idx="112">
                  <c:v>7.2</c:v>
                </c:pt>
                <c:pt idx="113">
                  <c:v>6.7</c:v>
                </c:pt>
                <c:pt idx="114">
                  <c:v>8</c:v>
                </c:pt>
                <c:pt idx="115">
                  <c:v>8.3000000000000007</c:v>
                </c:pt>
                <c:pt idx="116">
                  <c:v>6.7</c:v>
                </c:pt>
                <c:pt idx="117">
                  <c:v>5.9</c:v>
                </c:pt>
                <c:pt idx="118">
                  <c:v>6.7</c:v>
                </c:pt>
                <c:pt idx="119">
                  <c:v>6.7</c:v>
                </c:pt>
                <c:pt idx="120">
                  <c:v>7.6</c:v>
                </c:pt>
                <c:pt idx="121">
                  <c:v>7.2</c:v>
                </c:pt>
                <c:pt idx="122">
                  <c:v>7.1</c:v>
                </c:pt>
                <c:pt idx="123">
                  <c:v>8.1</c:v>
                </c:pt>
                <c:pt idx="124">
                  <c:v>6.7</c:v>
                </c:pt>
                <c:pt idx="125">
                  <c:v>7</c:v>
                </c:pt>
                <c:pt idx="126">
                  <c:v>6.9</c:v>
                </c:pt>
                <c:pt idx="127">
                  <c:v>5.0999999999999996</c:v>
                </c:pt>
                <c:pt idx="128">
                  <c:v>5.8</c:v>
                </c:pt>
                <c:pt idx="129">
                  <c:v>6.2</c:v>
                </c:pt>
                <c:pt idx="130">
                  <c:v>7.4</c:v>
                </c:pt>
                <c:pt idx="131">
                  <c:v>5.8</c:v>
                </c:pt>
                <c:pt idx="132">
                  <c:v>6.6</c:v>
                </c:pt>
                <c:pt idx="133">
                  <c:v>6.2</c:v>
                </c:pt>
                <c:pt idx="134">
                  <c:v>7.3</c:v>
                </c:pt>
                <c:pt idx="135">
                  <c:v>4.2</c:v>
                </c:pt>
                <c:pt idx="136">
                  <c:v>6.9</c:v>
                </c:pt>
                <c:pt idx="137">
                  <c:v>6.4</c:v>
                </c:pt>
                <c:pt idx="138">
                  <c:v>5.4</c:v>
                </c:pt>
                <c:pt idx="139">
                  <c:v>6.7</c:v>
                </c:pt>
                <c:pt idx="140">
                  <c:v>5.8</c:v>
                </c:pt>
                <c:pt idx="141">
                  <c:v>6.9</c:v>
                </c:pt>
                <c:pt idx="142">
                  <c:v>7.2</c:v>
                </c:pt>
                <c:pt idx="143">
                  <c:v>6.9</c:v>
                </c:pt>
                <c:pt idx="144">
                  <c:v>6.1</c:v>
                </c:pt>
                <c:pt idx="145">
                  <c:v>5.5</c:v>
                </c:pt>
                <c:pt idx="146">
                  <c:v>6.6</c:v>
                </c:pt>
                <c:pt idx="147">
                  <c:v>6.1</c:v>
                </c:pt>
                <c:pt idx="148">
                  <c:v>6.3</c:v>
                </c:pt>
                <c:pt idx="149">
                  <c:v>7.2</c:v>
                </c:pt>
                <c:pt idx="150">
                  <c:v>7.4</c:v>
                </c:pt>
                <c:pt idx="151">
                  <c:v>7.3</c:v>
                </c:pt>
                <c:pt idx="152">
                  <c:v>6.1</c:v>
                </c:pt>
                <c:pt idx="153">
                  <c:v>7.7</c:v>
                </c:pt>
                <c:pt idx="154">
                  <c:v>6.1</c:v>
                </c:pt>
                <c:pt idx="155">
                  <c:v>8</c:v>
                </c:pt>
                <c:pt idx="156">
                  <c:v>7.3</c:v>
                </c:pt>
                <c:pt idx="157">
                  <c:v>7.9</c:v>
                </c:pt>
                <c:pt idx="158">
                  <c:v>5.5</c:v>
                </c:pt>
                <c:pt idx="159">
                  <c:v>5</c:v>
                </c:pt>
                <c:pt idx="160">
                  <c:v>7.7</c:v>
                </c:pt>
                <c:pt idx="161">
                  <c:v>6.6</c:v>
                </c:pt>
                <c:pt idx="162">
                  <c:v>5.7</c:v>
                </c:pt>
                <c:pt idx="163">
                  <c:v>5.8</c:v>
                </c:pt>
                <c:pt idx="164">
                  <c:v>6</c:v>
                </c:pt>
                <c:pt idx="165">
                  <c:v>6.4</c:v>
                </c:pt>
                <c:pt idx="166">
                  <c:v>6.9</c:v>
                </c:pt>
                <c:pt idx="167">
                  <c:v>6.4</c:v>
                </c:pt>
                <c:pt idx="168">
                  <c:v>7.4</c:v>
                </c:pt>
                <c:pt idx="169">
                  <c:v>5.5</c:v>
                </c:pt>
                <c:pt idx="170">
                  <c:v>5.9</c:v>
                </c:pt>
                <c:pt idx="171">
                  <c:v>6.8</c:v>
                </c:pt>
                <c:pt idx="172">
                  <c:v>6.8</c:v>
                </c:pt>
                <c:pt idx="173">
                  <c:v>8.1</c:v>
                </c:pt>
                <c:pt idx="174">
                  <c:v>6.5</c:v>
                </c:pt>
                <c:pt idx="175">
                  <c:v>7.2</c:v>
                </c:pt>
                <c:pt idx="176">
                  <c:v>6.7</c:v>
                </c:pt>
                <c:pt idx="177">
                  <c:v>8.1</c:v>
                </c:pt>
                <c:pt idx="178">
                  <c:v>7.6</c:v>
                </c:pt>
                <c:pt idx="179">
                  <c:v>7.4</c:v>
                </c:pt>
                <c:pt idx="180">
                  <c:v>7.6</c:v>
                </c:pt>
                <c:pt idx="181">
                  <c:v>5.5</c:v>
                </c:pt>
                <c:pt idx="182">
                  <c:v>6.7</c:v>
                </c:pt>
                <c:pt idx="183">
                  <c:v>6.5</c:v>
                </c:pt>
                <c:pt idx="184">
                  <c:v>6.6</c:v>
                </c:pt>
                <c:pt idx="185">
                  <c:v>6.7</c:v>
                </c:pt>
                <c:pt idx="186">
                  <c:v>6.4</c:v>
                </c:pt>
                <c:pt idx="187">
                  <c:v>5.8</c:v>
                </c:pt>
                <c:pt idx="188">
                  <c:v>7.4</c:v>
                </c:pt>
                <c:pt idx="189">
                  <c:v>7.8</c:v>
                </c:pt>
                <c:pt idx="190">
                  <c:v>6.6</c:v>
                </c:pt>
                <c:pt idx="191">
                  <c:v>4.9000000000000004</c:v>
                </c:pt>
                <c:pt idx="192">
                  <c:v>6.5</c:v>
                </c:pt>
                <c:pt idx="193">
                  <c:v>6.2</c:v>
                </c:pt>
                <c:pt idx="194">
                  <c:v>7.3</c:v>
                </c:pt>
                <c:pt idx="195">
                  <c:v>7.5</c:v>
                </c:pt>
                <c:pt idx="196">
                  <c:v>5.6</c:v>
                </c:pt>
                <c:pt idx="197">
                  <c:v>8.1</c:v>
                </c:pt>
                <c:pt idx="198">
                  <c:v>6.7</c:v>
                </c:pt>
                <c:pt idx="199">
                  <c:v>6.6</c:v>
                </c:pt>
                <c:pt idx="200">
                  <c:v>6.4</c:v>
                </c:pt>
                <c:pt idx="201">
                  <c:v>7.5</c:v>
                </c:pt>
                <c:pt idx="202">
                  <c:v>7.3</c:v>
                </c:pt>
                <c:pt idx="203">
                  <c:v>7.5</c:v>
                </c:pt>
                <c:pt idx="204">
                  <c:v>5.8</c:v>
                </c:pt>
                <c:pt idx="205">
                  <c:v>7.5</c:v>
                </c:pt>
                <c:pt idx="206">
                  <c:v>6.6</c:v>
                </c:pt>
                <c:pt idx="207">
                  <c:v>6.7</c:v>
                </c:pt>
                <c:pt idx="208">
                  <c:v>3.7</c:v>
                </c:pt>
                <c:pt idx="209">
                  <c:v>6</c:v>
                </c:pt>
                <c:pt idx="210">
                  <c:v>6.4</c:v>
                </c:pt>
                <c:pt idx="211">
                  <c:v>6.1</c:v>
                </c:pt>
                <c:pt idx="212">
                  <c:v>6.4</c:v>
                </c:pt>
                <c:pt idx="213">
                  <c:v>5.6</c:v>
                </c:pt>
                <c:pt idx="214">
                  <c:v>8</c:v>
                </c:pt>
                <c:pt idx="215">
                  <c:v>5.2</c:v>
                </c:pt>
                <c:pt idx="216">
                  <c:v>7.1</c:v>
                </c:pt>
                <c:pt idx="217">
                  <c:v>4.8</c:v>
                </c:pt>
                <c:pt idx="218">
                  <c:v>7</c:v>
                </c:pt>
                <c:pt idx="219">
                  <c:v>5.4</c:v>
                </c:pt>
                <c:pt idx="220">
                  <c:v>6.6</c:v>
                </c:pt>
                <c:pt idx="221">
                  <c:v>6.7</c:v>
                </c:pt>
                <c:pt idx="222">
                  <c:v>6.2</c:v>
                </c:pt>
                <c:pt idx="223">
                  <c:v>6.1</c:v>
                </c:pt>
                <c:pt idx="224">
                  <c:v>5.3</c:v>
                </c:pt>
                <c:pt idx="225">
                  <c:v>6.3</c:v>
                </c:pt>
                <c:pt idx="226">
                  <c:v>7</c:v>
                </c:pt>
                <c:pt idx="227">
                  <c:v>7.6</c:v>
                </c:pt>
                <c:pt idx="228">
                  <c:v>6.7</c:v>
                </c:pt>
                <c:pt idx="229">
                  <c:v>8.1</c:v>
                </c:pt>
                <c:pt idx="230">
                  <c:v>6.7</c:v>
                </c:pt>
                <c:pt idx="231">
                  <c:v>6.5</c:v>
                </c:pt>
                <c:pt idx="232">
                  <c:v>7.3</c:v>
                </c:pt>
                <c:pt idx="233">
                  <c:v>6</c:v>
                </c:pt>
                <c:pt idx="234">
                  <c:v>6.1</c:v>
                </c:pt>
                <c:pt idx="235">
                  <c:v>5.9</c:v>
                </c:pt>
                <c:pt idx="236">
                  <c:v>7.8</c:v>
                </c:pt>
                <c:pt idx="237">
                  <c:v>5.8</c:v>
                </c:pt>
                <c:pt idx="238">
                  <c:v>4.3</c:v>
                </c:pt>
                <c:pt idx="239">
                  <c:v>6.4</c:v>
                </c:pt>
                <c:pt idx="240">
                  <c:v>6.1</c:v>
                </c:pt>
                <c:pt idx="241">
                  <c:v>6.5</c:v>
                </c:pt>
                <c:pt idx="242">
                  <c:v>7.1</c:v>
                </c:pt>
                <c:pt idx="243">
                  <c:v>6.4</c:v>
                </c:pt>
                <c:pt idx="244">
                  <c:v>6.5</c:v>
                </c:pt>
                <c:pt idx="245">
                  <c:v>6.3</c:v>
                </c:pt>
                <c:pt idx="246">
                  <c:v>7.5</c:v>
                </c:pt>
                <c:pt idx="247">
                  <c:v>4.9000000000000004</c:v>
                </c:pt>
                <c:pt idx="248">
                  <c:v>5.8</c:v>
                </c:pt>
                <c:pt idx="249">
                  <c:v>6.2</c:v>
                </c:pt>
                <c:pt idx="250">
                  <c:v>5.5</c:v>
                </c:pt>
                <c:pt idx="251">
                  <c:v>5.4</c:v>
                </c:pt>
                <c:pt idx="252">
                  <c:v>5.8</c:v>
                </c:pt>
                <c:pt idx="253">
                  <c:v>7.1</c:v>
                </c:pt>
                <c:pt idx="254">
                  <c:v>5.4</c:v>
                </c:pt>
                <c:pt idx="255">
                  <c:v>3.7</c:v>
                </c:pt>
                <c:pt idx="256">
                  <c:v>6.7</c:v>
                </c:pt>
                <c:pt idx="257">
                  <c:v>7.2</c:v>
                </c:pt>
                <c:pt idx="258">
                  <c:v>8.8000000000000007</c:v>
                </c:pt>
                <c:pt idx="259">
                  <c:v>5.8</c:v>
                </c:pt>
                <c:pt idx="260">
                  <c:v>6.8</c:v>
                </c:pt>
                <c:pt idx="261">
                  <c:v>3.8</c:v>
                </c:pt>
                <c:pt idx="262">
                  <c:v>7.1</c:v>
                </c:pt>
                <c:pt idx="263">
                  <c:v>7.2</c:v>
                </c:pt>
                <c:pt idx="264">
                  <c:v>5.9</c:v>
                </c:pt>
                <c:pt idx="265">
                  <c:v>7.1</c:v>
                </c:pt>
                <c:pt idx="266">
                  <c:v>8.1</c:v>
                </c:pt>
                <c:pt idx="267">
                  <c:v>6.9</c:v>
                </c:pt>
                <c:pt idx="268">
                  <c:v>4.4000000000000004</c:v>
                </c:pt>
                <c:pt idx="269">
                  <c:v>6.5</c:v>
                </c:pt>
                <c:pt idx="270">
                  <c:v>8.5</c:v>
                </c:pt>
                <c:pt idx="271">
                  <c:v>7.7</c:v>
                </c:pt>
                <c:pt idx="272">
                  <c:v>7.4</c:v>
                </c:pt>
                <c:pt idx="273">
                  <c:v>8</c:v>
                </c:pt>
                <c:pt idx="274">
                  <c:v>5.7</c:v>
                </c:pt>
                <c:pt idx="275">
                  <c:v>8.5</c:v>
                </c:pt>
                <c:pt idx="276">
                  <c:v>7</c:v>
                </c:pt>
                <c:pt idx="277">
                  <c:v>7.8</c:v>
                </c:pt>
                <c:pt idx="278">
                  <c:v>7.2</c:v>
                </c:pt>
                <c:pt idx="279">
                  <c:v>6.4</c:v>
                </c:pt>
                <c:pt idx="280">
                  <c:v>5.5</c:v>
                </c:pt>
                <c:pt idx="281">
                  <c:v>6.7</c:v>
                </c:pt>
                <c:pt idx="282">
                  <c:v>6.1</c:v>
                </c:pt>
                <c:pt idx="283">
                  <c:v>8.5</c:v>
                </c:pt>
                <c:pt idx="284">
                  <c:v>6.9</c:v>
                </c:pt>
                <c:pt idx="285">
                  <c:v>7.3</c:v>
                </c:pt>
                <c:pt idx="286">
                  <c:v>6.7</c:v>
                </c:pt>
                <c:pt idx="287">
                  <c:v>6.9</c:v>
                </c:pt>
                <c:pt idx="288">
                  <c:v>5.0999999999999996</c:v>
                </c:pt>
                <c:pt idx="289">
                  <c:v>6.8</c:v>
                </c:pt>
                <c:pt idx="290">
                  <c:v>5.8</c:v>
                </c:pt>
                <c:pt idx="291">
                  <c:v>6.7</c:v>
                </c:pt>
                <c:pt idx="292">
                  <c:v>6</c:v>
                </c:pt>
                <c:pt idx="293">
                  <c:v>5.7</c:v>
                </c:pt>
                <c:pt idx="294">
                  <c:v>8</c:v>
                </c:pt>
                <c:pt idx="295">
                  <c:v>8.1999999999999993</c:v>
                </c:pt>
                <c:pt idx="296">
                  <c:v>5.4</c:v>
                </c:pt>
                <c:pt idx="297">
                  <c:v>7.2</c:v>
                </c:pt>
                <c:pt idx="298">
                  <c:v>7.5</c:v>
                </c:pt>
                <c:pt idx="299">
                  <c:v>7</c:v>
                </c:pt>
                <c:pt idx="300">
                  <c:v>3.3</c:v>
                </c:pt>
                <c:pt idx="301">
                  <c:v>6</c:v>
                </c:pt>
                <c:pt idx="302">
                  <c:v>7.1</c:v>
                </c:pt>
                <c:pt idx="303">
                  <c:v>5.4</c:v>
                </c:pt>
                <c:pt idx="304">
                  <c:v>6.1</c:v>
                </c:pt>
                <c:pt idx="305">
                  <c:v>5.3</c:v>
                </c:pt>
                <c:pt idx="306">
                  <c:v>2.2000000000000002</c:v>
                </c:pt>
                <c:pt idx="307">
                  <c:v>7</c:v>
                </c:pt>
                <c:pt idx="308">
                  <c:v>3.8</c:v>
                </c:pt>
                <c:pt idx="309">
                  <c:v>6.9</c:v>
                </c:pt>
                <c:pt idx="310">
                  <c:v>7.2</c:v>
                </c:pt>
                <c:pt idx="311">
                  <c:v>7.3</c:v>
                </c:pt>
                <c:pt idx="312">
                  <c:v>6.3</c:v>
                </c:pt>
                <c:pt idx="313">
                  <c:v>7.5</c:v>
                </c:pt>
                <c:pt idx="314">
                  <c:v>7.6</c:v>
                </c:pt>
                <c:pt idx="315">
                  <c:v>6.8</c:v>
                </c:pt>
                <c:pt idx="316">
                  <c:v>5.2</c:v>
                </c:pt>
                <c:pt idx="317">
                  <c:v>7.7</c:v>
                </c:pt>
                <c:pt idx="318">
                  <c:v>6.2</c:v>
                </c:pt>
                <c:pt idx="319">
                  <c:v>7.7</c:v>
                </c:pt>
                <c:pt idx="320">
                  <c:v>4.3</c:v>
                </c:pt>
                <c:pt idx="321">
                  <c:v>6.9</c:v>
                </c:pt>
                <c:pt idx="322">
                  <c:v>6.6</c:v>
                </c:pt>
                <c:pt idx="323">
                  <c:v>7</c:v>
                </c:pt>
                <c:pt idx="324">
                  <c:v>6.7</c:v>
                </c:pt>
                <c:pt idx="325">
                  <c:v>8.1999999999999993</c:v>
                </c:pt>
                <c:pt idx="326">
                  <c:v>8.9</c:v>
                </c:pt>
                <c:pt idx="327">
                  <c:v>8.6999999999999993</c:v>
                </c:pt>
                <c:pt idx="328">
                  <c:v>5.5</c:v>
                </c:pt>
                <c:pt idx="329">
                  <c:v>5.7</c:v>
                </c:pt>
                <c:pt idx="330">
                  <c:v>6.3</c:v>
                </c:pt>
                <c:pt idx="331">
                  <c:v>5.9</c:v>
                </c:pt>
                <c:pt idx="332">
                  <c:v>7.6</c:v>
                </c:pt>
                <c:pt idx="333">
                  <c:v>6.6</c:v>
                </c:pt>
                <c:pt idx="334">
                  <c:v>5.3</c:v>
                </c:pt>
                <c:pt idx="335">
                  <c:v>6</c:v>
                </c:pt>
                <c:pt idx="336">
                  <c:v>8</c:v>
                </c:pt>
                <c:pt idx="337">
                  <c:v>5.6</c:v>
                </c:pt>
                <c:pt idx="338">
                  <c:v>5.9</c:v>
                </c:pt>
                <c:pt idx="339">
                  <c:v>7.3</c:v>
                </c:pt>
                <c:pt idx="340">
                  <c:v>7.9</c:v>
                </c:pt>
                <c:pt idx="341">
                  <c:v>6.8</c:v>
                </c:pt>
                <c:pt idx="342">
                  <c:v>6.6</c:v>
                </c:pt>
                <c:pt idx="343">
                  <c:v>6.6</c:v>
                </c:pt>
                <c:pt idx="344">
                  <c:v>7</c:v>
                </c:pt>
                <c:pt idx="345">
                  <c:v>7</c:v>
                </c:pt>
                <c:pt idx="346">
                  <c:v>7.3</c:v>
                </c:pt>
                <c:pt idx="347">
                  <c:v>5.5</c:v>
                </c:pt>
                <c:pt idx="348">
                  <c:v>8.5</c:v>
                </c:pt>
                <c:pt idx="349">
                  <c:v>7.5</c:v>
                </c:pt>
                <c:pt idx="350">
                  <c:v>7</c:v>
                </c:pt>
                <c:pt idx="351">
                  <c:v>7.8</c:v>
                </c:pt>
                <c:pt idx="352">
                  <c:v>7.6</c:v>
                </c:pt>
                <c:pt idx="353">
                  <c:v>7.6</c:v>
                </c:pt>
                <c:pt idx="354">
                  <c:v>6.8</c:v>
                </c:pt>
                <c:pt idx="355">
                  <c:v>5</c:v>
                </c:pt>
                <c:pt idx="356">
                  <c:v>7.1</c:v>
                </c:pt>
                <c:pt idx="357">
                  <c:v>5.5</c:v>
                </c:pt>
                <c:pt idx="358">
                  <c:v>5.6</c:v>
                </c:pt>
                <c:pt idx="359">
                  <c:v>7.1</c:v>
                </c:pt>
                <c:pt idx="360">
                  <c:v>4.9000000000000004</c:v>
                </c:pt>
                <c:pt idx="361">
                  <c:v>7.4</c:v>
                </c:pt>
                <c:pt idx="362">
                  <c:v>5.7</c:v>
                </c:pt>
                <c:pt idx="363">
                  <c:v>6.4</c:v>
                </c:pt>
                <c:pt idx="364">
                  <c:v>5.9</c:v>
                </c:pt>
                <c:pt idx="365">
                  <c:v>5.5</c:v>
                </c:pt>
                <c:pt idx="366">
                  <c:v>6.9</c:v>
                </c:pt>
                <c:pt idx="367">
                  <c:v>6.2</c:v>
                </c:pt>
                <c:pt idx="368">
                  <c:v>7</c:v>
                </c:pt>
                <c:pt idx="369">
                  <c:v>5.6</c:v>
                </c:pt>
                <c:pt idx="370">
                  <c:v>7</c:v>
                </c:pt>
                <c:pt idx="371">
                  <c:v>6.8</c:v>
                </c:pt>
                <c:pt idx="372">
                  <c:v>5.4</c:v>
                </c:pt>
                <c:pt idx="373">
                  <c:v>6.1</c:v>
                </c:pt>
                <c:pt idx="374">
                  <c:v>6.7</c:v>
                </c:pt>
                <c:pt idx="375">
                  <c:v>4.3</c:v>
                </c:pt>
                <c:pt idx="376">
                  <c:v>6.9</c:v>
                </c:pt>
                <c:pt idx="377">
                  <c:v>8</c:v>
                </c:pt>
                <c:pt idx="378">
                  <c:v>4.4000000000000004</c:v>
                </c:pt>
                <c:pt idx="379">
                  <c:v>7.3</c:v>
                </c:pt>
                <c:pt idx="380">
                  <c:v>6.3</c:v>
                </c:pt>
                <c:pt idx="381">
                  <c:v>6.7</c:v>
                </c:pt>
                <c:pt idx="382">
                  <c:v>7.7</c:v>
                </c:pt>
                <c:pt idx="383">
                  <c:v>6.5</c:v>
                </c:pt>
                <c:pt idx="384">
                  <c:v>7.8</c:v>
                </c:pt>
                <c:pt idx="385">
                  <c:v>6.4</c:v>
                </c:pt>
                <c:pt idx="386">
                  <c:v>7.8</c:v>
                </c:pt>
                <c:pt idx="387">
                  <c:v>5.8</c:v>
                </c:pt>
                <c:pt idx="388">
                  <c:v>7.1</c:v>
                </c:pt>
                <c:pt idx="389">
                  <c:v>7.1</c:v>
                </c:pt>
                <c:pt idx="390">
                  <c:v>6.8</c:v>
                </c:pt>
                <c:pt idx="391">
                  <c:v>4.8</c:v>
                </c:pt>
                <c:pt idx="392">
                  <c:v>6.2</c:v>
                </c:pt>
                <c:pt idx="393">
                  <c:v>6.9</c:v>
                </c:pt>
                <c:pt idx="394">
                  <c:v>7.3</c:v>
                </c:pt>
                <c:pt idx="395">
                  <c:v>6.6</c:v>
                </c:pt>
                <c:pt idx="396">
                  <c:v>6.9</c:v>
                </c:pt>
                <c:pt idx="397">
                  <c:v>6.2</c:v>
                </c:pt>
                <c:pt idx="398">
                  <c:v>6.7</c:v>
                </c:pt>
                <c:pt idx="399">
                  <c:v>7.6</c:v>
                </c:pt>
                <c:pt idx="400">
                  <c:v>6.7</c:v>
                </c:pt>
                <c:pt idx="401">
                  <c:v>6.2</c:v>
                </c:pt>
                <c:pt idx="402">
                  <c:v>7.3</c:v>
                </c:pt>
                <c:pt idx="403">
                  <c:v>6</c:v>
                </c:pt>
                <c:pt idx="404">
                  <c:v>7.1</c:v>
                </c:pt>
                <c:pt idx="405">
                  <c:v>7.1</c:v>
                </c:pt>
                <c:pt idx="406">
                  <c:v>5.5</c:v>
                </c:pt>
                <c:pt idx="407">
                  <c:v>5.6</c:v>
                </c:pt>
                <c:pt idx="408">
                  <c:v>7.5</c:v>
                </c:pt>
                <c:pt idx="409">
                  <c:v>5.4</c:v>
                </c:pt>
                <c:pt idx="410">
                  <c:v>4.3</c:v>
                </c:pt>
                <c:pt idx="411">
                  <c:v>4.9000000000000004</c:v>
                </c:pt>
                <c:pt idx="412">
                  <c:v>7.1</c:v>
                </c:pt>
                <c:pt idx="413">
                  <c:v>6.4</c:v>
                </c:pt>
                <c:pt idx="414">
                  <c:v>4.3</c:v>
                </c:pt>
                <c:pt idx="415">
                  <c:v>6.1</c:v>
                </c:pt>
                <c:pt idx="416">
                  <c:v>7</c:v>
                </c:pt>
                <c:pt idx="417">
                  <c:v>7.7</c:v>
                </c:pt>
                <c:pt idx="418">
                  <c:v>5.9</c:v>
                </c:pt>
                <c:pt idx="419">
                  <c:v>6.7</c:v>
                </c:pt>
                <c:pt idx="420">
                  <c:v>6.5</c:v>
                </c:pt>
                <c:pt idx="421">
                  <c:v>7.1</c:v>
                </c:pt>
                <c:pt idx="422">
                  <c:v>7.3</c:v>
                </c:pt>
                <c:pt idx="423">
                  <c:v>6.5</c:v>
                </c:pt>
                <c:pt idx="424">
                  <c:v>7</c:v>
                </c:pt>
                <c:pt idx="425">
                  <c:v>6.8</c:v>
                </c:pt>
                <c:pt idx="426">
                  <c:v>7.2</c:v>
                </c:pt>
                <c:pt idx="427">
                  <c:v>6.1</c:v>
                </c:pt>
                <c:pt idx="428">
                  <c:v>6.7</c:v>
                </c:pt>
                <c:pt idx="429">
                  <c:v>6.4</c:v>
                </c:pt>
                <c:pt idx="430">
                  <c:v>4.4000000000000004</c:v>
                </c:pt>
                <c:pt idx="431">
                  <c:v>5.4</c:v>
                </c:pt>
                <c:pt idx="432">
                  <c:v>6.5</c:v>
                </c:pt>
                <c:pt idx="433">
                  <c:v>6.7</c:v>
                </c:pt>
                <c:pt idx="434">
                  <c:v>8.1</c:v>
                </c:pt>
                <c:pt idx="435">
                  <c:v>5.6</c:v>
                </c:pt>
                <c:pt idx="436">
                  <c:v>6.3</c:v>
                </c:pt>
                <c:pt idx="437">
                  <c:v>7.3</c:v>
                </c:pt>
                <c:pt idx="438">
                  <c:v>6.1</c:v>
                </c:pt>
                <c:pt idx="439">
                  <c:v>7.7</c:v>
                </c:pt>
                <c:pt idx="440">
                  <c:v>6.4</c:v>
                </c:pt>
                <c:pt idx="441">
                  <c:v>6.8</c:v>
                </c:pt>
                <c:pt idx="442">
                  <c:v>6.6</c:v>
                </c:pt>
                <c:pt idx="443">
                  <c:v>7.2</c:v>
                </c:pt>
                <c:pt idx="444">
                  <c:v>6.9</c:v>
                </c:pt>
                <c:pt idx="445">
                  <c:v>5.2</c:v>
                </c:pt>
                <c:pt idx="446">
                  <c:v>4.9000000000000004</c:v>
                </c:pt>
                <c:pt idx="447">
                  <c:v>6.3</c:v>
                </c:pt>
                <c:pt idx="448">
                  <c:v>5.6</c:v>
                </c:pt>
                <c:pt idx="449">
                  <c:v>5.5</c:v>
                </c:pt>
                <c:pt idx="450">
                  <c:v>6.7</c:v>
                </c:pt>
                <c:pt idx="451">
                  <c:v>7.6</c:v>
                </c:pt>
                <c:pt idx="452">
                  <c:v>5.7</c:v>
                </c:pt>
                <c:pt idx="453">
                  <c:v>4.5999999999999996</c:v>
                </c:pt>
                <c:pt idx="454">
                  <c:v>7</c:v>
                </c:pt>
                <c:pt idx="455">
                  <c:v>5.2</c:v>
                </c:pt>
                <c:pt idx="456">
                  <c:v>5.0999999999999996</c:v>
                </c:pt>
                <c:pt idx="457">
                  <c:v>6.6</c:v>
                </c:pt>
                <c:pt idx="458">
                  <c:v>6.7</c:v>
                </c:pt>
                <c:pt idx="459">
                  <c:v>7.3</c:v>
                </c:pt>
                <c:pt idx="460">
                  <c:v>5.9</c:v>
                </c:pt>
                <c:pt idx="461">
                  <c:v>5.6</c:v>
                </c:pt>
                <c:pt idx="462">
                  <c:v>6.5</c:v>
                </c:pt>
                <c:pt idx="463">
                  <c:v>5.9</c:v>
                </c:pt>
                <c:pt idx="464">
                  <c:v>7</c:v>
                </c:pt>
                <c:pt idx="465">
                  <c:v>5.3</c:v>
                </c:pt>
                <c:pt idx="466">
                  <c:v>5.9</c:v>
                </c:pt>
                <c:pt idx="467">
                  <c:v>6.3</c:v>
                </c:pt>
                <c:pt idx="468">
                  <c:v>6.3</c:v>
                </c:pt>
                <c:pt idx="469">
                  <c:v>7.3</c:v>
                </c:pt>
                <c:pt idx="470">
                  <c:v>5.8</c:v>
                </c:pt>
                <c:pt idx="471">
                  <c:v>5.2</c:v>
                </c:pt>
                <c:pt idx="472">
                  <c:v>2.4</c:v>
                </c:pt>
                <c:pt idx="473">
                  <c:v>5.7</c:v>
                </c:pt>
                <c:pt idx="474">
                  <c:v>5.8</c:v>
                </c:pt>
                <c:pt idx="475">
                  <c:v>5.6</c:v>
                </c:pt>
                <c:pt idx="476">
                  <c:v>6</c:v>
                </c:pt>
                <c:pt idx="477">
                  <c:v>5.8</c:v>
                </c:pt>
                <c:pt idx="478">
                  <c:v>6</c:v>
                </c:pt>
                <c:pt idx="479">
                  <c:v>5.7</c:v>
                </c:pt>
                <c:pt idx="480">
                  <c:v>6</c:v>
                </c:pt>
                <c:pt idx="481">
                  <c:v>7.8</c:v>
                </c:pt>
                <c:pt idx="482">
                  <c:v>4.2</c:v>
                </c:pt>
                <c:pt idx="483">
                  <c:v>5.6</c:v>
                </c:pt>
                <c:pt idx="484">
                  <c:v>8.1999999999999993</c:v>
                </c:pt>
                <c:pt idx="485">
                  <c:v>8.5</c:v>
                </c:pt>
                <c:pt idx="486">
                  <c:v>5.8</c:v>
                </c:pt>
                <c:pt idx="487">
                  <c:v>6.5</c:v>
                </c:pt>
                <c:pt idx="488">
                  <c:v>7.2</c:v>
                </c:pt>
                <c:pt idx="489">
                  <c:v>6.7</c:v>
                </c:pt>
                <c:pt idx="490">
                  <c:v>3.4</c:v>
                </c:pt>
                <c:pt idx="491">
                  <c:v>5.9</c:v>
                </c:pt>
                <c:pt idx="492">
                  <c:v>7.8</c:v>
                </c:pt>
                <c:pt idx="493">
                  <c:v>5.9</c:v>
                </c:pt>
                <c:pt idx="494">
                  <c:v>4.0999999999999996</c:v>
                </c:pt>
                <c:pt idx="495">
                  <c:v>6.8</c:v>
                </c:pt>
                <c:pt idx="496">
                  <c:v>5.8</c:v>
                </c:pt>
                <c:pt idx="497">
                  <c:v>7.5</c:v>
                </c:pt>
                <c:pt idx="498">
                  <c:v>6.9</c:v>
                </c:pt>
                <c:pt idx="499">
                  <c:v>6.5</c:v>
                </c:pt>
                <c:pt idx="500">
                  <c:v>6.9</c:v>
                </c:pt>
                <c:pt idx="501">
                  <c:v>7.9</c:v>
                </c:pt>
                <c:pt idx="502">
                  <c:v>7.4</c:v>
                </c:pt>
                <c:pt idx="503">
                  <c:v>6.7</c:v>
                </c:pt>
                <c:pt idx="504">
                  <c:v>7.4</c:v>
                </c:pt>
                <c:pt idx="505">
                  <c:v>6.9</c:v>
                </c:pt>
                <c:pt idx="506">
                  <c:v>6.8</c:v>
                </c:pt>
                <c:pt idx="507">
                  <c:v>6.7</c:v>
                </c:pt>
                <c:pt idx="508">
                  <c:v>5.0999999999999996</c:v>
                </c:pt>
                <c:pt idx="509">
                  <c:v>4.0999999999999996</c:v>
                </c:pt>
                <c:pt idx="510">
                  <c:v>7.3</c:v>
                </c:pt>
                <c:pt idx="511">
                  <c:v>6</c:v>
                </c:pt>
                <c:pt idx="512">
                  <c:v>7.3</c:v>
                </c:pt>
                <c:pt idx="513">
                  <c:v>5.4</c:v>
                </c:pt>
                <c:pt idx="514">
                  <c:v>5.9</c:v>
                </c:pt>
                <c:pt idx="515">
                  <c:v>7.1</c:v>
                </c:pt>
                <c:pt idx="516">
                  <c:v>6</c:v>
                </c:pt>
                <c:pt idx="517">
                  <c:v>6.5</c:v>
                </c:pt>
                <c:pt idx="518">
                  <c:v>5.7</c:v>
                </c:pt>
                <c:pt idx="519">
                  <c:v>7.6</c:v>
                </c:pt>
                <c:pt idx="520">
                  <c:v>6.6</c:v>
                </c:pt>
                <c:pt idx="521">
                  <c:v>5.4</c:v>
                </c:pt>
                <c:pt idx="522">
                  <c:v>7.3</c:v>
                </c:pt>
                <c:pt idx="523">
                  <c:v>6.5</c:v>
                </c:pt>
                <c:pt idx="524">
                  <c:v>6.6</c:v>
                </c:pt>
                <c:pt idx="525">
                  <c:v>6.6</c:v>
                </c:pt>
                <c:pt idx="526">
                  <c:v>5.9</c:v>
                </c:pt>
                <c:pt idx="527">
                  <c:v>6.7</c:v>
                </c:pt>
                <c:pt idx="528">
                  <c:v>6.1</c:v>
                </c:pt>
                <c:pt idx="529">
                  <c:v>6.6</c:v>
                </c:pt>
                <c:pt idx="530">
                  <c:v>6.6</c:v>
                </c:pt>
                <c:pt idx="531">
                  <c:v>5.3</c:v>
                </c:pt>
                <c:pt idx="532">
                  <c:v>6</c:v>
                </c:pt>
                <c:pt idx="533">
                  <c:v>4.7</c:v>
                </c:pt>
                <c:pt idx="534">
                  <c:v>6.1</c:v>
                </c:pt>
                <c:pt idx="535">
                  <c:v>7.2</c:v>
                </c:pt>
                <c:pt idx="536">
                  <c:v>6.4</c:v>
                </c:pt>
                <c:pt idx="537">
                  <c:v>6.1</c:v>
                </c:pt>
                <c:pt idx="538">
                  <c:v>5.9</c:v>
                </c:pt>
                <c:pt idx="539">
                  <c:v>6</c:v>
                </c:pt>
                <c:pt idx="540">
                  <c:v>6.3</c:v>
                </c:pt>
                <c:pt idx="541">
                  <c:v>5.6</c:v>
                </c:pt>
                <c:pt idx="542">
                  <c:v>6.4</c:v>
                </c:pt>
                <c:pt idx="543">
                  <c:v>7.1</c:v>
                </c:pt>
                <c:pt idx="544">
                  <c:v>6.6</c:v>
                </c:pt>
                <c:pt idx="545">
                  <c:v>4.5999999999999996</c:v>
                </c:pt>
                <c:pt idx="546">
                  <c:v>8.4</c:v>
                </c:pt>
                <c:pt idx="547">
                  <c:v>7.1</c:v>
                </c:pt>
                <c:pt idx="548">
                  <c:v>7.4</c:v>
                </c:pt>
                <c:pt idx="549">
                  <c:v>6.9</c:v>
                </c:pt>
                <c:pt idx="550">
                  <c:v>4.5</c:v>
                </c:pt>
                <c:pt idx="551">
                  <c:v>7.1</c:v>
                </c:pt>
                <c:pt idx="552">
                  <c:v>6.5</c:v>
                </c:pt>
                <c:pt idx="553">
                  <c:v>5.3</c:v>
                </c:pt>
                <c:pt idx="554">
                  <c:v>6.7</c:v>
                </c:pt>
                <c:pt idx="555">
                  <c:v>7.2</c:v>
                </c:pt>
                <c:pt idx="556">
                  <c:v>7.2</c:v>
                </c:pt>
                <c:pt idx="557">
                  <c:v>5.5</c:v>
                </c:pt>
                <c:pt idx="558">
                  <c:v>5.8</c:v>
                </c:pt>
                <c:pt idx="559">
                  <c:v>6</c:v>
                </c:pt>
                <c:pt idx="560">
                  <c:v>6.6</c:v>
                </c:pt>
                <c:pt idx="561">
                  <c:v>8.3000000000000007</c:v>
                </c:pt>
                <c:pt idx="562">
                  <c:v>6.7</c:v>
                </c:pt>
                <c:pt idx="563">
                  <c:v>6</c:v>
                </c:pt>
                <c:pt idx="564">
                  <c:v>7.1</c:v>
                </c:pt>
                <c:pt idx="565">
                  <c:v>6</c:v>
                </c:pt>
                <c:pt idx="566">
                  <c:v>6.9</c:v>
                </c:pt>
                <c:pt idx="567">
                  <c:v>5.6</c:v>
                </c:pt>
                <c:pt idx="568">
                  <c:v>5.6</c:v>
                </c:pt>
                <c:pt idx="569">
                  <c:v>4.5</c:v>
                </c:pt>
                <c:pt idx="570">
                  <c:v>7.1</c:v>
                </c:pt>
                <c:pt idx="571">
                  <c:v>6.5</c:v>
                </c:pt>
                <c:pt idx="572">
                  <c:v>6.4</c:v>
                </c:pt>
                <c:pt idx="573">
                  <c:v>5.8</c:v>
                </c:pt>
                <c:pt idx="574">
                  <c:v>8</c:v>
                </c:pt>
                <c:pt idx="575">
                  <c:v>6.2</c:v>
                </c:pt>
                <c:pt idx="576">
                  <c:v>7.2</c:v>
                </c:pt>
                <c:pt idx="577">
                  <c:v>6.1</c:v>
                </c:pt>
                <c:pt idx="578">
                  <c:v>7.6</c:v>
                </c:pt>
                <c:pt idx="579">
                  <c:v>6.3</c:v>
                </c:pt>
                <c:pt idx="580">
                  <c:v>6.3</c:v>
                </c:pt>
                <c:pt idx="581">
                  <c:v>6.3</c:v>
                </c:pt>
                <c:pt idx="582">
                  <c:v>7.7</c:v>
                </c:pt>
                <c:pt idx="583">
                  <c:v>7</c:v>
                </c:pt>
                <c:pt idx="584">
                  <c:v>5.3</c:v>
                </c:pt>
                <c:pt idx="585">
                  <c:v>5.6</c:v>
                </c:pt>
                <c:pt idx="586">
                  <c:v>5.2</c:v>
                </c:pt>
                <c:pt idx="587">
                  <c:v>5.4</c:v>
                </c:pt>
                <c:pt idx="588">
                  <c:v>6.4</c:v>
                </c:pt>
                <c:pt idx="589">
                  <c:v>5.9</c:v>
                </c:pt>
                <c:pt idx="590">
                  <c:v>6.3</c:v>
                </c:pt>
                <c:pt idx="591">
                  <c:v>6.5</c:v>
                </c:pt>
                <c:pt idx="592">
                  <c:v>3</c:v>
                </c:pt>
                <c:pt idx="593">
                  <c:v>3.6</c:v>
                </c:pt>
                <c:pt idx="594">
                  <c:v>5.8</c:v>
                </c:pt>
                <c:pt idx="595">
                  <c:v>6.2</c:v>
                </c:pt>
                <c:pt idx="596">
                  <c:v>5.4</c:v>
                </c:pt>
                <c:pt idx="597">
                  <c:v>6.1</c:v>
                </c:pt>
                <c:pt idx="598">
                  <c:v>4.2</c:v>
                </c:pt>
                <c:pt idx="599">
                  <c:v>6.7</c:v>
                </c:pt>
                <c:pt idx="600">
                  <c:v>4.2</c:v>
                </c:pt>
                <c:pt idx="601">
                  <c:v>6.4</c:v>
                </c:pt>
                <c:pt idx="602">
                  <c:v>4.9000000000000004</c:v>
                </c:pt>
                <c:pt idx="603">
                  <c:v>6.8</c:v>
                </c:pt>
                <c:pt idx="604">
                  <c:v>7.7</c:v>
                </c:pt>
                <c:pt idx="605">
                  <c:v>5.6</c:v>
                </c:pt>
                <c:pt idx="606">
                  <c:v>6.4</c:v>
                </c:pt>
                <c:pt idx="607">
                  <c:v>7.2</c:v>
                </c:pt>
                <c:pt idx="608">
                  <c:v>6</c:v>
                </c:pt>
                <c:pt idx="609">
                  <c:v>5.9</c:v>
                </c:pt>
                <c:pt idx="610">
                  <c:v>7.9</c:v>
                </c:pt>
                <c:pt idx="611">
                  <c:v>7.1</c:v>
                </c:pt>
                <c:pt idx="612">
                  <c:v>5.9</c:v>
                </c:pt>
                <c:pt idx="613">
                  <c:v>6.2</c:v>
                </c:pt>
                <c:pt idx="614">
                  <c:v>7</c:v>
                </c:pt>
                <c:pt idx="615">
                  <c:v>5.4</c:v>
                </c:pt>
                <c:pt idx="616">
                  <c:v>8.6</c:v>
                </c:pt>
                <c:pt idx="617">
                  <c:v>6.5</c:v>
                </c:pt>
                <c:pt idx="618">
                  <c:v>6.4</c:v>
                </c:pt>
                <c:pt idx="619">
                  <c:v>7.6</c:v>
                </c:pt>
                <c:pt idx="620">
                  <c:v>5.5</c:v>
                </c:pt>
                <c:pt idx="621">
                  <c:v>7.4</c:v>
                </c:pt>
                <c:pt idx="622">
                  <c:v>8.6999999999999993</c:v>
                </c:pt>
                <c:pt idx="623">
                  <c:v>7.6</c:v>
                </c:pt>
                <c:pt idx="624">
                  <c:v>7.5</c:v>
                </c:pt>
                <c:pt idx="625">
                  <c:v>5.5</c:v>
                </c:pt>
                <c:pt idx="626">
                  <c:v>7.6</c:v>
                </c:pt>
                <c:pt idx="627">
                  <c:v>6.5</c:v>
                </c:pt>
                <c:pt idx="628">
                  <c:v>6.9</c:v>
                </c:pt>
                <c:pt idx="629">
                  <c:v>6.7</c:v>
                </c:pt>
                <c:pt idx="630">
                  <c:v>6.6</c:v>
                </c:pt>
                <c:pt idx="631">
                  <c:v>7.2</c:v>
                </c:pt>
                <c:pt idx="632">
                  <c:v>6.4</c:v>
                </c:pt>
                <c:pt idx="633">
                  <c:v>6.4</c:v>
                </c:pt>
                <c:pt idx="634">
                  <c:v>6</c:v>
                </c:pt>
                <c:pt idx="635">
                  <c:v>6.1</c:v>
                </c:pt>
                <c:pt idx="636">
                  <c:v>6</c:v>
                </c:pt>
                <c:pt idx="637">
                  <c:v>6.4</c:v>
                </c:pt>
                <c:pt idx="638">
                  <c:v>6.4</c:v>
                </c:pt>
                <c:pt idx="639">
                  <c:v>7.3</c:v>
                </c:pt>
                <c:pt idx="640">
                  <c:v>5.2</c:v>
                </c:pt>
                <c:pt idx="641">
                  <c:v>6.6</c:v>
                </c:pt>
                <c:pt idx="642">
                  <c:v>6.3</c:v>
                </c:pt>
                <c:pt idx="643">
                  <c:v>5.9</c:v>
                </c:pt>
                <c:pt idx="644">
                  <c:v>6.7</c:v>
                </c:pt>
                <c:pt idx="645">
                  <c:v>5.4</c:v>
                </c:pt>
                <c:pt idx="646">
                  <c:v>6.4</c:v>
                </c:pt>
                <c:pt idx="647">
                  <c:v>6.7</c:v>
                </c:pt>
                <c:pt idx="648">
                  <c:v>6.2</c:v>
                </c:pt>
                <c:pt idx="649">
                  <c:v>6.1</c:v>
                </c:pt>
                <c:pt idx="650">
                  <c:v>8.8000000000000007</c:v>
                </c:pt>
                <c:pt idx="651">
                  <c:v>7.1</c:v>
                </c:pt>
                <c:pt idx="652">
                  <c:v>5.7</c:v>
                </c:pt>
                <c:pt idx="653">
                  <c:v>5</c:v>
                </c:pt>
                <c:pt idx="654">
                  <c:v>5.0999999999999996</c:v>
                </c:pt>
                <c:pt idx="655">
                  <c:v>6.9</c:v>
                </c:pt>
                <c:pt idx="656">
                  <c:v>4.8</c:v>
                </c:pt>
                <c:pt idx="657">
                  <c:v>6.5</c:v>
                </c:pt>
                <c:pt idx="658">
                  <c:v>5.0999999999999996</c:v>
                </c:pt>
                <c:pt idx="659">
                  <c:v>7.1</c:v>
                </c:pt>
                <c:pt idx="660">
                  <c:v>7.5</c:v>
                </c:pt>
                <c:pt idx="661">
                  <c:v>6.2</c:v>
                </c:pt>
                <c:pt idx="662">
                  <c:v>6.3</c:v>
                </c:pt>
                <c:pt idx="663">
                  <c:v>8.1</c:v>
                </c:pt>
                <c:pt idx="664">
                  <c:v>6.6</c:v>
                </c:pt>
                <c:pt idx="665">
                  <c:v>6.9</c:v>
                </c:pt>
                <c:pt idx="666">
                  <c:v>6.1</c:v>
                </c:pt>
                <c:pt idx="667">
                  <c:v>4.3</c:v>
                </c:pt>
                <c:pt idx="668">
                  <c:v>6.6</c:v>
                </c:pt>
                <c:pt idx="669">
                  <c:v>6.8</c:v>
                </c:pt>
                <c:pt idx="670">
                  <c:v>3.8</c:v>
                </c:pt>
                <c:pt idx="671">
                  <c:v>5.9</c:v>
                </c:pt>
                <c:pt idx="672">
                  <c:v>7.9</c:v>
                </c:pt>
                <c:pt idx="673">
                  <c:v>6.3</c:v>
                </c:pt>
                <c:pt idx="674">
                  <c:v>5.5</c:v>
                </c:pt>
                <c:pt idx="675">
                  <c:v>7.7</c:v>
                </c:pt>
                <c:pt idx="676">
                  <c:v>6.3</c:v>
                </c:pt>
                <c:pt idx="677">
                  <c:v>7.1</c:v>
                </c:pt>
                <c:pt idx="678">
                  <c:v>8.5</c:v>
                </c:pt>
                <c:pt idx="679">
                  <c:v>5.8</c:v>
                </c:pt>
                <c:pt idx="680">
                  <c:v>8.1</c:v>
                </c:pt>
                <c:pt idx="681">
                  <c:v>7.9</c:v>
                </c:pt>
                <c:pt idx="682">
                  <c:v>7.2</c:v>
                </c:pt>
                <c:pt idx="683">
                  <c:v>6.3</c:v>
                </c:pt>
                <c:pt idx="684">
                  <c:v>8.1</c:v>
                </c:pt>
                <c:pt idx="685">
                  <c:v>7</c:v>
                </c:pt>
                <c:pt idx="686">
                  <c:v>5.5</c:v>
                </c:pt>
                <c:pt idx="687">
                  <c:v>6.7</c:v>
                </c:pt>
                <c:pt idx="688">
                  <c:v>5.2</c:v>
                </c:pt>
                <c:pt idx="689">
                  <c:v>7</c:v>
                </c:pt>
                <c:pt idx="690">
                  <c:v>6.1</c:v>
                </c:pt>
                <c:pt idx="691">
                  <c:v>6.6</c:v>
                </c:pt>
                <c:pt idx="692">
                  <c:v>5.5</c:v>
                </c:pt>
                <c:pt idx="693">
                  <c:v>5.9</c:v>
                </c:pt>
                <c:pt idx="694">
                  <c:v>5.4</c:v>
                </c:pt>
                <c:pt idx="695">
                  <c:v>6.4</c:v>
                </c:pt>
                <c:pt idx="696">
                  <c:v>5.7</c:v>
                </c:pt>
                <c:pt idx="697">
                  <c:v>6.7</c:v>
                </c:pt>
                <c:pt idx="698">
                  <c:v>7.1</c:v>
                </c:pt>
                <c:pt idx="699">
                  <c:v>6.8</c:v>
                </c:pt>
                <c:pt idx="700">
                  <c:v>6.5</c:v>
                </c:pt>
                <c:pt idx="701">
                  <c:v>7.6</c:v>
                </c:pt>
                <c:pt idx="702">
                  <c:v>5.5</c:v>
                </c:pt>
                <c:pt idx="703">
                  <c:v>6.5</c:v>
                </c:pt>
                <c:pt idx="704">
                  <c:v>7</c:v>
                </c:pt>
                <c:pt idx="705">
                  <c:v>5.8</c:v>
                </c:pt>
                <c:pt idx="706">
                  <c:v>7.3</c:v>
                </c:pt>
                <c:pt idx="707">
                  <c:v>6.6</c:v>
                </c:pt>
                <c:pt idx="708">
                  <c:v>4.4000000000000004</c:v>
                </c:pt>
                <c:pt idx="709">
                  <c:v>7.7</c:v>
                </c:pt>
                <c:pt idx="710">
                  <c:v>5</c:v>
                </c:pt>
                <c:pt idx="711">
                  <c:v>7.7</c:v>
                </c:pt>
                <c:pt idx="712">
                  <c:v>4.4000000000000004</c:v>
                </c:pt>
                <c:pt idx="713">
                  <c:v>6.1</c:v>
                </c:pt>
                <c:pt idx="714">
                  <c:v>5.4</c:v>
                </c:pt>
                <c:pt idx="715">
                  <c:v>6.8</c:v>
                </c:pt>
                <c:pt idx="716">
                  <c:v>6.5</c:v>
                </c:pt>
                <c:pt idx="717">
                  <c:v>7</c:v>
                </c:pt>
                <c:pt idx="718">
                  <c:v>6.3</c:v>
                </c:pt>
                <c:pt idx="719">
                  <c:v>6.3</c:v>
                </c:pt>
                <c:pt idx="720">
                  <c:v>6.1</c:v>
                </c:pt>
                <c:pt idx="721">
                  <c:v>6.1</c:v>
                </c:pt>
                <c:pt idx="722">
                  <c:v>5.3</c:v>
                </c:pt>
                <c:pt idx="723">
                  <c:v>5.4</c:v>
                </c:pt>
                <c:pt idx="724">
                  <c:v>6.2</c:v>
                </c:pt>
                <c:pt idx="725">
                  <c:v>6.6</c:v>
                </c:pt>
                <c:pt idx="726">
                  <c:v>5.9</c:v>
                </c:pt>
                <c:pt idx="727">
                  <c:v>6.3</c:v>
                </c:pt>
                <c:pt idx="728">
                  <c:v>7.2</c:v>
                </c:pt>
                <c:pt idx="729">
                  <c:v>6.8</c:v>
                </c:pt>
                <c:pt idx="730">
                  <c:v>6.1</c:v>
                </c:pt>
                <c:pt idx="731">
                  <c:v>7.8</c:v>
                </c:pt>
                <c:pt idx="732">
                  <c:v>5</c:v>
                </c:pt>
                <c:pt idx="733">
                  <c:v>6.2</c:v>
                </c:pt>
                <c:pt idx="734">
                  <c:v>6.7</c:v>
                </c:pt>
                <c:pt idx="735">
                  <c:v>4.9000000000000004</c:v>
                </c:pt>
                <c:pt idx="736">
                  <c:v>7.4</c:v>
                </c:pt>
                <c:pt idx="737">
                  <c:v>6.2</c:v>
                </c:pt>
                <c:pt idx="738">
                  <c:v>4.9000000000000004</c:v>
                </c:pt>
                <c:pt idx="739">
                  <c:v>6.1</c:v>
                </c:pt>
                <c:pt idx="740">
                  <c:v>6.1</c:v>
                </c:pt>
                <c:pt idx="741">
                  <c:v>6.4</c:v>
                </c:pt>
                <c:pt idx="742">
                  <c:v>6.3</c:v>
                </c:pt>
                <c:pt idx="743">
                  <c:v>6.6</c:v>
                </c:pt>
                <c:pt idx="744">
                  <c:v>5.7</c:v>
                </c:pt>
                <c:pt idx="745">
                  <c:v>5.9</c:v>
                </c:pt>
                <c:pt idx="746">
                  <c:v>6</c:v>
                </c:pt>
                <c:pt idx="747">
                  <c:v>6.1</c:v>
                </c:pt>
                <c:pt idx="748">
                  <c:v>6.7</c:v>
                </c:pt>
                <c:pt idx="749">
                  <c:v>6.7</c:v>
                </c:pt>
                <c:pt idx="750">
                  <c:v>7.9</c:v>
                </c:pt>
                <c:pt idx="751">
                  <c:v>4.3</c:v>
                </c:pt>
                <c:pt idx="752">
                  <c:v>5.7</c:v>
                </c:pt>
                <c:pt idx="753">
                  <c:v>6.7</c:v>
                </c:pt>
                <c:pt idx="754">
                  <c:v>6.7</c:v>
                </c:pt>
                <c:pt idx="755">
                  <c:v>8.1</c:v>
                </c:pt>
                <c:pt idx="756">
                  <c:v>6.1</c:v>
                </c:pt>
                <c:pt idx="757">
                  <c:v>5.6</c:v>
                </c:pt>
                <c:pt idx="758">
                  <c:v>6.6</c:v>
                </c:pt>
                <c:pt idx="759">
                  <c:v>6.9</c:v>
                </c:pt>
                <c:pt idx="760">
                  <c:v>4.8</c:v>
                </c:pt>
                <c:pt idx="761">
                  <c:v>6.2</c:v>
                </c:pt>
                <c:pt idx="762">
                  <c:v>6</c:v>
                </c:pt>
                <c:pt idx="763">
                  <c:v>4.9000000000000004</c:v>
                </c:pt>
                <c:pt idx="764">
                  <c:v>5.6</c:v>
                </c:pt>
                <c:pt idx="765">
                  <c:v>6.1</c:v>
                </c:pt>
                <c:pt idx="766">
                  <c:v>6.1</c:v>
                </c:pt>
                <c:pt idx="767">
                  <c:v>4.8</c:v>
                </c:pt>
                <c:pt idx="768">
                  <c:v>5.5</c:v>
                </c:pt>
                <c:pt idx="769">
                  <c:v>3.8</c:v>
                </c:pt>
                <c:pt idx="770">
                  <c:v>6.5</c:v>
                </c:pt>
                <c:pt idx="771">
                  <c:v>6.7</c:v>
                </c:pt>
                <c:pt idx="772">
                  <c:v>8.1</c:v>
                </c:pt>
                <c:pt idx="773">
                  <c:v>4.9000000000000004</c:v>
                </c:pt>
                <c:pt idx="774">
                  <c:v>7.3</c:v>
                </c:pt>
                <c:pt idx="775">
                  <c:v>6.4</c:v>
                </c:pt>
                <c:pt idx="776">
                  <c:v>6.7</c:v>
                </c:pt>
                <c:pt idx="777">
                  <c:v>3.6</c:v>
                </c:pt>
                <c:pt idx="778">
                  <c:v>5.7</c:v>
                </c:pt>
                <c:pt idx="779">
                  <c:v>6</c:v>
                </c:pt>
                <c:pt idx="780">
                  <c:v>4.7</c:v>
                </c:pt>
                <c:pt idx="781">
                  <c:v>6.3</c:v>
                </c:pt>
                <c:pt idx="782">
                  <c:v>5.9</c:v>
                </c:pt>
                <c:pt idx="783">
                  <c:v>5.9</c:v>
                </c:pt>
                <c:pt idx="784">
                  <c:v>7.5</c:v>
                </c:pt>
                <c:pt idx="785">
                  <c:v>5.6</c:v>
                </c:pt>
                <c:pt idx="786">
                  <c:v>6.4</c:v>
                </c:pt>
                <c:pt idx="787">
                  <c:v>6.3</c:v>
                </c:pt>
                <c:pt idx="788">
                  <c:v>4.3</c:v>
                </c:pt>
                <c:pt idx="789">
                  <c:v>5.9</c:v>
                </c:pt>
                <c:pt idx="790">
                  <c:v>5.5</c:v>
                </c:pt>
                <c:pt idx="791">
                  <c:v>6.2</c:v>
                </c:pt>
                <c:pt idx="792">
                  <c:v>8.8000000000000007</c:v>
                </c:pt>
                <c:pt idx="793">
                  <c:v>5.2</c:v>
                </c:pt>
                <c:pt idx="794">
                  <c:v>7</c:v>
                </c:pt>
                <c:pt idx="795">
                  <c:v>6.6</c:v>
                </c:pt>
                <c:pt idx="796">
                  <c:v>7.3</c:v>
                </c:pt>
                <c:pt idx="797">
                  <c:v>5.6</c:v>
                </c:pt>
                <c:pt idx="798">
                  <c:v>6.6</c:v>
                </c:pt>
                <c:pt idx="799">
                  <c:v>5.4</c:v>
                </c:pt>
                <c:pt idx="800">
                  <c:v>6.3</c:v>
                </c:pt>
                <c:pt idx="801">
                  <c:v>7.9</c:v>
                </c:pt>
                <c:pt idx="802">
                  <c:v>6.3</c:v>
                </c:pt>
                <c:pt idx="803">
                  <c:v>6</c:v>
                </c:pt>
                <c:pt idx="804">
                  <c:v>7.2</c:v>
                </c:pt>
                <c:pt idx="805">
                  <c:v>5.0999999999999996</c:v>
                </c:pt>
                <c:pt idx="806">
                  <c:v>7.3</c:v>
                </c:pt>
                <c:pt idx="807">
                  <c:v>8</c:v>
                </c:pt>
                <c:pt idx="808">
                  <c:v>6.2</c:v>
                </c:pt>
                <c:pt idx="809">
                  <c:v>6</c:v>
                </c:pt>
                <c:pt idx="810">
                  <c:v>6.7</c:v>
                </c:pt>
                <c:pt idx="811">
                  <c:v>8.1</c:v>
                </c:pt>
                <c:pt idx="812">
                  <c:v>6.4</c:v>
                </c:pt>
                <c:pt idx="813">
                  <c:v>8</c:v>
                </c:pt>
                <c:pt idx="814">
                  <c:v>6.3</c:v>
                </c:pt>
                <c:pt idx="815">
                  <c:v>6.4</c:v>
                </c:pt>
                <c:pt idx="816">
                  <c:v>6.6</c:v>
                </c:pt>
                <c:pt idx="817">
                  <c:v>6.4</c:v>
                </c:pt>
                <c:pt idx="818">
                  <c:v>6</c:v>
                </c:pt>
                <c:pt idx="819">
                  <c:v>6.6</c:v>
                </c:pt>
                <c:pt idx="820">
                  <c:v>5.9</c:v>
                </c:pt>
                <c:pt idx="821">
                  <c:v>6.4</c:v>
                </c:pt>
                <c:pt idx="822">
                  <c:v>6.3</c:v>
                </c:pt>
                <c:pt idx="823">
                  <c:v>7.3</c:v>
                </c:pt>
                <c:pt idx="824">
                  <c:v>6.8</c:v>
                </c:pt>
                <c:pt idx="825">
                  <c:v>7.2</c:v>
                </c:pt>
                <c:pt idx="826">
                  <c:v>5.7</c:v>
                </c:pt>
                <c:pt idx="827">
                  <c:v>6</c:v>
                </c:pt>
                <c:pt idx="828">
                  <c:v>6.5</c:v>
                </c:pt>
                <c:pt idx="829">
                  <c:v>5.8</c:v>
                </c:pt>
                <c:pt idx="830">
                  <c:v>5.8</c:v>
                </c:pt>
                <c:pt idx="831">
                  <c:v>6.7</c:v>
                </c:pt>
                <c:pt idx="832">
                  <c:v>7.8</c:v>
                </c:pt>
                <c:pt idx="833">
                  <c:v>5.6</c:v>
                </c:pt>
                <c:pt idx="834">
                  <c:v>5.8</c:v>
                </c:pt>
                <c:pt idx="835">
                  <c:v>7.4</c:v>
                </c:pt>
                <c:pt idx="836">
                  <c:v>6.9</c:v>
                </c:pt>
                <c:pt idx="837">
                  <c:v>5.5</c:v>
                </c:pt>
                <c:pt idx="838">
                  <c:v>6.3</c:v>
                </c:pt>
                <c:pt idx="839">
                  <c:v>4.7</c:v>
                </c:pt>
                <c:pt idx="840">
                  <c:v>5.6</c:v>
                </c:pt>
                <c:pt idx="841">
                  <c:v>6.4</c:v>
                </c:pt>
                <c:pt idx="842">
                  <c:v>4.2</c:v>
                </c:pt>
                <c:pt idx="843">
                  <c:v>6.4</c:v>
                </c:pt>
                <c:pt idx="844">
                  <c:v>7.7</c:v>
                </c:pt>
                <c:pt idx="845">
                  <c:v>6.7</c:v>
                </c:pt>
                <c:pt idx="846">
                  <c:v>7.7</c:v>
                </c:pt>
                <c:pt idx="847">
                  <c:v>5.7</c:v>
                </c:pt>
                <c:pt idx="848">
                  <c:v>7.6</c:v>
                </c:pt>
                <c:pt idx="849">
                  <c:v>6.4</c:v>
                </c:pt>
                <c:pt idx="850">
                  <c:v>5.6</c:v>
                </c:pt>
                <c:pt idx="851">
                  <c:v>6.8</c:v>
                </c:pt>
                <c:pt idx="852">
                  <c:v>2.4</c:v>
                </c:pt>
                <c:pt idx="853">
                  <c:v>6.2</c:v>
                </c:pt>
                <c:pt idx="854">
                  <c:v>5.9</c:v>
                </c:pt>
                <c:pt idx="855">
                  <c:v>7.1</c:v>
                </c:pt>
                <c:pt idx="856">
                  <c:v>7.6</c:v>
                </c:pt>
                <c:pt idx="857">
                  <c:v>5.5</c:v>
                </c:pt>
                <c:pt idx="858">
                  <c:v>7</c:v>
                </c:pt>
                <c:pt idx="859">
                  <c:v>7.1</c:v>
                </c:pt>
                <c:pt idx="860">
                  <c:v>7.4</c:v>
                </c:pt>
                <c:pt idx="861">
                  <c:v>7.6</c:v>
                </c:pt>
                <c:pt idx="862">
                  <c:v>5.9</c:v>
                </c:pt>
                <c:pt idx="863">
                  <c:v>5.9</c:v>
                </c:pt>
                <c:pt idx="864">
                  <c:v>8</c:v>
                </c:pt>
                <c:pt idx="865">
                  <c:v>7.4</c:v>
                </c:pt>
                <c:pt idx="866">
                  <c:v>5.8</c:v>
                </c:pt>
                <c:pt idx="867">
                  <c:v>6.3</c:v>
                </c:pt>
                <c:pt idx="868">
                  <c:v>5.7</c:v>
                </c:pt>
                <c:pt idx="869">
                  <c:v>5.0999999999999996</c:v>
                </c:pt>
                <c:pt idx="870">
                  <c:v>7.6</c:v>
                </c:pt>
                <c:pt idx="871">
                  <c:v>6.4</c:v>
                </c:pt>
                <c:pt idx="872">
                  <c:v>7.4</c:v>
                </c:pt>
                <c:pt idx="873">
                  <c:v>8.1999999999999993</c:v>
                </c:pt>
                <c:pt idx="874">
                  <c:v>6.5</c:v>
                </c:pt>
                <c:pt idx="875">
                  <c:v>5.5</c:v>
                </c:pt>
                <c:pt idx="876">
                  <c:v>6.5</c:v>
                </c:pt>
                <c:pt idx="877">
                  <c:v>5.6</c:v>
                </c:pt>
                <c:pt idx="878">
                  <c:v>4.5999999999999996</c:v>
                </c:pt>
                <c:pt idx="879">
                  <c:v>7.9</c:v>
                </c:pt>
                <c:pt idx="880">
                  <c:v>7.1</c:v>
                </c:pt>
                <c:pt idx="881">
                  <c:v>6.9</c:v>
                </c:pt>
                <c:pt idx="882">
                  <c:v>7.3</c:v>
                </c:pt>
                <c:pt idx="883">
                  <c:v>7</c:v>
                </c:pt>
                <c:pt idx="884">
                  <c:v>7.7</c:v>
                </c:pt>
                <c:pt idx="885">
                  <c:v>6.7</c:v>
                </c:pt>
                <c:pt idx="886">
                  <c:v>6.3</c:v>
                </c:pt>
                <c:pt idx="887">
                  <c:v>5.8</c:v>
                </c:pt>
                <c:pt idx="888">
                  <c:v>7.1</c:v>
                </c:pt>
                <c:pt idx="889">
                  <c:v>7.3</c:v>
                </c:pt>
                <c:pt idx="890">
                  <c:v>6.4</c:v>
                </c:pt>
                <c:pt idx="891">
                  <c:v>7.1</c:v>
                </c:pt>
                <c:pt idx="892">
                  <c:v>7.6</c:v>
                </c:pt>
                <c:pt idx="893">
                  <c:v>6.8</c:v>
                </c:pt>
                <c:pt idx="894">
                  <c:v>6.6</c:v>
                </c:pt>
                <c:pt idx="895">
                  <c:v>6.7</c:v>
                </c:pt>
                <c:pt idx="896">
                  <c:v>6.1</c:v>
                </c:pt>
                <c:pt idx="897">
                  <c:v>6</c:v>
                </c:pt>
                <c:pt idx="898">
                  <c:v>7.6</c:v>
                </c:pt>
                <c:pt idx="899">
                  <c:v>7.1</c:v>
                </c:pt>
                <c:pt idx="900">
                  <c:v>5</c:v>
                </c:pt>
                <c:pt idx="901">
                  <c:v>6.2</c:v>
                </c:pt>
                <c:pt idx="902">
                  <c:v>5.6</c:v>
                </c:pt>
                <c:pt idx="903">
                  <c:v>7.4</c:v>
                </c:pt>
                <c:pt idx="904">
                  <c:v>5</c:v>
                </c:pt>
                <c:pt idx="905">
                  <c:v>5.2</c:v>
                </c:pt>
                <c:pt idx="906">
                  <c:v>7.6</c:v>
                </c:pt>
                <c:pt idx="907">
                  <c:v>6.6</c:v>
                </c:pt>
                <c:pt idx="908">
                  <c:v>7</c:v>
                </c:pt>
                <c:pt idx="909">
                  <c:v>5.7</c:v>
                </c:pt>
                <c:pt idx="910">
                  <c:v>8.1999999999999993</c:v>
                </c:pt>
                <c:pt idx="911">
                  <c:v>6.2</c:v>
                </c:pt>
                <c:pt idx="912">
                  <c:v>6.6</c:v>
                </c:pt>
                <c:pt idx="913">
                  <c:v>4.7</c:v>
                </c:pt>
                <c:pt idx="914">
                  <c:v>6.3</c:v>
                </c:pt>
                <c:pt idx="915">
                  <c:v>6.1</c:v>
                </c:pt>
                <c:pt idx="916">
                  <c:v>6.7</c:v>
                </c:pt>
                <c:pt idx="917">
                  <c:v>6.1</c:v>
                </c:pt>
                <c:pt idx="918">
                  <c:v>7</c:v>
                </c:pt>
                <c:pt idx="919">
                  <c:v>7.4</c:v>
                </c:pt>
                <c:pt idx="920">
                  <c:v>7.3</c:v>
                </c:pt>
                <c:pt idx="921">
                  <c:v>5.8</c:v>
                </c:pt>
                <c:pt idx="922">
                  <c:v>6.7</c:v>
                </c:pt>
                <c:pt idx="923">
                  <c:v>5.8</c:v>
                </c:pt>
                <c:pt idx="924">
                  <c:v>7.8</c:v>
                </c:pt>
                <c:pt idx="925">
                  <c:v>6.6</c:v>
                </c:pt>
                <c:pt idx="926">
                  <c:v>6.5</c:v>
                </c:pt>
                <c:pt idx="927">
                  <c:v>6.7</c:v>
                </c:pt>
                <c:pt idx="928">
                  <c:v>7.3</c:v>
                </c:pt>
                <c:pt idx="929">
                  <c:v>5.8</c:v>
                </c:pt>
                <c:pt idx="930">
                  <c:v>5.5</c:v>
                </c:pt>
                <c:pt idx="931">
                  <c:v>6.3</c:v>
                </c:pt>
                <c:pt idx="932">
                  <c:v>7.4</c:v>
                </c:pt>
                <c:pt idx="933">
                  <c:v>5.9</c:v>
                </c:pt>
                <c:pt idx="934">
                  <c:v>6.2</c:v>
                </c:pt>
                <c:pt idx="935">
                  <c:v>5.9</c:v>
                </c:pt>
                <c:pt idx="936">
                  <c:v>6.5</c:v>
                </c:pt>
                <c:pt idx="937">
                  <c:v>4.4000000000000004</c:v>
                </c:pt>
                <c:pt idx="938">
                  <c:v>3.5</c:v>
                </c:pt>
                <c:pt idx="939">
                  <c:v>6.6</c:v>
                </c:pt>
                <c:pt idx="940">
                  <c:v>6</c:v>
                </c:pt>
                <c:pt idx="941">
                  <c:v>6.4</c:v>
                </c:pt>
                <c:pt idx="942">
                  <c:v>6.5</c:v>
                </c:pt>
                <c:pt idx="943">
                  <c:v>4.3</c:v>
                </c:pt>
                <c:pt idx="944">
                  <c:v>4.2</c:v>
                </c:pt>
                <c:pt idx="945">
                  <c:v>6.5</c:v>
                </c:pt>
                <c:pt idx="946">
                  <c:v>6.1</c:v>
                </c:pt>
                <c:pt idx="947">
                  <c:v>6.3</c:v>
                </c:pt>
                <c:pt idx="948">
                  <c:v>6.2</c:v>
                </c:pt>
                <c:pt idx="949">
                  <c:v>5.9</c:v>
                </c:pt>
                <c:pt idx="950">
                  <c:v>5.9</c:v>
                </c:pt>
                <c:pt idx="951">
                  <c:v>6.5</c:v>
                </c:pt>
                <c:pt idx="952">
                  <c:v>6.4</c:v>
                </c:pt>
                <c:pt idx="953">
                  <c:v>6.5</c:v>
                </c:pt>
                <c:pt idx="954">
                  <c:v>5.7</c:v>
                </c:pt>
                <c:pt idx="955">
                  <c:v>8</c:v>
                </c:pt>
                <c:pt idx="956">
                  <c:v>7.3</c:v>
                </c:pt>
                <c:pt idx="957">
                  <c:v>6.7</c:v>
                </c:pt>
                <c:pt idx="958">
                  <c:v>7.5</c:v>
                </c:pt>
                <c:pt idx="959">
                  <c:v>5.4</c:v>
                </c:pt>
                <c:pt idx="960">
                  <c:v>6.6</c:v>
                </c:pt>
                <c:pt idx="961">
                  <c:v>7.7</c:v>
                </c:pt>
                <c:pt idx="962">
                  <c:v>5.8</c:v>
                </c:pt>
                <c:pt idx="963">
                  <c:v>6.4</c:v>
                </c:pt>
                <c:pt idx="964">
                  <c:v>5.6</c:v>
                </c:pt>
                <c:pt idx="965">
                  <c:v>6</c:v>
                </c:pt>
                <c:pt idx="966">
                  <c:v>6.2</c:v>
                </c:pt>
                <c:pt idx="967">
                  <c:v>5.9</c:v>
                </c:pt>
                <c:pt idx="968">
                  <c:v>5.0999999999999996</c:v>
                </c:pt>
                <c:pt idx="969">
                  <c:v>6.8</c:v>
                </c:pt>
                <c:pt idx="970">
                  <c:v>6</c:v>
                </c:pt>
                <c:pt idx="971">
                  <c:v>5.0999999999999996</c:v>
                </c:pt>
                <c:pt idx="972">
                  <c:v>5.8</c:v>
                </c:pt>
                <c:pt idx="973">
                  <c:v>6.2</c:v>
                </c:pt>
                <c:pt idx="974">
                  <c:v>6.4</c:v>
                </c:pt>
                <c:pt idx="975">
                  <c:v>4.8</c:v>
                </c:pt>
                <c:pt idx="976">
                  <c:v>4.9000000000000004</c:v>
                </c:pt>
                <c:pt idx="977">
                  <c:v>5.6</c:v>
                </c:pt>
                <c:pt idx="978">
                  <c:v>5.5</c:v>
                </c:pt>
                <c:pt idx="979">
                  <c:v>3.7</c:v>
                </c:pt>
                <c:pt idx="980">
                  <c:v>5.9</c:v>
                </c:pt>
                <c:pt idx="981">
                  <c:v>6.3</c:v>
                </c:pt>
                <c:pt idx="982">
                  <c:v>7.6</c:v>
                </c:pt>
                <c:pt idx="983">
                  <c:v>8.3000000000000007</c:v>
                </c:pt>
                <c:pt idx="984">
                  <c:v>6.9</c:v>
                </c:pt>
                <c:pt idx="985">
                  <c:v>6.7</c:v>
                </c:pt>
                <c:pt idx="986">
                  <c:v>6.8</c:v>
                </c:pt>
                <c:pt idx="987">
                  <c:v>7.1</c:v>
                </c:pt>
                <c:pt idx="988">
                  <c:v>6.4</c:v>
                </c:pt>
                <c:pt idx="989">
                  <c:v>6.4</c:v>
                </c:pt>
                <c:pt idx="990">
                  <c:v>7.4</c:v>
                </c:pt>
                <c:pt idx="991">
                  <c:v>6.4</c:v>
                </c:pt>
                <c:pt idx="992">
                  <c:v>6</c:v>
                </c:pt>
                <c:pt idx="993">
                  <c:v>6.5</c:v>
                </c:pt>
                <c:pt idx="994">
                  <c:v>7.8</c:v>
                </c:pt>
                <c:pt idx="995">
                  <c:v>6</c:v>
                </c:pt>
                <c:pt idx="996">
                  <c:v>7</c:v>
                </c:pt>
                <c:pt idx="997">
                  <c:v>6</c:v>
                </c:pt>
                <c:pt idx="998">
                  <c:v>6.1</c:v>
                </c:pt>
                <c:pt idx="999">
                  <c:v>6.8</c:v>
                </c:pt>
                <c:pt idx="1000">
                  <c:v>6.4</c:v>
                </c:pt>
                <c:pt idx="1001">
                  <c:v>4.5</c:v>
                </c:pt>
                <c:pt idx="1002">
                  <c:v>5.8</c:v>
                </c:pt>
                <c:pt idx="1003">
                  <c:v>6.3</c:v>
                </c:pt>
                <c:pt idx="1004">
                  <c:v>5.7</c:v>
                </c:pt>
                <c:pt idx="1005">
                  <c:v>7.2</c:v>
                </c:pt>
                <c:pt idx="1006">
                  <c:v>7.6</c:v>
                </c:pt>
                <c:pt idx="1007">
                  <c:v>4.7</c:v>
                </c:pt>
                <c:pt idx="1008">
                  <c:v>6.6</c:v>
                </c:pt>
                <c:pt idx="1009">
                  <c:v>6.8</c:v>
                </c:pt>
                <c:pt idx="1010">
                  <c:v>4.8</c:v>
                </c:pt>
                <c:pt idx="1011">
                  <c:v>6.3</c:v>
                </c:pt>
                <c:pt idx="1012">
                  <c:v>5.5</c:v>
                </c:pt>
                <c:pt idx="1013">
                  <c:v>6.2</c:v>
                </c:pt>
                <c:pt idx="1014">
                  <c:v>5.8</c:v>
                </c:pt>
                <c:pt idx="1015">
                  <c:v>5.7</c:v>
                </c:pt>
                <c:pt idx="1016">
                  <c:v>6.5</c:v>
                </c:pt>
                <c:pt idx="1017">
                  <c:v>6.7</c:v>
                </c:pt>
                <c:pt idx="1018">
                  <c:v>7.4</c:v>
                </c:pt>
                <c:pt idx="1019">
                  <c:v>6.9</c:v>
                </c:pt>
                <c:pt idx="1020">
                  <c:v>5.5</c:v>
                </c:pt>
                <c:pt idx="1021">
                  <c:v>8.1</c:v>
                </c:pt>
                <c:pt idx="1022">
                  <c:v>7.7</c:v>
                </c:pt>
                <c:pt idx="1023">
                  <c:v>7.3</c:v>
                </c:pt>
                <c:pt idx="1024">
                  <c:v>5.2</c:v>
                </c:pt>
                <c:pt idx="1025">
                  <c:v>7.1</c:v>
                </c:pt>
                <c:pt idx="1026">
                  <c:v>7.1</c:v>
                </c:pt>
                <c:pt idx="1027">
                  <c:v>7.2</c:v>
                </c:pt>
                <c:pt idx="1028">
                  <c:v>6.5</c:v>
                </c:pt>
                <c:pt idx="1029">
                  <c:v>4.5999999999999996</c:v>
                </c:pt>
                <c:pt idx="1030">
                  <c:v>5.6</c:v>
                </c:pt>
                <c:pt idx="1031">
                  <c:v>7.7</c:v>
                </c:pt>
                <c:pt idx="1032">
                  <c:v>7.2</c:v>
                </c:pt>
                <c:pt idx="1033">
                  <c:v>6.8</c:v>
                </c:pt>
                <c:pt idx="1034">
                  <c:v>5.4</c:v>
                </c:pt>
                <c:pt idx="1035">
                  <c:v>6.3</c:v>
                </c:pt>
                <c:pt idx="1036">
                  <c:v>5.6</c:v>
                </c:pt>
                <c:pt idx="1037">
                  <c:v>6.8</c:v>
                </c:pt>
                <c:pt idx="1038">
                  <c:v>4.3</c:v>
                </c:pt>
                <c:pt idx="1039">
                  <c:v>6.3</c:v>
                </c:pt>
                <c:pt idx="1040">
                  <c:v>6.5</c:v>
                </c:pt>
                <c:pt idx="1041">
                  <c:v>6.4</c:v>
                </c:pt>
                <c:pt idx="1042">
                  <c:v>6.3</c:v>
                </c:pt>
                <c:pt idx="1043">
                  <c:v>5.9</c:v>
                </c:pt>
                <c:pt idx="1044">
                  <c:v>6.5</c:v>
                </c:pt>
                <c:pt idx="1045">
                  <c:v>6.5</c:v>
                </c:pt>
                <c:pt idx="1046">
                  <c:v>6.1</c:v>
                </c:pt>
                <c:pt idx="1047">
                  <c:v>5.9</c:v>
                </c:pt>
                <c:pt idx="1048">
                  <c:v>6.6</c:v>
                </c:pt>
                <c:pt idx="1049">
                  <c:v>7.4</c:v>
                </c:pt>
                <c:pt idx="1050">
                  <c:v>7.3</c:v>
                </c:pt>
                <c:pt idx="1051">
                  <c:v>6.6</c:v>
                </c:pt>
                <c:pt idx="1052">
                  <c:v>5.6</c:v>
                </c:pt>
                <c:pt idx="1053">
                  <c:v>5.3</c:v>
                </c:pt>
                <c:pt idx="1054">
                  <c:v>6</c:v>
                </c:pt>
                <c:pt idx="1055">
                  <c:v>5.4</c:v>
                </c:pt>
                <c:pt idx="1056">
                  <c:v>6.8</c:v>
                </c:pt>
                <c:pt idx="1057">
                  <c:v>6.4</c:v>
                </c:pt>
                <c:pt idx="1058">
                  <c:v>7.1</c:v>
                </c:pt>
                <c:pt idx="1059">
                  <c:v>4.9000000000000004</c:v>
                </c:pt>
                <c:pt idx="1060">
                  <c:v>5.8</c:v>
                </c:pt>
                <c:pt idx="1061">
                  <c:v>7.1</c:v>
                </c:pt>
                <c:pt idx="1062">
                  <c:v>7.2</c:v>
                </c:pt>
                <c:pt idx="1063">
                  <c:v>6</c:v>
                </c:pt>
                <c:pt idx="1064">
                  <c:v>6</c:v>
                </c:pt>
                <c:pt idx="1065">
                  <c:v>7</c:v>
                </c:pt>
                <c:pt idx="1066">
                  <c:v>5.4</c:v>
                </c:pt>
                <c:pt idx="1067">
                  <c:v>6.5</c:v>
                </c:pt>
                <c:pt idx="1068">
                  <c:v>6.4</c:v>
                </c:pt>
                <c:pt idx="1069">
                  <c:v>4.9000000000000004</c:v>
                </c:pt>
                <c:pt idx="1070">
                  <c:v>6.3</c:v>
                </c:pt>
                <c:pt idx="1071">
                  <c:v>7.7</c:v>
                </c:pt>
                <c:pt idx="1072">
                  <c:v>7.8</c:v>
                </c:pt>
                <c:pt idx="1073">
                  <c:v>5.5</c:v>
                </c:pt>
                <c:pt idx="1074">
                  <c:v>7.5</c:v>
                </c:pt>
                <c:pt idx="1075">
                  <c:v>6.4</c:v>
                </c:pt>
                <c:pt idx="1076">
                  <c:v>5.6</c:v>
                </c:pt>
                <c:pt idx="1077">
                  <c:v>7.5</c:v>
                </c:pt>
                <c:pt idx="1078">
                  <c:v>6.8</c:v>
                </c:pt>
                <c:pt idx="1079">
                  <c:v>6.8</c:v>
                </c:pt>
                <c:pt idx="1080">
                  <c:v>6</c:v>
                </c:pt>
                <c:pt idx="1081">
                  <c:v>7.3</c:v>
                </c:pt>
                <c:pt idx="1082">
                  <c:v>6</c:v>
                </c:pt>
                <c:pt idx="1083">
                  <c:v>7</c:v>
                </c:pt>
                <c:pt idx="1084">
                  <c:v>5.0999999999999996</c:v>
                </c:pt>
                <c:pt idx="1085">
                  <c:v>6.8</c:v>
                </c:pt>
                <c:pt idx="1086">
                  <c:v>6.5</c:v>
                </c:pt>
                <c:pt idx="1087">
                  <c:v>6.6</c:v>
                </c:pt>
                <c:pt idx="1088">
                  <c:v>7.2</c:v>
                </c:pt>
                <c:pt idx="1089">
                  <c:v>7</c:v>
                </c:pt>
                <c:pt idx="1090">
                  <c:v>7</c:v>
                </c:pt>
                <c:pt idx="1091">
                  <c:v>5.9</c:v>
                </c:pt>
                <c:pt idx="1092">
                  <c:v>5.4</c:v>
                </c:pt>
                <c:pt idx="1093">
                  <c:v>6.6</c:v>
                </c:pt>
                <c:pt idx="1094">
                  <c:v>7</c:v>
                </c:pt>
                <c:pt idx="1095">
                  <c:v>6.5</c:v>
                </c:pt>
                <c:pt idx="1096">
                  <c:v>6.3</c:v>
                </c:pt>
                <c:pt idx="1097">
                  <c:v>6.5</c:v>
                </c:pt>
                <c:pt idx="1098">
                  <c:v>6.5</c:v>
                </c:pt>
                <c:pt idx="1099">
                  <c:v>5.8</c:v>
                </c:pt>
                <c:pt idx="1100">
                  <c:v>6.6</c:v>
                </c:pt>
                <c:pt idx="1101">
                  <c:v>5.4</c:v>
                </c:pt>
                <c:pt idx="1102">
                  <c:v>6.1</c:v>
                </c:pt>
                <c:pt idx="1103">
                  <c:v>4</c:v>
                </c:pt>
                <c:pt idx="1104">
                  <c:v>7.6</c:v>
                </c:pt>
                <c:pt idx="1105">
                  <c:v>7.9</c:v>
                </c:pt>
                <c:pt idx="1106">
                  <c:v>5.3</c:v>
                </c:pt>
                <c:pt idx="1107">
                  <c:v>6.6</c:v>
                </c:pt>
                <c:pt idx="1108">
                  <c:v>6.3</c:v>
                </c:pt>
                <c:pt idx="1109">
                  <c:v>7.2</c:v>
                </c:pt>
                <c:pt idx="1110">
                  <c:v>7</c:v>
                </c:pt>
                <c:pt idx="1111">
                  <c:v>6.9</c:v>
                </c:pt>
                <c:pt idx="1112">
                  <c:v>5.2</c:v>
                </c:pt>
                <c:pt idx="1113">
                  <c:v>8.1</c:v>
                </c:pt>
                <c:pt idx="1114">
                  <c:v>6.6</c:v>
                </c:pt>
                <c:pt idx="1115">
                  <c:v>6.2</c:v>
                </c:pt>
                <c:pt idx="1116">
                  <c:v>7.2</c:v>
                </c:pt>
                <c:pt idx="1117">
                  <c:v>7.3</c:v>
                </c:pt>
                <c:pt idx="1118">
                  <c:v>6.7</c:v>
                </c:pt>
                <c:pt idx="1119">
                  <c:v>6.4</c:v>
                </c:pt>
                <c:pt idx="1120">
                  <c:v>7.8</c:v>
                </c:pt>
                <c:pt idx="1121">
                  <c:v>6.4</c:v>
                </c:pt>
                <c:pt idx="1122">
                  <c:v>4.0999999999999996</c:v>
                </c:pt>
                <c:pt idx="1123">
                  <c:v>4.0999999999999996</c:v>
                </c:pt>
                <c:pt idx="1124">
                  <c:v>7.4</c:v>
                </c:pt>
                <c:pt idx="1125">
                  <c:v>5.8</c:v>
                </c:pt>
                <c:pt idx="1126">
                  <c:v>7.6</c:v>
                </c:pt>
                <c:pt idx="1127">
                  <c:v>7.2</c:v>
                </c:pt>
                <c:pt idx="1128">
                  <c:v>7.8</c:v>
                </c:pt>
                <c:pt idx="1129">
                  <c:v>7.7</c:v>
                </c:pt>
                <c:pt idx="1130">
                  <c:v>6.4</c:v>
                </c:pt>
                <c:pt idx="1131">
                  <c:v>5.0999999999999996</c:v>
                </c:pt>
                <c:pt idx="1132">
                  <c:v>5.5</c:v>
                </c:pt>
                <c:pt idx="1133">
                  <c:v>7.4</c:v>
                </c:pt>
                <c:pt idx="1134">
                  <c:v>6</c:v>
                </c:pt>
                <c:pt idx="1135">
                  <c:v>7.5</c:v>
                </c:pt>
                <c:pt idx="1136">
                  <c:v>7</c:v>
                </c:pt>
                <c:pt idx="1137">
                  <c:v>7.5</c:v>
                </c:pt>
                <c:pt idx="1138">
                  <c:v>7.3</c:v>
                </c:pt>
                <c:pt idx="1139">
                  <c:v>5.7</c:v>
                </c:pt>
                <c:pt idx="1140">
                  <c:v>7.3</c:v>
                </c:pt>
                <c:pt idx="1141">
                  <c:v>7.2</c:v>
                </c:pt>
                <c:pt idx="1142">
                  <c:v>5.9</c:v>
                </c:pt>
                <c:pt idx="1143">
                  <c:v>7.8</c:v>
                </c:pt>
                <c:pt idx="1144">
                  <c:v>7.7</c:v>
                </c:pt>
                <c:pt idx="1145">
                  <c:v>8.1</c:v>
                </c:pt>
                <c:pt idx="1146">
                  <c:v>6.6</c:v>
                </c:pt>
                <c:pt idx="1147">
                  <c:v>7.1</c:v>
                </c:pt>
                <c:pt idx="1148">
                  <c:v>5.9</c:v>
                </c:pt>
                <c:pt idx="1149">
                  <c:v>8</c:v>
                </c:pt>
                <c:pt idx="1150">
                  <c:v>4.5999999999999996</c:v>
                </c:pt>
                <c:pt idx="1151">
                  <c:v>6.1</c:v>
                </c:pt>
                <c:pt idx="1152">
                  <c:v>7.2</c:v>
                </c:pt>
                <c:pt idx="1153">
                  <c:v>6.4</c:v>
                </c:pt>
                <c:pt idx="1154">
                  <c:v>6</c:v>
                </c:pt>
                <c:pt idx="1155">
                  <c:v>5.2</c:v>
                </c:pt>
                <c:pt idx="1156">
                  <c:v>7.6</c:v>
                </c:pt>
                <c:pt idx="1157">
                  <c:v>6.4</c:v>
                </c:pt>
                <c:pt idx="1158">
                  <c:v>6.1</c:v>
                </c:pt>
                <c:pt idx="1159">
                  <c:v>6.1</c:v>
                </c:pt>
                <c:pt idx="1160">
                  <c:v>5.2</c:v>
                </c:pt>
                <c:pt idx="1161">
                  <c:v>7.7</c:v>
                </c:pt>
                <c:pt idx="1162">
                  <c:v>7.3</c:v>
                </c:pt>
                <c:pt idx="1163">
                  <c:v>6.9</c:v>
                </c:pt>
                <c:pt idx="1164">
                  <c:v>8.5</c:v>
                </c:pt>
                <c:pt idx="1165">
                  <c:v>6.3</c:v>
                </c:pt>
                <c:pt idx="1166">
                  <c:v>5.9</c:v>
                </c:pt>
                <c:pt idx="1167">
                  <c:v>7.8</c:v>
                </c:pt>
                <c:pt idx="1168">
                  <c:v>6.7</c:v>
                </c:pt>
                <c:pt idx="1169">
                  <c:v>6.4</c:v>
                </c:pt>
                <c:pt idx="1170">
                  <c:v>5.9</c:v>
                </c:pt>
                <c:pt idx="1171">
                  <c:v>6.6</c:v>
                </c:pt>
                <c:pt idx="1172">
                  <c:v>6.8</c:v>
                </c:pt>
                <c:pt idx="1173">
                  <c:v>6.5</c:v>
                </c:pt>
                <c:pt idx="1174">
                  <c:v>6.6</c:v>
                </c:pt>
                <c:pt idx="1175">
                  <c:v>5.8</c:v>
                </c:pt>
                <c:pt idx="1176">
                  <c:v>6.9</c:v>
                </c:pt>
                <c:pt idx="1177">
                  <c:v>7.1</c:v>
                </c:pt>
                <c:pt idx="1178">
                  <c:v>5.8</c:v>
                </c:pt>
                <c:pt idx="1179">
                  <c:v>7.2</c:v>
                </c:pt>
                <c:pt idx="1180">
                  <c:v>6</c:v>
                </c:pt>
                <c:pt idx="1181">
                  <c:v>4.7</c:v>
                </c:pt>
                <c:pt idx="1182">
                  <c:v>5.2</c:v>
                </c:pt>
                <c:pt idx="1183">
                  <c:v>5.5</c:v>
                </c:pt>
                <c:pt idx="1184">
                  <c:v>7</c:v>
                </c:pt>
                <c:pt idx="1185">
                  <c:v>5.8</c:v>
                </c:pt>
                <c:pt idx="1186">
                  <c:v>6.2</c:v>
                </c:pt>
                <c:pt idx="1187">
                  <c:v>6.5</c:v>
                </c:pt>
                <c:pt idx="1188">
                  <c:v>7.2</c:v>
                </c:pt>
                <c:pt idx="1189">
                  <c:v>5.0999999999999996</c:v>
                </c:pt>
                <c:pt idx="1190">
                  <c:v>4.7</c:v>
                </c:pt>
                <c:pt idx="1191">
                  <c:v>5.9</c:v>
                </c:pt>
                <c:pt idx="1192">
                  <c:v>5.8</c:v>
                </c:pt>
                <c:pt idx="1193">
                  <c:v>7.2</c:v>
                </c:pt>
                <c:pt idx="1194">
                  <c:v>6.2</c:v>
                </c:pt>
                <c:pt idx="1195">
                  <c:v>5.7</c:v>
                </c:pt>
                <c:pt idx="1196">
                  <c:v>6.1</c:v>
                </c:pt>
                <c:pt idx="1197">
                  <c:v>6</c:v>
                </c:pt>
                <c:pt idx="1198">
                  <c:v>6.9</c:v>
                </c:pt>
                <c:pt idx="1199">
                  <c:v>6.5</c:v>
                </c:pt>
                <c:pt idx="1200">
                  <c:v>5</c:v>
                </c:pt>
                <c:pt idx="1201">
                  <c:v>5.7</c:v>
                </c:pt>
                <c:pt idx="1202">
                  <c:v>7</c:v>
                </c:pt>
                <c:pt idx="1203">
                  <c:v>5.0999999999999996</c:v>
                </c:pt>
                <c:pt idx="1204">
                  <c:v>5.3</c:v>
                </c:pt>
                <c:pt idx="1205">
                  <c:v>4.4000000000000004</c:v>
                </c:pt>
                <c:pt idx="1206">
                  <c:v>4.7</c:v>
                </c:pt>
                <c:pt idx="1207">
                  <c:v>6.7</c:v>
                </c:pt>
                <c:pt idx="1208">
                  <c:v>6.7</c:v>
                </c:pt>
                <c:pt idx="1209">
                  <c:v>5.7</c:v>
                </c:pt>
                <c:pt idx="1210">
                  <c:v>7.4</c:v>
                </c:pt>
                <c:pt idx="1211">
                  <c:v>6.1</c:v>
                </c:pt>
                <c:pt idx="1212">
                  <c:v>6.4</c:v>
                </c:pt>
                <c:pt idx="1213">
                  <c:v>6.2</c:v>
                </c:pt>
                <c:pt idx="1214">
                  <c:v>6.2</c:v>
                </c:pt>
                <c:pt idx="1215">
                  <c:v>5.9</c:v>
                </c:pt>
                <c:pt idx="1216">
                  <c:v>4</c:v>
                </c:pt>
                <c:pt idx="1217">
                  <c:v>6.2</c:v>
                </c:pt>
                <c:pt idx="1218">
                  <c:v>4.5999999999999996</c:v>
                </c:pt>
                <c:pt idx="1219">
                  <c:v>6.4</c:v>
                </c:pt>
                <c:pt idx="1220">
                  <c:v>5.9</c:v>
                </c:pt>
                <c:pt idx="1221">
                  <c:v>5.0999999999999996</c:v>
                </c:pt>
                <c:pt idx="1222">
                  <c:v>7.6</c:v>
                </c:pt>
                <c:pt idx="1223">
                  <c:v>4.2</c:v>
                </c:pt>
                <c:pt idx="1224">
                  <c:v>7.8</c:v>
                </c:pt>
                <c:pt idx="1225">
                  <c:v>5.8</c:v>
                </c:pt>
                <c:pt idx="1226">
                  <c:v>5.9</c:v>
                </c:pt>
                <c:pt idx="1227">
                  <c:v>8.4</c:v>
                </c:pt>
                <c:pt idx="1228">
                  <c:v>4.8</c:v>
                </c:pt>
                <c:pt idx="1229">
                  <c:v>6.2</c:v>
                </c:pt>
                <c:pt idx="1230">
                  <c:v>6.5</c:v>
                </c:pt>
                <c:pt idx="1231">
                  <c:v>6.3</c:v>
                </c:pt>
                <c:pt idx="1232">
                  <c:v>3.3</c:v>
                </c:pt>
                <c:pt idx="1233">
                  <c:v>5.9</c:v>
                </c:pt>
                <c:pt idx="1234">
                  <c:v>6</c:v>
                </c:pt>
                <c:pt idx="1235">
                  <c:v>5.8</c:v>
                </c:pt>
                <c:pt idx="1236">
                  <c:v>4.7</c:v>
                </c:pt>
                <c:pt idx="1237">
                  <c:v>4.0999999999999996</c:v>
                </c:pt>
                <c:pt idx="1238">
                  <c:v>6.8</c:v>
                </c:pt>
                <c:pt idx="1239">
                  <c:v>6.2</c:v>
                </c:pt>
                <c:pt idx="1240">
                  <c:v>4.5</c:v>
                </c:pt>
                <c:pt idx="1241">
                  <c:v>5.8</c:v>
                </c:pt>
                <c:pt idx="1242">
                  <c:v>7.3</c:v>
                </c:pt>
                <c:pt idx="1243">
                  <c:v>5.9</c:v>
                </c:pt>
                <c:pt idx="1244">
                  <c:v>4.4000000000000004</c:v>
                </c:pt>
                <c:pt idx="1245">
                  <c:v>5.8</c:v>
                </c:pt>
                <c:pt idx="1246">
                  <c:v>5.0999999999999996</c:v>
                </c:pt>
                <c:pt idx="1247">
                  <c:v>6.9</c:v>
                </c:pt>
                <c:pt idx="1248">
                  <c:v>6.2</c:v>
                </c:pt>
                <c:pt idx="1249">
                  <c:v>6.9</c:v>
                </c:pt>
                <c:pt idx="1250">
                  <c:v>7.3</c:v>
                </c:pt>
                <c:pt idx="1251">
                  <c:v>7.1</c:v>
                </c:pt>
                <c:pt idx="1252">
                  <c:v>6</c:v>
                </c:pt>
                <c:pt idx="1253">
                  <c:v>7</c:v>
                </c:pt>
                <c:pt idx="1254">
                  <c:v>7.6</c:v>
                </c:pt>
                <c:pt idx="1255">
                  <c:v>7.1</c:v>
                </c:pt>
                <c:pt idx="1256">
                  <c:v>6.7</c:v>
                </c:pt>
                <c:pt idx="1257">
                  <c:v>7</c:v>
                </c:pt>
                <c:pt idx="1258">
                  <c:v>8</c:v>
                </c:pt>
                <c:pt idx="1259">
                  <c:v>5.3</c:v>
                </c:pt>
                <c:pt idx="1260">
                  <c:v>4.9000000000000004</c:v>
                </c:pt>
                <c:pt idx="1261">
                  <c:v>6.4</c:v>
                </c:pt>
                <c:pt idx="1262">
                  <c:v>7.4</c:v>
                </c:pt>
                <c:pt idx="1263">
                  <c:v>6.1</c:v>
                </c:pt>
                <c:pt idx="1264">
                  <c:v>6.5</c:v>
                </c:pt>
                <c:pt idx="1265">
                  <c:v>5.7</c:v>
                </c:pt>
                <c:pt idx="1266">
                  <c:v>5.0999999999999996</c:v>
                </c:pt>
                <c:pt idx="1267">
                  <c:v>6.6</c:v>
                </c:pt>
                <c:pt idx="1268">
                  <c:v>6.5</c:v>
                </c:pt>
                <c:pt idx="1269">
                  <c:v>6.9</c:v>
                </c:pt>
                <c:pt idx="1270">
                  <c:v>7.6</c:v>
                </c:pt>
                <c:pt idx="1271">
                  <c:v>5.6</c:v>
                </c:pt>
                <c:pt idx="1272">
                  <c:v>6.2</c:v>
                </c:pt>
                <c:pt idx="1273">
                  <c:v>4.4000000000000004</c:v>
                </c:pt>
                <c:pt idx="1274">
                  <c:v>5.6</c:v>
                </c:pt>
                <c:pt idx="1275">
                  <c:v>5.5</c:v>
                </c:pt>
                <c:pt idx="1276">
                  <c:v>6.7</c:v>
                </c:pt>
                <c:pt idx="1277">
                  <c:v>6.1</c:v>
                </c:pt>
                <c:pt idx="1278">
                  <c:v>6.2</c:v>
                </c:pt>
                <c:pt idx="1279">
                  <c:v>7.3</c:v>
                </c:pt>
                <c:pt idx="1280">
                  <c:v>6.6</c:v>
                </c:pt>
                <c:pt idx="1281">
                  <c:v>8.1999999999999993</c:v>
                </c:pt>
                <c:pt idx="1282">
                  <c:v>6.4</c:v>
                </c:pt>
                <c:pt idx="1283">
                  <c:v>6.4</c:v>
                </c:pt>
                <c:pt idx="1284">
                  <c:v>5.2</c:v>
                </c:pt>
                <c:pt idx="1285">
                  <c:v>6.5</c:v>
                </c:pt>
                <c:pt idx="1286">
                  <c:v>7.1</c:v>
                </c:pt>
                <c:pt idx="1287">
                  <c:v>7.3</c:v>
                </c:pt>
                <c:pt idx="1288">
                  <c:v>5.2</c:v>
                </c:pt>
                <c:pt idx="1289">
                  <c:v>7.7</c:v>
                </c:pt>
                <c:pt idx="1290">
                  <c:v>7.6</c:v>
                </c:pt>
                <c:pt idx="1291">
                  <c:v>5.7</c:v>
                </c:pt>
                <c:pt idx="1292">
                  <c:v>7</c:v>
                </c:pt>
                <c:pt idx="1293">
                  <c:v>6</c:v>
                </c:pt>
                <c:pt idx="1294">
                  <c:v>8.1</c:v>
                </c:pt>
                <c:pt idx="1295">
                  <c:v>8</c:v>
                </c:pt>
                <c:pt idx="1296">
                  <c:v>5.6</c:v>
                </c:pt>
                <c:pt idx="1297">
                  <c:v>6.1</c:v>
                </c:pt>
                <c:pt idx="1298">
                  <c:v>6.9</c:v>
                </c:pt>
                <c:pt idx="1299">
                  <c:v>5.2</c:v>
                </c:pt>
                <c:pt idx="1300">
                  <c:v>7</c:v>
                </c:pt>
                <c:pt idx="1301">
                  <c:v>6.3</c:v>
                </c:pt>
                <c:pt idx="1302">
                  <c:v>7</c:v>
                </c:pt>
                <c:pt idx="1303">
                  <c:v>6.9</c:v>
                </c:pt>
                <c:pt idx="1304">
                  <c:v>6.2</c:v>
                </c:pt>
                <c:pt idx="1305">
                  <c:v>6.4</c:v>
                </c:pt>
                <c:pt idx="1306">
                  <c:v>6.4</c:v>
                </c:pt>
                <c:pt idx="1307">
                  <c:v>5.7</c:v>
                </c:pt>
                <c:pt idx="1308">
                  <c:v>6.1</c:v>
                </c:pt>
                <c:pt idx="1309">
                  <c:v>5.4</c:v>
                </c:pt>
                <c:pt idx="1310">
                  <c:v>6.7</c:v>
                </c:pt>
                <c:pt idx="1311">
                  <c:v>6.8</c:v>
                </c:pt>
                <c:pt idx="1312">
                  <c:v>6</c:v>
                </c:pt>
                <c:pt idx="1313">
                  <c:v>7.8</c:v>
                </c:pt>
                <c:pt idx="1314">
                  <c:v>5.3</c:v>
                </c:pt>
                <c:pt idx="1315">
                  <c:v>4.5</c:v>
                </c:pt>
                <c:pt idx="1316">
                  <c:v>5.4</c:v>
                </c:pt>
                <c:pt idx="1317">
                  <c:v>7.8</c:v>
                </c:pt>
                <c:pt idx="1318">
                  <c:v>7.2</c:v>
                </c:pt>
                <c:pt idx="1319">
                  <c:v>6.6</c:v>
                </c:pt>
                <c:pt idx="1320">
                  <c:v>7.6</c:v>
                </c:pt>
                <c:pt idx="1321">
                  <c:v>5.9</c:v>
                </c:pt>
                <c:pt idx="1322">
                  <c:v>6.7</c:v>
                </c:pt>
                <c:pt idx="1323">
                  <c:v>7.7</c:v>
                </c:pt>
                <c:pt idx="1324">
                  <c:v>5.4</c:v>
                </c:pt>
                <c:pt idx="1325">
                  <c:v>6.9</c:v>
                </c:pt>
                <c:pt idx="1326">
                  <c:v>7.7</c:v>
                </c:pt>
                <c:pt idx="1327">
                  <c:v>6.8</c:v>
                </c:pt>
                <c:pt idx="1328">
                  <c:v>6.4</c:v>
                </c:pt>
                <c:pt idx="1329">
                  <c:v>5.7</c:v>
                </c:pt>
                <c:pt idx="1330">
                  <c:v>7.3</c:v>
                </c:pt>
                <c:pt idx="1331">
                  <c:v>6.8</c:v>
                </c:pt>
                <c:pt idx="1332">
                  <c:v>6.3</c:v>
                </c:pt>
                <c:pt idx="1333">
                  <c:v>5.9</c:v>
                </c:pt>
                <c:pt idx="1334">
                  <c:v>7.4</c:v>
                </c:pt>
                <c:pt idx="1335">
                  <c:v>8.3000000000000007</c:v>
                </c:pt>
                <c:pt idx="1336">
                  <c:v>6.2</c:v>
                </c:pt>
                <c:pt idx="1337">
                  <c:v>6.3</c:v>
                </c:pt>
                <c:pt idx="1338">
                  <c:v>5.8</c:v>
                </c:pt>
                <c:pt idx="1339">
                  <c:v>7.5</c:v>
                </c:pt>
                <c:pt idx="1340">
                  <c:v>6.3</c:v>
                </c:pt>
                <c:pt idx="1341">
                  <c:v>6.4</c:v>
                </c:pt>
                <c:pt idx="1342">
                  <c:v>7.2</c:v>
                </c:pt>
                <c:pt idx="1343">
                  <c:v>6.3</c:v>
                </c:pt>
                <c:pt idx="1344">
                  <c:v>6.9</c:v>
                </c:pt>
                <c:pt idx="1345">
                  <c:v>6.6</c:v>
                </c:pt>
                <c:pt idx="1346">
                  <c:v>6</c:v>
                </c:pt>
                <c:pt idx="1347">
                  <c:v>7.5</c:v>
                </c:pt>
                <c:pt idx="1348">
                  <c:v>7.7</c:v>
                </c:pt>
                <c:pt idx="1349">
                  <c:v>6.2</c:v>
                </c:pt>
                <c:pt idx="1350">
                  <c:v>5.4</c:v>
                </c:pt>
                <c:pt idx="1351">
                  <c:v>6.6</c:v>
                </c:pt>
                <c:pt idx="1352">
                  <c:v>5.3</c:v>
                </c:pt>
                <c:pt idx="1353">
                  <c:v>5.6</c:v>
                </c:pt>
                <c:pt idx="1354">
                  <c:v>5.9</c:v>
                </c:pt>
                <c:pt idx="1355">
                  <c:v>7.8</c:v>
                </c:pt>
                <c:pt idx="1356">
                  <c:v>6.7</c:v>
                </c:pt>
                <c:pt idx="1357">
                  <c:v>7.4</c:v>
                </c:pt>
                <c:pt idx="1358">
                  <c:v>6.2</c:v>
                </c:pt>
                <c:pt idx="1359">
                  <c:v>5.4</c:v>
                </c:pt>
                <c:pt idx="1360">
                  <c:v>6.7</c:v>
                </c:pt>
                <c:pt idx="1361">
                  <c:v>5.3</c:v>
                </c:pt>
                <c:pt idx="1362">
                  <c:v>5.9</c:v>
                </c:pt>
                <c:pt idx="1363">
                  <c:v>4.8</c:v>
                </c:pt>
                <c:pt idx="1364">
                  <c:v>3.8</c:v>
                </c:pt>
                <c:pt idx="1365">
                  <c:v>8.5</c:v>
                </c:pt>
                <c:pt idx="1366">
                  <c:v>6.8</c:v>
                </c:pt>
                <c:pt idx="1367">
                  <c:v>6.8</c:v>
                </c:pt>
                <c:pt idx="1368">
                  <c:v>5.3</c:v>
                </c:pt>
                <c:pt idx="1369">
                  <c:v>7.3</c:v>
                </c:pt>
                <c:pt idx="1370">
                  <c:v>6.6</c:v>
                </c:pt>
                <c:pt idx="1371">
                  <c:v>6.2</c:v>
                </c:pt>
                <c:pt idx="1372">
                  <c:v>5.2</c:v>
                </c:pt>
                <c:pt idx="1373">
                  <c:v>6.2</c:v>
                </c:pt>
                <c:pt idx="1374">
                  <c:v>6.2</c:v>
                </c:pt>
                <c:pt idx="1375">
                  <c:v>6.6</c:v>
                </c:pt>
                <c:pt idx="1376">
                  <c:v>6.2</c:v>
                </c:pt>
                <c:pt idx="1377">
                  <c:v>5.0999999999999996</c:v>
                </c:pt>
                <c:pt idx="1378">
                  <c:v>6.6</c:v>
                </c:pt>
                <c:pt idx="1379">
                  <c:v>6.1</c:v>
                </c:pt>
                <c:pt idx="1380">
                  <c:v>6.6</c:v>
                </c:pt>
                <c:pt idx="1381">
                  <c:v>5.9</c:v>
                </c:pt>
                <c:pt idx="1382">
                  <c:v>6.3</c:v>
                </c:pt>
                <c:pt idx="1383">
                  <c:v>7.1</c:v>
                </c:pt>
                <c:pt idx="1384">
                  <c:v>5</c:v>
                </c:pt>
                <c:pt idx="1385">
                  <c:v>5.6</c:v>
                </c:pt>
                <c:pt idx="1386">
                  <c:v>7.4</c:v>
                </c:pt>
                <c:pt idx="1387">
                  <c:v>4.5</c:v>
                </c:pt>
                <c:pt idx="1388">
                  <c:v>6.2</c:v>
                </c:pt>
                <c:pt idx="1389">
                  <c:v>5</c:v>
                </c:pt>
                <c:pt idx="1390">
                  <c:v>6.5</c:v>
                </c:pt>
                <c:pt idx="1391">
                  <c:v>5.0999999999999996</c:v>
                </c:pt>
                <c:pt idx="1392">
                  <c:v>6.5</c:v>
                </c:pt>
                <c:pt idx="1393">
                  <c:v>6.2</c:v>
                </c:pt>
                <c:pt idx="1394">
                  <c:v>6.3</c:v>
                </c:pt>
                <c:pt idx="1395">
                  <c:v>3.8</c:v>
                </c:pt>
                <c:pt idx="1396">
                  <c:v>6.2</c:v>
                </c:pt>
                <c:pt idx="1397">
                  <c:v>5.7</c:v>
                </c:pt>
                <c:pt idx="1398">
                  <c:v>6.7</c:v>
                </c:pt>
                <c:pt idx="1399">
                  <c:v>6.8</c:v>
                </c:pt>
                <c:pt idx="1400">
                  <c:v>6</c:v>
                </c:pt>
                <c:pt idx="1401">
                  <c:v>7.3</c:v>
                </c:pt>
                <c:pt idx="1402">
                  <c:v>5.5</c:v>
                </c:pt>
                <c:pt idx="1403">
                  <c:v>6.7</c:v>
                </c:pt>
                <c:pt idx="1404">
                  <c:v>4.8</c:v>
                </c:pt>
                <c:pt idx="1405">
                  <c:v>5.7</c:v>
                </c:pt>
                <c:pt idx="1406">
                  <c:v>5.0999999999999996</c:v>
                </c:pt>
                <c:pt idx="1407">
                  <c:v>6</c:v>
                </c:pt>
                <c:pt idx="1408">
                  <c:v>4.2</c:v>
                </c:pt>
                <c:pt idx="1409">
                  <c:v>7.4</c:v>
                </c:pt>
                <c:pt idx="1410">
                  <c:v>4.5999999999999996</c:v>
                </c:pt>
                <c:pt idx="1411">
                  <c:v>6.9</c:v>
                </c:pt>
                <c:pt idx="1412">
                  <c:v>6.9</c:v>
                </c:pt>
                <c:pt idx="1413">
                  <c:v>8</c:v>
                </c:pt>
                <c:pt idx="1414">
                  <c:v>6.4</c:v>
                </c:pt>
                <c:pt idx="1415">
                  <c:v>6.3</c:v>
                </c:pt>
                <c:pt idx="1416">
                  <c:v>6.8</c:v>
                </c:pt>
                <c:pt idx="1417">
                  <c:v>6.8</c:v>
                </c:pt>
                <c:pt idx="1418">
                  <c:v>5.4</c:v>
                </c:pt>
                <c:pt idx="1419">
                  <c:v>7.2</c:v>
                </c:pt>
                <c:pt idx="1420">
                  <c:v>7.3</c:v>
                </c:pt>
                <c:pt idx="1421">
                  <c:v>5.2</c:v>
                </c:pt>
                <c:pt idx="1422">
                  <c:v>5.5</c:v>
                </c:pt>
                <c:pt idx="1423">
                  <c:v>7.7</c:v>
                </c:pt>
                <c:pt idx="1424">
                  <c:v>7.1</c:v>
                </c:pt>
                <c:pt idx="1425">
                  <c:v>5.3</c:v>
                </c:pt>
                <c:pt idx="1426">
                  <c:v>5.6</c:v>
                </c:pt>
                <c:pt idx="1427">
                  <c:v>5.7</c:v>
                </c:pt>
                <c:pt idx="1428">
                  <c:v>7.1</c:v>
                </c:pt>
                <c:pt idx="1429">
                  <c:v>7.6</c:v>
                </c:pt>
                <c:pt idx="1430">
                  <c:v>5.5</c:v>
                </c:pt>
                <c:pt idx="1431">
                  <c:v>5.0999999999999996</c:v>
                </c:pt>
                <c:pt idx="1432">
                  <c:v>4.9000000000000004</c:v>
                </c:pt>
                <c:pt idx="1433">
                  <c:v>6.5</c:v>
                </c:pt>
                <c:pt idx="1434">
                  <c:v>5.6</c:v>
                </c:pt>
                <c:pt idx="1435">
                  <c:v>5.3</c:v>
                </c:pt>
                <c:pt idx="1436">
                  <c:v>6.5</c:v>
                </c:pt>
                <c:pt idx="1437">
                  <c:v>6.8</c:v>
                </c:pt>
                <c:pt idx="1438">
                  <c:v>6.5</c:v>
                </c:pt>
                <c:pt idx="1439">
                  <c:v>6</c:v>
                </c:pt>
                <c:pt idx="1440">
                  <c:v>8.4</c:v>
                </c:pt>
                <c:pt idx="1441">
                  <c:v>6</c:v>
                </c:pt>
                <c:pt idx="1442">
                  <c:v>7.6</c:v>
                </c:pt>
                <c:pt idx="1443">
                  <c:v>6.9</c:v>
                </c:pt>
                <c:pt idx="1444">
                  <c:v>6.4</c:v>
                </c:pt>
                <c:pt idx="1445">
                  <c:v>5.0999999999999996</c:v>
                </c:pt>
                <c:pt idx="1446">
                  <c:v>7</c:v>
                </c:pt>
                <c:pt idx="1447">
                  <c:v>5.7</c:v>
                </c:pt>
                <c:pt idx="1448">
                  <c:v>6.8</c:v>
                </c:pt>
                <c:pt idx="1449">
                  <c:v>6.7</c:v>
                </c:pt>
                <c:pt idx="1450">
                  <c:v>6.2</c:v>
                </c:pt>
                <c:pt idx="1451">
                  <c:v>7.2</c:v>
                </c:pt>
                <c:pt idx="1452">
                  <c:v>6.2</c:v>
                </c:pt>
                <c:pt idx="1453">
                  <c:v>5.6</c:v>
                </c:pt>
                <c:pt idx="1454">
                  <c:v>4.4000000000000004</c:v>
                </c:pt>
                <c:pt idx="1455">
                  <c:v>7.5</c:v>
                </c:pt>
                <c:pt idx="1456">
                  <c:v>7.1</c:v>
                </c:pt>
                <c:pt idx="1457">
                  <c:v>6.4</c:v>
                </c:pt>
                <c:pt idx="1458">
                  <c:v>7.1</c:v>
                </c:pt>
                <c:pt idx="1459">
                  <c:v>6.9</c:v>
                </c:pt>
                <c:pt idx="1460">
                  <c:v>7.5</c:v>
                </c:pt>
                <c:pt idx="1461">
                  <c:v>6.3</c:v>
                </c:pt>
                <c:pt idx="1462">
                  <c:v>6.4</c:v>
                </c:pt>
                <c:pt idx="1463">
                  <c:v>5.9</c:v>
                </c:pt>
                <c:pt idx="1464">
                  <c:v>6.8</c:v>
                </c:pt>
                <c:pt idx="1465">
                  <c:v>6.3</c:v>
                </c:pt>
                <c:pt idx="1466">
                  <c:v>3.6</c:v>
                </c:pt>
                <c:pt idx="1467">
                  <c:v>5.3</c:v>
                </c:pt>
                <c:pt idx="1468">
                  <c:v>5.9</c:v>
                </c:pt>
                <c:pt idx="1469">
                  <c:v>6.9</c:v>
                </c:pt>
                <c:pt idx="1470">
                  <c:v>6.9</c:v>
                </c:pt>
                <c:pt idx="1471">
                  <c:v>6.1</c:v>
                </c:pt>
                <c:pt idx="1472">
                  <c:v>8.5</c:v>
                </c:pt>
                <c:pt idx="1473">
                  <c:v>6.3</c:v>
                </c:pt>
                <c:pt idx="1474">
                  <c:v>7.3</c:v>
                </c:pt>
                <c:pt idx="1475">
                  <c:v>6.3</c:v>
                </c:pt>
                <c:pt idx="1476">
                  <c:v>7.2</c:v>
                </c:pt>
                <c:pt idx="1477">
                  <c:v>7.3</c:v>
                </c:pt>
                <c:pt idx="1478">
                  <c:v>6.3</c:v>
                </c:pt>
                <c:pt idx="1479">
                  <c:v>8.1</c:v>
                </c:pt>
                <c:pt idx="1480">
                  <c:v>6.9</c:v>
                </c:pt>
                <c:pt idx="1481">
                  <c:v>6.3</c:v>
                </c:pt>
                <c:pt idx="1482">
                  <c:v>7.3</c:v>
                </c:pt>
                <c:pt idx="1483">
                  <c:v>5.5</c:v>
                </c:pt>
                <c:pt idx="1484">
                  <c:v>6.1</c:v>
                </c:pt>
                <c:pt idx="1485">
                  <c:v>6.9</c:v>
                </c:pt>
                <c:pt idx="1486">
                  <c:v>7.2</c:v>
                </c:pt>
                <c:pt idx="1487">
                  <c:v>6.4</c:v>
                </c:pt>
                <c:pt idx="1488">
                  <c:v>6.4</c:v>
                </c:pt>
                <c:pt idx="1489">
                  <c:v>8.3000000000000007</c:v>
                </c:pt>
                <c:pt idx="1490">
                  <c:v>7.2</c:v>
                </c:pt>
                <c:pt idx="1491">
                  <c:v>6.8</c:v>
                </c:pt>
                <c:pt idx="1492">
                  <c:v>6.5</c:v>
                </c:pt>
                <c:pt idx="1493">
                  <c:v>7.8</c:v>
                </c:pt>
                <c:pt idx="1494">
                  <c:v>7.6</c:v>
                </c:pt>
                <c:pt idx="1495">
                  <c:v>7.2</c:v>
                </c:pt>
                <c:pt idx="1496">
                  <c:v>6.7</c:v>
                </c:pt>
                <c:pt idx="1497">
                  <c:v>6.8</c:v>
                </c:pt>
                <c:pt idx="1498">
                  <c:v>6.3</c:v>
                </c:pt>
                <c:pt idx="1499">
                  <c:v>6.2</c:v>
                </c:pt>
                <c:pt idx="1500">
                  <c:v>6.2</c:v>
                </c:pt>
                <c:pt idx="1501">
                  <c:v>8.6</c:v>
                </c:pt>
                <c:pt idx="1502">
                  <c:v>8</c:v>
                </c:pt>
                <c:pt idx="1503">
                  <c:v>7</c:v>
                </c:pt>
                <c:pt idx="1504">
                  <c:v>8</c:v>
                </c:pt>
                <c:pt idx="1505">
                  <c:v>8.1</c:v>
                </c:pt>
                <c:pt idx="1506">
                  <c:v>6.7</c:v>
                </c:pt>
                <c:pt idx="1507">
                  <c:v>7.9</c:v>
                </c:pt>
                <c:pt idx="1508">
                  <c:v>6.1</c:v>
                </c:pt>
                <c:pt idx="1509">
                  <c:v>4.2</c:v>
                </c:pt>
                <c:pt idx="1510">
                  <c:v>6.1</c:v>
                </c:pt>
                <c:pt idx="1511">
                  <c:v>6.6</c:v>
                </c:pt>
                <c:pt idx="1512">
                  <c:v>7.5</c:v>
                </c:pt>
                <c:pt idx="1513">
                  <c:v>7.4</c:v>
                </c:pt>
                <c:pt idx="1514">
                  <c:v>7.2</c:v>
                </c:pt>
                <c:pt idx="1515">
                  <c:v>6.9</c:v>
                </c:pt>
                <c:pt idx="1516">
                  <c:v>7.4</c:v>
                </c:pt>
                <c:pt idx="1517">
                  <c:v>5.4</c:v>
                </c:pt>
                <c:pt idx="1518">
                  <c:v>6.8</c:v>
                </c:pt>
                <c:pt idx="1519">
                  <c:v>6.3</c:v>
                </c:pt>
                <c:pt idx="1520">
                  <c:v>7.2</c:v>
                </c:pt>
                <c:pt idx="1521">
                  <c:v>6.9</c:v>
                </c:pt>
                <c:pt idx="1522">
                  <c:v>6</c:v>
                </c:pt>
                <c:pt idx="1523">
                  <c:v>5.9</c:v>
                </c:pt>
                <c:pt idx="1524">
                  <c:v>5.4</c:v>
                </c:pt>
                <c:pt idx="1525">
                  <c:v>5.9</c:v>
                </c:pt>
                <c:pt idx="1526">
                  <c:v>6.1</c:v>
                </c:pt>
                <c:pt idx="1527">
                  <c:v>7.7</c:v>
                </c:pt>
                <c:pt idx="1528">
                  <c:v>5.8</c:v>
                </c:pt>
                <c:pt idx="1529">
                  <c:v>7.6</c:v>
                </c:pt>
                <c:pt idx="1530">
                  <c:v>6.1</c:v>
                </c:pt>
                <c:pt idx="1531">
                  <c:v>5.4</c:v>
                </c:pt>
                <c:pt idx="1532">
                  <c:v>5.0999999999999996</c:v>
                </c:pt>
                <c:pt idx="1533">
                  <c:v>6.4</c:v>
                </c:pt>
                <c:pt idx="1534">
                  <c:v>6.3</c:v>
                </c:pt>
                <c:pt idx="1535">
                  <c:v>7.5</c:v>
                </c:pt>
                <c:pt idx="1536">
                  <c:v>7.1</c:v>
                </c:pt>
                <c:pt idx="1537">
                  <c:v>7.8</c:v>
                </c:pt>
                <c:pt idx="1538">
                  <c:v>6.5</c:v>
                </c:pt>
                <c:pt idx="1539">
                  <c:v>6.6</c:v>
                </c:pt>
                <c:pt idx="1540">
                  <c:v>7.4</c:v>
                </c:pt>
                <c:pt idx="1541">
                  <c:v>7.6</c:v>
                </c:pt>
                <c:pt idx="1542">
                  <c:v>7.5</c:v>
                </c:pt>
                <c:pt idx="1543">
                  <c:v>6.6</c:v>
                </c:pt>
                <c:pt idx="1544">
                  <c:v>7.2</c:v>
                </c:pt>
                <c:pt idx="1545">
                  <c:v>7.6</c:v>
                </c:pt>
                <c:pt idx="1546">
                  <c:v>6.2</c:v>
                </c:pt>
                <c:pt idx="1547">
                  <c:v>5.6</c:v>
                </c:pt>
                <c:pt idx="1548">
                  <c:v>7.6</c:v>
                </c:pt>
                <c:pt idx="1549">
                  <c:v>6.6</c:v>
                </c:pt>
                <c:pt idx="1550">
                  <c:v>7</c:v>
                </c:pt>
                <c:pt idx="1551">
                  <c:v>2.7</c:v>
                </c:pt>
                <c:pt idx="1552">
                  <c:v>7.6</c:v>
                </c:pt>
                <c:pt idx="1553">
                  <c:v>6.6</c:v>
                </c:pt>
                <c:pt idx="1554">
                  <c:v>6.9</c:v>
                </c:pt>
                <c:pt idx="1555">
                  <c:v>6.8</c:v>
                </c:pt>
                <c:pt idx="1556">
                  <c:v>3.7</c:v>
                </c:pt>
                <c:pt idx="1557">
                  <c:v>6.1</c:v>
                </c:pt>
                <c:pt idx="1558">
                  <c:v>5.9</c:v>
                </c:pt>
                <c:pt idx="1559">
                  <c:v>6.7</c:v>
                </c:pt>
                <c:pt idx="1560">
                  <c:v>6.9</c:v>
                </c:pt>
                <c:pt idx="1561">
                  <c:v>5.5</c:v>
                </c:pt>
                <c:pt idx="1562">
                  <c:v>7.1</c:v>
                </c:pt>
                <c:pt idx="1563">
                  <c:v>7.1</c:v>
                </c:pt>
                <c:pt idx="1564">
                  <c:v>7.3</c:v>
                </c:pt>
                <c:pt idx="1565">
                  <c:v>3.4</c:v>
                </c:pt>
                <c:pt idx="1566">
                  <c:v>6.8</c:v>
                </c:pt>
                <c:pt idx="1567">
                  <c:v>6.9</c:v>
                </c:pt>
                <c:pt idx="1568">
                  <c:v>7</c:v>
                </c:pt>
                <c:pt idx="1569">
                  <c:v>5.5</c:v>
                </c:pt>
                <c:pt idx="1570">
                  <c:v>5.0999999999999996</c:v>
                </c:pt>
                <c:pt idx="1571">
                  <c:v>6.2</c:v>
                </c:pt>
                <c:pt idx="1572">
                  <c:v>5.9</c:v>
                </c:pt>
                <c:pt idx="1573">
                  <c:v>5.2</c:v>
                </c:pt>
                <c:pt idx="1574">
                  <c:v>6.2</c:v>
                </c:pt>
                <c:pt idx="1575">
                  <c:v>5.5</c:v>
                </c:pt>
                <c:pt idx="1576">
                  <c:v>7.4</c:v>
                </c:pt>
                <c:pt idx="1577">
                  <c:v>4.4000000000000004</c:v>
                </c:pt>
                <c:pt idx="1578">
                  <c:v>6.3</c:v>
                </c:pt>
                <c:pt idx="1579">
                  <c:v>6.1</c:v>
                </c:pt>
                <c:pt idx="1580">
                  <c:v>5.3</c:v>
                </c:pt>
                <c:pt idx="1581">
                  <c:v>5.4</c:v>
                </c:pt>
                <c:pt idx="1582">
                  <c:v>6.7</c:v>
                </c:pt>
                <c:pt idx="1583">
                  <c:v>5.9</c:v>
                </c:pt>
                <c:pt idx="1584">
                  <c:v>7.3</c:v>
                </c:pt>
                <c:pt idx="1585">
                  <c:v>5.5</c:v>
                </c:pt>
                <c:pt idx="1586">
                  <c:v>5.8</c:v>
                </c:pt>
                <c:pt idx="1587">
                  <c:v>4.5999999999999996</c:v>
                </c:pt>
                <c:pt idx="1588">
                  <c:v>6.7</c:v>
                </c:pt>
                <c:pt idx="1589">
                  <c:v>5.0999999999999996</c:v>
                </c:pt>
                <c:pt idx="1590">
                  <c:v>5.6</c:v>
                </c:pt>
                <c:pt idx="1591">
                  <c:v>7</c:v>
                </c:pt>
                <c:pt idx="1592">
                  <c:v>6.4</c:v>
                </c:pt>
                <c:pt idx="1593">
                  <c:v>6.7</c:v>
                </c:pt>
                <c:pt idx="1594">
                  <c:v>4.0999999999999996</c:v>
                </c:pt>
                <c:pt idx="1595">
                  <c:v>5.5</c:v>
                </c:pt>
                <c:pt idx="1596">
                  <c:v>2.7</c:v>
                </c:pt>
                <c:pt idx="1597">
                  <c:v>6.4</c:v>
                </c:pt>
                <c:pt idx="1598">
                  <c:v>4.8</c:v>
                </c:pt>
                <c:pt idx="1599">
                  <c:v>6.1</c:v>
                </c:pt>
                <c:pt idx="1600">
                  <c:v>4.8</c:v>
                </c:pt>
                <c:pt idx="1601">
                  <c:v>7</c:v>
                </c:pt>
                <c:pt idx="1602">
                  <c:v>6.8</c:v>
                </c:pt>
                <c:pt idx="1603">
                  <c:v>5.6</c:v>
                </c:pt>
                <c:pt idx="1604">
                  <c:v>6.1</c:v>
                </c:pt>
                <c:pt idx="1605">
                  <c:v>7.9</c:v>
                </c:pt>
                <c:pt idx="1606">
                  <c:v>8.4</c:v>
                </c:pt>
                <c:pt idx="1607">
                  <c:v>6.5</c:v>
                </c:pt>
                <c:pt idx="1608">
                  <c:v>7.1</c:v>
                </c:pt>
                <c:pt idx="1609">
                  <c:v>6.6</c:v>
                </c:pt>
                <c:pt idx="1610">
                  <c:v>7</c:v>
                </c:pt>
                <c:pt idx="1611">
                  <c:v>5.6</c:v>
                </c:pt>
                <c:pt idx="1612">
                  <c:v>4.8</c:v>
                </c:pt>
                <c:pt idx="1613">
                  <c:v>7.5</c:v>
                </c:pt>
                <c:pt idx="1614">
                  <c:v>6</c:v>
                </c:pt>
                <c:pt idx="1615">
                  <c:v>6.8</c:v>
                </c:pt>
                <c:pt idx="1616">
                  <c:v>6.5</c:v>
                </c:pt>
                <c:pt idx="1617">
                  <c:v>7.9</c:v>
                </c:pt>
                <c:pt idx="1618">
                  <c:v>6.4</c:v>
                </c:pt>
                <c:pt idx="1619">
                  <c:v>5.8</c:v>
                </c:pt>
                <c:pt idx="1620">
                  <c:v>7.7</c:v>
                </c:pt>
                <c:pt idx="1621">
                  <c:v>5.3</c:v>
                </c:pt>
                <c:pt idx="1622">
                  <c:v>5.3</c:v>
                </c:pt>
                <c:pt idx="1623">
                  <c:v>7.5</c:v>
                </c:pt>
                <c:pt idx="1624">
                  <c:v>6.9</c:v>
                </c:pt>
                <c:pt idx="1625">
                  <c:v>4.9000000000000004</c:v>
                </c:pt>
                <c:pt idx="1626">
                  <c:v>7.1</c:v>
                </c:pt>
                <c:pt idx="1627">
                  <c:v>8</c:v>
                </c:pt>
                <c:pt idx="1628">
                  <c:v>7.9</c:v>
                </c:pt>
                <c:pt idx="1629">
                  <c:v>7.6</c:v>
                </c:pt>
                <c:pt idx="1630">
                  <c:v>5.9</c:v>
                </c:pt>
                <c:pt idx="1631">
                  <c:v>6.3</c:v>
                </c:pt>
                <c:pt idx="1632">
                  <c:v>6.4</c:v>
                </c:pt>
                <c:pt idx="1633">
                  <c:v>8.1999999999999993</c:v>
                </c:pt>
                <c:pt idx="1634">
                  <c:v>6.9</c:v>
                </c:pt>
                <c:pt idx="1635">
                  <c:v>7.8</c:v>
                </c:pt>
                <c:pt idx="1636">
                  <c:v>6.7</c:v>
                </c:pt>
                <c:pt idx="1637">
                  <c:v>7.5</c:v>
                </c:pt>
                <c:pt idx="1638">
                  <c:v>7.4</c:v>
                </c:pt>
                <c:pt idx="1639">
                  <c:v>5.2</c:v>
                </c:pt>
                <c:pt idx="1640">
                  <c:v>7.6</c:v>
                </c:pt>
                <c:pt idx="1641">
                  <c:v>7.3</c:v>
                </c:pt>
                <c:pt idx="1642">
                  <c:v>6.6</c:v>
                </c:pt>
                <c:pt idx="1643">
                  <c:v>6.8</c:v>
                </c:pt>
                <c:pt idx="1644">
                  <c:v>6.9</c:v>
                </c:pt>
                <c:pt idx="1645">
                  <c:v>5.8</c:v>
                </c:pt>
                <c:pt idx="1646">
                  <c:v>6.6</c:v>
                </c:pt>
                <c:pt idx="1647">
                  <c:v>6.7</c:v>
                </c:pt>
                <c:pt idx="1648">
                  <c:v>6.7</c:v>
                </c:pt>
                <c:pt idx="1649">
                  <c:v>6.3</c:v>
                </c:pt>
                <c:pt idx="1650">
                  <c:v>7.7</c:v>
                </c:pt>
                <c:pt idx="1651">
                  <c:v>6.1</c:v>
                </c:pt>
                <c:pt idx="1652">
                  <c:v>4.9000000000000004</c:v>
                </c:pt>
                <c:pt idx="1653">
                  <c:v>6.2</c:v>
                </c:pt>
                <c:pt idx="1654">
                  <c:v>7.8</c:v>
                </c:pt>
                <c:pt idx="1655">
                  <c:v>8.1999999999999993</c:v>
                </c:pt>
                <c:pt idx="1656">
                  <c:v>6.9</c:v>
                </c:pt>
                <c:pt idx="1657">
                  <c:v>6.2</c:v>
                </c:pt>
                <c:pt idx="1658">
                  <c:v>6.9</c:v>
                </c:pt>
                <c:pt idx="1659">
                  <c:v>4.8</c:v>
                </c:pt>
                <c:pt idx="1660">
                  <c:v>5.3</c:v>
                </c:pt>
                <c:pt idx="1661">
                  <c:v>6.7</c:v>
                </c:pt>
                <c:pt idx="1662">
                  <c:v>5.4</c:v>
                </c:pt>
                <c:pt idx="1663">
                  <c:v>5.4</c:v>
                </c:pt>
                <c:pt idx="1664">
                  <c:v>4.9000000000000004</c:v>
                </c:pt>
                <c:pt idx="1665">
                  <c:v>6.1</c:v>
                </c:pt>
                <c:pt idx="1666">
                  <c:v>5.8</c:v>
                </c:pt>
                <c:pt idx="1667">
                  <c:v>7</c:v>
                </c:pt>
                <c:pt idx="1668">
                  <c:v>6.5</c:v>
                </c:pt>
                <c:pt idx="1669">
                  <c:v>6.6</c:v>
                </c:pt>
                <c:pt idx="1670">
                  <c:v>5.7</c:v>
                </c:pt>
                <c:pt idx="1671">
                  <c:v>6.6</c:v>
                </c:pt>
                <c:pt idx="1672">
                  <c:v>7</c:v>
                </c:pt>
                <c:pt idx="1673">
                  <c:v>7.4</c:v>
                </c:pt>
                <c:pt idx="1674">
                  <c:v>5.3</c:v>
                </c:pt>
                <c:pt idx="1675">
                  <c:v>7.4</c:v>
                </c:pt>
                <c:pt idx="1676">
                  <c:v>7.4</c:v>
                </c:pt>
                <c:pt idx="1677">
                  <c:v>6.8</c:v>
                </c:pt>
                <c:pt idx="1678">
                  <c:v>7.2</c:v>
                </c:pt>
                <c:pt idx="1679">
                  <c:v>6</c:v>
                </c:pt>
                <c:pt idx="1680">
                  <c:v>7.8</c:v>
                </c:pt>
                <c:pt idx="1681">
                  <c:v>6.6</c:v>
                </c:pt>
                <c:pt idx="1682">
                  <c:v>7.9</c:v>
                </c:pt>
                <c:pt idx="1683">
                  <c:v>5.7</c:v>
                </c:pt>
                <c:pt idx="1684">
                  <c:v>7.1</c:v>
                </c:pt>
                <c:pt idx="1685">
                  <c:v>5.6</c:v>
                </c:pt>
                <c:pt idx="1686">
                  <c:v>7.8</c:v>
                </c:pt>
                <c:pt idx="1687">
                  <c:v>7.9</c:v>
                </c:pt>
                <c:pt idx="1688">
                  <c:v>6.9</c:v>
                </c:pt>
                <c:pt idx="1689">
                  <c:v>7.7</c:v>
                </c:pt>
                <c:pt idx="1690">
                  <c:v>6.9</c:v>
                </c:pt>
                <c:pt idx="1691">
                  <c:v>6</c:v>
                </c:pt>
                <c:pt idx="1692">
                  <c:v>6.2</c:v>
                </c:pt>
                <c:pt idx="1693">
                  <c:v>5.9</c:v>
                </c:pt>
                <c:pt idx="1694">
                  <c:v>6.8</c:v>
                </c:pt>
                <c:pt idx="1695">
                  <c:v>3.6</c:v>
                </c:pt>
                <c:pt idx="1696">
                  <c:v>6.7</c:v>
                </c:pt>
                <c:pt idx="1697">
                  <c:v>6.3</c:v>
                </c:pt>
                <c:pt idx="1698">
                  <c:v>6.4</c:v>
                </c:pt>
                <c:pt idx="1699">
                  <c:v>6.4</c:v>
                </c:pt>
                <c:pt idx="1700">
                  <c:v>5.7</c:v>
                </c:pt>
                <c:pt idx="1701">
                  <c:v>6.2</c:v>
                </c:pt>
                <c:pt idx="1702">
                  <c:v>5.2</c:v>
                </c:pt>
                <c:pt idx="1703">
                  <c:v>6.1</c:v>
                </c:pt>
                <c:pt idx="1704">
                  <c:v>7.1</c:v>
                </c:pt>
                <c:pt idx="1705">
                  <c:v>7.2</c:v>
                </c:pt>
                <c:pt idx="1706">
                  <c:v>6.5</c:v>
                </c:pt>
                <c:pt idx="1707">
                  <c:v>6</c:v>
                </c:pt>
                <c:pt idx="1708">
                  <c:v>7</c:v>
                </c:pt>
                <c:pt idx="1709">
                  <c:v>7</c:v>
                </c:pt>
                <c:pt idx="1710">
                  <c:v>7.5</c:v>
                </c:pt>
                <c:pt idx="1711">
                  <c:v>6.6</c:v>
                </c:pt>
                <c:pt idx="1712">
                  <c:v>7.4</c:v>
                </c:pt>
                <c:pt idx="1713">
                  <c:v>6.5</c:v>
                </c:pt>
                <c:pt idx="1714">
                  <c:v>6.2</c:v>
                </c:pt>
                <c:pt idx="1715">
                  <c:v>7.8</c:v>
                </c:pt>
                <c:pt idx="1716">
                  <c:v>5.2</c:v>
                </c:pt>
                <c:pt idx="1717">
                  <c:v>6.5</c:v>
                </c:pt>
                <c:pt idx="1718">
                  <c:v>6.5</c:v>
                </c:pt>
                <c:pt idx="1719">
                  <c:v>5.2</c:v>
                </c:pt>
                <c:pt idx="1720">
                  <c:v>7.2</c:v>
                </c:pt>
                <c:pt idx="1721">
                  <c:v>7.1</c:v>
                </c:pt>
                <c:pt idx="1722">
                  <c:v>4.5</c:v>
                </c:pt>
                <c:pt idx="1723">
                  <c:v>5.7</c:v>
                </c:pt>
                <c:pt idx="1724">
                  <c:v>6</c:v>
                </c:pt>
                <c:pt idx="1725">
                  <c:v>6.4</c:v>
                </c:pt>
                <c:pt idx="1726">
                  <c:v>5.2</c:v>
                </c:pt>
                <c:pt idx="1727">
                  <c:v>4.3</c:v>
                </c:pt>
                <c:pt idx="1728">
                  <c:v>6.1</c:v>
                </c:pt>
                <c:pt idx="1729">
                  <c:v>6.8</c:v>
                </c:pt>
                <c:pt idx="1730">
                  <c:v>5.2</c:v>
                </c:pt>
                <c:pt idx="1731">
                  <c:v>6.5</c:v>
                </c:pt>
                <c:pt idx="1732">
                  <c:v>7.5</c:v>
                </c:pt>
                <c:pt idx="1733">
                  <c:v>7.1</c:v>
                </c:pt>
                <c:pt idx="1734">
                  <c:v>6.9</c:v>
                </c:pt>
                <c:pt idx="1735">
                  <c:v>8</c:v>
                </c:pt>
                <c:pt idx="1736">
                  <c:v>8.1999999999999993</c:v>
                </c:pt>
                <c:pt idx="1737">
                  <c:v>6.4</c:v>
                </c:pt>
                <c:pt idx="1738">
                  <c:v>7.9</c:v>
                </c:pt>
                <c:pt idx="1739">
                  <c:v>6.7</c:v>
                </c:pt>
                <c:pt idx="1740">
                  <c:v>6.1</c:v>
                </c:pt>
                <c:pt idx="1741">
                  <c:v>8.9</c:v>
                </c:pt>
                <c:pt idx="1742">
                  <c:v>8.1</c:v>
                </c:pt>
                <c:pt idx="1743">
                  <c:v>6.2</c:v>
                </c:pt>
                <c:pt idx="1744">
                  <c:v>4.9000000000000004</c:v>
                </c:pt>
                <c:pt idx="1745">
                  <c:v>5.8</c:v>
                </c:pt>
                <c:pt idx="1746">
                  <c:v>6</c:v>
                </c:pt>
                <c:pt idx="1747">
                  <c:v>7</c:v>
                </c:pt>
                <c:pt idx="1748">
                  <c:v>6</c:v>
                </c:pt>
                <c:pt idx="1749">
                  <c:v>7.9</c:v>
                </c:pt>
                <c:pt idx="1750">
                  <c:v>8.1</c:v>
                </c:pt>
                <c:pt idx="1751">
                  <c:v>6.2</c:v>
                </c:pt>
                <c:pt idx="1752">
                  <c:v>6.7</c:v>
                </c:pt>
                <c:pt idx="1753">
                  <c:v>7.3</c:v>
                </c:pt>
                <c:pt idx="1754">
                  <c:v>4.5999999999999996</c:v>
                </c:pt>
                <c:pt idx="1755">
                  <c:v>6.1</c:v>
                </c:pt>
                <c:pt idx="1756">
                  <c:v>6.2</c:v>
                </c:pt>
                <c:pt idx="1757">
                  <c:v>7.8</c:v>
                </c:pt>
                <c:pt idx="1758">
                  <c:v>6.1</c:v>
                </c:pt>
                <c:pt idx="1759">
                  <c:v>5.8</c:v>
                </c:pt>
                <c:pt idx="1760">
                  <c:v>6.5</c:v>
                </c:pt>
                <c:pt idx="1761">
                  <c:v>7.2</c:v>
                </c:pt>
                <c:pt idx="1762">
                  <c:v>7.8</c:v>
                </c:pt>
                <c:pt idx="1763">
                  <c:v>4.7</c:v>
                </c:pt>
                <c:pt idx="1764">
                  <c:v>6.8</c:v>
                </c:pt>
                <c:pt idx="1765">
                  <c:v>5.9</c:v>
                </c:pt>
                <c:pt idx="1766">
                  <c:v>7.2</c:v>
                </c:pt>
                <c:pt idx="1767">
                  <c:v>8.6999999999999993</c:v>
                </c:pt>
                <c:pt idx="1768">
                  <c:v>5</c:v>
                </c:pt>
                <c:pt idx="1769">
                  <c:v>6.6</c:v>
                </c:pt>
                <c:pt idx="1770">
                  <c:v>8.3000000000000007</c:v>
                </c:pt>
                <c:pt idx="1771">
                  <c:v>6.7</c:v>
                </c:pt>
                <c:pt idx="1772">
                  <c:v>7.8</c:v>
                </c:pt>
                <c:pt idx="1773">
                  <c:v>6.5</c:v>
                </c:pt>
                <c:pt idx="1774">
                  <c:v>6.1</c:v>
                </c:pt>
                <c:pt idx="1775">
                  <c:v>8.1</c:v>
                </c:pt>
                <c:pt idx="1776">
                  <c:v>5.2</c:v>
                </c:pt>
                <c:pt idx="1777">
                  <c:v>5.6</c:v>
                </c:pt>
                <c:pt idx="1778">
                  <c:v>5.8</c:v>
                </c:pt>
                <c:pt idx="1779">
                  <c:v>6.6</c:v>
                </c:pt>
                <c:pt idx="1780">
                  <c:v>6.6</c:v>
                </c:pt>
                <c:pt idx="1781">
                  <c:v>5.5</c:v>
                </c:pt>
                <c:pt idx="1782">
                  <c:v>7</c:v>
                </c:pt>
                <c:pt idx="1783">
                  <c:v>6.5</c:v>
                </c:pt>
                <c:pt idx="1784">
                  <c:v>5.8</c:v>
                </c:pt>
                <c:pt idx="1785">
                  <c:v>5.6</c:v>
                </c:pt>
                <c:pt idx="1786">
                  <c:v>5.6</c:v>
                </c:pt>
                <c:pt idx="1787">
                  <c:v>5.8</c:v>
                </c:pt>
                <c:pt idx="1788">
                  <c:v>7.6</c:v>
                </c:pt>
                <c:pt idx="1789">
                  <c:v>6.4</c:v>
                </c:pt>
                <c:pt idx="1790">
                  <c:v>6.3</c:v>
                </c:pt>
                <c:pt idx="1791">
                  <c:v>4.5999999999999996</c:v>
                </c:pt>
                <c:pt idx="1792">
                  <c:v>6.5</c:v>
                </c:pt>
                <c:pt idx="1793">
                  <c:v>7.5</c:v>
                </c:pt>
                <c:pt idx="1794">
                  <c:v>7.5</c:v>
                </c:pt>
                <c:pt idx="1795">
                  <c:v>5.3</c:v>
                </c:pt>
                <c:pt idx="1796">
                  <c:v>7.5</c:v>
                </c:pt>
                <c:pt idx="1797">
                  <c:v>3.3</c:v>
                </c:pt>
                <c:pt idx="1798">
                  <c:v>3.5</c:v>
                </c:pt>
                <c:pt idx="1799">
                  <c:v>9.3000000000000007</c:v>
                </c:pt>
                <c:pt idx="1800">
                  <c:v>4.8</c:v>
                </c:pt>
                <c:pt idx="1801">
                  <c:v>6.9</c:v>
                </c:pt>
                <c:pt idx="1802">
                  <c:v>6</c:v>
                </c:pt>
                <c:pt idx="1803">
                  <c:v>7.3</c:v>
                </c:pt>
                <c:pt idx="1804">
                  <c:v>6.6</c:v>
                </c:pt>
                <c:pt idx="1805">
                  <c:v>7.5</c:v>
                </c:pt>
                <c:pt idx="1806">
                  <c:v>6.9</c:v>
                </c:pt>
                <c:pt idx="1807">
                  <c:v>6.8</c:v>
                </c:pt>
                <c:pt idx="1808">
                  <c:v>6.4</c:v>
                </c:pt>
                <c:pt idx="1809">
                  <c:v>5.6</c:v>
                </c:pt>
                <c:pt idx="1810">
                  <c:v>6.3</c:v>
                </c:pt>
                <c:pt idx="1811">
                  <c:v>7.3</c:v>
                </c:pt>
                <c:pt idx="1812">
                  <c:v>6.6</c:v>
                </c:pt>
                <c:pt idx="1813">
                  <c:v>4.5999999999999996</c:v>
                </c:pt>
                <c:pt idx="1814">
                  <c:v>5.0999999999999996</c:v>
                </c:pt>
                <c:pt idx="1815">
                  <c:v>5.6</c:v>
                </c:pt>
                <c:pt idx="1816">
                  <c:v>5.3</c:v>
                </c:pt>
                <c:pt idx="1817">
                  <c:v>5.6</c:v>
                </c:pt>
                <c:pt idx="1818">
                  <c:v>5.9</c:v>
                </c:pt>
                <c:pt idx="1819">
                  <c:v>4.7</c:v>
                </c:pt>
                <c:pt idx="1820">
                  <c:v>4.8</c:v>
                </c:pt>
                <c:pt idx="1821">
                  <c:v>6.8</c:v>
                </c:pt>
                <c:pt idx="1822">
                  <c:v>5.4</c:v>
                </c:pt>
                <c:pt idx="1823">
                  <c:v>5.0999999999999996</c:v>
                </c:pt>
                <c:pt idx="1824">
                  <c:v>7</c:v>
                </c:pt>
                <c:pt idx="1825">
                  <c:v>4</c:v>
                </c:pt>
                <c:pt idx="1826">
                  <c:v>7.3</c:v>
                </c:pt>
                <c:pt idx="1827">
                  <c:v>6.8</c:v>
                </c:pt>
                <c:pt idx="1828">
                  <c:v>7</c:v>
                </c:pt>
                <c:pt idx="1829">
                  <c:v>7.1</c:v>
                </c:pt>
                <c:pt idx="1830">
                  <c:v>6.9</c:v>
                </c:pt>
                <c:pt idx="1831">
                  <c:v>7.3</c:v>
                </c:pt>
                <c:pt idx="1832">
                  <c:v>8.1999999999999993</c:v>
                </c:pt>
                <c:pt idx="1833">
                  <c:v>7.1</c:v>
                </c:pt>
                <c:pt idx="1834">
                  <c:v>7.7</c:v>
                </c:pt>
                <c:pt idx="1835">
                  <c:v>6.5</c:v>
                </c:pt>
                <c:pt idx="1836">
                  <c:v>4.9000000000000004</c:v>
                </c:pt>
                <c:pt idx="1837">
                  <c:v>6.4</c:v>
                </c:pt>
                <c:pt idx="1838">
                  <c:v>5.9</c:v>
                </c:pt>
                <c:pt idx="1839">
                  <c:v>6.2</c:v>
                </c:pt>
                <c:pt idx="1840">
                  <c:v>5.8</c:v>
                </c:pt>
                <c:pt idx="1841">
                  <c:v>6.7</c:v>
                </c:pt>
                <c:pt idx="1842">
                  <c:v>5.9</c:v>
                </c:pt>
                <c:pt idx="1843">
                  <c:v>7.3</c:v>
                </c:pt>
                <c:pt idx="1844">
                  <c:v>4.0999999999999996</c:v>
                </c:pt>
                <c:pt idx="1845">
                  <c:v>4.9000000000000004</c:v>
                </c:pt>
                <c:pt idx="1846">
                  <c:v>7.9</c:v>
                </c:pt>
                <c:pt idx="1847">
                  <c:v>5.6</c:v>
                </c:pt>
                <c:pt idx="1848">
                  <c:v>5.2</c:v>
                </c:pt>
                <c:pt idx="1849">
                  <c:v>4.0999999999999996</c:v>
                </c:pt>
                <c:pt idx="1850">
                  <c:v>6.6</c:v>
                </c:pt>
                <c:pt idx="1851">
                  <c:v>2.9</c:v>
                </c:pt>
                <c:pt idx="1852">
                  <c:v>6.5</c:v>
                </c:pt>
                <c:pt idx="1853">
                  <c:v>7.2</c:v>
                </c:pt>
                <c:pt idx="1854">
                  <c:v>6.8</c:v>
                </c:pt>
                <c:pt idx="1855">
                  <c:v>7.8</c:v>
                </c:pt>
                <c:pt idx="1856">
                  <c:v>6.7</c:v>
                </c:pt>
                <c:pt idx="1857">
                  <c:v>7.1</c:v>
                </c:pt>
                <c:pt idx="1858">
                  <c:v>5.7</c:v>
                </c:pt>
                <c:pt idx="1859">
                  <c:v>5.3</c:v>
                </c:pt>
                <c:pt idx="1860">
                  <c:v>7.7</c:v>
                </c:pt>
                <c:pt idx="1861">
                  <c:v>6.1</c:v>
                </c:pt>
                <c:pt idx="1862">
                  <c:v>7.3</c:v>
                </c:pt>
                <c:pt idx="1863">
                  <c:v>7.2</c:v>
                </c:pt>
                <c:pt idx="1864">
                  <c:v>5.3</c:v>
                </c:pt>
                <c:pt idx="1865">
                  <c:v>6.1</c:v>
                </c:pt>
                <c:pt idx="1866">
                  <c:v>5.8</c:v>
                </c:pt>
                <c:pt idx="1867">
                  <c:v>5.7</c:v>
                </c:pt>
                <c:pt idx="1868">
                  <c:v>6.7</c:v>
                </c:pt>
                <c:pt idx="1869">
                  <c:v>6.5</c:v>
                </c:pt>
                <c:pt idx="1870">
                  <c:v>7.2</c:v>
                </c:pt>
                <c:pt idx="1871">
                  <c:v>7.6</c:v>
                </c:pt>
                <c:pt idx="1872">
                  <c:v>4.5999999999999996</c:v>
                </c:pt>
                <c:pt idx="1873">
                  <c:v>6.9</c:v>
                </c:pt>
                <c:pt idx="1874">
                  <c:v>6.6</c:v>
                </c:pt>
                <c:pt idx="1875">
                  <c:v>6.3</c:v>
                </c:pt>
                <c:pt idx="1876">
                  <c:v>6.2</c:v>
                </c:pt>
                <c:pt idx="1877">
                  <c:v>5.3</c:v>
                </c:pt>
                <c:pt idx="1878">
                  <c:v>7.3</c:v>
                </c:pt>
                <c:pt idx="1879">
                  <c:v>5.6</c:v>
                </c:pt>
                <c:pt idx="1880">
                  <c:v>6.2</c:v>
                </c:pt>
                <c:pt idx="1881">
                  <c:v>5.2</c:v>
                </c:pt>
                <c:pt idx="1882">
                  <c:v>5.3</c:v>
                </c:pt>
                <c:pt idx="1883">
                  <c:v>5.4</c:v>
                </c:pt>
                <c:pt idx="1884">
                  <c:v>4.9000000000000004</c:v>
                </c:pt>
                <c:pt idx="1885">
                  <c:v>5.5</c:v>
                </c:pt>
                <c:pt idx="1886">
                  <c:v>6.7</c:v>
                </c:pt>
                <c:pt idx="1887">
                  <c:v>7.2</c:v>
                </c:pt>
                <c:pt idx="1888">
                  <c:v>5.0999999999999996</c:v>
                </c:pt>
                <c:pt idx="1889">
                  <c:v>6.5</c:v>
                </c:pt>
                <c:pt idx="1890">
                  <c:v>8.1999999999999993</c:v>
                </c:pt>
                <c:pt idx="1891">
                  <c:v>7.7</c:v>
                </c:pt>
                <c:pt idx="1892">
                  <c:v>7.2</c:v>
                </c:pt>
                <c:pt idx="1893">
                  <c:v>6.1</c:v>
                </c:pt>
                <c:pt idx="1894">
                  <c:v>8.8000000000000007</c:v>
                </c:pt>
                <c:pt idx="1895">
                  <c:v>6.8</c:v>
                </c:pt>
                <c:pt idx="1896">
                  <c:v>6.8</c:v>
                </c:pt>
                <c:pt idx="1897">
                  <c:v>6.7</c:v>
                </c:pt>
                <c:pt idx="1898">
                  <c:v>7.1</c:v>
                </c:pt>
                <c:pt idx="1899">
                  <c:v>7.1</c:v>
                </c:pt>
                <c:pt idx="1900">
                  <c:v>6.1</c:v>
                </c:pt>
                <c:pt idx="1901">
                  <c:v>8</c:v>
                </c:pt>
                <c:pt idx="1902">
                  <c:v>7.5</c:v>
                </c:pt>
                <c:pt idx="1903">
                  <c:v>6.6</c:v>
                </c:pt>
                <c:pt idx="1904">
                  <c:v>5.4</c:v>
                </c:pt>
                <c:pt idx="1905">
                  <c:v>6.1</c:v>
                </c:pt>
                <c:pt idx="1906">
                  <c:v>6.1</c:v>
                </c:pt>
                <c:pt idx="1907">
                  <c:v>5.6</c:v>
                </c:pt>
                <c:pt idx="1908">
                  <c:v>5.8</c:v>
                </c:pt>
                <c:pt idx="1909">
                  <c:v>2.8</c:v>
                </c:pt>
                <c:pt idx="1910">
                  <c:v>6.7</c:v>
                </c:pt>
                <c:pt idx="1911">
                  <c:v>5.0999999999999996</c:v>
                </c:pt>
                <c:pt idx="1912">
                  <c:v>7.2</c:v>
                </c:pt>
                <c:pt idx="1913">
                  <c:v>6</c:v>
                </c:pt>
                <c:pt idx="1914">
                  <c:v>6.7</c:v>
                </c:pt>
                <c:pt idx="1915">
                  <c:v>6.2</c:v>
                </c:pt>
                <c:pt idx="1916">
                  <c:v>6.2</c:v>
                </c:pt>
                <c:pt idx="1917">
                  <c:v>6.8</c:v>
                </c:pt>
                <c:pt idx="1918">
                  <c:v>7.1</c:v>
                </c:pt>
                <c:pt idx="1919">
                  <c:v>7.1</c:v>
                </c:pt>
                <c:pt idx="1920">
                  <c:v>7</c:v>
                </c:pt>
                <c:pt idx="1921">
                  <c:v>7.1</c:v>
                </c:pt>
                <c:pt idx="1922">
                  <c:v>6.4</c:v>
                </c:pt>
                <c:pt idx="1923">
                  <c:v>7</c:v>
                </c:pt>
                <c:pt idx="1924">
                  <c:v>6.2</c:v>
                </c:pt>
                <c:pt idx="1925">
                  <c:v>7.5</c:v>
                </c:pt>
                <c:pt idx="1926">
                  <c:v>4.8</c:v>
                </c:pt>
                <c:pt idx="1927">
                  <c:v>7.3</c:v>
                </c:pt>
                <c:pt idx="1928">
                  <c:v>5.8</c:v>
                </c:pt>
                <c:pt idx="1929">
                  <c:v>7.6</c:v>
                </c:pt>
                <c:pt idx="1930">
                  <c:v>5.6</c:v>
                </c:pt>
                <c:pt idx="1931">
                  <c:v>7</c:v>
                </c:pt>
                <c:pt idx="1932">
                  <c:v>6.6</c:v>
                </c:pt>
                <c:pt idx="1933">
                  <c:v>6.5</c:v>
                </c:pt>
                <c:pt idx="1934">
                  <c:v>7.4</c:v>
                </c:pt>
                <c:pt idx="1935">
                  <c:v>4.5999999999999996</c:v>
                </c:pt>
                <c:pt idx="1936">
                  <c:v>6.4</c:v>
                </c:pt>
                <c:pt idx="1937">
                  <c:v>6</c:v>
                </c:pt>
                <c:pt idx="1938">
                  <c:v>5.9</c:v>
                </c:pt>
                <c:pt idx="1939">
                  <c:v>6.4</c:v>
                </c:pt>
                <c:pt idx="1940">
                  <c:v>6.6</c:v>
                </c:pt>
                <c:pt idx="1941">
                  <c:v>6.9</c:v>
                </c:pt>
                <c:pt idx="1942">
                  <c:v>6.9</c:v>
                </c:pt>
                <c:pt idx="1943">
                  <c:v>5.8</c:v>
                </c:pt>
                <c:pt idx="1944">
                  <c:v>6.4</c:v>
                </c:pt>
                <c:pt idx="1945">
                  <c:v>5.3</c:v>
                </c:pt>
                <c:pt idx="1946">
                  <c:v>6.5</c:v>
                </c:pt>
                <c:pt idx="1947">
                  <c:v>5.7</c:v>
                </c:pt>
                <c:pt idx="1948">
                  <c:v>6.7</c:v>
                </c:pt>
                <c:pt idx="1949">
                  <c:v>3.9</c:v>
                </c:pt>
                <c:pt idx="1950">
                  <c:v>4.0999999999999996</c:v>
                </c:pt>
                <c:pt idx="1951">
                  <c:v>6.2</c:v>
                </c:pt>
                <c:pt idx="1952">
                  <c:v>3.8</c:v>
                </c:pt>
                <c:pt idx="1953">
                  <c:v>5.0999999999999996</c:v>
                </c:pt>
                <c:pt idx="1954">
                  <c:v>7.8</c:v>
                </c:pt>
                <c:pt idx="1955">
                  <c:v>7.8</c:v>
                </c:pt>
                <c:pt idx="1956">
                  <c:v>6.1</c:v>
                </c:pt>
                <c:pt idx="1957">
                  <c:v>5.8</c:v>
                </c:pt>
                <c:pt idx="1958">
                  <c:v>6.3</c:v>
                </c:pt>
                <c:pt idx="1959">
                  <c:v>5.4</c:v>
                </c:pt>
                <c:pt idx="1960">
                  <c:v>7.3</c:v>
                </c:pt>
                <c:pt idx="1961">
                  <c:v>6.8</c:v>
                </c:pt>
                <c:pt idx="1962">
                  <c:v>7.3</c:v>
                </c:pt>
                <c:pt idx="1963">
                  <c:v>6.5</c:v>
                </c:pt>
                <c:pt idx="1964">
                  <c:v>7.2</c:v>
                </c:pt>
                <c:pt idx="1965">
                  <c:v>6.3</c:v>
                </c:pt>
                <c:pt idx="1966">
                  <c:v>5.9</c:v>
                </c:pt>
                <c:pt idx="1967">
                  <c:v>7.8</c:v>
                </c:pt>
                <c:pt idx="1968">
                  <c:v>7.4</c:v>
                </c:pt>
                <c:pt idx="1969">
                  <c:v>4.8</c:v>
                </c:pt>
                <c:pt idx="1970">
                  <c:v>6.3</c:v>
                </c:pt>
                <c:pt idx="1971">
                  <c:v>7.8</c:v>
                </c:pt>
                <c:pt idx="1972">
                  <c:v>7.5</c:v>
                </c:pt>
                <c:pt idx="1973">
                  <c:v>6.8</c:v>
                </c:pt>
                <c:pt idx="1974">
                  <c:v>6.6</c:v>
                </c:pt>
                <c:pt idx="1975">
                  <c:v>4.5999999999999996</c:v>
                </c:pt>
                <c:pt idx="1976">
                  <c:v>7.1</c:v>
                </c:pt>
                <c:pt idx="1977">
                  <c:v>6.1</c:v>
                </c:pt>
                <c:pt idx="1978">
                  <c:v>6.7</c:v>
                </c:pt>
                <c:pt idx="1979">
                  <c:v>7.1</c:v>
                </c:pt>
                <c:pt idx="1980">
                  <c:v>5.8</c:v>
                </c:pt>
                <c:pt idx="1981">
                  <c:v>6.7</c:v>
                </c:pt>
                <c:pt idx="1982">
                  <c:v>5.8</c:v>
                </c:pt>
                <c:pt idx="1983">
                  <c:v>6.8</c:v>
                </c:pt>
                <c:pt idx="1984">
                  <c:v>8.5</c:v>
                </c:pt>
                <c:pt idx="1985">
                  <c:v>6.6</c:v>
                </c:pt>
                <c:pt idx="1986">
                  <c:v>7.7</c:v>
                </c:pt>
                <c:pt idx="1987">
                  <c:v>4.7</c:v>
                </c:pt>
                <c:pt idx="1988">
                  <c:v>6.4</c:v>
                </c:pt>
                <c:pt idx="1989">
                  <c:v>5.5</c:v>
                </c:pt>
                <c:pt idx="1990">
                  <c:v>8.6</c:v>
                </c:pt>
                <c:pt idx="1991">
                  <c:v>7</c:v>
                </c:pt>
                <c:pt idx="1992">
                  <c:v>7.1</c:v>
                </c:pt>
                <c:pt idx="1993">
                  <c:v>5.7</c:v>
                </c:pt>
                <c:pt idx="1994">
                  <c:v>3.7</c:v>
                </c:pt>
                <c:pt idx="1995">
                  <c:v>7.5</c:v>
                </c:pt>
                <c:pt idx="1996">
                  <c:v>4.5999999999999996</c:v>
                </c:pt>
                <c:pt idx="1997">
                  <c:v>4.9000000000000004</c:v>
                </c:pt>
                <c:pt idx="1998">
                  <c:v>6.9</c:v>
                </c:pt>
                <c:pt idx="1999">
                  <c:v>7.1</c:v>
                </c:pt>
                <c:pt idx="2000">
                  <c:v>5.8</c:v>
                </c:pt>
                <c:pt idx="2001">
                  <c:v>7</c:v>
                </c:pt>
                <c:pt idx="2002">
                  <c:v>5.4</c:v>
                </c:pt>
                <c:pt idx="2003">
                  <c:v>7.3</c:v>
                </c:pt>
                <c:pt idx="2004">
                  <c:v>7.1</c:v>
                </c:pt>
                <c:pt idx="2005">
                  <c:v>5.8</c:v>
                </c:pt>
                <c:pt idx="2006">
                  <c:v>8.1</c:v>
                </c:pt>
                <c:pt idx="2007">
                  <c:v>5.7</c:v>
                </c:pt>
                <c:pt idx="2008">
                  <c:v>4.4000000000000004</c:v>
                </c:pt>
                <c:pt idx="2009">
                  <c:v>7.9</c:v>
                </c:pt>
                <c:pt idx="2010">
                  <c:v>7.6</c:v>
                </c:pt>
                <c:pt idx="2011">
                  <c:v>4.8</c:v>
                </c:pt>
                <c:pt idx="2012">
                  <c:v>2.7</c:v>
                </c:pt>
                <c:pt idx="2013">
                  <c:v>5.8</c:v>
                </c:pt>
                <c:pt idx="2014">
                  <c:v>7.5</c:v>
                </c:pt>
                <c:pt idx="2015">
                  <c:v>5.4</c:v>
                </c:pt>
                <c:pt idx="2016">
                  <c:v>4.0999999999999996</c:v>
                </c:pt>
                <c:pt idx="2017">
                  <c:v>5.9</c:v>
                </c:pt>
                <c:pt idx="2018">
                  <c:v>6.3</c:v>
                </c:pt>
                <c:pt idx="2019">
                  <c:v>6.8</c:v>
                </c:pt>
                <c:pt idx="2020">
                  <c:v>2.2999999999999998</c:v>
                </c:pt>
                <c:pt idx="2021">
                  <c:v>6.9</c:v>
                </c:pt>
                <c:pt idx="2022">
                  <c:v>8.1</c:v>
                </c:pt>
                <c:pt idx="2023">
                  <c:v>6.1</c:v>
                </c:pt>
                <c:pt idx="2024">
                  <c:v>5</c:v>
                </c:pt>
                <c:pt idx="2025">
                  <c:v>5.5</c:v>
                </c:pt>
                <c:pt idx="2026">
                  <c:v>6.2</c:v>
                </c:pt>
                <c:pt idx="2027">
                  <c:v>6.2</c:v>
                </c:pt>
                <c:pt idx="2028">
                  <c:v>6.3</c:v>
                </c:pt>
                <c:pt idx="2029">
                  <c:v>6.7</c:v>
                </c:pt>
                <c:pt idx="2030">
                  <c:v>3.5</c:v>
                </c:pt>
                <c:pt idx="2031">
                  <c:v>7.5</c:v>
                </c:pt>
                <c:pt idx="2032">
                  <c:v>6.6</c:v>
                </c:pt>
                <c:pt idx="2033">
                  <c:v>7.5</c:v>
                </c:pt>
                <c:pt idx="2034">
                  <c:v>7.2</c:v>
                </c:pt>
                <c:pt idx="2035">
                  <c:v>4.8</c:v>
                </c:pt>
                <c:pt idx="2036">
                  <c:v>6.6</c:v>
                </c:pt>
                <c:pt idx="2037">
                  <c:v>3.5</c:v>
                </c:pt>
                <c:pt idx="2038">
                  <c:v>7.6</c:v>
                </c:pt>
                <c:pt idx="2039">
                  <c:v>6.3</c:v>
                </c:pt>
                <c:pt idx="2040">
                  <c:v>5.5</c:v>
                </c:pt>
                <c:pt idx="2041">
                  <c:v>6.3</c:v>
                </c:pt>
                <c:pt idx="2042">
                  <c:v>6.5</c:v>
                </c:pt>
                <c:pt idx="2043">
                  <c:v>6.9</c:v>
                </c:pt>
                <c:pt idx="2044">
                  <c:v>7.6</c:v>
                </c:pt>
                <c:pt idx="2045">
                  <c:v>3.9</c:v>
                </c:pt>
                <c:pt idx="2046">
                  <c:v>6.1</c:v>
                </c:pt>
                <c:pt idx="2047">
                  <c:v>7.3</c:v>
                </c:pt>
                <c:pt idx="2048">
                  <c:v>8.3000000000000007</c:v>
                </c:pt>
                <c:pt idx="2049">
                  <c:v>5.8</c:v>
                </c:pt>
                <c:pt idx="2050">
                  <c:v>6.8</c:v>
                </c:pt>
                <c:pt idx="2051">
                  <c:v>7</c:v>
                </c:pt>
                <c:pt idx="2052">
                  <c:v>5.9</c:v>
                </c:pt>
                <c:pt idx="2053">
                  <c:v>6.5</c:v>
                </c:pt>
                <c:pt idx="2054">
                  <c:v>6.4</c:v>
                </c:pt>
                <c:pt idx="2055">
                  <c:v>5.8</c:v>
                </c:pt>
                <c:pt idx="2056">
                  <c:v>5.0999999999999996</c:v>
                </c:pt>
                <c:pt idx="2057">
                  <c:v>6.8</c:v>
                </c:pt>
                <c:pt idx="2058">
                  <c:v>5.3</c:v>
                </c:pt>
                <c:pt idx="2059">
                  <c:v>5.3</c:v>
                </c:pt>
                <c:pt idx="2060">
                  <c:v>4.9000000000000004</c:v>
                </c:pt>
                <c:pt idx="2061">
                  <c:v>6.8</c:v>
                </c:pt>
                <c:pt idx="2062">
                  <c:v>6.1</c:v>
                </c:pt>
                <c:pt idx="2063">
                  <c:v>8.5</c:v>
                </c:pt>
                <c:pt idx="2064">
                  <c:v>5.9</c:v>
                </c:pt>
                <c:pt idx="2065">
                  <c:v>6.3</c:v>
                </c:pt>
                <c:pt idx="2066">
                  <c:v>5.9</c:v>
                </c:pt>
                <c:pt idx="2067">
                  <c:v>5.4</c:v>
                </c:pt>
                <c:pt idx="2068">
                  <c:v>6.9</c:v>
                </c:pt>
                <c:pt idx="2069">
                  <c:v>7.5</c:v>
                </c:pt>
                <c:pt idx="2070">
                  <c:v>8.1999999999999993</c:v>
                </c:pt>
                <c:pt idx="2071">
                  <c:v>5.9</c:v>
                </c:pt>
                <c:pt idx="2072">
                  <c:v>5</c:v>
                </c:pt>
                <c:pt idx="2073">
                  <c:v>7.3</c:v>
                </c:pt>
                <c:pt idx="2074">
                  <c:v>6.4</c:v>
                </c:pt>
                <c:pt idx="2075">
                  <c:v>6.6</c:v>
                </c:pt>
                <c:pt idx="2076">
                  <c:v>7.8</c:v>
                </c:pt>
                <c:pt idx="2077">
                  <c:v>4</c:v>
                </c:pt>
                <c:pt idx="2078">
                  <c:v>7.6</c:v>
                </c:pt>
                <c:pt idx="2079">
                  <c:v>7.7</c:v>
                </c:pt>
                <c:pt idx="2080">
                  <c:v>5.8</c:v>
                </c:pt>
                <c:pt idx="2081">
                  <c:v>5.2</c:v>
                </c:pt>
                <c:pt idx="2082">
                  <c:v>5.6</c:v>
                </c:pt>
                <c:pt idx="2083">
                  <c:v>5.3</c:v>
                </c:pt>
                <c:pt idx="2084">
                  <c:v>6.6</c:v>
                </c:pt>
                <c:pt idx="2085">
                  <c:v>1.9</c:v>
                </c:pt>
                <c:pt idx="2086">
                  <c:v>5.7</c:v>
                </c:pt>
                <c:pt idx="2087">
                  <c:v>6.6</c:v>
                </c:pt>
                <c:pt idx="2088">
                  <c:v>6</c:v>
                </c:pt>
                <c:pt idx="2089">
                  <c:v>6.1</c:v>
                </c:pt>
                <c:pt idx="2090">
                  <c:v>4.8</c:v>
                </c:pt>
                <c:pt idx="2091">
                  <c:v>6.2</c:v>
                </c:pt>
                <c:pt idx="2092">
                  <c:v>7.5</c:v>
                </c:pt>
                <c:pt idx="2093">
                  <c:v>6.3</c:v>
                </c:pt>
                <c:pt idx="2094">
                  <c:v>7.1</c:v>
                </c:pt>
                <c:pt idx="2095">
                  <c:v>6.6</c:v>
                </c:pt>
                <c:pt idx="2096">
                  <c:v>6.1</c:v>
                </c:pt>
                <c:pt idx="2097">
                  <c:v>6.7</c:v>
                </c:pt>
                <c:pt idx="2098">
                  <c:v>5.6</c:v>
                </c:pt>
                <c:pt idx="2099">
                  <c:v>7.2</c:v>
                </c:pt>
                <c:pt idx="2100">
                  <c:v>4.3</c:v>
                </c:pt>
                <c:pt idx="2101">
                  <c:v>6.4</c:v>
                </c:pt>
                <c:pt idx="2102">
                  <c:v>7.1</c:v>
                </c:pt>
                <c:pt idx="2103">
                  <c:v>6.3</c:v>
                </c:pt>
                <c:pt idx="2104">
                  <c:v>7.4</c:v>
                </c:pt>
                <c:pt idx="2105">
                  <c:v>6.1</c:v>
                </c:pt>
                <c:pt idx="2106">
                  <c:v>6.6</c:v>
                </c:pt>
                <c:pt idx="2107">
                  <c:v>6</c:v>
                </c:pt>
                <c:pt idx="2108">
                  <c:v>6.8</c:v>
                </c:pt>
                <c:pt idx="2109">
                  <c:v>7.4</c:v>
                </c:pt>
                <c:pt idx="2110">
                  <c:v>6.8</c:v>
                </c:pt>
                <c:pt idx="2111">
                  <c:v>7.2</c:v>
                </c:pt>
                <c:pt idx="2112">
                  <c:v>1.9</c:v>
                </c:pt>
                <c:pt idx="2113">
                  <c:v>5.5</c:v>
                </c:pt>
                <c:pt idx="2114">
                  <c:v>4.5</c:v>
                </c:pt>
                <c:pt idx="2115">
                  <c:v>6.3</c:v>
                </c:pt>
                <c:pt idx="2116">
                  <c:v>6.7</c:v>
                </c:pt>
                <c:pt idx="2117">
                  <c:v>2.8</c:v>
                </c:pt>
                <c:pt idx="2118">
                  <c:v>5</c:v>
                </c:pt>
                <c:pt idx="2119">
                  <c:v>4.3</c:v>
                </c:pt>
                <c:pt idx="2120">
                  <c:v>5.6</c:v>
                </c:pt>
                <c:pt idx="2121">
                  <c:v>6.2</c:v>
                </c:pt>
                <c:pt idx="2122">
                  <c:v>5.3</c:v>
                </c:pt>
                <c:pt idx="2123">
                  <c:v>7.4</c:v>
                </c:pt>
                <c:pt idx="2124">
                  <c:v>6.5</c:v>
                </c:pt>
                <c:pt idx="2125">
                  <c:v>7.1</c:v>
                </c:pt>
                <c:pt idx="2126">
                  <c:v>7.2</c:v>
                </c:pt>
                <c:pt idx="2127">
                  <c:v>2.2999999999999998</c:v>
                </c:pt>
                <c:pt idx="2128">
                  <c:v>6.4</c:v>
                </c:pt>
                <c:pt idx="2129">
                  <c:v>6.1</c:v>
                </c:pt>
                <c:pt idx="2130">
                  <c:v>7</c:v>
                </c:pt>
                <c:pt idx="2131">
                  <c:v>7</c:v>
                </c:pt>
                <c:pt idx="2132">
                  <c:v>7</c:v>
                </c:pt>
                <c:pt idx="2133">
                  <c:v>4.9000000000000004</c:v>
                </c:pt>
                <c:pt idx="2134">
                  <c:v>6.9</c:v>
                </c:pt>
                <c:pt idx="2135">
                  <c:v>7.5</c:v>
                </c:pt>
                <c:pt idx="2136">
                  <c:v>8.4</c:v>
                </c:pt>
                <c:pt idx="2137">
                  <c:v>6.9</c:v>
                </c:pt>
                <c:pt idx="2138">
                  <c:v>4.5</c:v>
                </c:pt>
                <c:pt idx="2139">
                  <c:v>7.4</c:v>
                </c:pt>
                <c:pt idx="2140">
                  <c:v>7</c:v>
                </c:pt>
                <c:pt idx="2141">
                  <c:v>2.8</c:v>
                </c:pt>
                <c:pt idx="2142">
                  <c:v>7.5</c:v>
                </c:pt>
                <c:pt idx="2143">
                  <c:v>7.1</c:v>
                </c:pt>
                <c:pt idx="2144">
                  <c:v>6.4</c:v>
                </c:pt>
                <c:pt idx="2145">
                  <c:v>5.3</c:v>
                </c:pt>
                <c:pt idx="2146">
                  <c:v>6.9</c:v>
                </c:pt>
                <c:pt idx="2147">
                  <c:v>6.2</c:v>
                </c:pt>
                <c:pt idx="2148">
                  <c:v>6.4</c:v>
                </c:pt>
                <c:pt idx="2149">
                  <c:v>5.0999999999999996</c:v>
                </c:pt>
                <c:pt idx="2150">
                  <c:v>5.5</c:v>
                </c:pt>
                <c:pt idx="2151">
                  <c:v>5.4</c:v>
                </c:pt>
                <c:pt idx="2152">
                  <c:v>7.5</c:v>
                </c:pt>
                <c:pt idx="2153">
                  <c:v>7.4</c:v>
                </c:pt>
                <c:pt idx="2154">
                  <c:v>8</c:v>
                </c:pt>
                <c:pt idx="2155">
                  <c:v>5.7</c:v>
                </c:pt>
                <c:pt idx="2156">
                  <c:v>6.8</c:v>
                </c:pt>
                <c:pt idx="2157">
                  <c:v>5.9</c:v>
                </c:pt>
                <c:pt idx="2158">
                  <c:v>7.2</c:v>
                </c:pt>
                <c:pt idx="2159">
                  <c:v>5.5</c:v>
                </c:pt>
                <c:pt idx="2160">
                  <c:v>8.5</c:v>
                </c:pt>
                <c:pt idx="2161">
                  <c:v>5.6</c:v>
                </c:pt>
                <c:pt idx="2162">
                  <c:v>4.0999999999999996</c:v>
                </c:pt>
                <c:pt idx="2163">
                  <c:v>6.1</c:v>
                </c:pt>
                <c:pt idx="2164">
                  <c:v>5.4</c:v>
                </c:pt>
                <c:pt idx="2165">
                  <c:v>7.1</c:v>
                </c:pt>
                <c:pt idx="2166">
                  <c:v>3.6</c:v>
                </c:pt>
                <c:pt idx="2167">
                  <c:v>6.5</c:v>
                </c:pt>
                <c:pt idx="2168">
                  <c:v>8.6</c:v>
                </c:pt>
                <c:pt idx="2169">
                  <c:v>7</c:v>
                </c:pt>
                <c:pt idx="2170">
                  <c:v>7.6</c:v>
                </c:pt>
                <c:pt idx="2171">
                  <c:v>6.5</c:v>
                </c:pt>
                <c:pt idx="2172">
                  <c:v>6.4</c:v>
                </c:pt>
                <c:pt idx="2173">
                  <c:v>6.3</c:v>
                </c:pt>
                <c:pt idx="2174">
                  <c:v>5.7</c:v>
                </c:pt>
                <c:pt idx="2175">
                  <c:v>6.3</c:v>
                </c:pt>
                <c:pt idx="2176">
                  <c:v>6</c:v>
                </c:pt>
                <c:pt idx="2177">
                  <c:v>7.7</c:v>
                </c:pt>
                <c:pt idx="2178">
                  <c:v>6.2</c:v>
                </c:pt>
                <c:pt idx="2179">
                  <c:v>7.7</c:v>
                </c:pt>
                <c:pt idx="2180">
                  <c:v>6.4</c:v>
                </c:pt>
                <c:pt idx="2181">
                  <c:v>6.4</c:v>
                </c:pt>
                <c:pt idx="2182">
                  <c:v>6.9</c:v>
                </c:pt>
                <c:pt idx="2183">
                  <c:v>7.3</c:v>
                </c:pt>
                <c:pt idx="2184">
                  <c:v>7.3</c:v>
                </c:pt>
                <c:pt idx="2185">
                  <c:v>6.2</c:v>
                </c:pt>
                <c:pt idx="2186">
                  <c:v>6.6</c:v>
                </c:pt>
                <c:pt idx="2187">
                  <c:v>6.7</c:v>
                </c:pt>
                <c:pt idx="2188">
                  <c:v>5.7</c:v>
                </c:pt>
                <c:pt idx="2189">
                  <c:v>3.1</c:v>
                </c:pt>
                <c:pt idx="2190">
                  <c:v>6.3</c:v>
                </c:pt>
                <c:pt idx="2191">
                  <c:v>5.7</c:v>
                </c:pt>
                <c:pt idx="2192">
                  <c:v>7.1</c:v>
                </c:pt>
                <c:pt idx="2193">
                  <c:v>7</c:v>
                </c:pt>
                <c:pt idx="2194">
                  <c:v>6.1</c:v>
                </c:pt>
                <c:pt idx="2195">
                  <c:v>6.6</c:v>
                </c:pt>
                <c:pt idx="2196">
                  <c:v>7.8</c:v>
                </c:pt>
                <c:pt idx="2197">
                  <c:v>8.3000000000000007</c:v>
                </c:pt>
                <c:pt idx="2198">
                  <c:v>3.9</c:v>
                </c:pt>
                <c:pt idx="2199">
                  <c:v>7</c:v>
                </c:pt>
                <c:pt idx="2200">
                  <c:v>6.7</c:v>
                </c:pt>
                <c:pt idx="2201">
                  <c:v>7.3</c:v>
                </c:pt>
                <c:pt idx="2202">
                  <c:v>6.3</c:v>
                </c:pt>
                <c:pt idx="2203">
                  <c:v>7.8</c:v>
                </c:pt>
                <c:pt idx="2204">
                  <c:v>7.3</c:v>
                </c:pt>
                <c:pt idx="2205">
                  <c:v>7.6</c:v>
                </c:pt>
                <c:pt idx="2206">
                  <c:v>5.3</c:v>
                </c:pt>
                <c:pt idx="2207">
                  <c:v>7.9</c:v>
                </c:pt>
                <c:pt idx="2208">
                  <c:v>5.3</c:v>
                </c:pt>
                <c:pt idx="2209">
                  <c:v>6.8</c:v>
                </c:pt>
                <c:pt idx="2210">
                  <c:v>7.1</c:v>
                </c:pt>
                <c:pt idx="2211">
                  <c:v>5.8</c:v>
                </c:pt>
                <c:pt idx="2212">
                  <c:v>5.8</c:v>
                </c:pt>
                <c:pt idx="2213">
                  <c:v>8.3000000000000007</c:v>
                </c:pt>
                <c:pt idx="2214">
                  <c:v>5.6</c:v>
                </c:pt>
                <c:pt idx="2215">
                  <c:v>6.8</c:v>
                </c:pt>
                <c:pt idx="2216">
                  <c:v>5</c:v>
                </c:pt>
                <c:pt idx="2217">
                  <c:v>7.6</c:v>
                </c:pt>
                <c:pt idx="2218">
                  <c:v>6.7</c:v>
                </c:pt>
                <c:pt idx="2219">
                  <c:v>6.7</c:v>
                </c:pt>
                <c:pt idx="2220">
                  <c:v>5.7</c:v>
                </c:pt>
                <c:pt idx="2221">
                  <c:v>5.2</c:v>
                </c:pt>
                <c:pt idx="2222">
                  <c:v>7.5</c:v>
                </c:pt>
                <c:pt idx="2223">
                  <c:v>7.2</c:v>
                </c:pt>
                <c:pt idx="2224">
                  <c:v>5.3</c:v>
                </c:pt>
                <c:pt idx="2225">
                  <c:v>6.5</c:v>
                </c:pt>
                <c:pt idx="2226">
                  <c:v>5</c:v>
                </c:pt>
                <c:pt idx="2227">
                  <c:v>6.1</c:v>
                </c:pt>
                <c:pt idx="2228">
                  <c:v>4.4000000000000004</c:v>
                </c:pt>
                <c:pt idx="2229">
                  <c:v>7.5</c:v>
                </c:pt>
                <c:pt idx="2230">
                  <c:v>5.7</c:v>
                </c:pt>
                <c:pt idx="2231">
                  <c:v>5.5</c:v>
                </c:pt>
                <c:pt idx="2232">
                  <c:v>7.1</c:v>
                </c:pt>
                <c:pt idx="2233">
                  <c:v>5.9</c:v>
                </c:pt>
                <c:pt idx="2234">
                  <c:v>6.7</c:v>
                </c:pt>
                <c:pt idx="2235">
                  <c:v>7</c:v>
                </c:pt>
                <c:pt idx="2236">
                  <c:v>7.9</c:v>
                </c:pt>
                <c:pt idx="2237">
                  <c:v>6.9</c:v>
                </c:pt>
                <c:pt idx="2238">
                  <c:v>7.3</c:v>
                </c:pt>
                <c:pt idx="2239">
                  <c:v>7.3</c:v>
                </c:pt>
                <c:pt idx="2240">
                  <c:v>3.5</c:v>
                </c:pt>
                <c:pt idx="2241">
                  <c:v>7.8</c:v>
                </c:pt>
                <c:pt idx="2242">
                  <c:v>6.7</c:v>
                </c:pt>
                <c:pt idx="2243">
                  <c:v>6.4</c:v>
                </c:pt>
                <c:pt idx="2244">
                  <c:v>7.1</c:v>
                </c:pt>
                <c:pt idx="2245">
                  <c:v>7.8</c:v>
                </c:pt>
                <c:pt idx="2246">
                  <c:v>5.9</c:v>
                </c:pt>
                <c:pt idx="2247">
                  <c:v>7.2</c:v>
                </c:pt>
                <c:pt idx="2248">
                  <c:v>6.2</c:v>
                </c:pt>
                <c:pt idx="2249">
                  <c:v>6.7</c:v>
                </c:pt>
                <c:pt idx="2250">
                  <c:v>7.6</c:v>
                </c:pt>
                <c:pt idx="2251">
                  <c:v>6.2</c:v>
                </c:pt>
                <c:pt idx="2252">
                  <c:v>6.5</c:v>
                </c:pt>
                <c:pt idx="2253">
                  <c:v>8.1</c:v>
                </c:pt>
                <c:pt idx="2254">
                  <c:v>6.3</c:v>
                </c:pt>
                <c:pt idx="2255">
                  <c:v>4.4000000000000004</c:v>
                </c:pt>
                <c:pt idx="2256">
                  <c:v>6</c:v>
                </c:pt>
                <c:pt idx="2257">
                  <c:v>7.6</c:v>
                </c:pt>
                <c:pt idx="2258">
                  <c:v>8.4</c:v>
                </c:pt>
                <c:pt idx="2259">
                  <c:v>7.9</c:v>
                </c:pt>
                <c:pt idx="2260">
                  <c:v>5.6</c:v>
                </c:pt>
                <c:pt idx="2261">
                  <c:v>6.5</c:v>
                </c:pt>
                <c:pt idx="2262">
                  <c:v>7.5</c:v>
                </c:pt>
                <c:pt idx="2263">
                  <c:v>6.3</c:v>
                </c:pt>
                <c:pt idx="2264">
                  <c:v>7.9</c:v>
                </c:pt>
                <c:pt idx="2265">
                  <c:v>7.9</c:v>
                </c:pt>
                <c:pt idx="2266">
                  <c:v>5.0999999999999996</c:v>
                </c:pt>
                <c:pt idx="2267">
                  <c:v>6.7</c:v>
                </c:pt>
                <c:pt idx="2268">
                  <c:v>6.7</c:v>
                </c:pt>
                <c:pt idx="2269">
                  <c:v>5.6</c:v>
                </c:pt>
                <c:pt idx="2270">
                  <c:v>5.6</c:v>
                </c:pt>
                <c:pt idx="2271">
                  <c:v>6.8</c:v>
                </c:pt>
                <c:pt idx="2272">
                  <c:v>6.2</c:v>
                </c:pt>
                <c:pt idx="2273">
                  <c:v>5.6</c:v>
                </c:pt>
                <c:pt idx="2274">
                  <c:v>6.4</c:v>
                </c:pt>
                <c:pt idx="2275">
                  <c:v>5.6</c:v>
                </c:pt>
                <c:pt idx="2276">
                  <c:v>7.4</c:v>
                </c:pt>
                <c:pt idx="2277">
                  <c:v>7.2</c:v>
                </c:pt>
                <c:pt idx="2278">
                  <c:v>4.9000000000000004</c:v>
                </c:pt>
                <c:pt idx="2279">
                  <c:v>7.5</c:v>
                </c:pt>
                <c:pt idx="2280">
                  <c:v>4.8</c:v>
                </c:pt>
                <c:pt idx="2281">
                  <c:v>3.1</c:v>
                </c:pt>
                <c:pt idx="2282">
                  <c:v>5.8</c:v>
                </c:pt>
                <c:pt idx="2283">
                  <c:v>6.7</c:v>
                </c:pt>
                <c:pt idx="2284">
                  <c:v>6.5</c:v>
                </c:pt>
                <c:pt idx="2285">
                  <c:v>5.9</c:v>
                </c:pt>
                <c:pt idx="2286">
                  <c:v>5.5</c:v>
                </c:pt>
                <c:pt idx="2287">
                  <c:v>3.6</c:v>
                </c:pt>
                <c:pt idx="2288">
                  <c:v>7.4</c:v>
                </c:pt>
                <c:pt idx="2289">
                  <c:v>3</c:v>
                </c:pt>
                <c:pt idx="2290">
                  <c:v>7.6</c:v>
                </c:pt>
                <c:pt idx="2291">
                  <c:v>6.4</c:v>
                </c:pt>
                <c:pt idx="2292">
                  <c:v>6.9</c:v>
                </c:pt>
                <c:pt idx="2293">
                  <c:v>5.5</c:v>
                </c:pt>
                <c:pt idx="2294">
                  <c:v>4.0999999999999996</c:v>
                </c:pt>
                <c:pt idx="2295">
                  <c:v>6.8</c:v>
                </c:pt>
                <c:pt idx="2296">
                  <c:v>6.5</c:v>
                </c:pt>
                <c:pt idx="2297">
                  <c:v>7.6</c:v>
                </c:pt>
                <c:pt idx="2298">
                  <c:v>7.4</c:v>
                </c:pt>
                <c:pt idx="2299">
                  <c:v>7.7</c:v>
                </c:pt>
                <c:pt idx="2300">
                  <c:v>7.1</c:v>
                </c:pt>
                <c:pt idx="2301">
                  <c:v>6.3</c:v>
                </c:pt>
                <c:pt idx="2302">
                  <c:v>7.6</c:v>
                </c:pt>
                <c:pt idx="2303">
                  <c:v>8</c:v>
                </c:pt>
                <c:pt idx="2304">
                  <c:v>7.3</c:v>
                </c:pt>
                <c:pt idx="2305">
                  <c:v>7.6</c:v>
                </c:pt>
                <c:pt idx="2306">
                  <c:v>7.8</c:v>
                </c:pt>
                <c:pt idx="2307">
                  <c:v>6.5</c:v>
                </c:pt>
                <c:pt idx="2308">
                  <c:v>6.4</c:v>
                </c:pt>
                <c:pt idx="2309">
                  <c:v>8</c:v>
                </c:pt>
                <c:pt idx="2310">
                  <c:v>4.8</c:v>
                </c:pt>
                <c:pt idx="2311">
                  <c:v>7.8</c:v>
                </c:pt>
                <c:pt idx="2312">
                  <c:v>5.9</c:v>
                </c:pt>
                <c:pt idx="2313">
                  <c:v>5.4</c:v>
                </c:pt>
                <c:pt idx="2314">
                  <c:v>3.3</c:v>
                </c:pt>
                <c:pt idx="2315">
                  <c:v>8.1999999999999993</c:v>
                </c:pt>
                <c:pt idx="2316">
                  <c:v>5.4</c:v>
                </c:pt>
                <c:pt idx="2317">
                  <c:v>6.4</c:v>
                </c:pt>
                <c:pt idx="2318">
                  <c:v>4.8</c:v>
                </c:pt>
                <c:pt idx="2319">
                  <c:v>5.9</c:v>
                </c:pt>
                <c:pt idx="2320">
                  <c:v>5.5</c:v>
                </c:pt>
                <c:pt idx="2321">
                  <c:v>7.9</c:v>
                </c:pt>
                <c:pt idx="2322">
                  <c:v>4.9000000000000004</c:v>
                </c:pt>
                <c:pt idx="2323">
                  <c:v>7.2</c:v>
                </c:pt>
                <c:pt idx="2324">
                  <c:v>5.3</c:v>
                </c:pt>
                <c:pt idx="2325">
                  <c:v>7.2</c:v>
                </c:pt>
                <c:pt idx="2326">
                  <c:v>5.0999999999999996</c:v>
                </c:pt>
                <c:pt idx="2327">
                  <c:v>5.6</c:v>
                </c:pt>
                <c:pt idx="2328">
                  <c:v>7.6</c:v>
                </c:pt>
                <c:pt idx="2329">
                  <c:v>3.1</c:v>
                </c:pt>
                <c:pt idx="2330">
                  <c:v>7.2</c:v>
                </c:pt>
                <c:pt idx="2331">
                  <c:v>5.7</c:v>
                </c:pt>
                <c:pt idx="2332">
                  <c:v>5.2</c:v>
                </c:pt>
                <c:pt idx="2333">
                  <c:v>7.7</c:v>
                </c:pt>
                <c:pt idx="2334">
                  <c:v>7</c:v>
                </c:pt>
                <c:pt idx="2335">
                  <c:v>6</c:v>
                </c:pt>
                <c:pt idx="2336">
                  <c:v>6.6</c:v>
                </c:pt>
                <c:pt idx="2337">
                  <c:v>6.8</c:v>
                </c:pt>
                <c:pt idx="2338">
                  <c:v>7.2</c:v>
                </c:pt>
                <c:pt idx="2339">
                  <c:v>7.2</c:v>
                </c:pt>
                <c:pt idx="2340">
                  <c:v>2.8</c:v>
                </c:pt>
                <c:pt idx="2341">
                  <c:v>6.6</c:v>
                </c:pt>
                <c:pt idx="2342">
                  <c:v>6.7</c:v>
                </c:pt>
                <c:pt idx="2343">
                  <c:v>7</c:v>
                </c:pt>
                <c:pt idx="2344">
                  <c:v>4.4000000000000004</c:v>
                </c:pt>
                <c:pt idx="2345">
                  <c:v>6.2</c:v>
                </c:pt>
                <c:pt idx="2346">
                  <c:v>7.3</c:v>
                </c:pt>
                <c:pt idx="2347">
                  <c:v>5.0999999999999996</c:v>
                </c:pt>
                <c:pt idx="2348">
                  <c:v>6.6</c:v>
                </c:pt>
                <c:pt idx="2349">
                  <c:v>4.5</c:v>
                </c:pt>
                <c:pt idx="2350">
                  <c:v>5.9</c:v>
                </c:pt>
                <c:pt idx="2351">
                  <c:v>6.6</c:v>
                </c:pt>
                <c:pt idx="2352">
                  <c:v>6.5</c:v>
                </c:pt>
                <c:pt idx="2353">
                  <c:v>7.3</c:v>
                </c:pt>
                <c:pt idx="2354">
                  <c:v>7.5</c:v>
                </c:pt>
                <c:pt idx="2355">
                  <c:v>5.9</c:v>
                </c:pt>
                <c:pt idx="2356">
                  <c:v>7.4</c:v>
                </c:pt>
                <c:pt idx="2357">
                  <c:v>6.9</c:v>
                </c:pt>
                <c:pt idx="2358">
                  <c:v>7.9</c:v>
                </c:pt>
                <c:pt idx="2359">
                  <c:v>8.4</c:v>
                </c:pt>
                <c:pt idx="2360">
                  <c:v>8</c:v>
                </c:pt>
                <c:pt idx="2361">
                  <c:v>6</c:v>
                </c:pt>
                <c:pt idx="2362">
                  <c:v>6.8</c:v>
                </c:pt>
                <c:pt idx="2363">
                  <c:v>7.8</c:v>
                </c:pt>
                <c:pt idx="2364">
                  <c:v>8.1</c:v>
                </c:pt>
                <c:pt idx="2365">
                  <c:v>6.1</c:v>
                </c:pt>
                <c:pt idx="2366">
                  <c:v>6.2</c:v>
                </c:pt>
                <c:pt idx="2367">
                  <c:v>6.2</c:v>
                </c:pt>
                <c:pt idx="2368">
                  <c:v>7.9</c:v>
                </c:pt>
                <c:pt idx="2369">
                  <c:v>7.4</c:v>
                </c:pt>
                <c:pt idx="2370">
                  <c:v>6.6</c:v>
                </c:pt>
                <c:pt idx="2371">
                  <c:v>7.3</c:v>
                </c:pt>
                <c:pt idx="2372">
                  <c:v>7.5</c:v>
                </c:pt>
                <c:pt idx="2373">
                  <c:v>5.6</c:v>
                </c:pt>
                <c:pt idx="2374">
                  <c:v>7.3</c:v>
                </c:pt>
                <c:pt idx="2375">
                  <c:v>6.4</c:v>
                </c:pt>
                <c:pt idx="2376">
                  <c:v>5</c:v>
                </c:pt>
                <c:pt idx="2377">
                  <c:v>5.4</c:v>
                </c:pt>
                <c:pt idx="2378">
                  <c:v>7.1</c:v>
                </c:pt>
                <c:pt idx="2379">
                  <c:v>5.3</c:v>
                </c:pt>
                <c:pt idx="2380">
                  <c:v>6.5</c:v>
                </c:pt>
                <c:pt idx="2381">
                  <c:v>6.2</c:v>
                </c:pt>
                <c:pt idx="2382">
                  <c:v>6.4</c:v>
                </c:pt>
                <c:pt idx="2383">
                  <c:v>6.9</c:v>
                </c:pt>
                <c:pt idx="2384">
                  <c:v>5.7</c:v>
                </c:pt>
                <c:pt idx="2385">
                  <c:v>7.7</c:v>
                </c:pt>
                <c:pt idx="2386">
                  <c:v>5.4</c:v>
                </c:pt>
                <c:pt idx="2387">
                  <c:v>5.6</c:v>
                </c:pt>
                <c:pt idx="2388">
                  <c:v>7.7</c:v>
                </c:pt>
                <c:pt idx="2389">
                  <c:v>5.0999999999999996</c:v>
                </c:pt>
                <c:pt idx="2390">
                  <c:v>6.8</c:v>
                </c:pt>
                <c:pt idx="2391">
                  <c:v>8.4</c:v>
                </c:pt>
                <c:pt idx="2392">
                  <c:v>4.9000000000000004</c:v>
                </c:pt>
                <c:pt idx="2393">
                  <c:v>7.1</c:v>
                </c:pt>
                <c:pt idx="2394">
                  <c:v>6.6</c:v>
                </c:pt>
                <c:pt idx="2395">
                  <c:v>6.1</c:v>
                </c:pt>
                <c:pt idx="2396">
                  <c:v>4.0999999999999996</c:v>
                </c:pt>
                <c:pt idx="2397">
                  <c:v>5.8</c:v>
                </c:pt>
                <c:pt idx="2398">
                  <c:v>8.1</c:v>
                </c:pt>
                <c:pt idx="2399">
                  <c:v>7.6</c:v>
                </c:pt>
                <c:pt idx="2400">
                  <c:v>7.8</c:v>
                </c:pt>
                <c:pt idx="2401">
                  <c:v>4.5999999999999996</c:v>
                </c:pt>
                <c:pt idx="2402">
                  <c:v>6</c:v>
                </c:pt>
                <c:pt idx="2403">
                  <c:v>7</c:v>
                </c:pt>
                <c:pt idx="2404">
                  <c:v>6.7</c:v>
                </c:pt>
                <c:pt idx="2405">
                  <c:v>6.4</c:v>
                </c:pt>
                <c:pt idx="2406">
                  <c:v>7.2</c:v>
                </c:pt>
                <c:pt idx="2407">
                  <c:v>7.4</c:v>
                </c:pt>
                <c:pt idx="2408">
                  <c:v>4.8</c:v>
                </c:pt>
                <c:pt idx="2409">
                  <c:v>4</c:v>
                </c:pt>
                <c:pt idx="2410">
                  <c:v>6.2</c:v>
                </c:pt>
                <c:pt idx="2411">
                  <c:v>7.7</c:v>
                </c:pt>
                <c:pt idx="2412">
                  <c:v>6.7</c:v>
                </c:pt>
                <c:pt idx="2413">
                  <c:v>7.9</c:v>
                </c:pt>
                <c:pt idx="2414">
                  <c:v>7.9</c:v>
                </c:pt>
                <c:pt idx="2415">
                  <c:v>5.5</c:v>
                </c:pt>
                <c:pt idx="2416">
                  <c:v>6.2</c:v>
                </c:pt>
                <c:pt idx="2417">
                  <c:v>5.0999999999999996</c:v>
                </c:pt>
                <c:pt idx="2418">
                  <c:v>4.0999999999999996</c:v>
                </c:pt>
                <c:pt idx="2419">
                  <c:v>6.7</c:v>
                </c:pt>
                <c:pt idx="2420">
                  <c:v>4.7</c:v>
                </c:pt>
                <c:pt idx="2421">
                  <c:v>6.4</c:v>
                </c:pt>
                <c:pt idx="2422">
                  <c:v>6.3</c:v>
                </c:pt>
                <c:pt idx="2423">
                  <c:v>5.5</c:v>
                </c:pt>
                <c:pt idx="2424">
                  <c:v>7.3</c:v>
                </c:pt>
                <c:pt idx="2425">
                  <c:v>6.3</c:v>
                </c:pt>
                <c:pt idx="2426">
                  <c:v>4.9000000000000004</c:v>
                </c:pt>
                <c:pt idx="2427">
                  <c:v>7.6</c:v>
                </c:pt>
                <c:pt idx="2428">
                  <c:v>6</c:v>
                </c:pt>
                <c:pt idx="2429">
                  <c:v>6.2</c:v>
                </c:pt>
                <c:pt idx="2430">
                  <c:v>6.8</c:v>
                </c:pt>
                <c:pt idx="2431">
                  <c:v>4.5</c:v>
                </c:pt>
                <c:pt idx="2432">
                  <c:v>5.7</c:v>
                </c:pt>
                <c:pt idx="2433">
                  <c:v>4.5999999999999996</c:v>
                </c:pt>
                <c:pt idx="2434">
                  <c:v>6.2</c:v>
                </c:pt>
                <c:pt idx="2435">
                  <c:v>7</c:v>
                </c:pt>
                <c:pt idx="2436">
                  <c:v>6.9</c:v>
                </c:pt>
                <c:pt idx="2437">
                  <c:v>6.7</c:v>
                </c:pt>
                <c:pt idx="2438">
                  <c:v>5.6</c:v>
                </c:pt>
                <c:pt idx="2439">
                  <c:v>6.6</c:v>
                </c:pt>
                <c:pt idx="2440">
                  <c:v>6.4</c:v>
                </c:pt>
                <c:pt idx="2441">
                  <c:v>2.8</c:v>
                </c:pt>
                <c:pt idx="2442">
                  <c:v>5.4</c:v>
                </c:pt>
                <c:pt idx="2443">
                  <c:v>5</c:v>
                </c:pt>
                <c:pt idx="2444">
                  <c:v>5.0999999999999996</c:v>
                </c:pt>
                <c:pt idx="2445">
                  <c:v>8</c:v>
                </c:pt>
                <c:pt idx="2446">
                  <c:v>5.9</c:v>
                </c:pt>
                <c:pt idx="2447">
                  <c:v>8.1999999999999993</c:v>
                </c:pt>
                <c:pt idx="2448">
                  <c:v>7</c:v>
                </c:pt>
                <c:pt idx="2449">
                  <c:v>6.6</c:v>
                </c:pt>
                <c:pt idx="2450">
                  <c:v>6.7</c:v>
                </c:pt>
                <c:pt idx="2451">
                  <c:v>5.5</c:v>
                </c:pt>
                <c:pt idx="2452">
                  <c:v>4.9000000000000004</c:v>
                </c:pt>
                <c:pt idx="2453">
                  <c:v>6.9</c:v>
                </c:pt>
                <c:pt idx="2454">
                  <c:v>5.6</c:v>
                </c:pt>
                <c:pt idx="2455">
                  <c:v>8</c:v>
                </c:pt>
                <c:pt idx="2456">
                  <c:v>5.3</c:v>
                </c:pt>
                <c:pt idx="2457">
                  <c:v>6.2</c:v>
                </c:pt>
                <c:pt idx="2458">
                  <c:v>5.3</c:v>
                </c:pt>
                <c:pt idx="2459">
                  <c:v>6.6</c:v>
                </c:pt>
                <c:pt idx="2460">
                  <c:v>7.2</c:v>
                </c:pt>
                <c:pt idx="2461">
                  <c:v>4.5999999999999996</c:v>
                </c:pt>
                <c:pt idx="2462">
                  <c:v>7.5</c:v>
                </c:pt>
                <c:pt idx="2463">
                  <c:v>6.5</c:v>
                </c:pt>
                <c:pt idx="2464">
                  <c:v>7.6</c:v>
                </c:pt>
                <c:pt idx="2465">
                  <c:v>6.2</c:v>
                </c:pt>
                <c:pt idx="2466">
                  <c:v>8</c:v>
                </c:pt>
                <c:pt idx="2467">
                  <c:v>6.3</c:v>
                </c:pt>
                <c:pt idx="2468">
                  <c:v>7.2</c:v>
                </c:pt>
                <c:pt idx="2469">
                  <c:v>6.7</c:v>
                </c:pt>
                <c:pt idx="2470">
                  <c:v>5.3</c:v>
                </c:pt>
                <c:pt idx="2471">
                  <c:v>6.3</c:v>
                </c:pt>
                <c:pt idx="2472">
                  <c:v>6.5</c:v>
                </c:pt>
                <c:pt idx="2473">
                  <c:v>8.3000000000000007</c:v>
                </c:pt>
                <c:pt idx="2474">
                  <c:v>7.2</c:v>
                </c:pt>
                <c:pt idx="2475">
                  <c:v>6.8</c:v>
                </c:pt>
                <c:pt idx="2476">
                  <c:v>6.4</c:v>
                </c:pt>
                <c:pt idx="2477">
                  <c:v>6.9</c:v>
                </c:pt>
                <c:pt idx="2478">
                  <c:v>6.2</c:v>
                </c:pt>
                <c:pt idx="2479">
                  <c:v>6.1</c:v>
                </c:pt>
                <c:pt idx="2480">
                  <c:v>5.0999999999999996</c:v>
                </c:pt>
                <c:pt idx="2481">
                  <c:v>4.5</c:v>
                </c:pt>
                <c:pt idx="2482">
                  <c:v>5.9</c:v>
                </c:pt>
                <c:pt idx="2483">
                  <c:v>8.1</c:v>
                </c:pt>
                <c:pt idx="2484">
                  <c:v>5.7</c:v>
                </c:pt>
                <c:pt idx="2485">
                  <c:v>6.8</c:v>
                </c:pt>
                <c:pt idx="2486">
                  <c:v>7.5</c:v>
                </c:pt>
                <c:pt idx="2487">
                  <c:v>8.3000000000000007</c:v>
                </c:pt>
                <c:pt idx="2488">
                  <c:v>7.4</c:v>
                </c:pt>
                <c:pt idx="2489">
                  <c:v>8</c:v>
                </c:pt>
                <c:pt idx="2490">
                  <c:v>6.9</c:v>
                </c:pt>
                <c:pt idx="2491">
                  <c:v>6.9</c:v>
                </c:pt>
                <c:pt idx="2492">
                  <c:v>5.5</c:v>
                </c:pt>
                <c:pt idx="2493">
                  <c:v>7.2</c:v>
                </c:pt>
                <c:pt idx="2494">
                  <c:v>6.9</c:v>
                </c:pt>
                <c:pt idx="2495">
                  <c:v>5.5</c:v>
                </c:pt>
                <c:pt idx="2496">
                  <c:v>5.9</c:v>
                </c:pt>
                <c:pt idx="2497">
                  <c:v>5.2</c:v>
                </c:pt>
                <c:pt idx="2498">
                  <c:v>7.1</c:v>
                </c:pt>
                <c:pt idx="2499">
                  <c:v>5.5</c:v>
                </c:pt>
                <c:pt idx="2500">
                  <c:v>7.7</c:v>
                </c:pt>
                <c:pt idx="2501">
                  <c:v>6.7</c:v>
                </c:pt>
                <c:pt idx="2502">
                  <c:v>5</c:v>
                </c:pt>
                <c:pt idx="2503">
                  <c:v>6.4</c:v>
                </c:pt>
                <c:pt idx="2504">
                  <c:v>6.6</c:v>
                </c:pt>
                <c:pt idx="2505">
                  <c:v>5.9</c:v>
                </c:pt>
                <c:pt idx="2506">
                  <c:v>5.7</c:v>
                </c:pt>
                <c:pt idx="2507">
                  <c:v>4.5</c:v>
                </c:pt>
                <c:pt idx="2508">
                  <c:v>5</c:v>
                </c:pt>
                <c:pt idx="2509">
                  <c:v>4.5999999999999996</c:v>
                </c:pt>
                <c:pt idx="2510">
                  <c:v>6.5</c:v>
                </c:pt>
                <c:pt idx="2511">
                  <c:v>4.9000000000000004</c:v>
                </c:pt>
                <c:pt idx="2512">
                  <c:v>6</c:v>
                </c:pt>
                <c:pt idx="2513">
                  <c:v>6.9</c:v>
                </c:pt>
                <c:pt idx="2514">
                  <c:v>5.7</c:v>
                </c:pt>
                <c:pt idx="2515">
                  <c:v>6.9</c:v>
                </c:pt>
                <c:pt idx="2516">
                  <c:v>4.4000000000000004</c:v>
                </c:pt>
                <c:pt idx="2517">
                  <c:v>5.4</c:v>
                </c:pt>
                <c:pt idx="2518">
                  <c:v>7</c:v>
                </c:pt>
                <c:pt idx="2519">
                  <c:v>5.4</c:v>
                </c:pt>
                <c:pt idx="2520">
                  <c:v>5.4</c:v>
                </c:pt>
                <c:pt idx="2521">
                  <c:v>7.6</c:v>
                </c:pt>
                <c:pt idx="2522">
                  <c:v>5.9</c:v>
                </c:pt>
                <c:pt idx="2523">
                  <c:v>6.6</c:v>
                </c:pt>
                <c:pt idx="2524">
                  <c:v>6.7</c:v>
                </c:pt>
                <c:pt idx="2525">
                  <c:v>3.9</c:v>
                </c:pt>
                <c:pt idx="2526">
                  <c:v>5.7</c:v>
                </c:pt>
                <c:pt idx="2527">
                  <c:v>6.5</c:v>
                </c:pt>
                <c:pt idx="2528">
                  <c:v>6.8</c:v>
                </c:pt>
                <c:pt idx="2529">
                  <c:v>7.3</c:v>
                </c:pt>
                <c:pt idx="2530">
                  <c:v>7</c:v>
                </c:pt>
                <c:pt idx="2531">
                  <c:v>6.5</c:v>
                </c:pt>
                <c:pt idx="2532">
                  <c:v>7.7</c:v>
                </c:pt>
                <c:pt idx="2533">
                  <c:v>7.7</c:v>
                </c:pt>
                <c:pt idx="2534">
                  <c:v>5.9</c:v>
                </c:pt>
                <c:pt idx="2535">
                  <c:v>6.8</c:v>
                </c:pt>
                <c:pt idx="2536">
                  <c:v>7.4</c:v>
                </c:pt>
                <c:pt idx="2537">
                  <c:v>5.0999999999999996</c:v>
                </c:pt>
                <c:pt idx="2538">
                  <c:v>7.4</c:v>
                </c:pt>
                <c:pt idx="2539">
                  <c:v>7.2</c:v>
                </c:pt>
                <c:pt idx="2540">
                  <c:v>8.3000000000000007</c:v>
                </c:pt>
                <c:pt idx="2541">
                  <c:v>8.1</c:v>
                </c:pt>
                <c:pt idx="2542">
                  <c:v>7.3</c:v>
                </c:pt>
                <c:pt idx="2543">
                  <c:v>3.6</c:v>
                </c:pt>
                <c:pt idx="2544">
                  <c:v>1.6</c:v>
                </c:pt>
                <c:pt idx="2545">
                  <c:v>8</c:v>
                </c:pt>
                <c:pt idx="2546">
                  <c:v>6.2</c:v>
                </c:pt>
                <c:pt idx="2547">
                  <c:v>9</c:v>
                </c:pt>
                <c:pt idx="2548">
                  <c:v>6.1</c:v>
                </c:pt>
                <c:pt idx="2549">
                  <c:v>5.7</c:v>
                </c:pt>
                <c:pt idx="2550">
                  <c:v>6.8</c:v>
                </c:pt>
                <c:pt idx="2551">
                  <c:v>5.5</c:v>
                </c:pt>
                <c:pt idx="2552">
                  <c:v>6.8</c:v>
                </c:pt>
                <c:pt idx="2553">
                  <c:v>7.3</c:v>
                </c:pt>
                <c:pt idx="2554">
                  <c:v>6.1</c:v>
                </c:pt>
                <c:pt idx="2555">
                  <c:v>7.2</c:v>
                </c:pt>
                <c:pt idx="2556">
                  <c:v>5.9</c:v>
                </c:pt>
                <c:pt idx="2557">
                  <c:v>6.1</c:v>
                </c:pt>
                <c:pt idx="2558">
                  <c:v>6.8</c:v>
                </c:pt>
                <c:pt idx="2559">
                  <c:v>7.7</c:v>
                </c:pt>
                <c:pt idx="2560">
                  <c:v>4.9000000000000004</c:v>
                </c:pt>
                <c:pt idx="2561">
                  <c:v>6.1</c:v>
                </c:pt>
                <c:pt idx="2562">
                  <c:v>2.5</c:v>
                </c:pt>
                <c:pt idx="2563">
                  <c:v>6.1</c:v>
                </c:pt>
                <c:pt idx="2564">
                  <c:v>5.9</c:v>
                </c:pt>
                <c:pt idx="2565">
                  <c:v>5.7</c:v>
                </c:pt>
                <c:pt idx="2566">
                  <c:v>5.6</c:v>
                </c:pt>
                <c:pt idx="2567">
                  <c:v>7.2</c:v>
                </c:pt>
                <c:pt idx="2568">
                  <c:v>7.7</c:v>
                </c:pt>
                <c:pt idx="2569">
                  <c:v>7.8</c:v>
                </c:pt>
                <c:pt idx="2570">
                  <c:v>6.1</c:v>
                </c:pt>
                <c:pt idx="2571">
                  <c:v>5.8</c:v>
                </c:pt>
                <c:pt idx="2572">
                  <c:v>6.5</c:v>
                </c:pt>
                <c:pt idx="2573">
                  <c:v>7.9</c:v>
                </c:pt>
                <c:pt idx="2574">
                  <c:v>6.3</c:v>
                </c:pt>
                <c:pt idx="2575">
                  <c:v>8.3000000000000007</c:v>
                </c:pt>
                <c:pt idx="2576">
                  <c:v>6.4</c:v>
                </c:pt>
                <c:pt idx="2577">
                  <c:v>6.7</c:v>
                </c:pt>
                <c:pt idx="2578">
                  <c:v>6.1</c:v>
                </c:pt>
                <c:pt idx="2579">
                  <c:v>6</c:v>
                </c:pt>
                <c:pt idx="2580">
                  <c:v>5.8</c:v>
                </c:pt>
                <c:pt idx="2581">
                  <c:v>5.6</c:v>
                </c:pt>
                <c:pt idx="2582">
                  <c:v>6.1</c:v>
                </c:pt>
                <c:pt idx="2583">
                  <c:v>5.9</c:v>
                </c:pt>
                <c:pt idx="2584">
                  <c:v>7.3</c:v>
                </c:pt>
                <c:pt idx="2585">
                  <c:v>6.8</c:v>
                </c:pt>
                <c:pt idx="2586">
                  <c:v>5.7</c:v>
                </c:pt>
                <c:pt idx="2587">
                  <c:v>7.3</c:v>
                </c:pt>
                <c:pt idx="2588">
                  <c:v>6.3</c:v>
                </c:pt>
                <c:pt idx="2589">
                  <c:v>5.9</c:v>
                </c:pt>
                <c:pt idx="2590">
                  <c:v>7.1</c:v>
                </c:pt>
                <c:pt idx="2591">
                  <c:v>7.1</c:v>
                </c:pt>
                <c:pt idx="2592">
                  <c:v>8</c:v>
                </c:pt>
                <c:pt idx="2593">
                  <c:v>5.0999999999999996</c:v>
                </c:pt>
                <c:pt idx="2594">
                  <c:v>7.1</c:v>
                </c:pt>
                <c:pt idx="2595">
                  <c:v>6.5</c:v>
                </c:pt>
                <c:pt idx="2596">
                  <c:v>4.5</c:v>
                </c:pt>
                <c:pt idx="2597">
                  <c:v>6.6</c:v>
                </c:pt>
                <c:pt idx="2598">
                  <c:v>4.3</c:v>
                </c:pt>
                <c:pt idx="2599">
                  <c:v>6.7</c:v>
                </c:pt>
                <c:pt idx="2600">
                  <c:v>5.4</c:v>
                </c:pt>
                <c:pt idx="2601">
                  <c:v>6.6</c:v>
                </c:pt>
                <c:pt idx="2602">
                  <c:v>7.3</c:v>
                </c:pt>
                <c:pt idx="2603">
                  <c:v>6.9</c:v>
                </c:pt>
                <c:pt idx="2604">
                  <c:v>8</c:v>
                </c:pt>
                <c:pt idx="2605">
                  <c:v>7.8</c:v>
                </c:pt>
                <c:pt idx="2606">
                  <c:v>6.1</c:v>
                </c:pt>
                <c:pt idx="2607">
                  <c:v>5.0999999999999996</c:v>
                </c:pt>
                <c:pt idx="2608">
                  <c:v>7.4</c:v>
                </c:pt>
                <c:pt idx="2609">
                  <c:v>7.8</c:v>
                </c:pt>
                <c:pt idx="2610">
                  <c:v>8</c:v>
                </c:pt>
                <c:pt idx="2611">
                  <c:v>6.7</c:v>
                </c:pt>
                <c:pt idx="2612">
                  <c:v>6.6</c:v>
                </c:pt>
                <c:pt idx="2613">
                  <c:v>6.4</c:v>
                </c:pt>
                <c:pt idx="2614">
                  <c:v>6.7</c:v>
                </c:pt>
                <c:pt idx="2615">
                  <c:v>6.2</c:v>
                </c:pt>
                <c:pt idx="2616">
                  <c:v>7.3</c:v>
                </c:pt>
                <c:pt idx="2617">
                  <c:v>8.1</c:v>
                </c:pt>
                <c:pt idx="2618">
                  <c:v>7</c:v>
                </c:pt>
                <c:pt idx="2619">
                  <c:v>8</c:v>
                </c:pt>
                <c:pt idx="2620">
                  <c:v>8</c:v>
                </c:pt>
                <c:pt idx="2621">
                  <c:v>7</c:v>
                </c:pt>
                <c:pt idx="2622">
                  <c:v>7.9</c:v>
                </c:pt>
                <c:pt idx="2623">
                  <c:v>5.9</c:v>
                </c:pt>
                <c:pt idx="2624">
                  <c:v>6.6</c:v>
                </c:pt>
                <c:pt idx="2625">
                  <c:v>6.3</c:v>
                </c:pt>
                <c:pt idx="2626">
                  <c:v>7.7</c:v>
                </c:pt>
                <c:pt idx="2627">
                  <c:v>6.9</c:v>
                </c:pt>
                <c:pt idx="2628">
                  <c:v>7.1</c:v>
                </c:pt>
                <c:pt idx="2629">
                  <c:v>7.4</c:v>
                </c:pt>
                <c:pt idx="2630">
                  <c:v>6.5</c:v>
                </c:pt>
                <c:pt idx="2631">
                  <c:v>6.5</c:v>
                </c:pt>
                <c:pt idx="2632">
                  <c:v>6.8</c:v>
                </c:pt>
                <c:pt idx="2633">
                  <c:v>7.5</c:v>
                </c:pt>
                <c:pt idx="2634">
                  <c:v>6.6</c:v>
                </c:pt>
                <c:pt idx="2635">
                  <c:v>7.1</c:v>
                </c:pt>
                <c:pt idx="2636">
                  <c:v>6.6</c:v>
                </c:pt>
                <c:pt idx="2637">
                  <c:v>7</c:v>
                </c:pt>
                <c:pt idx="2638">
                  <c:v>3.3</c:v>
                </c:pt>
                <c:pt idx="2639">
                  <c:v>6.7</c:v>
                </c:pt>
                <c:pt idx="2640">
                  <c:v>6.8</c:v>
                </c:pt>
                <c:pt idx="2641">
                  <c:v>6</c:v>
                </c:pt>
                <c:pt idx="2642">
                  <c:v>5.4</c:v>
                </c:pt>
                <c:pt idx="2643">
                  <c:v>4.3</c:v>
                </c:pt>
                <c:pt idx="2644">
                  <c:v>6.2</c:v>
                </c:pt>
                <c:pt idx="2645">
                  <c:v>7.7</c:v>
                </c:pt>
                <c:pt idx="2646">
                  <c:v>8</c:v>
                </c:pt>
                <c:pt idx="2647">
                  <c:v>7.4</c:v>
                </c:pt>
                <c:pt idx="2648">
                  <c:v>5.9</c:v>
                </c:pt>
                <c:pt idx="2649">
                  <c:v>7.8</c:v>
                </c:pt>
                <c:pt idx="2650">
                  <c:v>7.4</c:v>
                </c:pt>
                <c:pt idx="2651">
                  <c:v>6.5</c:v>
                </c:pt>
                <c:pt idx="2652">
                  <c:v>7</c:v>
                </c:pt>
                <c:pt idx="2653">
                  <c:v>7.6</c:v>
                </c:pt>
                <c:pt idx="2654">
                  <c:v>6.9</c:v>
                </c:pt>
                <c:pt idx="2655">
                  <c:v>5.3</c:v>
                </c:pt>
                <c:pt idx="2656">
                  <c:v>6.4</c:v>
                </c:pt>
                <c:pt idx="2657">
                  <c:v>7.8</c:v>
                </c:pt>
                <c:pt idx="2658">
                  <c:v>6.7</c:v>
                </c:pt>
                <c:pt idx="2659">
                  <c:v>5.3</c:v>
                </c:pt>
                <c:pt idx="2660">
                  <c:v>6.3</c:v>
                </c:pt>
                <c:pt idx="2661">
                  <c:v>7</c:v>
                </c:pt>
                <c:pt idx="2662">
                  <c:v>6.6</c:v>
                </c:pt>
                <c:pt idx="2663">
                  <c:v>8.4</c:v>
                </c:pt>
                <c:pt idx="2664">
                  <c:v>6</c:v>
                </c:pt>
                <c:pt idx="2665">
                  <c:v>5.4</c:v>
                </c:pt>
                <c:pt idx="2666">
                  <c:v>7.8</c:v>
                </c:pt>
                <c:pt idx="2667">
                  <c:v>7.6</c:v>
                </c:pt>
                <c:pt idx="2668">
                  <c:v>6.6</c:v>
                </c:pt>
                <c:pt idx="2669">
                  <c:v>6.4</c:v>
                </c:pt>
                <c:pt idx="2670">
                  <c:v>7</c:v>
                </c:pt>
                <c:pt idx="2671">
                  <c:v>5.7</c:v>
                </c:pt>
                <c:pt idx="2672">
                  <c:v>5.9</c:v>
                </c:pt>
                <c:pt idx="2673">
                  <c:v>6.3</c:v>
                </c:pt>
                <c:pt idx="2674">
                  <c:v>6.3</c:v>
                </c:pt>
                <c:pt idx="2675">
                  <c:v>6.2</c:v>
                </c:pt>
                <c:pt idx="2676">
                  <c:v>2.1</c:v>
                </c:pt>
                <c:pt idx="2677">
                  <c:v>5</c:v>
                </c:pt>
                <c:pt idx="2678">
                  <c:v>5.3</c:v>
                </c:pt>
                <c:pt idx="2679">
                  <c:v>7.1</c:v>
                </c:pt>
                <c:pt idx="2680">
                  <c:v>7</c:v>
                </c:pt>
                <c:pt idx="2681">
                  <c:v>7</c:v>
                </c:pt>
                <c:pt idx="2682">
                  <c:v>7.1</c:v>
                </c:pt>
                <c:pt idx="2683">
                  <c:v>7</c:v>
                </c:pt>
                <c:pt idx="2684">
                  <c:v>7.7</c:v>
                </c:pt>
                <c:pt idx="2685">
                  <c:v>7.1</c:v>
                </c:pt>
                <c:pt idx="2686">
                  <c:v>6.8</c:v>
                </c:pt>
                <c:pt idx="2687">
                  <c:v>7.5</c:v>
                </c:pt>
                <c:pt idx="2688">
                  <c:v>6.3</c:v>
                </c:pt>
                <c:pt idx="2689">
                  <c:v>7.3</c:v>
                </c:pt>
                <c:pt idx="2690">
                  <c:v>6.8</c:v>
                </c:pt>
                <c:pt idx="2691">
                  <c:v>7.2</c:v>
                </c:pt>
                <c:pt idx="2692">
                  <c:v>6.4</c:v>
                </c:pt>
                <c:pt idx="2693">
                  <c:v>6</c:v>
                </c:pt>
                <c:pt idx="2694">
                  <c:v>6.4</c:v>
                </c:pt>
                <c:pt idx="2695">
                  <c:v>7.5</c:v>
                </c:pt>
                <c:pt idx="2696">
                  <c:v>7.1</c:v>
                </c:pt>
                <c:pt idx="2697">
                  <c:v>4.5999999999999996</c:v>
                </c:pt>
                <c:pt idx="2698">
                  <c:v>7.7</c:v>
                </c:pt>
                <c:pt idx="2699">
                  <c:v>6.7</c:v>
                </c:pt>
                <c:pt idx="2700">
                  <c:v>5.6</c:v>
                </c:pt>
                <c:pt idx="2701">
                  <c:v>8.3000000000000007</c:v>
                </c:pt>
                <c:pt idx="2702">
                  <c:v>6.6</c:v>
                </c:pt>
                <c:pt idx="2703">
                  <c:v>7.2</c:v>
                </c:pt>
                <c:pt idx="2704">
                  <c:v>8.6999999999999993</c:v>
                </c:pt>
                <c:pt idx="2705">
                  <c:v>6</c:v>
                </c:pt>
                <c:pt idx="2706">
                  <c:v>8</c:v>
                </c:pt>
                <c:pt idx="2707">
                  <c:v>4.5</c:v>
                </c:pt>
                <c:pt idx="2708">
                  <c:v>7.9</c:v>
                </c:pt>
                <c:pt idx="2709">
                  <c:v>7.5</c:v>
                </c:pt>
                <c:pt idx="2710">
                  <c:v>6.8</c:v>
                </c:pt>
                <c:pt idx="2711">
                  <c:v>7.2</c:v>
                </c:pt>
                <c:pt idx="2712">
                  <c:v>7.1</c:v>
                </c:pt>
                <c:pt idx="2713">
                  <c:v>7.4</c:v>
                </c:pt>
                <c:pt idx="2714">
                  <c:v>7.6</c:v>
                </c:pt>
                <c:pt idx="2715">
                  <c:v>6.9</c:v>
                </c:pt>
                <c:pt idx="2716">
                  <c:v>6</c:v>
                </c:pt>
                <c:pt idx="2717">
                  <c:v>7.3</c:v>
                </c:pt>
                <c:pt idx="2718">
                  <c:v>4.5999999999999996</c:v>
                </c:pt>
                <c:pt idx="2719">
                  <c:v>6</c:v>
                </c:pt>
                <c:pt idx="2720">
                  <c:v>5.5</c:v>
                </c:pt>
                <c:pt idx="2721">
                  <c:v>7.5</c:v>
                </c:pt>
                <c:pt idx="2722">
                  <c:v>6.3</c:v>
                </c:pt>
                <c:pt idx="2723">
                  <c:v>5.0999999999999996</c:v>
                </c:pt>
                <c:pt idx="2724">
                  <c:v>6.8</c:v>
                </c:pt>
                <c:pt idx="2725">
                  <c:v>5.3</c:v>
                </c:pt>
                <c:pt idx="2726">
                  <c:v>7.3</c:v>
                </c:pt>
                <c:pt idx="2727">
                  <c:v>7.3</c:v>
                </c:pt>
                <c:pt idx="2728">
                  <c:v>7.1</c:v>
                </c:pt>
                <c:pt idx="2729">
                  <c:v>7.6</c:v>
                </c:pt>
                <c:pt idx="2730">
                  <c:v>5.3</c:v>
                </c:pt>
                <c:pt idx="2731">
                  <c:v>7.8</c:v>
                </c:pt>
                <c:pt idx="2732">
                  <c:v>7.7</c:v>
                </c:pt>
                <c:pt idx="2733">
                  <c:v>7.7</c:v>
                </c:pt>
                <c:pt idx="2734">
                  <c:v>5.4</c:v>
                </c:pt>
                <c:pt idx="2735">
                  <c:v>6.2</c:v>
                </c:pt>
                <c:pt idx="2736">
                  <c:v>7.4</c:v>
                </c:pt>
                <c:pt idx="2737">
                  <c:v>6.2</c:v>
                </c:pt>
                <c:pt idx="2738">
                  <c:v>5.0999999999999996</c:v>
                </c:pt>
                <c:pt idx="2739">
                  <c:v>6.8</c:v>
                </c:pt>
                <c:pt idx="2740">
                  <c:v>7.4</c:v>
                </c:pt>
                <c:pt idx="2741">
                  <c:v>5.8</c:v>
                </c:pt>
                <c:pt idx="2742">
                  <c:v>6.4</c:v>
                </c:pt>
                <c:pt idx="2743">
                  <c:v>6</c:v>
                </c:pt>
                <c:pt idx="2744">
                  <c:v>6.9</c:v>
                </c:pt>
                <c:pt idx="2745">
                  <c:v>5.5</c:v>
                </c:pt>
                <c:pt idx="2746">
                  <c:v>5.4</c:v>
                </c:pt>
                <c:pt idx="2747">
                  <c:v>8.3000000000000007</c:v>
                </c:pt>
                <c:pt idx="2748">
                  <c:v>7.9</c:v>
                </c:pt>
                <c:pt idx="2749">
                  <c:v>6.5</c:v>
                </c:pt>
                <c:pt idx="2750">
                  <c:v>6.6</c:v>
                </c:pt>
                <c:pt idx="2751">
                  <c:v>8.3000000000000007</c:v>
                </c:pt>
                <c:pt idx="2752">
                  <c:v>6.2</c:v>
                </c:pt>
                <c:pt idx="2753">
                  <c:v>6.9</c:v>
                </c:pt>
                <c:pt idx="2754">
                  <c:v>5.9</c:v>
                </c:pt>
                <c:pt idx="2755">
                  <c:v>6.1</c:v>
                </c:pt>
                <c:pt idx="2756">
                  <c:v>5.8</c:v>
                </c:pt>
                <c:pt idx="2757">
                  <c:v>7.3</c:v>
                </c:pt>
                <c:pt idx="2758">
                  <c:v>5.9</c:v>
                </c:pt>
                <c:pt idx="2759">
                  <c:v>5.5</c:v>
                </c:pt>
                <c:pt idx="2760">
                  <c:v>5</c:v>
                </c:pt>
                <c:pt idx="2761">
                  <c:v>7</c:v>
                </c:pt>
                <c:pt idx="2762">
                  <c:v>6.4</c:v>
                </c:pt>
                <c:pt idx="2763">
                  <c:v>5.9</c:v>
                </c:pt>
                <c:pt idx="2764">
                  <c:v>7</c:v>
                </c:pt>
                <c:pt idx="2765">
                  <c:v>6.1</c:v>
                </c:pt>
                <c:pt idx="2766">
                  <c:v>6.9</c:v>
                </c:pt>
                <c:pt idx="2767">
                  <c:v>7.5</c:v>
                </c:pt>
                <c:pt idx="2768">
                  <c:v>7.3</c:v>
                </c:pt>
                <c:pt idx="2769">
                  <c:v>6.5</c:v>
                </c:pt>
                <c:pt idx="2770">
                  <c:v>6.2</c:v>
                </c:pt>
                <c:pt idx="2771">
                  <c:v>6</c:v>
                </c:pt>
                <c:pt idx="2772">
                  <c:v>6.3</c:v>
                </c:pt>
                <c:pt idx="2773">
                  <c:v>5.8</c:v>
                </c:pt>
                <c:pt idx="2774">
                  <c:v>6.1</c:v>
                </c:pt>
                <c:pt idx="2775">
                  <c:v>6.9</c:v>
                </c:pt>
                <c:pt idx="2776">
                  <c:v>8.3000000000000007</c:v>
                </c:pt>
                <c:pt idx="2777">
                  <c:v>5.4</c:v>
                </c:pt>
                <c:pt idx="2778">
                  <c:v>6.7</c:v>
                </c:pt>
                <c:pt idx="2779">
                  <c:v>7.4</c:v>
                </c:pt>
                <c:pt idx="2780">
                  <c:v>5.6</c:v>
                </c:pt>
                <c:pt idx="2781">
                  <c:v>6.5</c:v>
                </c:pt>
                <c:pt idx="2782">
                  <c:v>6.5</c:v>
                </c:pt>
                <c:pt idx="2783">
                  <c:v>5.8</c:v>
                </c:pt>
                <c:pt idx="2784">
                  <c:v>5</c:v>
                </c:pt>
                <c:pt idx="2785">
                  <c:v>5.5</c:v>
                </c:pt>
                <c:pt idx="2786">
                  <c:v>6.5</c:v>
                </c:pt>
                <c:pt idx="2787">
                  <c:v>7.2</c:v>
                </c:pt>
                <c:pt idx="2788">
                  <c:v>5.2</c:v>
                </c:pt>
                <c:pt idx="2789">
                  <c:v>5.7</c:v>
                </c:pt>
                <c:pt idx="2790">
                  <c:v>4.7</c:v>
                </c:pt>
                <c:pt idx="2791">
                  <c:v>5.9</c:v>
                </c:pt>
                <c:pt idx="2792">
                  <c:v>6.8</c:v>
                </c:pt>
                <c:pt idx="2793">
                  <c:v>5.9</c:v>
                </c:pt>
                <c:pt idx="2794">
                  <c:v>7.7</c:v>
                </c:pt>
                <c:pt idx="2795">
                  <c:v>4.4000000000000004</c:v>
                </c:pt>
                <c:pt idx="2796">
                  <c:v>6.6</c:v>
                </c:pt>
                <c:pt idx="2797">
                  <c:v>6.7</c:v>
                </c:pt>
                <c:pt idx="2798">
                  <c:v>5.5</c:v>
                </c:pt>
                <c:pt idx="2799">
                  <c:v>6.5</c:v>
                </c:pt>
                <c:pt idx="2800">
                  <c:v>6.2</c:v>
                </c:pt>
                <c:pt idx="2801">
                  <c:v>7.1</c:v>
                </c:pt>
                <c:pt idx="2802">
                  <c:v>6.1</c:v>
                </c:pt>
                <c:pt idx="2803">
                  <c:v>6</c:v>
                </c:pt>
                <c:pt idx="2804">
                  <c:v>7.4</c:v>
                </c:pt>
                <c:pt idx="2805">
                  <c:v>5.9</c:v>
                </c:pt>
                <c:pt idx="2806">
                  <c:v>4.0999999999999996</c:v>
                </c:pt>
                <c:pt idx="2807">
                  <c:v>5.9</c:v>
                </c:pt>
                <c:pt idx="2808">
                  <c:v>7</c:v>
                </c:pt>
                <c:pt idx="2809">
                  <c:v>6.8</c:v>
                </c:pt>
                <c:pt idx="2810">
                  <c:v>7.4</c:v>
                </c:pt>
                <c:pt idx="2811">
                  <c:v>7.1</c:v>
                </c:pt>
                <c:pt idx="2812">
                  <c:v>7</c:v>
                </c:pt>
                <c:pt idx="2813">
                  <c:v>5.8</c:v>
                </c:pt>
                <c:pt idx="2814">
                  <c:v>7.8</c:v>
                </c:pt>
                <c:pt idx="2815">
                  <c:v>6.5</c:v>
                </c:pt>
                <c:pt idx="2816">
                  <c:v>7</c:v>
                </c:pt>
                <c:pt idx="2817">
                  <c:v>6.3</c:v>
                </c:pt>
                <c:pt idx="2818">
                  <c:v>5.3</c:v>
                </c:pt>
                <c:pt idx="2819">
                  <c:v>5.5</c:v>
                </c:pt>
                <c:pt idx="2820">
                  <c:v>7.4</c:v>
                </c:pt>
                <c:pt idx="2821">
                  <c:v>4.3</c:v>
                </c:pt>
                <c:pt idx="2822">
                  <c:v>6</c:v>
                </c:pt>
                <c:pt idx="2823">
                  <c:v>5.2</c:v>
                </c:pt>
                <c:pt idx="2824">
                  <c:v>6.7</c:v>
                </c:pt>
                <c:pt idx="2825">
                  <c:v>8.6</c:v>
                </c:pt>
                <c:pt idx="2826">
                  <c:v>6.1</c:v>
                </c:pt>
                <c:pt idx="2827">
                  <c:v>5.8</c:v>
                </c:pt>
                <c:pt idx="2828">
                  <c:v>7.7</c:v>
                </c:pt>
                <c:pt idx="2829">
                  <c:v>8</c:v>
                </c:pt>
                <c:pt idx="2830">
                  <c:v>5.6</c:v>
                </c:pt>
                <c:pt idx="2831">
                  <c:v>6.7</c:v>
                </c:pt>
                <c:pt idx="2832">
                  <c:v>6.6</c:v>
                </c:pt>
                <c:pt idx="2833">
                  <c:v>4.0999999999999996</c:v>
                </c:pt>
                <c:pt idx="2834">
                  <c:v>7.3</c:v>
                </c:pt>
                <c:pt idx="2835">
                  <c:v>6.5</c:v>
                </c:pt>
                <c:pt idx="2836">
                  <c:v>7</c:v>
                </c:pt>
                <c:pt idx="2837">
                  <c:v>5.5</c:v>
                </c:pt>
                <c:pt idx="2838">
                  <c:v>6.6</c:v>
                </c:pt>
                <c:pt idx="2839">
                  <c:v>7.1</c:v>
                </c:pt>
                <c:pt idx="2840">
                  <c:v>7.9</c:v>
                </c:pt>
                <c:pt idx="2841">
                  <c:v>7.1</c:v>
                </c:pt>
                <c:pt idx="2842">
                  <c:v>5.6</c:v>
                </c:pt>
                <c:pt idx="2843">
                  <c:v>7.3</c:v>
                </c:pt>
                <c:pt idx="2844">
                  <c:v>3.3</c:v>
                </c:pt>
                <c:pt idx="2845">
                  <c:v>6.5</c:v>
                </c:pt>
                <c:pt idx="2846">
                  <c:v>4.8</c:v>
                </c:pt>
                <c:pt idx="2847">
                  <c:v>5.2</c:v>
                </c:pt>
                <c:pt idx="2848">
                  <c:v>6.3</c:v>
                </c:pt>
                <c:pt idx="2849">
                  <c:v>7.2</c:v>
                </c:pt>
                <c:pt idx="2850">
                  <c:v>6.8</c:v>
                </c:pt>
                <c:pt idx="2851">
                  <c:v>5.7</c:v>
                </c:pt>
                <c:pt idx="2852">
                  <c:v>7.2</c:v>
                </c:pt>
                <c:pt idx="2853">
                  <c:v>6.9</c:v>
                </c:pt>
                <c:pt idx="2854">
                  <c:v>6.2</c:v>
                </c:pt>
                <c:pt idx="2855">
                  <c:v>6.7</c:v>
                </c:pt>
                <c:pt idx="2856">
                  <c:v>6.5</c:v>
                </c:pt>
                <c:pt idx="2857">
                  <c:v>7.2</c:v>
                </c:pt>
                <c:pt idx="2858">
                  <c:v>5.3</c:v>
                </c:pt>
                <c:pt idx="2859">
                  <c:v>6.7</c:v>
                </c:pt>
                <c:pt idx="2860">
                  <c:v>3.6</c:v>
                </c:pt>
                <c:pt idx="2861">
                  <c:v>5.7</c:v>
                </c:pt>
                <c:pt idx="2862">
                  <c:v>7.3</c:v>
                </c:pt>
                <c:pt idx="2863">
                  <c:v>5</c:v>
                </c:pt>
                <c:pt idx="2864">
                  <c:v>6.6</c:v>
                </c:pt>
                <c:pt idx="2865">
                  <c:v>7.3</c:v>
                </c:pt>
                <c:pt idx="2866">
                  <c:v>6.2</c:v>
                </c:pt>
                <c:pt idx="2867">
                  <c:v>6.6</c:v>
                </c:pt>
                <c:pt idx="2868">
                  <c:v>6.3</c:v>
                </c:pt>
                <c:pt idx="2869">
                  <c:v>3.3</c:v>
                </c:pt>
                <c:pt idx="2870">
                  <c:v>3.5</c:v>
                </c:pt>
                <c:pt idx="2871">
                  <c:v>5.5</c:v>
                </c:pt>
                <c:pt idx="2872">
                  <c:v>5.9</c:v>
                </c:pt>
                <c:pt idx="2873">
                  <c:v>4.7</c:v>
                </c:pt>
                <c:pt idx="2874">
                  <c:v>3.9</c:v>
                </c:pt>
                <c:pt idx="2875">
                  <c:v>6.1</c:v>
                </c:pt>
                <c:pt idx="2876">
                  <c:v>6.7</c:v>
                </c:pt>
                <c:pt idx="2877">
                  <c:v>7.3</c:v>
                </c:pt>
                <c:pt idx="2878">
                  <c:v>6.7</c:v>
                </c:pt>
                <c:pt idx="2879">
                  <c:v>6.1</c:v>
                </c:pt>
                <c:pt idx="2880">
                  <c:v>6.9</c:v>
                </c:pt>
                <c:pt idx="2881">
                  <c:v>7.9</c:v>
                </c:pt>
                <c:pt idx="2882">
                  <c:v>4.5</c:v>
                </c:pt>
                <c:pt idx="2883">
                  <c:v>7.6</c:v>
                </c:pt>
                <c:pt idx="2884">
                  <c:v>7.5</c:v>
                </c:pt>
                <c:pt idx="2885">
                  <c:v>7.1</c:v>
                </c:pt>
                <c:pt idx="2886">
                  <c:v>6.9</c:v>
                </c:pt>
                <c:pt idx="2887">
                  <c:v>8.5</c:v>
                </c:pt>
                <c:pt idx="2888">
                  <c:v>7.5</c:v>
                </c:pt>
                <c:pt idx="2889">
                  <c:v>6.6</c:v>
                </c:pt>
                <c:pt idx="2890">
                  <c:v>8</c:v>
                </c:pt>
                <c:pt idx="2891">
                  <c:v>7</c:v>
                </c:pt>
                <c:pt idx="2892">
                  <c:v>6.8</c:v>
                </c:pt>
                <c:pt idx="2893">
                  <c:v>6.7</c:v>
                </c:pt>
                <c:pt idx="2894">
                  <c:v>6.5</c:v>
                </c:pt>
                <c:pt idx="2895">
                  <c:v>8</c:v>
                </c:pt>
                <c:pt idx="2896">
                  <c:v>6.5</c:v>
                </c:pt>
                <c:pt idx="2897">
                  <c:v>4.9000000000000004</c:v>
                </c:pt>
                <c:pt idx="2898">
                  <c:v>7.1</c:v>
                </c:pt>
                <c:pt idx="2899">
                  <c:v>7</c:v>
                </c:pt>
                <c:pt idx="2900">
                  <c:v>7</c:v>
                </c:pt>
                <c:pt idx="2901">
                  <c:v>4.5</c:v>
                </c:pt>
                <c:pt idx="2902">
                  <c:v>7.7</c:v>
                </c:pt>
                <c:pt idx="2903">
                  <c:v>6.7</c:v>
                </c:pt>
                <c:pt idx="2904">
                  <c:v>7</c:v>
                </c:pt>
                <c:pt idx="2905">
                  <c:v>6.5</c:v>
                </c:pt>
                <c:pt idx="2906">
                  <c:v>6.2</c:v>
                </c:pt>
                <c:pt idx="2907">
                  <c:v>5.7</c:v>
                </c:pt>
                <c:pt idx="2908">
                  <c:v>6.4</c:v>
                </c:pt>
                <c:pt idx="2909">
                  <c:v>5.4</c:v>
                </c:pt>
                <c:pt idx="2910">
                  <c:v>6.6</c:v>
                </c:pt>
                <c:pt idx="2911">
                  <c:v>6.1</c:v>
                </c:pt>
                <c:pt idx="2912">
                  <c:v>7.6</c:v>
                </c:pt>
                <c:pt idx="2913">
                  <c:v>6.2</c:v>
                </c:pt>
                <c:pt idx="2914">
                  <c:v>6.6</c:v>
                </c:pt>
                <c:pt idx="2915">
                  <c:v>7.3</c:v>
                </c:pt>
                <c:pt idx="2916">
                  <c:v>4.2</c:v>
                </c:pt>
                <c:pt idx="2917">
                  <c:v>6.5</c:v>
                </c:pt>
                <c:pt idx="2918">
                  <c:v>6.5</c:v>
                </c:pt>
                <c:pt idx="2919">
                  <c:v>5.7</c:v>
                </c:pt>
                <c:pt idx="2920">
                  <c:v>7.3</c:v>
                </c:pt>
                <c:pt idx="2921">
                  <c:v>6.9</c:v>
                </c:pt>
                <c:pt idx="2922">
                  <c:v>5</c:v>
                </c:pt>
                <c:pt idx="2923">
                  <c:v>7.3</c:v>
                </c:pt>
                <c:pt idx="2924">
                  <c:v>6.5</c:v>
                </c:pt>
                <c:pt idx="2925">
                  <c:v>2.1</c:v>
                </c:pt>
                <c:pt idx="2926">
                  <c:v>7</c:v>
                </c:pt>
                <c:pt idx="2927">
                  <c:v>8</c:v>
                </c:pt>
                <c:pt idx="2928">
                  <c:v>6.5</c:v>
                </c:pt>
                <c:pt idx="2929">
                  <c:v>7.1</c:v>
                </c:pt>
                <c:pt idx="2930">
                  <c:v>7.2</c:v>
                </c:pt>
                <c:pt idx="2931">
                  <c:v>6.7</c:v>
                </c:pt>
                <c:pt idx="2932">
                  <c:v>8.9</c:v>
                </c:pt>
                <c:pt idx="2933">
                  <c:v>7.9</c:v>
                </c:pt>
                <c:pt idx="2934">
                  <c:v>5.6</c:v>
                </c:pt>
                <c:pt idx="2935">
                  <c:v>8</c:v>
                </c:pt>
                <c:pt idx="2936">
                  <c:v>6.2</c:v>
                </c:pt>
                <c:pt idx="2937">
                  <c:v>7.9</c:v>
                </c:pt>
                <c:pt idx="2938">
                  <c:v>8.1</c:v>
                </c:pt>
                <c:pt idx="2939">
                  <c:v>7.6</c:v>
                </c:pt>
                <c:pt idx="2940">
                  <c:v>3.5</c:v>
                </c:pt>
                <c:pt idx="2941">
                  <c:v>7.6</c:v>
                </c:pt>
                <c:pt idx="2942">
                  <c:v>6.5</c:v>
                </c:pt>
                <c:pt idx="2943">
                  <c:v>5.6</c:v>
                </c:pt>
                <c:pt idx="2944">
                  <c:v>7.7</c:v>
                </c:pt>
                <c:pt idx="2945">
                  <c:v>5.2</c:v>
                </c:pt>
                <c:pt idx="2946">
                  <c:v>6.1</c:v>
                </c:pt>
                <c:pt idx="2947">
                  <c:v>7.4</c:v>
                </c:pt>
                <c:pt idx="2948">
                  <c:v>6.8</c:v>
                </c:pt>
                <c:pt idx="2949">
                  <c:v>6.4</c:v>
                </c:pt>
                <c:pt idx="2950">
                  <c:v>5.7</c:v>
                </c:pt>
                <c:pt idx="2951">
                  <c:v>6.7</c:v>
                </c:pt>
                <c:pt idx="2952">
                  <c:v>5.6</c:v>
                </c:pt>
                <c:pt idx="2953">
                  <c:v>7</c:v>
                </c:pt>
                <c:pt idx="2954">
                  <c:v>7.6</c:v>
                </c:pt>
                <c:pt idx="2955">
                  <c:v>6.5</c:v>
                </c:pt>
                <c:pt idx="2956">
                  <c:v>6.3</c:v>
                </c:pt>
                <c:pt idx="2957">
                  <c:v>7.1</c:v>
                </c:pt>
                <c:pt idx="2958">
                  <c:v>7.1</c:v>
                </c:pt>
                <c:pt idx="2959">
                  <c:v>6.9</c:v>
                </c:pt>
                <c:pt idx="2960">
                  <c:v>5.4</c:v>
                </c:pt>
                <c:pt idx="2961">
                  <c:v>5.0999999999999996</c:v>
                </c:pt>
                <c:pt idx="2962">
                  <c:v>5.3</c:v>
                </c:pt>
                <c:pt idx="2963">
                  <c:v>7.3</c:v>
                </c:pt>
                <c:pt idx="2964">
                  <c:v>7.3</c:v>
                </c:pt>
                <c:pt idx="2965">
                  <c:v>7.1</c:v>
                </c:pt>
                <c:pt idx="2966">
                  <c:v>6</c:v>
                </c:pt>
                <c:pt idx="2967">
                  <c:v>6.6</c:v>
                </c:pt>
                <c:pt idx="2968">
                  <c:v>7.2</c:v>
                </c:pt>
                <c:pt idx="2969">
                  <c:v>7.2</c:v>
                </c:pt>
                <c:pt idx="2970">
                  <c:v>6.9</c:v>
                </c:pt>
                <c:pt idx="2971">
                  <c:v>6.8</c:v>
                </c:pt>
                <c:pt idx="2972">
                  <c:v>7.7</c:v>
                </c:pt>
                <c:pt idx="2973">
                  <c:v>7.4</c:v>
                </c:pt>
                <c:pt idx="2974">
                  <c:v>6.5</c:v>
                </c:pt>
                <c:pt idx="2975">
                  <c:v>6.4</c:v>
                </c:pt>
                <c:pt idx="2976">
                  <c:v>5.6</c:v>
                </c:pt>
                <c:pt idx="2977">
                  <c:v>6.8</c:v>
                </c:pt>
                <c:pt idx="2978">
                  <c:v>5.5</c:v>
                </c:pt>
                <c:pt idx="2979">
                  <c:v>6.9</c:v>
                </c:pt>
                <c:pt idx="2980">
                  <c:v>6</c:v>
                </c:pt>
                <c:pt idx="2981">
                  <c:v>6.4</c:v>
                </c:pt>
                <c:pt idx="2982">
                  <c:v>6.6</c:v>
                </c:pt>
                <c:pt idx="2983">
                  <c:v>8.1</c:v>
                </c:pt>
                <c:pt idx="2984">
                  <c:v>6.9</c:v>
                </c:pt>
                <c:pt idx="2985">
                  <c:v>6.5</c:v>
                </c:pt>
                <c:pt idx="2986">
                  <c:v>7.4</c:v>
                </c:pt>
                <c:pt idx="2987">
                  <c:v>6.9</c:v>
                </c:pt>
                <c:pt idx="2988">
                  <c:v>6.7</c:v>
                </c:pt>
                <c:pt idx="2989">
                  <c:v>7.6</c:v>
                </c:pt>
                <c:pt idx="2990">
                  <c:v>5.4</c:v>
                </c:pt>
                <c:pt idx="2991">
                  <c:v>7.3</c:v>
                </c:pt>
                <c:pt idx="2992">
                  <c:v>6</c:v>
                </c:pt>
                <c:pt idx="2993">
                  <c:v>7.2</c:v>
                </c:pt>
                <c:pt idx="2994">
                  <c:v>6</c:v>
                </c:pt>
                <c:pt idx="2995">
                  <c:v>3.1</c:v>
                </c:pt>
                <c:pt idx="2996">
                  <c:v>6.2</c:v>
                </c:pt>
                <c:pt idx="2997">
                  <c:v>6.3</c:v>
                </c:pt>
                <c:pt idx="2998">
                  <c:v>7.9</c:v>
                </c:pt>
                <c:pt idx="2999">
                  <c:v>6.7</c:v>
                </c:pt>
                <c:pt idx="3000">
                  <c:v>8</c:v>
                </c:pt>
                <c:pt idx="3001">
                  <c:v>7</c:v>
                </c:pt>
                <c:pt idx="3002">
                  <c:v>7.2</c:v>
                </c:pt>
                <c:pt idx="3003">
                  <c:v>6.2</c:v>
                </c:pt>
                <c:pt idx="3004">
                  <c:v>3.5</c:v>
                </c:pt>
                <c:pt idx="3005">
                  <c:v>7.5</c:v>
                </c:pt>
                <c:pt idx="3006">
                  <c:v>6.7</c:v>
                </c:pt>
                <c:pt idx="3007">
                  <c:v>9.1999999999999993</c:v>
                </c:pt>
                <c:pt idx="3008">
                  <c:v>6.1</c:v>
                </c:pt>
                <c:pt idx="3009">
                  <c:v>7.7</c:v>
                </c:pt>
                <c:pt idx="3010">
                  <c:v>7.6</c:v>
                </c:pt>
                <c:pt idx="3011">
                  <c:v>6.1</c:v>
                </c:pt>
                <c:pt idx="3012">
                  <c:v>4.9000000000000004</c:v>
                </c:pt>
                <c:pt idx="3013">
                  <c:v>6.8</c:v>
                </c:pt>
                <c:pt idx="3014">
                  <c:v>7</c:v>
                </c:pt>
                <c:pt idx="3015">
                  <c:v>5.7</c:v>
                </c:pt>
                <c:pt idx="3016">
                  <c:v>7.3</c:v>
                </c:pt>
                <c:pt idx="3017">
                  <c:v>7.5</c:v>
                </c:pt>
                <c:pt idx="3018">
                  <c:v>7.4</c:v>
                </c:pt>
                <c:pt idx="3019">
                  <c:v>7.2</c:v>
                </c:pt>
                <c:pt idx="3020">
                  <c:v>6.5</c:v>
                </c:pt>
                <c:pt idx="3021">
                  <c:v>6.8</c:v>
                </c:pt>
                <c:pt idx="3022">
                  <c:v>6.8</c:v>
                </c:pt>
                <c:pt idx="3023">
                  <c:v>5.2</c:v>
                </c:pt>
                <c:pt idx="3024">
                  <c:v>7.2</c:v>
                </c:pt>
                <c:pt idx="3025">
                  <c:v>4</c:v>
                </c:pt>
                <c:pt idx="3026">
                  <c:v>6.8</c:v>
                </c:pt>
                <c:pt idx="3027">
                  <c:v>6.9</c:v>
                </c:pt>
                <c:pt idx="3028">
                  <c:v>7.3</c:v>
                </c:pt>
                <c:pt idx="3029">
                  <c:v>6.1</c:v>
                </c:pt>
                <c:pt idx="3030">
                  <c:v>7.8</c:v>
                </c:pt>
                <c:pt idx="3031">
                  <c:v>6</c:v>
                </c:pt>
                <c:pt idx="3032">
                  <c:v>7</c:v>
                </c:pt>
                <c:pt idx="3033">
                  <c:v>7.1</c:v>
                </c:pt>
                <c:pt idx="3034">
                  <c:v>6.2</c:v>
                </c:pt>
                <c:pt idx="3035">
                  <c:v>7.6</c:v>
                </c:pt>
                <c:pt idx="3036">
                  <c:v>7.6</c:v>
                </c:pt>
                <c:pt idx="3037">
                  <c:v>6.4</c:v>
                </c:pt>
                <c:pt idx="3038">
                  <c:v>6.2</c:v>
                </c:pt>
                <c:pt idx="3039">
                  <c:v>7.5</c:v>
                </c:pt>
                <c:pt idx="3040">
                  <c:v>2</c:v>
                </c:pt>
                <c:pt idx="3041">
                  <c:v>6.2</c:v>
                </c:pt>
                <c:pt idx="3042">
                  <c:v>6.5</c:v>
                </c:pt>
                <c:pt idx="3043">
                  <c:v>6.8</c:v>
                </c:pt>
                <c:pt idx="3044">
                  <c:v>6.3</c:v>
                </c:pt>
                <c:pt idx="3045">
                  <c:v>6.3</c:v>
                </c:pt>
                <c:pt idx="3046">
                  <c:v>6.6</c:v>
                </c:pt>
                <c:pt idx="3047">
                  <c:v>6.4</c:v>
                </c:pt>
                <c:pt idx="3048">
                  <c:v>7.5</c:v>
                </c:pt>
                <c:pt idx="3049">
                  <c:v>6.5</c:v>
                </c:pt>
                <c:pt idx="3050">
                  <c:v>7.2</c:v>
                </c:pt>
                <c:pt idx="3051">
                  <c:v>6.3</c:v>
                </c:pt>
                <c:pt idx="3052">
                  <c:v>7</c:v>
                </c:pt>
                <c:pt idx="3053">
                  <c:v>6.3</c:v>
                </c:pt>
                <c:pt idx="3054">
                  <c:v>2.2999999999999998</c:v>
                </c:pt>
                <c:pt idx="3055">
                  <c:v>7.1</c:v>
                </c:pt>
                <c:pt idx="3056">
                  <c:v>6.7</c:v>
                </c:pt>
                <c:pt idx="3057">
                  <c:v>6.5</c:v>
                </c:pt>
                <c:pt idx="3058">
                  <c:v>5.9</c:v>
                </c:pt>
                <c:pt idx="3059">
                  <c:v>6</c:v>
                </c:pt>
                <c:pt idx="3060">
                  <c:v>6.9</c:v>
                </c:pt>
                <c:pt idx="3061">
                  <c:v>7.3</c:v>
                </c:pt>
                <c:pt idx="3062">
                  <c:v>7.7</c:v>
                </c:pt>
                <c:pt idx="3063">
                  <c:v>7</c:v>
                </c:pt>
                <c:pt idx="3064">
                  <c:v>6.4</c:v>
                </c:pt>
                <c:pt idx="3065">
                  <c:v>5.6</c:v>
                </c:pt>
                <c:pt idx="3066">
                  <c:v>8.1999999999999993</c:v>
                </c:pt>
                <c:pt idx="3067">
                  <c:v>6.5</c:v>
                </c:pt>
                <c:pt idx="3068">
                  <c:v>8.1</c:v>
                </c:pt>
                <c:pt idx="3069">
                  <c:v>5.4</c:v>
                </c:pt>
                <c:pt idx="3070">
                  <c:v>6.3</c:v>
                </c:pt>
                <c:pt idx="3071">
                  <c:v>7.8</c:v>
                </c:pt>
                <c:pt idx="3072">
                  <c:v>6.8</c:v>
                </c:pt>
                <c:pt idx="3073">
                  <c:v>7.1</c:v>
                </c:pt>
                <c:pt idx="3074">
                  <c:v>6.2</c:v>
                </c:pt>
                <c:pt idx="3075">
                  <c:v>7.3</c:v>
                </c:pt>
                <c:pt idx="3076">
                  <c:v>5.9</c:v>
                </c:pt>
                <c:pt idx="3077">
                  <c:v>3.6</c:v>
                </c:pt>
                <c:pt idx="3078">
                  <c:v>7.7</c:v>
                </c:pt>
                <c:pt idx="3079">
                  <c:v>7.3</c:v>
                </c:pt>
                <c:pt idx="3080">
                  <c:v>7.4</c:v>
                </c:pt>
                <c:pt idx="3081">
                  <c:v>6.6</c:v>
                </c:pt>
                <c:pt idx="3082">
                  <c:v>6.9</c:v>
                </c:pt>
                <c:pt idx="3083">
                  <c:v>6.8</c:v>
                </c:pt>
                <c:pt idx="3084">
                  <c:v>7.2</c:v>
                </c:pt>
                <c:pt idx="3085">
                  <c:v>7.7</c:v>
                </c:pt>
                <c:pt idx="3086">
                  <c:v>8.1</c:v>
                </c:pt>
                <c:pt idx="3087">
                  <c:v>7.7</c:v>
                </c:pt>
                <c:pt idx="3088">
                  <c:v>7.6</c:v>
                </c:pt>
                <c:pt idx="3089">
                  <c:v>7.2</c:v>
                </c:pt>
                <c:pt idx="3090">
                  <c:v>7.2</c:v>
                </c:pt>
                <c:pt idx="3091">
                  <c:v>8.1</c:v>
                </c:pt>
                <c:pt idx="3092">
                  <c:v>7.5</c:v>
                </c:pt>
                <c:pt idx="3093">
                  <c:v>8.1</c:v>
                </c:pt>
                <c:pt idx="3094">
                  <c:v>7.8</c:v>
                </c:pt>
                <c:pt idx="3095">
                  <c:v>7.8</c:v>
                </c:pt>
                <c:pt idx="3096">
                  <c:v>5.8</c:v>
                </c:pt>
                <c:pt idx="3097">
                  <c:v>7.6</c:v>
                </c:pt>
                <c:pt idx="3098">
                  <c:v>7.4</c:v>
                </c:pt>
                <c:pt idx="3099">
                  <c:v>6.3</c:v>
                </c:pt>
                <c:pt idx="3100">
                  <c:v>6.9</c:v>
                </c:pt>
                <c:pt idx="3101">
                  <c:v>8.6</c:v>
                </c:pt>
                <c:pt idx="3102">
                  <c:v>5.0999999999999996</c:v>
                </c:pt>
                <c:pt idx="3103">
                  <c:v>6.4</c:v>
                </c:pt>
                <c:pt idx="3104">
                  <c:v>7.9</c:v>
                </c:pt>
                <c:pt idx="3105">
                  <c:v>6.9</c:v>
                </c:pt>
                <c:pt idx="3106">
                  <c:v>7.5</c:v>
                </c:pt>
                <c:pt idx="3107">
                  <c:v>7.2</c:v>
                </c:pt>
                <c:pt idx="3108">
                  <c:v>5.8</c:v>
                </c:pt>
                <c:pt idx="3109">
                  <c:v>2.9</c:v>
                </c:pt>
                <c:pt idx="3110">
                  <c:v>6.2</c:v>
                </c:pt>
                <c:pt idx="3111">
                  <c:v>6.8</c:v>
                </c:pt>
                <c:pt idx="3112">
                  <c:v>6.1</c:v>
                </c:pt>
                <c:pt idx="3113">
                  <c:v>7.7</c:v>
                </c:pt>
                <c:pt idx="3114">
                  <c:v>5.2</c:v>
                </c:pt>
                <c:pt idx="3115">
                  <c:v>6.8</c:v>
                </c:pt>
                <c:pt idx="3116">
                  <c:v>7</c:v>
                </c:pt>
                <c:pt idx="3117">
                  <c:v>5.9</c:v>
                </c:pt>
                <c:pt idx="3118">
                  <c:v>7.1</c:v>
                </c:pt>
                <c:pt idx="3119">
                  <c:v>5.5</c:v>
                </c:pt>
                <c:pt idx="3120">
                  <c:v>7.4</c:v>
                </c:pt>
                <c:pt idx="3121">
                  <c:v>7.3</c:v>
                </c:pt>
                <c:pt idx="3122">
                  <c:v>4.5999999999999996</c:v>
                </c:pt>
                <c:pt idx="3123">
                  <c:v>7.2</c:v>
                </c:pt>
                <c:pt idx="3124">
                  <c:v>5.0999999999999996</c:v>
                </c:pt>
                <c:pt idx="3125">
                  <c:v>6.7</c:v>
                </c:pt>
                <c:pt idx="3126">
                  <c:v>5.3</c:v>
                </c:pt>
                <c:pt idx="3127">
                  <c:v>7.8</c:v>
                </c:pt>
                <c:pt idx="3128">
                  <c:v>6.7</c:v>
                </c:pt>
                <c:pt idx="3129">
                  <c:v>7.2</c:v>
                </c:pt>
                <c:pt idx="3130">
                  <c:v>5.8</c:v>
                </c:pt>
                <c:pt idx="3131">
                  <c:v>7</c:v>
                </c:pt>
                <c:pt idx="3132">
                  <c:v>3.8</c:v>
                </c:pt>
                <c:pt idx="3133">
                  <c:v>5.7</c:v>
                </c:pt>
                <c:pt idx="3134">
                  <c:v>6.7</c:v>
                </c:pt>
                <c:pt idx="3135">
                  <c:v>6.2</c:v>
                </c:pt>
                <c:pt idx="3136">
                  <c:v>6.2</c:v>
                </c:pt>
                <c:pt idx="3137">
                  <c:v>4.7</c:v>
                </c:pt>
                <c:pt idx="3138">
                  <c:v>6.3</c:v>
                </c:pt>
                <c:pt idx="3139">
                  <c:v>7.3</c:v>
                </c:pt>
                <c:pt idx="3140">
                  <c:v>6.1</c:v>
                </c:pt>
                <c:pt idx="3141">
                  <c:v>7.1</c:v>
                </c:pt>
                <c:pt idx="3142">
                  <c:v>7.1</c:v>
                </c:pt>
                <c:pt idx="3143">
                  <c:v>6.7</c:v>
                </c:pt>
                <c:pt idx="3144">
                  <c:v>6.9</c:v>
                </c:pt>
                <c:pt idx="3145">
                  <c:v>2.1</c:v>
                </c:pt>
                <c:pt idx="3146">
                  <c:v>6.6</c:v>
                </c:pt>
                <c:pt idx="3147">
                  <c:v>8.3000000000000007</c:v>
                </c:pt>
                <c:pt idx="3148">
                  <c:v>7.2</c:v>
                </c:pt>
                <c:pt idx="3149">
                  <c:v>5.6</c:v>
                </c:pt>
                <c:pt idx="3150">
                  <c:v>7.7</c:v>
                </c:pt>
                <c:pt idx="3151">
                  <c:v>6.6</c:v>
                </c:pt>
                <c:pt idx="3152">
                  <c:v>7.4</c:v>
                </c:pt>
                <c:pt idx="3153">
                  <c:v>7.1</c:v>
                </c:pt>
                <c:pt idx="3154">
                  <c:v>7.9</c:v>
                </c:pt>
                <c:pt idx="3155">
                  <c:v>6.7</c:v>
                </c:pt>
                <c:pt idx="3156">
                  <c:v>6.6</c:v>
                </c:pt>
                <c:pt idx="3157">
                  <c:v>7.9</c:v>
                </c:pt>
                <c:pt idx="3158">
                  <c:v>4.9000000000000004</c:v>
                </c:pt>
                <c:pt idx="3159">
                  <c:v>7.2</c:v>
                </c:pt>
                <c:pt idx="3160">
                  <c:v>6.1</c:v>
                </c:pt>
                <c:pt idx="3161">
                  <c:v>5.3</c:v>
                </c:pt>
                <c:pt idx="3162">
                  <c:v>5</c:v>
                </c:pt>
                <c:pt idx="3163">
                  <c:v>7.6</c:v>
                </c:pt>
                <c:pt idx="3164">
                  <c:v>7.6</c:v>
                </c:pt>
                <c:pt idx="3165">
                  <c:v>6.6</c:v>
                </c:pt>
                <c:pt idx="3166">
                  <c:v>6.6</c:v>
                </c:pt>
                <c:pt idx="3167">
                  <c:v>7.3</c:v>
                </c:pt>
                <c:pt idx="3168">
                  <c:v>6.6</c:v>
                </c:pt>
                <c:pt idx="3169">
                  <c:v>6.9</c:v>
                </c:pt>
                <c:pt idx="3170">
                  <c:v>5.8</c:v>
                </c:pt>
                <c:pt idx="3171">
                  <c:v>4.4000000000000004</c:v>
                </c:pt>
                <c:pt idx="3172">
                  <c:v>6.6</c:v>
                </c:pt>
                <c:pt idx="3173">
                  <c:v>7.1</c:v>
                </c:pt>
                <c:pt idx="3174">
                  <c:v>7.6</c:v>
                </c:pt>
                <c:pt idx="3175">
                  <c:v>4.5999999999999996</c:v>
                </c:pt>
                <c:pt idx="3176">
                  <c:v>6.8</c:v>
                </c:pt>
                <c:pt idx="3177">
                  <c:v>4.9000000000000004</c:v>
                </c:pt>
                <c:pt idx="3178">
                  <c:v>7.3</c:v>
                </c:pt>
                <c:pt idx="3179">
                  <c:v>5</c:v>
                </c:pt>
                <c:pt idx="3180">
                  <c:v>8</c:v>
                </c:pt>
                <c:pt idx="3181">
                  <c:v>5.2</c:v>
                </c:pt>
                <c:pt idx="3182">
                  <c:v>8.5</c:v>
                </c:pt>
                <c:pt idx="3183">
                  <c:v>6.5</c:v>
                </c:pt>
                <c:pt idx="3184">
                  <c:v>7.4</c:v>
                </c:pt>
                <c:pt idx="3185">
                  <c:v>7.7</c:v>
                </c:pt>
                <c:pt idx="3186">
                  <c:v>7.4</c:v>
                </c:pt>
                <c:pt idx="3187">
                  <c:v>5.0999999999999996</c:v>
                </c:pt>
                <c:pt idx="3188">
                  <c:v>5</c:v>
                </c:pt>
                <c:pt idx="3189">
                  <c:v>7.2</c:v>
                </c:pt>
                <c:pt idx="3190">
                  <c:v>6.4</c:v>
                </c:pt>
                <c:pt idx="3191">
                  <c:v>5.6</c:v>
                </c:pt>
                <c:pt idx="3192">
                  <c:v>6.2</c:v>
                </c:pt>
                <c:pt idx="3193">
                  <c:v>6.1</c:v>
                </c:pt>
                <c:pt idx="3194">
                  <c:v>5.2</c:v>
                </c:pt>
                <c:pt idx="3195">
                  <c:v>7.3</c:v>
                </c:pt>
                <c:pt idx="3196">
                  <c:v>7.5</c:v>
                </c:pt>
                <c:pt idx="3197">
                  <c:v>4.5</c:v>
                </c:pt>
                <c:pt idx="3198">
                  <c:v>6.6</c:v>
                </c:pt>
                <c:pt idx="3199">
                  <c:v>5.3</c:v>
                </c:pt>
                <c:pt idx="3200">
                  <c:v>4.9000000000000004</c:v>
                </c:pt>
                <c:pt idx="3201">
                  <c:v>7.7</c:v>
                </c:pt>
                <c:pt idx="3202">
                  <c:v>8</c:v>
                </c:pt>
                <c:pt idx="3203">
                  <c:v>3.8</c:v>
                </c:pt>
                <c:pt idx="3204">
                  <c:v>7.6</c:v>
                </c:pt>
                <c:pt idx="3205">
                  <c:v>5.9</c:v>
                </c:pt>
                <c:pt idx="3206">
                  <c:v>6.2</c:v>
                </c:pt>
                <c:pt idx="3207">
                  <c:v>7.2</c:v>
                </c:pt>
                <c:pt idx="3208">
                  <c:v>6.3</c:v>
                </c:pt>
                <c:pt idx="3209">
                  <c:v>5.2</c:v>
                </c:pt>
                <c:pt idx="3210">
                  <c:v>6.9</c:v>
                </c:pt>
                <c:pt idx="3211">
                  <c:v>6.8</c:v>
                </c:pt>
                <c:pt idx="3212">
                  <c:v>6.1</c:v>
                </c:pt>
                <c:pt idx="3213">
                  <c:v>5.9</c:v>
                </c:pt>
                <c:pt idx="3214">
                  <c:v>6.9</c:v>
                </c:pt>
                <c:pt idx="3215">
                  <c:v>7.7</c:v>
                </c:pt>
                <c:pt idx="3216">
                  <c:v>5.3</c:v>
                </c:pt>
                <c:pt idx="3217">
                  <c:v>7</c:v>
                </c:pt>
                <c:pt idx="3218">
                  <c:v>6.6</c:v>
                </c:pt>
                <c:pt idx="3219">
                  <c:v>6.4</c:v>
                </c:pt>
                <c:pt idx="3220">
                  <c:v>7.9</c:v>
                </c:pt>
                <c:pt idx="3221">
                  <c:v>7.7</c:v>
                </c:pt>
                <c:pt idx="3222">
                  <c:v>7.2</c:v>
                </c:pt>
                <c:pt idx="3223">
                  <c:v>6.8</c:v>
                </c:pt>
                <c:pt idx="3224">
                  <c:v>7.4</c:v>
                </c:pt>
                <c:pt idx="3225">
                  <c:v>4.5999999999999996</c:v>
                </c:pt>
                <c:pt idx="3226">
                  <c:v>6.4</c:v>
                </c:pt>
                <c:pt idx="3227">
                  <c:v>7</c:v>
                </c:pt>
                <c:pt idx="3228">
                  <c:v>7.7</c:v>
                </c:pt>
                <c:pt idx="3229">
                  <c:v>6.8</c:v>
                </c:pt>
                <c:pt idx="3230">
                  <c:v>7</c:v>
                </c:pt>
                <c:pt idx="3231">
                  <c:v>7</c:v>
                </c:pt>
                <c:pt idx="3232">
                  <c:v>6.3</c:v>
                </c:pt>
                <c:pt idx="3233">
                  <c:v>7.1</c:v>
                </c:pt>
                <c:pt idx="3234">
                  <c:v>7.1</c:v>
                </c:pt>
                <c:pt idx="3235">
                  <c:v>6.1</c:v>
                </c:pt>
                <c:pt idx="3236">
                  <c:v>7.3</c:v>
                </c:pt>
                <c:pt idx="3237">
                  <c:v>6.2</c:v>
                </c:pt>
                <c:pt idx="3238">
                  <c:v>6.2</c:v>
                </c:pt>
                <c:pt idx="3239">
                  <c:v>3.3</c:v>
                </c:pt>
                <c:pt idx="3240">
                  <c:v>7.4</c:v>
                </c:pt>
                <c:pt idx="3241">
                  <c:v>8</c:v>
                </c:pt>
                <c:pt idx="3242">
                  <c:v>5.9</c:v>
                </c:pt>
                <c:pt idx="3243">
                  <c:v>6.8</c:v>
                </c:pt>
                <c:pt idx="3244">
                  <c:v>7.4</c:v>
                </c:pt>
                <c:pt idx="3245">
                  <c:v>6.7</c:v>
                </c:pt>
                <c:pt idx="3246">
                  <c:v>5.5</c:v>
                </c:pt>
                <c:pt idx="3247">
                  <c:v>5.7</c:v>
                </c:pt>
                <c:pt idx="3248">
                  <c:v>7.2</c:v>
                </c:pt>
                <c:pt idx="3249">
                  <c:v>5.9</c:v>
                </c:pt>
                <c:pt idx="3250">
                  <c:v>6.7</c:v>
                </c:pt>
                <c:pt idx="3251">
                  <c:v>7.1</c:v>
                </c:pt>
                <c:pt idx="3252">
                  <c:v>7.7</c:v>
                </c:pt>
                <c:pt idx="3253">
                  <c:v>7.4</c:v>
                </c:pt>
                <c:pt idx="3254">
                  <c:v>8.4</c:v>
                </c:pt>
                <c:pt idx="3255">
                  <c:v>7.2</c:v>
                </c:pt>
                <c:pt idx="3256">
                  <c:v>8.1</c:v>
                </c:pt>
                <c:pt idx="3257">
                  <c:v>7.8</c:v>
                </c:pt>
                <c:pt idx="3258">
                  <c:v>6.8</c:v>
                </c:pt>
                <c:pt idx="3259">
                  <c:v>7.7</c:v>
                </c:pt>
                <c:pt idx="3260">
                  <c:v>6.5</c:v>
                </c:pt>
                <c:pt idx="3261">
                  <c:v>7.3</c:v>
                </c:pt>
                <c:pt idx="3262">
                  <c:v>5.9</c:v>
                </c:pt>
                <c:pt idx="3263">
                  <c:v>8.6999999999999993</c:v>
                </c:pt>
                <c:pt idx="3264">
                  <c:v>6.1</c:v>
                </c:pt>
                <c:pt idx="3265">
                  <c:v>7.6</c:v>
                </c:pt>
                <c:pt idx="3266">
                  <c:v>5.8</c:v>
                </c:pt>
                <c:pt idx="3267">
                  <c:v>6.5</c:v>
                </c:pt>
                <c:pt idx="3268">
                  <c:v>7.3</c:v>
                </c:pt>
                <c:pt idx="3269">
                  <c:v>6.2</c:v>
                </c:pt>
                <c:pt idx="3270">
                  <c:v>5</c:v>
                </c:pt>
                <c:pt idx="3271">
                  <c:v>7.8</c:v>
                </c:pt>
                <c:pt idx="3272">
                  <c:v>8.1</c:v>
                </c:pt>
                <c:pt idx="3273">
                  <c:v>6.7</c:v>
                </c:pt>
                <c:pt idx="3274">
                  <c:v>6.1</c:v>
                </c:pt>
                <c:pt idx="3275">
                  <c:v>7.1</c:v>
                </c:pt>
                <c:pt idx="3276">
                  <c:v>5.6</c:v>
                </c:pt>
                <c:pt idx="3277">
                  <c:v>7.6</c:v>
                </c:pt>
                <c:pt idx="3278">
                  <c:v>4.5999999999999996</c:v>
                </c:pt>
                <c:pt idx="3279">
                  <c:v>7.1</c:v>
                </c:pt>
                <c:pt idx="3280">
                  <c:v>7.3</c:v>
                </c:pt>
                <c:pt idx="3281">
                  <c:v>4</c:v>
                </c:pt>
                <c:pt idx="3282">
                  <c:v>8</c:v>
                </c:pt>
                <c:pt idx="3283">
                  <c:v>6.7</c:v>
                </c:pt>
                <c:pt idx="3284">
                  <c:v>5.7</c:v>
                </c:pt>
                <c:pt idx="3285">
                  <c:v>4.5999999999999996</c:v>
                </c:pt>
                <c:pt idx="3286">
                  <c:v>4</c:v>
                </c:pt>
                <c:pt idx="3287">
                  <c:v>7</c:v>
                </c:pt>
                <c:pt idx="3288">
                  <c:v>5.9</c:v>
                </c:pt>
                <c:pt idx="3289">
                  <c:v>4.8</c:v>
                </c:pt>
                <c:pt idx="3290">
                  <c:v>7.5</c:v>
                </c:pt>
                <c:pt idx="3291">
                  <c:v>4.7</c:v>
                </c:pt>
                <c:pt idx="3292">
                  <c:v>6.7</c:v>
                </c:pt>
                <c:pt idx="3293">
                  <c:v>6.7</c:v>
                </c:pt>
                <c:pt idx="3294">
                  <c:v>7.1</c:v>
                </c:pt>
                <c:pt idx="3295">
                  <c:v>2.7</c:v>
                </c:pt>
                <c:pt idx="3296">
                  <c:v>7.3</c:v>
                </c:pt>
                <c:pt idx="3297">
                  <c:v>7.6</c:v>
                </c:pt>
                <c:pt idx="3298">
                  <c:v>5.8</c:v>
                </c:pt>
                <c:pt idx="3299">
                  <c:v>6.5</c:v>
                </c:pt>
                <c:pt idx="3300">
                  <c:v>6.6</c:v>
                </c:pt>
                <c:pt idx="3301">
                  <c:v>6.9</c:v>
                </c:pt>
                <c:pt idx="3302">
                  <c:v>8.5</c:v>
                </c:pt>
                <c:pt idx="3303">
                  <c:v>4.8</c:v>
                </c:pt>
                <c:pt idx="3304">
                  <c:v>7</c:v>
                </c:pt>
                <c:pt idx="3305">
                  <c:v>5.4</c:v>
                </c:pt>
                <c:pt idx="3306">
                  <c:v>6.9</c:v>
                </c:pt>
                <c:pt idx="3307">
                  <c:v>6.6</c:v>
                </c:pt>
                <c:pt idx="3308">
                  <c:v>5.9</c:v>
                </c:pt>
                <c:pt idx="3309">
                  <c:v>6.3</c:v>
                </c:pt>
                <c:pt idx="3310">
                  <c:v>6.3</c:v>
                </c:pt>
                <c:pt idx="3311">
                  <c:v>7</c:v>
                </c:pt>
                <c:pt idx="3312">
                  <c:v>6.3</c:v>
                </c:pt>
                <c:pt idx="3313">
                  <c:v>6.2</c:v>
                </c:pt>
                <c:pt idx="3314">
                  <c:v>7.7</c:v>
                </c:pt>
                <c:pt idx="3315">
                  <c:v>6.5</c:v>
                </c:pt>
                <c:pt idx="3316">
                  <c:v>5.8</c:v>
                </c:pt>
                <c:pt idx="3317">
                  <c:v>6.1</c:v>
                </c:pt>
                <c:pt idx="3318">
                  <c:v>8.1999999999999993</c:v>
                </c:pt>
                <c:pt idx="3319">
                  <c:v>6</c:v>
                </c:pt>
                <c:pt idx="3320">
                  <c:v>6.8</c:v>
                </c:pt>
                <c:pt idx="3321">
                  <c:v>7</c:v>
                </c:pt>
                <c:pt idx="3322">
                  <c:v>6.8</c:v>
                </c:pt>
                <c:pt idx="3323">
                  <c:v>7.1</c:v>
                </c:pt>
                <c:pt idx="3324">
                  <c:v>6.9</c:v>
                </c:pt>
                <c:pt idx="3325">
                  <c:v>6.9</c:v>
                </c:pt>
                <c:pt idx="3326">
                  <c:v>6.9</c:v>
                </c:pt>
                <c:pt idx="3327">
                  <c:v>7.2</c:v>
                </c:pt>
                <c:pt idx="3328">
                  <c:v>7.8</c:v>
                </c:pt>
                <c:pt idx="3329">
                  <c:v>7.3</c:v>
                </c:pt>
                <c:pt idx="3330">
                  <c:v>7.5</c:v>
                </c:pt>
                <c:pt idx="3331">
                  <c:v>6</c:v>
                </c:pt>
                <c:pt idx="3332">
                  <c:v>6.8</c:v>
                </c:pt>
                <c:pt idx="3333">
                  <c:v>3.9</c:v>
                </c:pt>
                <c:pt idx="3334">
                  <c:v>6.1</c:v>
                </c:pt>
                <c:pt idx="3335">
                  <c:v>7.5</c:v>
                </c:pt>
                <c:pt idx="3336">
                  <c:v>8.1999999999999993</c:v>
                </c:pt>
                <c:pt idx="3337">
                  <c:v>7.8</c:v>
                </c:pt>
                <c:pt idx="3338">
                  <c:v>5.2</c:v>
                </c:pt>
                <c:pt idx="3339">
                  <c:v>6.8</c:v>
                </c:pt>
                <c:pt idx="3340">
                  <c:v>7</c:v>
                </c:pt>
                <c:pt idx="3341">
                  <c:v>6.5</c:v>
                </c:pt>
                <c:pt idx="3342">
                  <c:v>5.7</c:v>
                </c:pt>
                <c:pt idx="3343">
                  <c:v>6.4</c:v>
                </c:pt>
                <c:pt idx="3344">
                  <c:v>5.3</c:v>
                </c:pt>
                <c:pt idx="3345">
                  <c:v>7.6</c:v>
                </c:pt>
                <c:pt idx="3346">
                  <c:v>7.1</c:v>
                </c:pt>
                <c:pt idx="3347">
                  <c:v>6.5</c:v>
                </c:pt>
                <c:pt idx="3348">
                  <c:v>8.5</c:v>
                </c:pt>
                <c:pt idx="3349">
                  <c:v>8.6999999999999993</c:v>
                </c:pt>
                <c:pt idx="3350">
                  <c:v>7.1</c:v>
                </c:pt>
                <c:pt idx="3351">
                  <c:v>8.3000000000000007</c:v>
                </c:pt>
                <c:pt idx="3352">
                  <c:v>7.4</c:v>
                </c:pt>
                <c:pt idx="3353">
                  <c:v>7.5</c:v>
                </c:pt>
                <c:pt idx="3354">
                  <c:v>7.2</c:v>
                </c:pt>
                <c:pt idx="3355">
                  <c:v>7.6</c:v>
                </c:pt>
                <c:pt idx="3356">
                  <c:v>7.8</c:v>
                </c:pt>
                <c:pt idx="3357">
                  <c:v>8.1999999999999993</c:v>
                </c:pt>
                <c:pt idx="3358">
                  <c:v>6.6</c:v>
                </c:pt>
                <c:pt idx="3359">
                  <c:v>5.7</c:v>
                </c:pt>
                <c:pt idx="3360">
                  <c:v>7.4</c:v>
                </c:pt>
                <c:pt idx="3361">
                  <c:v>8</c:v>
                </c:pt>
                <c:pt idx="3362">
                  <c:v>5.4</c:v>
                </c:pt>
                <c:pt idx="3363">
                  <c:v>7.4</c:v>
                </c:pt>
                <c:pt idx="3364">
                  <c:v>5.7</c:v>
                </c:pt>
                <c:pt idx="3365">
                  <c:v>6.8</c:v>
                </c:pt>
                <c:pt idx="3366">
                  <c:v>5.4</c:v>
                </c:pt>
                <c:pt idx="3367">
                  <c:v>5.0999999999999996</c:v>
                </c:pt>
                <c:pt idx="3368">
                  <c:v>5.9</c:v>
                </c:pt>
                <c:pt idx="3369">
                  <c:v>8.1999999999999993</c:v>
                </c:pt>
                <c:pt idx="3370">
                  <c:v>5.3</c:v>
                </c:pt>
                <c:pt idx="3371">
                  <c:v>4.3</c:v>
                </c:pt>
                <c:pt idx="3372">
                  <c:v>7.2</c:v>
                </c:pt>
                <c:pt idx="3373">
                  <c:v>5.9</c:v>
                </c:pt>
                <c:pt idx="3374">
                  <c:v>3</c:v>
                </c:pt>
                <c:pt idx="3375">
                  <c:v>7.9</c:v>
                </c:pt>
                <c:pt idx="3376">
                  <c:v>3.2</c:v>
                </c:pt>
                <c:pt idx="3377">
                  <c:v>6.5</c:v>
                </c:pt>
                <c:pt idx="3378">
                  <c:v>7</c:v>
                </c:pt>
                <c:pt idx="3379">
                  <c:v>6.9</c:v>
                </c:pt>
                <c:pt idx="3380">
                  <c:v>4.4000000000000004</c:v>
                </c:pt>
                <c:pt idx="3381">
                  <c:v>6</c:v>
                </c:pt>
                <c:pt idx="3382">
                  <c:v>5.3</c:v>
                </c:pt>
                <c:pt idx="3383">
                  <c:v>5.3</c:v>
                </c:pt>
                <c:pt idx="3384">
                  <c:v>7.1</c:v>
                </c:pt>
                <c:pt idx="3385">
                  <c:v>5.4</c:v>
                </c:pt>
                <c:pt idx="3386">
                  <c:v>6.9</c:v>
                </c:pt>
                <c:pt idx="3387">
                  <c:v>7.3</c:v>
                </c:pt>
                <c:pt idx="3388">
                  <c:v>6.6</c:v>
                </c:pt>
                <c:pt idx="3389">
                  <c:v>5.4</c:v>
                </c:pt>
                <c:pt idx="3390">
                  <c:v>8.4</c:v>
                </c:pt>
                <c:pt idx="3391">
                  <c:v>6.3</c:v>
                </c:pt>
                <c:pt idx="3392">
                  <c:v>6.1</c:v>
                </c:pt>
                <c:pt idx="3393">
                  <c:v>5.3</c:v>
                </c:pt>
                <c:pt idx="3394">
                  <c:v>5.3</c:v>
                </c:pt>
                <c:pt idx="3395">
                  <c:v>6</c:v>
                </c:pt>
                <c:pt idx="3396">
                  <c:v>7.4</c:v>
                </c:pt>
                <c:pt idx="3397">
                  <c:v>4.0999999999999996</c:v>
                </c:pt>
                <c:pt idx="3398">
                  <c:v>6.7</c:v>
                </c:pt>
                <c:pt idx="3399">
                  <c:v>5.8</c:v>
                </c:pt>
                <c:pt idx="3400">
                  <c:v>6.5</c:v>
                </c:pt>
                <c:pt idx="3401">
                  <c:v>7</c:v>
                </c:pt>
                <c:pt idx="3402">
                  <c:v>8</c:v>
                </c:pt>
                <c:pt idx="3403">
                  <c:v>6.5</c:v>
                </c:pt>
                <c:pt idx="3404">
                  <c:v>6.8</c:v>
                </c:pt>
                <c:pt idx="3405">
                  <c:v>7.4</c:v>
                </c:pt>
                <c:pt idx="3406">
                  <c:v>8.3000000000000007</c:v>
                </c:pt>
                <c:pt idx="3407">
                  <c:v>5.3</c:v>
                </c:pt>
                <c:pt idx="3408">
                  <c:v>8.1</c:v>
                </c:pt>
                <c:pt idx="3409">
                  <c:v>8</c:v>
                </c:pt>
                <c:pt idx="3410">
                  <c:v>5.7</c:v>
                </c:pt>
                <c:pt idx="3411">
                  <c:v>7.1</c:v>
                </c:pt>
                <c:pt idx="3412">
                  <c:v>7.8</c:v>
                </c:pt>
                <c:pt idx="3413">
                  <c:v>5.9</c:v>
                </c:pt>
                <c:pt idx="3414">
                  <c:v>7.8</c:v>
                </c:pt>
                <c:pt idx="3415">
                  <c:v>5.3</c:v>
                </c:pt>
                <c:pt idx="3416">
                  <c:v>7.2</c:v>
                </c:pt>
                <c:pt idx="3417">
                  <c:v>5.0999999999999996</c:v>
                </c:pt>
                <c:pt idx="3418">
                  <c:v>5.0999999999999996</c:v>
                </c:pt>
                <c:pt idx="3419">
                  <c:v>4.9000000000000004</c:v>
                </c:pt>
                <c:pt idx="3420">
                  <c:v>6.9</c:v>
                </c:pt>
                <c:pt idx="3421">
                  <c:v>4.5999999999999996</c:v>
                </c:pt>
                <c:pt idx="3422">
                  <c:v>6.7</c:v>
                </c:pt>
                <c:pt idx="3423">
                  <c:v>7.1</c:v>
                </c:pt>
                <c:pt idx="3424">
                  <c:v>7.6</c:v>
                </c:pt>
                <c:pt idx="3425">
                  <c:v>8.1</c:v>
                </c:pt>
                <c:pt idx="3426">
                  <c:v>7</c:v>
                </c:pt>
                <c:pt idx="3427">
                  <c:v>7.1</c:v>
                </c:pt>
                <c:pt idx="3428">
                  <c:v>7.6</c:v>
                </c:pt>
                <c:pt idx="3429">
                  <c:v>7.1</c:v>
                </c:pt>
                <c:pt idx="3430">
                  <c:v>7.7</c:v>
                </c:pt>
                <c:pt idx="3431">
                  <c:v>7.6</c:v>
                </c:pt>
                <c:pt idx="3432">
                  <c:v>6.7</c:v>
                </c:pt>
                <c:pt idx="3433">
                  <c:v>5.7</c:v>
                </c:pt>
                <c:pt idx="3434">
                  <c:v>7.1</c:v>
                </c:pt>
                <c:pt idx="3435">
                  <c:v>6.2</c:v>
                </c:pt>
                <c:pt idx="3436">
                  <c:v>6.1</c:v>
                </c:pt>
                <c:pt idx="3437">
                  <c:v>5.9</c:v>
                </c:pt>
                <c:pt idx="3438">
                  <c:v>6.8</c:v>
                </c:pt>
                <c:pt idx="3439">
                  <c:v>6.8</c:v>
                </c:pt>
                <c:pt idx="3440">
                  <c:v>5.0999999999999996</c:v>
                </c:pt>
                <c:pt idx="3441">
                  <c:v>7.7</c:v>
                </c:pt>
                <c:pt idx="3442">
                  <c:v>3.9</c:v>
                </c:pt>
                <c:pt idx="3443">
                  <c:v>5.7</c:v>
                </c:pt>
                <c:pt idx="3444">
                  <c:v>4.7</c:v>
                </c:pt>
                <c:pt idx="3445">
                  <c:v>5.9</c:v>
                </c:pt>
                <c:pt idx="3446">
                  <c:v>8.1</c:v>
                </c:pt>
                <c:pt idx="3447">
                  <c:v>7.6</c:v>
                </c:pt>
                <c:pt idx="3448">
                  <c:v>7.5</c:v>
                </c:pt>
                <c:pt idx="3449">
                  <c:v>5.0999999999999996</c:v>
                </c:pt>
                <c:pt idx="3450">
                  <c:v>6.9</c:v>
                </c:pt>
                <c:pt idx="3451">
                  <c:v>7.6</c:v>
                </c:pt>
                <c:pt idx="3452">
                  <c:v>7.6</c:v>
                </c:pt>
                <c:pt idx="3453">
                  <c:v>7.6</c:v>
                </c:pt>
                <c:pt idx="3454">
                  <c:v>5.3</c:v>
                </c:pt>
                <c:pt idx="3455">
                  <c:v>8.5</c:v>
                </c:pt>
                <c:pt idx="3456">
                  <c:v>7</c:v>
                </c:pt>
                <c:pt idx="3457">
                  <c:v>7.8</c:v>
                </c:pt>
                <c:pt idx="3458">
                  <c:v>7.2</c:v>
                </c:pt>
                <c:pt idx="3459">
                  <c:v>8</c:v>
                </c:pt>
                <c:pt idx="3460">
                  <c:v>8.1</c:v>
                </c:pt>
                <c:pt idx="3461">
                  <c:v>6.8</c:v>
                </c:pt>
                <c:pt idx="3462">
                  <c:v>7.2</c:v>
                </c:pt>
                <c:pt idx="3463">
                  <c:v>7.4</c:v>
                </c:pt>
                <c:pt idx="3464">
                  <c:v>6.1</c:v>
                </c:pt>
                <c:pt idx="3465">
                  <c:v>7</c:v>
                </c:pt>
                <c:pt idx="3466">
                  <c:v>5.3</c:v>
                </c:pt>
                <c:pt idx="3467">
                  <c:v>4.7</c:v>
                </c:pt>
                <c:pt idx="3468">
                  <c:v>5.7</c:v>
                </c:pt>
                <c:pt idx="3469">
                  <c:v>7.8</c:v>
                </c:pt>
                <c:pt idx="3470">
                  <c:v>6.5</c:v>
                </c:pt>
                <c:pt idx="3471">
                  <c:v>8</c:v>
                </c:pt>
                <c:pt idx="3472">
                  <c:v>3.3</c:v>
                </c:pt>
                <c:pt idx="3473">
                  <c:v>6.9</c:v>
                </c:pt>
                <c:pt idx="3474">
                  <c:v>8.1</c:v>
                </c:pt>
                <c:pt idx="3475">
                  <c:v>6.8</c:v>
                </c:pt>
                <c:pt idx="3476">
                  <c:v>4.5999999999999996</c:v>
                </c:pt>
                <c:pt idx="3477">
                  <c:v>7</c:v>
                </c:pt>
                <c:pt idx="3478">
                  <c:v>6.7</c:v>
                </c:pt>
                <c:pt idx="3479">
                  <c:v>5.8</c:v>
                </c:pt>
                <c:pt idx="3480">
                  <c:v>4.5</c:v>
                </c:pt>
                <c:pt idx="3481">
                  <c:v>6.6</c:v>
                </c:pt>
                <c:pt idx="3482">
                  <c:v>6.6</c:v>
                </c:pt>
                <c:pt idx="3483">
                  <c:v>5.0999999999999996</c:v>
                </c:pt>
                <c:pt idx="3484">
                  <c:v>7.8</c:v>
                </c:pt>
                <c:pt idx="3485">
                  <c:v>7.7</c:v>
                </c:pt>
                <c:pt idx="3486">
                  <c:v>5.7</c:v>
                </c:pt>
                <c:pt idx="3487">
                  <c:v>7.1</c:v>
                </c:pt>
                <c:pt idx="3488">
                  <c:v>6.4</c:v>
                </c:pt>
                <c:pt idx="3489">
                  <c:v>7</c:v>
                </c:pt>
                <c:pt idx="3490">
                  <c:v>5.8</c:v>
                </c:pt>
                <c:pt idx="3491">
                  <c:v>5.9</c:v>
                </c:pt>
                <c:pt idx="3492">
                  <c:v>7.5</c:v>
                </c:pt>
                <c:pt idx="3493">
                  <c:v>7.8</c:v>
                </c:pt>
                <c:pt idx="3494">
                  <c:v>7.2</c:v>
                </c:pt>
                <c:pt idx="3495">
                  <c:v>5.6</c:v>
                </c:pt>
                <c:pt idx="3496">
                  <c:v>6.8</c:v>
                </c:pt>
                <c:pt idx="3497">
                  <c:v>7.3</c:v>
                </c:pt>
                <c:pt idx="3498">
                  <c:v>7.3</c:v>
                </c:pt>
                <c:pt idx="3499">
                  <c:v>7.8</c:v>
                </c:pt>
                <c:pt idx="3500">
                  <c:v>6.7</c:v>
                </c:pt>
                <c:pt idx="3501">
                  <c:v>7.5</c:v>
                </c:pt>
                <c:pt idx="3502">
                  <c:v>6.3</c:v>
                </c:pt>
                <c:pt idx="3503">
                  <c:v>6.3</c:v>
                </c:pt>
                <c:pt idx="3504">
                  <c:v>6.8</c:v>
                </c:pt>
                <c:pt idx="3505">
                  <c:v>7.8</c:v>
                </c:pt>
                <c:pt idx="3506">
                  <c:v>6.9</c:v>
                </c:pt>
                <c:pt idx="3507">
                  <c:v>7.2</c:v>
                </c:pt>
                <c:pt idx="3508">
                  <c:v>7.2</c:v>
                </c:pt>
                <c:pt idx="3509">
                  <c:v>5.4</c:v>
                </c:pt>
                <c:pt idx="3510">
                  <c:v>7.4</c:v>
                </c:pt>
                <c:pt idx="3511">
                  <c:v>7.1</c:v>
                </c:pt>
                <c:pt idx="3512">
                  <c:v>6.8</c:v>
                </c:pt>
                <c:pt idx="3513">
                  <c:v>7.4</c:v>
                </c:pt>
                <c:pt idx="3514">
                  <c:v>6.7</c:v>
                </c:pt>
                <c:pt idx="3515">
                  <c:v>7.2</c:v>
                </c:pt>
                <c:pt idx="3516">
                  <c:v>7.5</c:v>
                </c:pt>
                <c:pt idx="3517">
                  <c:v>6.8</c:v>
                </c:pt>
                <c:pt idx="3518">
                  <c:v>7.9</c:v>
                </c:pt>
                <c:pt idx="3519">
                  <c:v>6.7</c:v>
                </c:pt>
                <c:pt idx="3520">
                  <c:v>5.8</c:v>
                </c:pt>
                <c:pt idx="3521">
                  <c:v>6.5</c:v>
                </c:pt>
                <c:pt idx="3522">
                  <c:v>7.2</c:v>
                </c:pt>
                <c:pt idx="3523">
                  <c:v>6.5</c:v>
                </c:pt>
                <c:pt idx="3524">
                  <c:v>6.2</c:v>
                </c:pt>
                <c:pt idx="3525">
                  <c:v>8.6</c:v>
                </c:pt>
                <c:pt idx="3526">
                  <c:v>6.5</c:v>
                </c:pt>
                <c:pt idx="3527">
                  <c:v>6.3</c:v>
                </c:pt>
                <c:pt idx="3528">
                  <c:v>6.7</c:v>
                </c:pt>
                <c:pt idx="3529">
                  <c:v>6.7</c:v>
                </c:pt>
                <c:pt idx="3530">
                  <c:v>5.0999999999999996</c:v>
                </c:pt>
                <c:pt idx="3531">
                  <c:v>7</c:v>
                </c:pt>
                <c:pt idx="3532">
                  <c:v>7.7</c:v>
                </c:pt>
                <c:pt idx="3533">
                  <c:v>6.7</c:v>
                </c:pt>
                <c:pt idx="3534">
                  <c:v>6.6</c:v>
                </c:pt>
                <c:pt idx="3535">
                  <c:v>8.1999999999999993</c:v>
                </c:pt>
                <c:pt idx="3536">
                  <c:v>8.1</c:v>
                </c:pt>
                <c:pt idx="3537">
                  <c:v>7.2</c:v>
                </c:pt>
                <c:pt idx="3538">
                  <c:v>7.4</c:v>
                </c:pt>
                <c:pt idx="3539">
                  <c:v>6.5</c:v>
                </c:pt>
                <c:pt idx="3540">
                  <c:v>6.1</c:v>
                </c:pt>
                <c:pt idx="3541">
                  <c:v>6.2</c:v>
                </c:pt>
                <c:pt idx="3542">
                  <c:v>6.1</c:v>
                </c:pt>
                <c:pt idx="3543">
                  <c:v>7.2</c:v>
                </c:pt>
                <c:pt idx="3544">
                  <c:v>7.7</c:v>
                </c:pt>
                <c:pt idx="3545">
                  <c:v>7.1</c:v>
                </c:pt>
                <c:pt idx="3546">
                  <c:v>5.5</c:v>
                </c:pt>
                <c:pt idx="3547">
                  <c:v>7.4</c:v>
                </c:pt>
                <c:pt idx="3548">
                  <c:v>7.7</c:v>
                </c:pt>
                <c:pt idx="3549">
                  <c:v>7.8</c:v>
                </c:pt>
                <c:pt idx="3550">
                  <c:v>6.6</c:v>
                </c:pt>
                <c:pt idx="3551">
                  <c:v>6</c:v>
                </c:pt>
                <c:pt idx="3552">
                  <c:v>8.4</c:v>
                </c:pt>
                <c:pt idx="3553">
                  <c:v>8.9</c:v>
                </c:pt>
                <c:pt idx="3554">
                  <c:v>7.9</c:v>
                </c:pt>
                <c:pt idx="3555">
                  <c:v>6</c:v>
                </c:pt>
                <c:pt idx="3556">
                  <c:v>6.1</c:v>
                </c:pt>
                <c:pt idx="3557">
                  <c:v>6.2</c:v>
                </c:pt>
                <c:pt idx="3558">
                  <c:v>6.8</c:v>
                </c:pt>
                <c:pt idx="3559">
                  <c:v>5.9</c:v>
                </c:pt>
                <c:pt idx="3560">
                  <c:v>6.1</c:v>
                </c:pt>
                <c:pt idx="3561">
                  <c:v>7.6</c:v>
                </c:pt>
                <c:pt idx="3562">
                  <c:v>8.1</c:v>
                </c:pt>
                <c:pt idx="3563">
                  <c:v>6.8</c:v>
                </c:pt>
                <c:pt idx="3564">
                  <c:v>5.7</c:v>
                </c:pt>
                <c:pt idx="3565">
                  <c:v>6.6</c:v>
                </c:pt>
                <c:pt idx="3566">
                  <c:v>7.3</c:v>
                </c:pt>
                <c:pt idx="3567">
                  <c:v>5</c:v>
                </c:pt>
                <c:pt idx="3568">
                  <c:v>7</c:v>
                </c:pt>
                <c:pt idx="3569">
                  <c:v>3.4</c:v>
                </c:pt>
                <c:pt idx="3570">
                  <c:v>5.9</c:v>
                </c:pt>
                <c:pt idx="3571">
                  <c:v>6</c:v>
                </c:pt>
                <c:pt idx="3572">
                  <c:v>7.4</c:v>
                </c:pt>
                <c:pt idx="3573">
                  <c:v>7.4</c:v>
                </c:pt>
                <c:pt idx="3574">
                  <c:v>4.2</c:v>
                </c:pt>
                <c:pt idx="3575">
                  <c:v>6.2</c:v>
                </c:pt>
                <c:pt idx="3576">
                  <c:v>5.4</c:v>
                </c:pt>
                <c:pt idx="3577">
                  <c:v>7.2</c:v>
                </c:pt>
                <c:pt idx="3578">
                  <c:v>6.7</c:v>
                </c:pt>
                <c:pt idx="3579">
                  <c:v>7.5</c:v>
                </c:pt>
                <c:pt idx="3580">
                  <c:v>7.2</c:v>
                </c:pt>
                <c:pt idx="3581">
                  <c:v>7.4</c:v>
                </c:pt>
                <c:pt idx="3582">
                  <c:v>5.6</c:v>
                </c:pt>
                <c:pt idx="3583">
                  <c:v>6.8</c:v>
                </c:pt>
                <c:pt idx="3584">
                  <c:v>7.2</c:v>
                </c:pt>
                <c:pt idx="3585">
                  <c:v>7.7</c:v>
                </c:pt>
                <c:pt idx="3586">
                  <c:v>7</c:v>
                </c:pt>
                <c:pt idx="3587">
                  <c:v>6.4</c:v>
                </c:pt>
                <c:pt idx="3588">
                  <c:v>7.2</c:v>
                </c:pt>
                <c:pt idx="3589">
                  <c:v>7.2</c:v>
                </c:pt>
                <c:pt idx="3590">
                  <c:v>6.2</c:v>
                </c:pt>
                <c:pt idx="3591">
                  <c:v>6.9</c:v>
                </c:pt>
                <c:pt idx="3592">
                  <c:v>7</c:v>
                </c:pt>
                <c:pt idx="3593">
                  <c:v>6.7</c:v>
                </c:pt>
                <c:pt idx="3594">
                  <c:v>7.4</c:v>
                </c:pt>
                <c:pt idx="3595">
                  <c:v>6.1</c:v>
                </c:pt>
                <c:pt idx="3596">
                  <c:v>6.7</c:v>
                </c:pt>
                <c:pt idx="3597">
                  <c:v>8.1999999999999993</c:v>
                </c:pt>
                <c:pt idx="3598">
                  <c:v>7.7</c:v>
                </c:pt>
                <c:pt idx="3599">
                  <c:v>7.3</c:v>
                </c:pt>
                <c:pt idx="3600">
                  <c:v>7.6</c:v>
                </c:pt>
                <c:pt idx="3601">
                  <c:v>5.6</c:v>
                </c:pt>
                <c:pt idx="3602">
                  <c:v>6.4</c:v>
                </c:pt>
                <c:pt idx="3603">
                  <c:v>6.8</c:v>
                </c:pt>
                <c:pt idx="3604">
                  <c:v>6.1</c:v>
                </c:pt>
                <c:pt idx="3605">
                  <c:v>6</c:v>
                </c:pt>
                <c:pt idx="3606">
                  <c:v>6.1</c:v>
                </c:pt>
                <c:pt idx="3607">
                  <c:v>5.5</c:v>
                </c:pt>
                <c:pt idx="3608">
                  <c:v>6.9</c:v>
                </c:pt>
                <c:pt idx="3609">
                  <c:v>4.0999999999999996</c:v>
                </c:pt>
                <c:pt idx="3610">
                  <c:v>5.4</c:v>
                </c:pt>
                <c:pt idx="3611">
                  <c:v>7</c:v>
                </c:pt>
                <c:pt idx="3612">
                  <c:v>8.1999999999999993</c:v>
                </c:pt>
                <c:pt idx="3613">
                  <c:v>5.7</c:v>
                </c:pt>
                <c:pt idx="3614">
                  <c:v>7.9</c:v>
                </c:pt>
                <c:pt idx="3615">
                  <c:v>7.1</c:v>
                </c:pt>
                <c:pt idx="3616">
                  <c:v>6.4</c:v>
                </c:pt>
                <c:pt idx="3617">
                  <c:v>7.5</c:v>
                </c:pt>
                <c:pt idx="3618">
                  <c:v>6.4</c:v>
                </c:pt>
                <c:pt idx="3619">
                  <c:v>6.5</c:v>
                </c:pt>
                <c:pt idx="3620">
                  <c:v>7.2</c:v>
                </c:pt>
                <c:pt idx="3621">
                  <c:v>6</c:v>
                </c:pt>
                <c:pt idx="3622">
                  <c:v>5.6</c:v>
                </c:pt>
                <c:pt idx="3623">
                  <c:v>8.4</c:v>
                </c:pt>
                <c:pt idx="3624">
                  <c:v>7.5</c:v>
                </c:pt>
                <c:pt idx="3625">
                  <c:v>7.2</c:v>
                </c:pt>
                <c:pt idx="3626">
                  <c:v>7.2</c:v>
                </c:pt>
                <c:pt idx="3627">
                  <c:v>6.5</c:v>
                </c:pt>
                <c:pt idx="3628">
                  <c:v>6.4</c:v>
                </c:pt>
                <c:pt idx="3629">
                  <c:v>7.5</c:v>
                </c:pt>
                <c:pt idx="3630">
                  <c:v>6.9</c:v>
                </c:pt>
                <c:pt idx="3631">
                  <c:v>7</c:v>
                </c:pt>
                <c:pt idx="3632">
                  <c:v>6.3</c:v>
                </c:pt>
                <c:pt idx="3633">
                  <c:v>5.5</c:v>
                </c:pt>
                <c:pt idx="3634">
                  <c:v>4.8</c:v>
                </c:pt>
                <c:pt idx="3635">
                  <c:v>6.6</c:v>
                </c:pt>
                <c:pt idx="3636">
                  <c:v>5.2</c:v>
                </c:pt>
                <c:pt idx="3637">
                  <c:v>8.3000000000000007</c:v>
                </c:pt>
                <c:pt idx="3638">
                  <c:v>7.2</c:v>
                </c:pt>
                <c:pt idx="3639">
                  <c:v>7.2</c:v>
                </c:pt>
                <c:pt idx="3640">
                  <c:v>5.3</c:v>
                </c:pt>
                <c:pt idx="3641">
                  <c:v>7.2</c:v>
                </c:pt>
                <c:pt idx="3642">
                  <c:v>7.8</c:v>
                </c:pt>
                <c:pt idx="3643">
                  <c:v>6.4</c:v>
                </c:pt>
                <c:pt idx="3644">
                  <c:v>8.1</c:v>
                </c:pt>
                <c:pt idx="3645">
                  <c:v>5.6</c:v>
                </c:pt>
                <c:pt idx="3646">
                  <c:v>6.6</c:v>
                </c:pt>
                <c:pt idx="3647">
                  <c:v>7.7</c:v>
                </c:pt>
                <c:pt idx="3648">
                  <c:v>6.5</c:v>
                </c:pt>
                <c:pt idx="3649">
                  <c:v>6.1</c:v>
                </c:pt>
                <c:pt idx="3650">
                  <c:v>5.7</c:v>
                </c:pt>
                <c:pt idx="3651">
                  <c:v>5.9</c:v>
                </c:pt>
                <c:pt idx="3652">
                  <c:v>7.7</c:v>
                </c:pt>
                <c:pt idx="3653">
                  <c:v>7.1</c:v>
                </c:pt>
                <c:pt idx="3654">
                  <c:v>7.6</c:v>
                </c:pt>
                <c:pt idx="3655">
                  <c:v>7.4</c:v>
                </c:pt>
                <c:pt idx="3656">
                  <c:v>6.8</c:v>
                </c:pt>
                <c:pt idx="3657">
                  <c:v>6.5</c:v>
                </c:pt>
                <c:pt idx="3658">
                  <c:v>7.3</c:v>
                </c:pt>
                <c:pt idx="3659">
                  <c:v>7.3</c:v>
                </c:pt>
                <c:pt idx="3660">
                  <c:v>6.5</c:v>
                </c:pt>
                <c:pt idx="3661">
                  <c:v>6</c:v>
                </c:pt>
                <c:pt idx="3662">
                  <c:v>5.3</c:v>
                </c:pt>
                <c:pt idx="3663">
                  <c:v>6.6</c:v>
                </c:pt>
                <c:pt idx="3664">
                  <c:v>8.6999999999999993</c:v>
                </c:pt>
                <c:pt idx="3665">
                  <c:v>6.2</c:v>
                </c:pt>
                <c:pt idx="3666">
                  <c:v>5.8</c:v>
                </c:pt>
                <c:pt idx="3667">
                  <c:v>6.7</c:v>
                </c:pt>
                <c:pt idx="3668">
                  <c:v>5.7</c:v>
                </c:pt>
                <c:pt idx="3669">
                  <c:v>6.1</c:v>
                </c:pt>
                <c:pt idx="3670">
                  <c:v>6.4</c:v>
                </c:pt>
                <c:pt idx="3671">
                  <c:v>4.5999999999999996</c:v>
                </c:pt>
                <c:pt idx="3672">
                  <c:v>3.3</c:v>
                </c:pt>
                <c:pt idx="3673">
                  <c:v>6.4</c:v>
                </c:pt>
                <c:pt idx="3674">
                  <c:v>5.9</c:v>
                </c:pt>
                <c:pt idx="3675">
                  <c:v>7.7</c:v>
                </c:pt>
                <c:pt idx="3676">
                  <c:v>7.1</c:v>
                </c:pt>
                <c:pt idx="3677">
                  <c:v>6.2</c:v>
                </c:pt>
                <c:pt idx="3678">
                  <c:v>7.7</c:v>
                </c:pt>
                <c:pt idx="3679">
                  <c:v>7.5</c:v>
                </c:pt>
                <c:pt idx="3680">
                  <c:v>6.9</c:v>
                </c:pt>
                <c:pt idx="3681">
                  <c:v>7.1</c:v>
                </c:pt>
                <c:pt idx="3682">
                  <c:v>6.3</c:v>
                </c:pt>
                <c:pt idx="3683">
                  <c:v>8.3000000000000007</c:v>
                </c:pt>
                <c:pt idx="3684">
                  <c:v>7.1</c:v>
                </c:pt>
                <c:pt idx="3685">
                  <c:v>7.2</c:v>
                </c:pt>
                <c:pt idx="3686">
                  <c:v>6.9</c:v>
                </c:pt>
                <c:pt idx="3687">
                  <c:v>6.1</c:v>
                </c:pt>
                <c:pt idx="3688">
                  <c:v>6.3</c:v>
                </c:pt>
                <c:pt idx="3689">
                  <c:v>6.1</c:v>
                </c:pt>
                <c:pt idx="3690">
                  <c:v>7.8</c:v>
                </c:pt>
                <c:pt idx="3691">
                  <c:v>4.7</c:v>
                </c:pt>
                <c:pt idx="3692">
                  <c:v>7.9</c:v>
                </c:pt>
                <c:pt idx="3693">
                  <c:v>6.7</c:v>
                </c:pt>
                <c:pt idx="3694">
                  <c:v>6.6</c:v>
                </c:pt>
                <c:pt idx="3695">
                  <c:v>6.9</c:v>
                </c:pt>
                <c:pt idx="3696">
                  <c:v>7.1</c:v>
                </c:pt>
                <c:pt idx="3697">
                  <c:v>6.7</c:v>
                </c:pt>
                <c:pt idx="3698">
                  <c:v>7.1</c:v>
                </c:pt>
                <c:pt idx="3699">
                  <c:v>6.6</c:v>
                </c:pt>
                <c:pt idx="3700">
                  <c:v>7.4</c:v>
                </c:pt>
                <c:pt idx="3701">
                  <c:v>4.8</c:v>
                </c:pt>
                <c:pt idx="3702">
                  <c:v>6.4</c:v>
                </c:pt>
                <c:pt idx="3703">
                  <c:v>7.3</c:v>
                </c:pt>
                <c:pt idx="3704">
                  <c:v>6.9</c:v>
                </c:pt>
                <c:pt idx="3705">
                  <c:v>7.2</c:v>
                </c:pt>
                <c:pt idx="3706">
                  <c:v>6.5</c:v>
                </c:pt>
                <c:pt idx="3707">
                  <c:v>6.6</c:v>
                </c:pt>
                <c:pt idx="3708">
                  <c:v>6.7</c:v>
                </c:pt>
                <c:pt idx="3709">
                  <c:v>7.3</c:v>
                </c:pt>
                <c:pt idx="3710">
                  <c:v>7</c:v>
                </c:pt>
                <c:pt idx="3711">
                  <c:v>5.5</c:v>
                </c:pt>
                <c:pt idx="3712">
                  <c:v>6.7</c:v>
                </c:pt>
                <c:pt idx="3713">
                  <c:v>3.9</c:v>
                </c:pt>
                <c:pt idx="3714">
                  <c:v>7.5</c:v>
                </c:pt>
                <c:pt idx="3715">
                  <c:v>7</c:v>
                </c:pt>
                <c:pt idx="3716">
                  <c:v>6.7</c:v>
                </c:pt>
                <c:pt idx="3717">
                  <c:v>7.4</c:v>
                </c:pt>
                <c:pt idx="3718">
                  <c:v>8</c:v>
                </c:pt>
                <c:pt idx="3719">
                  <c:v>7.1</c:v>
                </c:pt>
                <c:pt idx="3720">
                  <c:v>7.7</c:v>
                </c:pt>
                <c:pt idx="3721">
                  <c:v>8.5</c:v>
                </c:pt>
                <c:pt idx="3722">
                  <c:v>7.7</c:v>
                </c:pt>
                <c:pt idx="3723">
                  <c:v>6.5</c:v>
                </c:pt>
                <c:pt idx="3724">
                  <c:v>7</c:v>
                </c:pt>
                <c:pt idx="3725">
                  <c:v>5.5</c:v>
                </c:pt>
                <c:pt idx="3726">
                  <c:v>6.3</c:v>
                </c:pt>
                <c:pt idx="3727">
                  <c:v>7.9</c:v>
                </c:pt>
                <c:pt idx="3728">
                  <c:v>7.4</c:v>
                </c:pt>
                <c:pt idx="3729">
                  <c:v>7.5</c:v>
                </c:pt>
                <c:pt idx="3730">
                  <c:v>7.5</c:v>
                </c:pt>
                <c:pt idx="3731">
                  <c:v>6.7</c:v>
                </c:pt>
                <c:pt idx="3732">
                  <c:v>4.2</c:v>
                </c:pt>
                <c:pt idx="3733">
                  <c:v>7</c:v>
                </c:pt>
                <c:pt idx="3734">
                  <c:v>7</c:v>
                </c:pt>
                <c:pt idx="3735">
                  <c:v>6.8</c:v>
                </c:pt>
                <c:pt idx="3736">
                  <c:v>6.6</c:v>
                </c:pt>
                <c:pt idx="3737">
                  <c:v>7.5</c:v>
                </c:pt>
                <c:pt idx="3738">
                  <c:v>5.3</c:v>
                </c:pt>
                <c:pt idx="3739">
                  <c:v>7.3</c:v>
                </c:pt>
                <c:pt idx="3740">
                  <c:v>5.6</c:v>
                </c:pt>
                <c:pt idx="3741">
                  <c:v>5.6</c:v>
                </c:pt>
                <c:pt idx="3742">
                  <c:v>6.6</c:v>
                </c:pt>
                <c:pt idx="3743">
                  <c:v>6.3</c:v>
                </c:pt>
                <c:pt idx="3744">
                  <c:v>7.5</c:v>
                </c:pt>
                <c:pt idx="3745">
                  <c:v>7.6</c:v>
                </c:pt>
                <c:pt idx="3746">
                  <c:v>7.8</c:v>
                </c:pt>
                <c:pt idx="3747">
                  <c:v>7.3</c:v>
                </c:pt>
                <c:pt idx="3748">
                  <c:v>5.7</c:v>
                </c:pt>
                <c:pt idx="3749">
                  <c:v>7.1</c:v>
                </c:pt>
                <c:pt idx="3750">
                  <c:v>6.1</c:v>
                </c:pt>
                <c:pt idx="3751">
                  <c:v>6.9</c:v>
                </c:pt>
                <c:pt idx="3752">
                  <c:v>7.5</c:v>
                </c:pt>
                <c:pt idx="3753">
                  <c:v>7</c:v>
                </c:pt>
                <c:pt idx="3754">
                  <c:v>6.9</c:v>
                </c:pt>
                <c:pt idx="3755">
                  <c:v>6.6</c:v>
                </c:pt>
              </c:numCache>
            </c:numRef>
          </c:cat>
          <c:val>
            <c:numRef>
              <c:f>'Movie duration analysis'!$B$2:$B$3757</c:f>
              <c:numCache>
                <c:formatCode>General</c:formatCode>
                <c:ptCount val="3756"/>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122</c:v>
                </c:pt>
                <c:pt idx="56">
                  <c:v>98</c:v>
                </c:pt>
                <c:pt idx="57">
                  <c:v>91</c:v>
                </c:pt>
                <c:pt idx="58">
                  <c:v>158</c:v>
                </c:pt>
                <c:pt idx="59">
                  <c:v>96</c:v>
                </c:pt>
                <c:pt idx="60">
                  <c:v>127</c:v>
                </c:pt>
                <c:pt idx="61">
                  <c:v>110</c:v>
                </c:pt>
                <c:pt idx="62">
                  <c:v>150</c:v>
                </c:pt>
                <c:pt idx="63">
                  <c:v>144</c:v>
                </c:pt>
                <c:pt idx="64">
                  <c:v>152</c:v>
                </c:pt>
                <c:pt idx="65">
                  <c:v>96</c:v>
                </c:pt>
                <c:pt idx="66">
                  <c:v>94</c:v>
                </c:pt>
                <c:pt idx="67">
                  <c:v>126</c:v>
                </c:pt>
                <c:pt idx="68">
                  <c:v>126</c:v>
                </c:pt>
                <c:pt idx="69">
                  <c:v>106</c:v>
                </c:pt>
                <c:pt idx="70">
                  <c:v>112</c:v>
                </c:pt>
                <c:pt idx="71">
                  <c:v>123</c:v>
                </c:pt>
                <c:pt idx="72">
                  <c:v>96</c:v>
                </c:pt>
                <c:pt idx="73">
                  <c:v>113</c:v>
                </c:pt>
                <c:pt idx="74">
                  <c:v>176</c:v>
                </c:pt>
                <c:pt idx="75">
                  <c:v>118</c:v>
                </c:pt>
                <c:pt idx="76">
                  <c:v>95</c:v>
                </c:pt>
                <c:pt idx="77">
                  <c:v>106</c:v>
                </c:pt>
                <c:pt idx="78">
                  <c:v>124</c:v>
                </c:pt>
                <c:pt idx="79">
                  <c:v>132</c:v>
                </c:pt>
                <c:pt idx="80">
                  <c:v>97</c:v>
                </c:pt>
                <c:pt idx="81">
                  <c:v>130</c:v>
                </c:pt>
                <c:pt idx="82">
                  <c:v>128</c:v>
                </c:pt>
                <c:pt idx="83">
                  <c:v>136</c:v>
                </c:pt>
                <c:pt idx="84">
                  <c:v>93</c:v>
                </c:pt>
                <c:pt idx="85">
                  <c:v>130</c:v>
                </c:pt>
                <c:pt idx="86">
                  <c:v>102</c:v>
                </c:pt>
                <c:pt idx="87">
                  <c:v>101</c:v>
                </c:pt>
                <c:pt idx="88">
                  <c:v>100</c:v>
                </c:pt>
                <c:pt idx="89">
                  <c:v>120</c:v>
                </c:pt>
                <c:pt idx="90">
                  <c:v>98</c:v>
                </c:pt>
                <c:pt idx="91">
                  <c:v>109</c:v>
                </c:pt>
                <c:pt idx="92">
                  <c:v>121</c:v>
                </c:pt>
                <c:pt idx="93">
                  <c:v>169</c:v>
                </c:pt>
                <c:pt idx="94">
                  <c:v>148</c:v>
                </c:pt>
                <c:pt idx="95">
                  <c:v>106</c:v>
                </c:pt>
                <c:pt idx="96">
                  <c:v>166</c:v>
                </c:pt>
                <c:pt idx="97">
                  <c:v>132</c:v>
                </c:pt>
                <c:pt idx="98">
                  <c:v>137</c:v>
                </c:pt>
                <c:pt idx="99">
                  <c:v>109</c:v>
                </c:pt>
                <c:pt idx="100">
                  <c:v>98</c:v>
                </c:pt>
                <c:pt idx="101">
                  <c:v>113</c:v>
                </c:pt>
                <c:pt idx="102">
                  <c:v>93</c:v>
                </c:pt>
                <c:pt idx="103">
                  <c:v>123</c:v>
                </c:pt>
                <c:pt idx="104">
                  <c:v>126</c:v>
                </c:pt>
                <c:pt idx="105">
                  <c:v>113</c:v>
                </c:pt>
                <c:pt idx="106">
                  <c:v>184</c:v>
                </c:pt>
                <c:pt idx="107">
                  <c:v>144</c:v>
                </c:pt>
                <c:pt idx="108">
                  <c:v>206</c:v>
                </c:pt>
                <c:pt idx="109">
                  <c:v>138</c:v>
                </c:pt>
                <c:pt idx="110">
                  <c:v>157</c:v>
                </c:pt>
                <c:pt idx="111">
                  <c:v>102</c:v>
                </c:pt>
                <c:pt idx="112">
                  <c:v>104</c:v>
                </c:pt>
                <c:pt idx="113">
                  <c:v>115</c:v>
                </c:pt>
                <c:pt idx="114">
                  <c:v>111</c:v>
                </c:pt>
                <c:pt idx="115">
                  <c:v>128</c:v>
                </c:pt>
                <c:pt idx="116">
                  <c:v>89</c:v>
                </c:pt>
                <c:pt idx="117">
                  <c:v>105</c:v>
                </c:pt>
                <c:pt idx="118">
                  <c:v>119</c:v>
                </c:pt>
                <c:pt idx="119">
                  <c:v>129</c:v>
                </c:pt>
                <c:pt idx="120">
                  <c:v>102</c:v>
                </c:pt>
                <c:pt idx="121">
                  <c:v>138</c:v>
                </c:pt>
                <c:pt idx="122">
                  <c:v>112</c:v>
                </c:pt>
                <c:pt idx="123">
                  <c:v>120</c:v>
                </c:pt>
                <c:pt idx="124">
                  <c:v>146</c:v>
                </c:pt>
                <c:pt idx="125">
                  <c:v>115</c:v>
                </c:pt>
                <c:pt idx="126">
                  <c:v>96</c:v>
                </c:pt>
                <c:pt idx="127">
                  <c:v>88</c:v>
                </c:pt>
                <c:pt idx="128">
                  <c:v>99</c:v>
                </c:pt>
                <c:pt idx="129">
                  <c:v>113</c:v>
                </c:pt>
                <c:pt idx="130">
                  <c:v>131</c:v>
                </c:pt>
                <c:pt idx="131">
                  <c:v>119</c:v>
                </c:pt>
                <c:pt idx="132">
                  <c:v>110</c:v>
                </c:pt>
                <c:pt idx="133">
                  <c:v>91</c:v>
                </c:pt>
                <c:pt idx="134">
                  <c:v>90</c:v>
                </c:pt>
                <c:pt idx="135">
                  <c:v>103</c:v>
                </c:pt>
                <c:pt idx="136">
                  <c:v>124</c:v>
                </c:pt>
                <c:pt idx="137">
                  <c:v>131</c:v>
                </c:pt>
                <c:pt idx="138">
                  <c:v>88</c:v>
                </c:pt>
                <c:pt idx="139">
                  <c:v>85</c:v>
                </c:pt>
                <c:pt idx="140">
                  <c:v>111</c:v>
                </c:pt>
                <c:pt idx="141">
                  <c:v>92</c:v>
                </c:pt>
                <c:pt idx="142">
                  <c:v>196</c:v>
                </c:pt>
                <c:pt idx="143">
                  <c:v>93</c:v>
                </c:pt>
                <c:pt idx="144">
                  <c:v>133</c:v>
                </c:pt>
                <c:pt idx="145">
                  <c:v>116</c:v>
                </c:pt>
                <c:pt idx="146">
                  <c:v>153</c:v>
                </c:pt>
                <c:pt idx="147">
                  <c:v>88</c:v>
                </c:pt>
                <c:pt idx="148">
                  <c:v>115</c:v>
                </c:pt>
                <c:pt idx="149">
                  <c:v>95</c:v>
                </c:pt>
                <c:pt idx="150">
                  <c:v>133</c:v>
                </c:pt>
                <c:pt idx="151">
                  <c:v>97</c:v>
                </c:pt>
                <c:pt idx="152">
                  <c:v>90</c:v>
                </c:pt>
                <c:pt idx="153">
                  <c:v>154</c:v>
                </c:pt>
                <c:pt idx="154">
                  <c:v>150</c:v>
                </c:pt>
                <c:pt idx="155">
                  <c:v>127</c:v>
                </c:pt>
                <c:pt idx="156">
                  <c:v>121</c:v>
                </c:pt>
                <c:pt idx="157">
                  <c:v>102</c:v>
                </c:pt>
                <c:pt idx="158">
                  <c:v>126</c:v>
                </c:pt>
                <c:pt idx="159">
                  <c:v>121</c:v>
                </c:pt>
                <c:pt idx="160">
                  <c:v>215</c:v>
                </c:pt>
                <c:pt idx="161">
                  <c:v>127</c:v>
                </c:pt>
                <c:pt idx="162">
                  <c:v>138</c:v>
                </c:pt>
                <c:pt idx="163">
                  <c:v>122</c:v>
                </c:pt>
                <c:pt idx="164">
                  <c:v>124</c:v>
                </c:pt>
                <c:pt idx="165">
                  <c:v>106</c:v>
                </c:pt>
                <c:pt idx="166">
                  <c:v>124</c:v>
                </c:pt>
                <c:pt idx="167">
                  <c:v>128</c:v>
                </c:pt>
                <c:pt idx="168">
                  <c:v>138</c:v>
                </c:pt>
                <c:pt idx="169">
                  <c:v>115</c:v>
                </c:pt>
                <c:pt idx="170">
                  <c:v>100</c:v>
                </c:pt>
                <c:pt idx="171">
                  <c:v>135</c:v>
                </c:pt>
                <c:pt idx="172">
                  <c:v>117</c:v>
                </c:pt>
                <c:pt idx="173">
                  <c:v>156</c:v>
                </c:pt>
                <c:pt idx="174">
                  <c:v>96</c:v>
                </c:pt>
                <c:pt idx="175">
                  <c:v>107</c:v>
                </c:pt>
                <c:pt idx="176">
                  <c:v>92</c:v>
                </c:pt>
                <c:pt idx="177">
                  <c:v>115</c:v>
                </c:pt>
                <c:pt idx="178">
                  <c:v>92</c:v>
                </c:pt>
                <c:pt idx="179">
                  <c:v>117</c:v>
                </c:pt>
                <c:pt idx="180">
                  <c:v>146</c:v>
                </c:pt>
                <c:pt idx="181">
                  <c:v>115</c:v>
                </c:pt>
                <c:pt idx="182">
                  <c:v>94</c:v>
                </c:pt>
                <c:pt idx="183">
                  <c:v>116</c:v>
                </c:pt>
                <c:pt idx="184">
                  <c:v>147</c:v>
                </c:pt>
                <c:pt idx="185">
                  <c:v>90</c:v>
                </c:pt>
                <c:pt idx="186">
                  <c:v>101</c:v>
                </c:pt>
                <c:pt idx="187">
                  <c:v>138</c:v>
                </c:pt>
                <c:pt idx="188">
                  <c:v>107</c:v>
                </c:pt>
                <c:pt idx="189">
                  <c:v>142</c:v>
                </c:pt>
                <c:pt idx="190">
                  <c:v>165</c:v>
                </c:pt>
                <c:pt idx="191">
                  <c:v>100</c:v>
                </c:pt>
                <c:pt idx="192">
                  <c:v>82</c:v>
                </c:pt>
                <c:pt idx="193">
                  <c:v>98</c:v>
                </c:pt>
                <c:pt idx="194">
                  <c:v>95</c:v>
                </c:pt>
                <c:pt idx="195">
                  <c:v>159</c:v>
                </c:pt>
                <c:pt idx="196">
                  <c:v>96</c:v>
                </c:pt>
                <c:pt idx="197">
                  <c:v>143</c:v>
                </c:pt>
                <c:pt idx="198">
                  <c:v>123</c:v>
                </c:pt>
                <c:pt idx="199">
                  <c:v>174</c:v>
                </c:pt>
                <c:pt idx="200">
                  <c:v>101</c:v>
                </c:pt>
                <c:pt idx="201">
                  <c:v>134</c:v>
                </c:pt>
                <c:pt idx="202">
                  <c:v>132</c:v>
                </c:pt>
                <c:pt idx="203">
                  <c:v>129</c:v>
                </c:pt>
                <c:pt idx="204">
                  <c:v>106</c:v>
                </c:pt>
                <c:pt idx="205">
                  <c:v>113</c:v>
                </c:pt>
                <c:pt idx="206">
                  <c:v>102</c:v>
                </c:pt>
                <c:pt idx="207">
                  <c:v>135</c:v>
                </c:pt>
                <c:pt idx="208">
                  <c:v>125</c:v>
                </c:pt>
                <c:pt idx="209">
                  <c:v>110</c:v>
                </c:pt>
                <c:pt idx="210">
                  <c:v>124</c:v>
                </c:pt>
                <c:pt idx="211">
                  <c:v>123</c:v>
                </c:pt>
                <c:pt idx="212">
                  <c:v>130</c:v>
                </c:pt>
                <c:pt idx="213">
                  <c:v>92</c:v>
                </c:pt>
                <c:pt idx="214">
                  <c:v>127</c:v>
                </c:pt>
                <c:pt idx="215">
                  <c:v>123</c:v>
                </c:pt>
                <c:pt idx="216">
                  <c:v>123</c:v>
                </c:pt>
                <c:pt idx="217">
                  <c:v>107</c:v>
                </c:pt>
                <c:pt idx="218">
                  <c:v>124</c:v>
                </c:pt>
                <c:pt idx="219">
                  <c:v>77</c:v>
                </c:pt>
                <c:pt idx="220">
                  <c:v>109</c:v>
                </c:pt>
                <c:pt idx="221">
                  <c:v>134</c:v>
                </c:pt>
                <c:pt idx="222">
                  <c:v>117</c:v>
                </c:pt>
                <c:pt idx="223">
                  <c:v>135</c:v>
                </c:pt>
                <c:pt idx="224">
                  <c:v>121</c:v>
                </c:pt>
                <c:pt idx="225">
                  <c:v>117</c:v>
                </c:pt>
                <c:pt idx="226">
                  <c:v>124</c:v>
                </c:pt>
                <c:pt idx="227">
                  <c:v>140</c:v>
                </c:pt>
                <c:pt idx="228">
                  <c:v>142</c:v>
                </c:pt>
                <c:pt idx="229">
                  <c:v>92</c:v>
                </c:pt>
                <c:pt idx="230">
                  <c:v>138</c:v>
                </c:pt>
                <c:pt idx="231">
                  <c:v>136</c:v>
                </c:pt>
                <c:pt idx="232">
                  <c:v>98</c:v>
                </c:pt>
                <c:pt idx="233">
                  <c:v>153</c:v>
                </c:pt>
                <c:pt idx="234">
                  <c:v>120</c:v>
                </c:pt>
                <c:pt idx="235">
                  <c:v>101</c:v>
                </c:pt>
                <c:pt idx="236">
                  <c:v>91</c:v>
                </c:pt>
                <c:pt idx="237">
                  <c:v>108</c:v>
                </c:pt>
                <c:pt idx="238">
                  <c:v>100</c:v>
                </c:pt>
                <c:pt idx="239">
                  <c:v>108</c:v>
                </c:pt>
                <c:pt idx="240">
                  <c:v>114</c:v>
                </c:pt>
                <c:pt idx="241">
                  <c:v>119</c:v>
                </c:pt>
                <c:pt idx="242">
                  <c:v>142</c:v>
                </c:pt>
                <c:pt idx="243">
                  <c:v>125</c:v>
                </c:pt>
                <c:pt idx="244">
                  <c:v>126</c:v>
                </c:pt>
                <c:pt idx="245">
                  <c:v>119</c:v>
                </c:pt>
                <c:pt idx="246">
                  <c:v>170</c:v>
                </c:pt>
                <c:pt idx="247">
                  <c:v>85</c:v>
                </c:pt>
                <c:pt idx="248">
                  <c:v>119</c:v>
                </c:pt>
                <c:pt idx="249">
                  <c:v>102</c:v>
                </c:pt>
                <c:pt idx="250">
                  <c:v>103</c:v>
                </c:pt>
                <c:pt idx="251">
                  <c:v>76</c:v>
                </c:pt>
                <c:pt idx="252">
                  <c:v>120</c:v>
                </c:pt>
                <c:pt idx="253">
                  <c:v>127</c:v>
                </c:pt>
                <c:pt idx="254">
                  <c:v>105</c:v>
                </c:pt>
                <c:pt idx="255">
                  <c:v>121</c:v>
                </c:pt>
                <c:pt idx="256">
                  <c:v>114</c:v>
                </c:pt>
                <c:pt idx="257">
                  <c:v>129</c:v>
                </c:pt>
                <c:pt idx="258">
                  <c:v>171</c:v>
                </c:pt>
                <c:pt idx="259">
                  <c:v>120</c:v>
                </c:pt>
                <c:pt idx="260">
                  <c:v>165</c:v>
                </c:pt>
                <c:pt idx="261">
                  <c:v>82</c:v>
                </c:pt>
                <c:pt idx="262">
                  <c:v>115</c:v>
                </c:pt>
                <c:pt idx="263">
                  <c:v>194</c:v>
                </c:pt>
                <c:pt idx="264">
                  <c:v>84</c:v>
                </c:pt>
                <c:pt idx="265">
                  <c:v>97</c:v>
                </c:pt>
                <c:pt idx="266">
                  <c:v>151</c:v>
                </c:pt>
                <c:pt idx="267">
                  <c:v>136</c:v>
                </c:pt>
                <c:pt idx="268">
                  <c:v>104</c:v>
                </c:pt>
                <c:pt idx="269">
                  <c:v>127</c:v>
                </c:pt>
                <c:pt idx="270">
                  <c:v>171</c:v>
                </c:pt>
                <c:pt idx="271">
                  <c:v>145</c:v>
                </c:pt>
                <c:pt idx="272">
                  <c:v>174</c:v>
                </c:pt>
                <c:pt idx="273">
                  <c:v>144</c:v>
                </c:pt>
                <c:pt idx="274">
                  <c:v>119</c:v>
                </c:pt>
                <c:pt idx="275">
                  <c:v>153</c:v>
                </c:pt>
                <c:pt idx="276">
                  <c:v>140</c:v>
                </c:pt>
                <c:pt idx="277">
                  <c:v>176</c:v>
                </c:pt>
                <c:pt idx="278">
                  <c:v>141</c:v>
                </c:pt>
                <c:pt idx="279">
                  <c:v>106</c:v>
                </c:pt>
                <c:pt idx="280">
                  <c:v>98</c:v>
                </c:pt>
                <c:pt idx="281">
                  <c:v>116</c:v>
                </c:pt>
                <c:pt idx="282">
                  <c:v>115</c:v>
                </c:pt>
                <c:pt idx="283">
                  <c:v>165</c:v>
                </c:pt>
                <c:pt idx="284">
                  <c:v>91</c:v>
                </c:pt>
                <c:pt idx="285">
                  <c:v>78</c:v>
                </c:pt>
                <c:pt idx="286">
                  <c:v>103</c:v>
                </c:pt>
                <c:pt idx="287">
                  <c:v>131</c:v>
                </c:pt>
                <c:pt idx="288">
                  <c:v>104</c:v>
                </c:pt>
                <c:pt idx="289">
                  <c:v>101</c:v>
                </c:pt>
                <c:pt idx="290">
                  <c:v>111</c:v>
                </c:pt>
                <c:pt idx="291">
                  <c:v>102</c:v>
                </c:pt>
                <c:pt idx="292">
                  <c:v>103</c:v>
                </c:pt>
                <c:pt idx="293">
                  <c:v>121</c:v>
                </c:pt>
                <c:pt idx="294">
                  <c:v>143</c:v>
                </c:pt>
                <c:pt idx="295">
                  <c:v>240</c:v>
                </c:pt>
                <c:pt idx="296">
                  <c:v>121</c:v>
                </c:pt>
                <c:pt idx="297">
                  <c:v>129</c:v>
                </c:pt>
                <c:pt idx="298">
                  <c:v>172</c:v>
                </c:pt>
                <c:pt idx="299">
                  <c:v>101</c:v>
                </c:pt>
                <c:pt idx="300">
                  <c:v>87</c:v>
                </c:pt>
                <c:pt idx="301">
                  <c:v>101</c:v>
                </c:pt>
                <c:pt idx="302">
                  <c:v>95</c:v>
                </c:pt>
                <c:pt idx="303">
                  <c:v>102</c:v>
                </c:pt>
                <c:pt idx="304">
                  <c:v>131</c:v>
                </c:pt>
                <c:pt idx="305">
                  <c:v>114</c:v>
                </c:pt>
                <c:pt idx="306">
                  <c:v>94</c:v>
                </c:pt>
                <c:pt idx="307">
                  <c:v>122</c:v>
                </c:pt>
                <c:pt idx="308">
                  <c:v>95</c:v>
                </c:pt>
                <c:pt idx="309">
                  <c:v>115</c:v>
                </c:pt>
                <c:pt idx="310">
                  <c:v>88</c:v>
                </c:pt>
                <c:pt idx="311">
                  <c:v>110</c:v>
                </c:pt>
                <c:pt idx="312">
                  <c:v>130</c:v>
                </c:pt>
                <c:pt idx="313">
                  <c:v>216</c:v>
                </c:pt>
                <c:pt idx="314">
                  <c:v>146</c:v>
                </c:pt>
                <c:pt idx="315">
                  <c:v>85</c:v>
                </c:pt>
                <c:pt idx="316">
                  <c:v>93</c:v>
                </c:pt>
                <c:pt idx="317">
                  <c:v>152</c:v>
                </c:pt>
                <c:pt idx="318">
                  <c:v>85</c:v>
                </c:pt>
                <c:pt idx="319">
                  <c:v>126</c:v>
                </c:pt>
                <c:pt idx="320">
                  <c:v>146</c:v>
                </c:pt>
                <c:pt idx="321">
                  <c:v>89</c:v>
                </c:pt>
                <c:pt idx="322">
                  <c:v>88</c:v>
                </c:pt>
                <c:pt idx="323">
                  <c:v>105</c:v>
                </c:pt>
                <c:pt idx="324">
                  <c:v>135</c:v>
                </c:pt>
                <c:pt idx="325">
                  <c:v>100</c:v>
                </c:pt>
                <c:pt idx="326">
                  <c:v>192</c:v>
                </c:pt>
                <c:pt idx="327">
                  <c:v>172</c:v>
                </c:pt>
                <c:pt idx="328">
                  <c:v>102</c:v>
                </c:pt>
                <c:pt idx="329">
                  <c:v>100</c:v>
                </c:pt>
                <c:pt idx="330">
                  <c:v>119</c:v>
                </c:pt>
                <c:pt idx="331">
                  <c:v>92</c:v>
                </c:pt>
                <c:pt idx="332">
                  <c:v>105</c:v>
                </c:pt>
                <c:pt idx="333">
                  <c:v>107</c:v>
                </c:pt>
                <c:pt idx="334">
                  <c:v>101</c:v>
                </c:pt>
                <c:pt idx="335">
                  <c:v>137</c:v>
                </c:pt>
                <c:pt idx="336">
                  <c:v>115</c:v>
                </c:pt>
                <c:pt idx="337">
                  <c:v>124</c:v>
                </c:pt>
                <c:pt idx="338">
                  <c:v>118</c:v>
                </c:pt>
                <c:pt idx="339">
                  <c:v>98</c:v>
                </c:pt>
                <c:pt idx="340">
                  <c:v>82</c:v>
                </c:pt>
                <c:pt idx="341">
                  <c:v>98</c:v>
                </c:pt>
                <c:pt idx="342">
                  <c:v>90</c:v>
                </c:pt>
                <c:pt idx="343">
                  <c:v>130</c:v>
                </c:pt>
                <c:pt idx="344">
                  <c:v>90</c:v>
                </c:pt>
                <c:pt idx="345">
                  <c:v>94</c:v>
                </c:pt>
                <c:pt idx="346">
                  <c:v>114</c:v>
                </c:pt>
                <c:pt idx="347">
                  <c:v>94</c:v>
                </c:pt>
                <c:pt idx="348">
                  <c:v>151</c:v>
                </c:pt>
                <c:pt idx="349">
                  <c:v>88</c:v>
                </c:pt>
                <c:pt idx="350">
                  <c:v>121</c:v>
                </c:pt>
                <c:pt idx="351">
                  <c:v>158</c:v>
                </c:pt>
                <c:pt idx="352">
                  <c:v>128</c:v>
                </c:pt>
                <c:pt idx="353">
                  <c:v>128</c:v>
                </c:pt>
                <c:pt idx="354">
                  <c:v>95</c:v>
                </c:pt>
                <c:pt idx="355">
                  <c:v>92</c:v>
                </c:pt>
                <c:pt idx="356">
                  <c:v>121</c:v>
                </c:pt>
                <c:pt idx="357">
                  <c:v>113</c:v>
                </c:pt>
                <c:pt idx="358">
                  <c:v>106</c:v>
                </c:pt>
                <c:pt idx="359">
                  <c:v>146</c:v>
                </c:pt>
                <c:pt idx="360">
                  <c:v>88</c:v>
                </c:pt>
                <c:pt idx="361">
                  <c:v>150</c:v>
                </c:pt>
                <c:pt idx="362">
                  <c:v>119</c:v>
                </c:pt>
                <c:pt idx="363">
                  <c:v>128</c:v>
                </c:pt>
                <c:pt idx="364">
                  <c:v>106</c:v>
                </c:pt>
                <c:pt idx="365">
                  <c:v>117</c:v>
                </c:pt>
                <c:pt idx="366">
                  <c:v>129</c:v>
                </c:pt>
                <c:pt idx="367">
                  <c:v>116</c:v>
                </c:pt>
                <c:pt idx="368">
                  <c:v>114</c:v>
                </c:pt>
                <c:pt idx="369">
                  <c:v>114</c:v>
                </c:pt>
                <c:pt idx="370">
                  <c:v>96</c:v>
                </c:pt>
                <c:pt idx="371">
                  <c:v>132</c:v>
                </c:pt>
                <c:pt idx="372">
                  <c:v>104</c:v>
                </c:pt>
                <c:pt idx="373">
                  <c:v>111</c:v>
                </c:pt>
                <c:pt idx="374">
                  <c:v>138</c:v>
                </c:pt>
                <c:pt idx="375">
                  <c:v>100</c:v>
                </c:pt>
                <c:pt idx="376">
                  <c:v>129</c:v>
                </c:pt>
                <c:pt idx="377">
                  <c:v>144</c:v>
                </c:pt>
                <c:pt idx="378">
                  <c:v>110</c:v>
                </c:pt>
                <c:pt idx="379">
                  <c:v>140</c:v>
                </c:pt>
                <c:pt idx="380">
                  <c:v>113</c:v>
                </c:pt>
                <c:pt idx="381">
                  <c:v>106</c:v>
                </c:pt>
                <c:pt idx="382">
                  <c:v>143</c:v>
                </c:pt>
                <c:pt idx="383">
                  <c:v>108</c:v>
                </c:pt>
                <c:pt idx="384">
                  <c:v>108</c:v>
                </c:pt>
                <c:pt idx="385">
                  <c:v>124</c:v>
                </c:pt>
                <c:pt idx="386">
                  <c:v>116</c:v>
                </c:pt>
                <c:pt idx="387">
                  <c:v>110</c:v>
                </c:pt>
                <c:pt idx="388">
                  <c:v>91</c:v>
                </c:pt>
                <c:pt idx="389">
                  <c:v>107</c:v>
                </c:pt>
                <c:pt idx="390">
                  <c:v>115</c:v>
                </c:pt>
                <c:pt idx="391">
                  <c:v>100</c:v>
                </c:pt>
                <c:pt idx="392">
                  <c:v>104</c:v>
                </c:pt>
                <c:pt idx="393">
                  <c:v>138</c:v>
                </c:pt>
                <c:pt idx="394">
                  <c:v>140</c:v>
                </c:pt>
                <c:pt idx="395">
                  <c:v>120</c:v>
                </c:pt>
                <c:pt idx="396">
                  <c:v>122</c:v>
                </c:pt>
                <c:pt idx="397">
                  <c:v>83</c:v>
                </c:pt>
                <c:pt idx="398">
                  <c:v>139</c:v>
                </c:pt>
                <c:pt idx="399">
                  <c:v>131</c:v>
                </c:pt>
                <c:pt idx="400">
                  <c:v>104</c:v>
                </c:pt>
                <c:pt idx="401">
                  <c:v>130</c:v>
                </c:pt>
                <c:pt idx="402">
                  <c:v>145</c:v>
                </c:pt>
                <c:pt idx="403">
                  <c:v>104</c:v>
                </c:pt>
                <c:pt idx="404">
                  <c:v>97</c:v>
                </c:pt>
                <c:pt idx="405">
                  <c:v>178</c:v>
                </c:pt>
                <c:pt idx="406">
                  <c:v>108</c:v>
                </c:pt>
                <c:pt idx="407">
                  <c:v>106</c:v>
                </c:pt>
                <c:pt idx="408">
                  <c:v>112</c:v>
                </c:pt>
                <c:pt idx="409">
                  <c:v>135</c:v>
                </c:pt>
                <c:pt idx="410">
                  <c:v>109</c:v>
                </c:pt>
                <c:pt idx="411">
                  <c:v>86</c:v>
                </c:pt>
                <c:pt idx="412">
                  <c:v>95</c:v>
                </c:pt>
                <c:pt idx="413">
                  <c:v>107</c:v>
                </c:pt>
                <c:pt idx="414">
                  <c:v>82</c:v>
                </c:pt>
                <c:pt idx="415">
                  <c:v>88</c:v>
                </c:pt>
                <c:pt idx="416">
                  <c:v>120</c:v>
                </c:pt>
                <c:pt idx="417">
                  <c:v>162</c:v>
                </c:pt>
                <c:pt idx="418">
                  <c:v>123</c:v>
                </c:pt>
                <c:pt idx="419">
                  <c:v>101</c:v>
                </c:pt>
                <c:pt idx="420">
                  <c:v>113</c:v>
                </c:pt>
                <c:pt idx="421">
                  <c:v>110</c:v>
                </c:pt>
                <c:pt idx="422">
                  <c:v>142</c:v>
                </c:pt>
                <c:pt idx="423">
                  <c:v>102</c:v>
                </c:pt>
                <c:pt idx="424">
                  <c:v>126</c:v>
                </c:pt>
                <c:pt idx="425">
                  <c:v>83</c:v>
                </c:pt>
                <c:pt idx="426">
                  <c:v>85</c:v>
                </c:pt>
                <c:pt idx="427">
                  <c:v>120</c:v>
                </c:pt>
                <c:pt idx="428">
                  <c:v>116</c:v>
                </c:pt>
                <c:pt idx="429">
                  <c:v>113</c:v>
                </c:pt>
                <c:pt idx="430">
                  <c:v>87</c:v>
                </c:pt>
                <c:pt idx="431">
                  <c:v>101</c:v>
                </c:pt>
                <c:pt idx="432">
                  <c:v>110</c:v>
                </c:pt>
                <c:pt idx="433">
                  <c:v>128</c:v>
                </c:pt>
                <c:pt idx="434">
                  <c:v>138</c:v>
                </c:pt>
                <c:pt idx="435">
                  <c:v>88</c:v>
                </c:pt>
                <c:pt idx="436">
                  <c:v>91</c:v>
                </c:pt>
                <c:pt idx="437">
                  <c:v>138</c:v>
                </c:pt>
                <c:pt idx="438">
                  <c:v>99</c:v>
                </c:pt>
                <c:pt idx="439">
                  <c:v>117</c:v>
                </c:pt>
                <c:pt idx="440">
                  <c:v>117</c:v>
                </c:pt>
                <c:pt idx="441">
                  <c:v>123</c:v>
                </c:pt>
                <c:pt idx="442">
                  <c:v>118</c:v>
                </c:pt>
                <c:pt idx="443">
                  <c:v>154</c:v>
                </c:pt>
                <c:pt idx="444">
                  <c:v>118</c:v>
                </c:pt>
                <c:pt idx="445">
                  <c:v>90</c:v>
                </c:pt>
                <c:pt idx="446">
                  <c:v>113</c:v>
                </c:pt>
                <c:pt idx="447">
                  <c:v>88</c:v>
                </c:pt>
                <c:pt idx="448">
                  <c:v>93</c:v>
                </c:pt>
                <c:pt idx="449">
                  <c:v>104</c:v>
                </c:pt>
                <c:pt idx="450">
                  <c:v>135</c:v>
                </c:pt>
                <c:pt idx="451">
                  <c:v>134</c:v>
                </c:pt>
                <c:pt idx="452">
                  <c:v>98</c:v>
                </c:pt>
                <c:pt idx="453">
                  <c:v>80</c:v>
                </c:pt>
                <c:pt idx="454">
                  <c:v>83</c:v>
                </c:pt>
                <c:pt idx="455">
                  <c:v>102</c:v>
                </c:pt>
                <c:pt idx="456">
                  <c:v>130</c:v>
                </c:pt>
                <c:pt idx="457">
                  <c:v>129</c:v>
                </c:pt>
                <c:pt idx="458">
                  <c:v>89</c:v>
                </c:pt>
                <c:pt idx="459">
                  <c:v>74</c:v>
                </c:pt>
                <c:pt idx="460">
                  <c:v>96</c:v>
                </c:pt>
                <c:pt idx="461">
                  <c:v>114</c:v>
                </c:pt>
                <c:pt idx="462">
                  <c:v>99</c:v>
                </c:pt>
                <c:pt idx="463">
                  <c:v>129</c:v>
                </c:pt>
                <c:pt idx="464">
                  <c:v>113</c:v>
                </c:pt>
                <c:pt idx="465">
                  <c:v>90</c:v>
                </c:pt>
                <c:pt idx="466">
                  <c:v>118</c:v>
                </c:pt>
                <c:pt idx="467">
                  <c:v>106</c:v>
                </c:pt>
                <c:pt idx="468">
                  <c:v>89</c:v>
                </c:pt>
                <c:pt idx="469">
                  <c:v>145</c:v>
                </c:pt>
                <c:pt idx="470">
                  <c:v>114</c:v>
                </c:pt>
                <c:pt idx="471">
                  <c:v>87</c:v>
                </c:pt>
                <c:pt idx="472">
                  <c:v>119</c:v>
                </c:pt>
                <c:pt idx="473">
                  <c:v>91</c:v>
                </c:pt>
                <c:pt idx="474">
                  <c:v>118</c:v>
                </c:pt>
                <c:pt idx="475">
                  <c:v>116</c:v>
                </c:pt>
                <c:pt idx="476">
                  <c:v>177</c:v>
                </c:pt>
                <c:pt idx="477">
                  <c:v>97</c:v>
                </c:pt>
                <c:pt idx="478">
                  <c:v>106</c:v>
                </c:pt>
                <c:pt idx="479">
                  <c:v>106</c:v>
                </c:pt>
                <c:pt idx="480">
                  <c:v>94</c:v>
                </c:pt>
                <c:pt idx="481">
                  <c:v>104</c:v>
                </c:pt>
                <c:pt idx="482">
                  <c:v>102</c:v>
                </c:pt>
                <c:pt idx="483">
                  <c:v>105</c:v>
                </c:pt>
                <c:pt idx="484">
                  <c:v>135</c:v>
                </c:pt>
                <c:pt idx="485">
                  <c:v>73</c:v>
                </c:pt>
                <c:pt idx="486">
                  <c:v>94</c:v>
                </c:pt>
                <c:pt idx="487">
                  <c:v>95</c:v>
                </c:pt>
                <c:pt idx="488">
                  <c:v>124</c:v>
                </c:pt>
                <c:pt idx="489">
                  <c:v>136</c:v>
                </c:pt>
                <c:pt idx="490">
                  <c:v>91</c:v>
                </c:pt>
                <c:pt idx="491">
                  <c:v>107</c:v>
                </c:pt>
                <c:pt idx="492">
                  <c:v>108</c:v>
                </c:pt>
                <c:pt idx="493">
                  <c:v>99</c:v>
                </c:pt>
                <c:pt idx="494">
                  <c:v>92</c:v>
                </c:pt>
                <c:pt idx="495">
                  <c:v>87</c:v>
                </c:pt>
                <c:pt idx="496">
                  <c:v>110</c:v>
                </c:pt>
                <c:pt idx="497">
                  <c:v>98</c:v>
                </c:pt>
                <c:pt idx="498">
                  <c:v>154</c:v>
                </c:pt>
                <c:pt idx="499">
                  <c:v>129</c:v>
                </c:pt>
                <c:pt idx="500">
                  <c:v>86</c:v>
                </c:pt>
                <c:pt idx="501">
                  <c:v>109</c:v>
                </c:pt>
                <c:pt idx="502">
                  <c:v>104</c:v>
                </c:pt>
                <c:pt idx="503">
                  <c:v>110</c:v>
                </c:pt>
                <c:pt idx="504">
                  <c:v>136</c:v>
                </c:pt>
                <c:pt idx="505">
                  <c:v>115</c:v>
                </c:pt>
                <c:pt idx="506">
                  <c:v>99</c:v>
                </c:pt>
                <c:pt idx="507">
                  <c:v>117</c:v>
                </c:pt>
                <c:pt idx="508">
                  <c:v>125</c:v>
                </c:pt>
                <c:pt idx="509">
                  <c:v>110</c:v>
                </c:pt>
                <c:pt idx="510">
                  <c:v>125</c:v>
                </c:pt>
                <c:pt idx="511">
                  <c:v>102</c:v>
                </c:pt>
                <c:pt idx="512">
                  <c:v>128</c:v>
                </c:pt>
                <c:pt idx="513">
                  <c:v>100</c:v>
                </c:pt>
                <c:pt idx="514">
                  <c:v>124</c:v>
                </c:pt>
                <c:pt idx="515">
                  <c:v>102</c:v>
                </c:pt>
                <c:pt idx="516">
                  <c:v>90</c:v>
                </c:pt>
                <c:pt idx="517">
                  <c:v>130</c:v>
                </c:pt>
                <c:pt idx="518">
                  <c:v>118</c:v>
                </c:pt>
                <c:pt idx="519">
                  <c:v>163</c:v>
                </c:pt>
                <c:pt idx="520">
                  <c:v>142</c:v>
                </c:pt>
                <c:pt idx="521">
                  <c:v>100</c:v>
                </c:pt>
                <c:pt idx="522">
                  <c:v>116</c:v>
                </c:pt>
                <c:pt idx="523">
                  <c:v>131</c:v>
                </c:pt>
                <c:pt idx="524">
                  <c:v>91</c:v>
                </c:pt>
                <c:pt idx="525">
                  <c:v>123</c:v>
                </c:pt>
                <c:pt idx="526">
                  <c:v>134</c:v>
                </c:pt>
                <c:pt idx="527">
                  <c:v>148</c:v>
                </c:pt>
                <c:pt idx="528">
                  <c:v>110</c:v>
                </c:pt>
                <c:pt idx="529">
                  <c:v>113</c:v>
                </c:pt>
                <c:pt idx="530">
                  <c:v>94</c:v>
                </c:pt>
                <c:pt idx="531">
                  <c:v>116</c:v>
                </c:pt>
                <c:pt idx="532">
                  <c:v>99</c:v>
                </c:pt>
                <c:pt idx="533">
                  <c:v>93</c:v>
                </c:pt>
                <c:pt idx="534">
                  <c:v>113</c:v>
                </c:pt>
                <c:pt idx="535">
                  <c:v>106</c:v>
                </c:pt>
                <c:pt idx="536">
                  <c:v>91</c:v>
                </c:pt>
                <c:pt idx="537">
                  <c:v>128</c:v>
                </c:pt>
                <c:pt idx="538">
                  <c:v>98</c:v>
                </c:pt>
                <c:pt idx="539">
                  <c:v>134</c:v>
                </c:pt>
                <c:pt idx="540">
                  <c:v>97</c:v>
                </c:pt>
                <c:pt idx="541">
                  <c:v>112</c:v>
                </c:pt>
                <c:pt idx="542">
                  <c:v>153</c:v>
                </c:pt>
                <c:pt idx="543">
                  <c:v>110</c:v>
                </c:pt>
                <c:pt idx="544">
                  <c:v>122</c:v>
                </c:pt>
                <c:pt idx="545">
                  <c:v>87</c:v>
                </c:pt>
                <c:pt idx="546">
                  <c:v>178</c:v>
                </c:pt>
                <c:pt idx="547">
                  <c:v>125</c:v>
                </c:pt>
                <c:pt idx="548">
                  <c:v>87</c:v>
                </c:pt>
                <c:pt idx="549">
                  <c:v>152</c:v>
                </c:pt>
                <c:pt idx="550">
                  <c:v>116</c:v>
                </c:pt>
                <c:pt idx="551">
                  <c:v>109</c:v>
                </c:pt>
                <c:pt idx="552">
                  <c:v>108</c:v>
                </c:pt>
                <c:pt idx="553">
                  <c:v>85</c:v>
                </c:pt>
                <c:pt idx="554">
                  <c:v>106</c:v>
                </c:pt>
                <c:pt idx="555">
                  <c:v>93</c:v>
                </c:pt>
                <c:pt idx="556">
                  <c:v>117</c:v>
                </c:pt>
                <c:pt idx="557">
                  <c:v>116</c:v>
                </c:pt>
                <c:pt idx="558">
                  <c:v>132</c:v>
                </c:pt>
                <c:pt idx="559">
                  <c:v>92</c:v>
                </c:pt>
                <c:pt idx="560">
                  <c:v>139</c:v>
                </c:pt>
                <c:pt idx="561">
                  <c:v>153</c:v>
                </c:pt>
                <c:pt idx="562">
                  <c:v>142</c:v>
                </c:pt>
                <c:pt idx="563">
                  <c:v>101</c:v>
                </c:pt>
                <c:pt idx="564">
                  <c:v>124</c:v>
                </c:pt>
                <c:pt idx="565">
                  <c:v>117</c:v>
                </c:pt>
                <c:pt idx="566">
                  <c:v>141</c:v>
                </c:pt>
                <c:pt idx="567">
                  <c:v>110</c:v>
                </c:pt>
                <c:pt idx="568">
                  <c:v>109</c:v>
                </c:pt>
                <c:pt idx="569">
                  <c:v>88</c:v>
                </c:pt>
                <c:pt idx="570">
                  <c:v>124</c:v>
                </c:pt>
                <c:pt idx="571">
                  <c:v>119</c:v>
                </c:pt>
                <c:pt idx="572">
                  <c:v>103</c:v>
                </c:pt>
                <c:pt idx="573">
                  <c:v>116</c:v>
                </c:pt>
                <c:pt idx="574">
                  <c:v>125</c:v>
                </c:pt>
                <c:pt idx="575">
                  <c:v>125</c:v>
                </c:pt>
                <c:pt idx="576">
                  <c:v>146</c:v>
                </c:pt>
                <c:pt idx="577">
                  <c:v>118</c:v>
                </c:pt>
                <c:pt idx="578">
                  <c:v>171</c:v>
                </c:pt>
                <c:pt idx="579">
                  <c:v>136</c:v>
                </c:pt>
                <c:pt idx="580">
                  <c:v>92</c:v>
                </c:pt>
                <c:pt idx="581">
                  <c:v>116</c:v>
                </c:pt>
                <c:pt idx="582">
                  <c:v>127</c:v>
                </c:pt>
                <c:pt idx="583">
                  <c:v>136</c:v>
                </c:pt>
                <c:pt idx="584">
                  <c:v>111</c:v>
                </c:pt>
                <c:pt idx="585">
                  <c:v>116</c:v>
                </c:pt>
                <c:pt idx="586">
                  <c:v>113</c:v>
                </c:pt>
                <c:pt idx="587">
                  <c:v>97</c:v>
                </c:pt>
                <c:pt idx="588">
                  <c:v>88</c:v>
                </c:pt>
                <c:pt idx="589">
                  <c:v>136</c:v>
                </c:pt>
                <c:pt idx="590">
                  <c:v>125</c:v>
                </c:pt>
                <c:pt idx="591">
                  <c:v>116</c:v>
                </c:pt>
                <c:pt idx="592">
                  <c:v>98</c:v>
                </c:pt>
                <c:pt idx="593">
                  <c:v>91</c:v>
                </c:pt>
                <c:pt idx="594">
                  <c:v>97</c:v>
                </c:pt>
                <c:pt idx="595">
                  <c:v>95</c:v>
                </c:pt>
                <c:pt idx="596">
                  <c:v>133</c:v>
                </c:pt>
                <c:pt idx="597">
                  <c:v>106</c:v>
                </c:pt>
                <c:pt idx="598">
                  <c:v>116</c:v>
                </c:pt>
                <c:pt idx="599">
                  <c:v>115</c:v>
                </c:pt>
                <c:pt idx="600">
                  <c:v>99</c:v>
                </c:pt>
                <c:pt idx="601">
                  <c:v>124</c:v>
                </c:pt>
                <c:pt idx="602">
                  <c:v>124</c:v>
                </c:pt>
                <c:pt idx="603">
                  <c:v>124</c:v>
                </c:pt>
                <c:pt idx="604">
                  <c:v>87</c:v>
                </c:pt>
                <c:pt idx="605">
                  <c:v>105</c:v>
                </c:pt>
                <c:pt idx="606">
                  <c:v>125</c:v>
                </c:pt>
                <c:pt idx="607">
                  <c:v>141</c:v>
                </c:pt>
                <c:pt idx="608">
                  <c:v>121</c:v>
                </c:pt>
                <c:pt idx="609">
                  <c:v>111</c:v>
                </c:pt>
                <c:pt idx="610">
                  <c:v>157</c:v>
                </c:pt>
                <c:pt idx="611">
                  <c:v>128</c:v>
                </c:pt>
                <c:pt idx="612">
                  <c:v>105</c:v>
                </c:pt>
                <c:pt idx="613">
                  <c:v>113</c:v>
                </c:pt>
                <c:pt idx="614">
                  <c:v>121</c:v>
                </c:pt>
                <c:pt idx="615">
                  <c:v>102</c:v>
                </c:pt>
                <c:pt idx="616">
                  <c:v>169</c:v>
                </c:pt>
                <c:pt idx="617">
                  <c:v>132</c:v>
                </c:pt>
                <c:pt idx="618">
                  <c:v>127</c:v>
                </c:pt>
                <c:pt idx="619">
                  <c:v>103</c:v>
                </c:pt>
                <c:pt idx="620">
                  <c:v>136</c:v>
                </c:pt>
                <c:pt idx="621">
                  <c:v>150</c:v>
                </c:pt>
                <c:pt idx="622">
                  <c:v>136</c:v>
                </c:pt>
                <c:pt idx="623">
                  <c:v>140</c:v>
                </c:pt>
                <c:pt idx="624">
                  <c:v>113</c:v>
                </c:pt>
                <c:pt idx="625">
                  <c:v>104</c:v>
                </c:pt>
                <c:pt idx="626">
                  <c:v>158</c:v>
                </c:pt>
                <c:pt idx="627">
                  <c:v>119</c:v>
                </c:pt>
                <c:pt idx="628">
                  <c:v>106</c:v>
                </c:pt>
                <c:pt idx="629">
                  <c:v>136</c:v>
                </c:pt>
                <c:pt idx="630">
                  <c:v>95</c:v>
                </c:pt>
                <c:pt idx="631">
                  <c:v>137</c:v>
                </c:pt>
                <c:pt idx="632">
                  <c:v>130</c:v>
                </c:pt>
                <c:pt idx="633">
                  <c:v>124</c:v>
                </c:pt>
                <c:pt idx="634">
                  <c:v>108</c:v>
                </c:pt>
                <c:pt idx="635">
                  <c:v>104</c:v>
                </c:pt>
                <c:pt idx="636">
                  <c:v>129</c:v>
                </c:pt>
                <c:pt idx="637">
                  <c:v>117</c:v>
                </c:pt>
                <c:pt idx="638">
                  <c:v>99</c:v>
                </c:pt>
                <c:pt idx="639">
                  <c:v>159</c:v>
                </c:pt>
                <c:pt idx="640">
                  <c:v>118</c:v>
                </c:pt>
                <c:pt idx="641">
                  <c:v>105</c:v>
                </c:pt>
                <c:pt idx="642">
                  <c:v>103</c:v>
                </c:pt>
                <c:pt idx="643">
                  <c:v>122</c:v>
                </c:pt>
                <c:pt idx="644">
                  <c:v>143</c:v>
                </c:pt>
                <c:pt idx="645">
                  <c:v>96</c:v>
                </c:pt>
                <c:pt idx="646">
                  <c:v>111</c:v>
                </c:pt>
                <c:pt idx="647">
                  <c:v>121</c:v>
                </c:pt>
                <c:pt idx="648">
                  <c:v>135</c:v>
                </c:pt>
                <c:pt idx="649">
                  <c:v>101</c:v>
                </c:pt>
                <c:pt idx="650">
                  <c:v>151</c:v>
                </c:pt>
                <c:pt idx="651">
                  <c:v>131</c:v>
                </c:pt>
                <c:pt idx="652">
                  <c:v>100</c:v>
                </c:pt>
                <c:pt idx="653">
                  <c:v>105</c:v>
                </c:pt>
                <c:pt idx="654">
                  <c:v>92</c:v>
                </c:pt>
                <c:pt idx="655">
                  <c:v>130</c:v>
                </c:pt>
                <c:pt idx="656">
                  <c:v>100</c:v>
                </c:pt>
                <c:pt idx="657">
                  <c:v>102</c:v>
                </c:pt>
                <c:pt idx="658">
                  <c:v>133</c:v>
                </c:pt>
                <c:pt idx="659">
                  <c:v>121</c:v>
                </c:pt>
                <c:pt idx="660">
                  <c:v>147</c:v>
                </c:pt>
                <c:pt idx="661">
                  <c:v>94</c:v>
                </c:pt>
                <c:pt idx="662">
                  <c:v>94</c:v>
                </c:pt>
                <c:pt idx="663">
                  <c:v>127</c:v>
                </c:pt>
                <c:pt idx="664">
                  <c:v>212</c:v>
                </c:pt>
                <c:pt idx="665">
                  <c:v>141</c:v>
                </c:pt>
                <c:pt idx="666">
                  <c:v>103</c:v>
                </c:pt>
                <c:pt idx="667">
                  <c:v>98</c:v>
                </c:pt>
                <c:pt idx="668">
                  <c:v>116</c:v>
                </c:pt>
                <c:pt idx="669">
                  <c:v>114</c:v>
                </c:pt>
                <c:pt idx="670">
                  <c:v>87</c:v>
                </c:pt>
                <c:pt idx="671">
                  <c:v>125</c:v>
                </c:pt>
                <c:pt idx="672">
                  <c:v>187</c:v>
                </c:pt>
                <c:pt idx="673">
                  <c:v>93</c:v>
                </c:pt>
                <c:pt idx="674">
                  <c:v>95</c:v>
                </c:pt>
                <c:pt idx="675">
                  <c:v>117</c:v>
                </c:pt>
                <c:pt idx="676">
                  <c:v>106</c:v>
                </c:pt>
                <c:pt idx="677">
                  <c:v>115</c:v>
                </c:pt>
                <c:pt idx="678">
                  <c:v>189</c:v>
                </c:pt>
                <c:pt idx="679">
                  <c:v>81</c:v>
                </c:pt>
                <c:pt idx="680">
                  <c:v>149</c:v>
                </c:pt>
                <c:pt idx="681">
                  <c:v>119</c:v>
                </c:pt>
                <c:pt idx="682">
                  <c:v>130</c:v>
                </c:pt>
                <c:pt idx="683">
                  <c:v>116</c:v>
                </c:pt>
                <c:pt idx="684">
                  <c:v>103</c:v>
                </c:pt>
                <c:pt idx="685">
                  <c:v>99</c:v>
                </c:pt>
                <c:pt idx="686">
                  <c:v>92</c:v>
                </c:pt>
                <c:pt idx="687">
                  <c:v>109</c:v>
                </c:pt>
                <c:pt idx="688">
                  <c:v>87</c:v>
                </c:pt>
                <c:pt idx="689">
                  <c:v>111</c:v>
                </c:pt>
                <c:pt idx="690">
                  <c:v>101</c:v>
                </c:pt>
                <c:pt idx="691">
                  <c:v>83</c:v>
                </c:pt>
                <c:pt idx="692">
                  <c:v>113</c:v>
                </c:pt>
                <c:pt idx="693">
                  <c:v>107</c:v>
                </c:pt>
                <c:pt idx="694">
                  <c:v>94</c:v>
                </c:pt>
                <c:pt idx="695">
                  <c:v>132</c:v>
                </c:pt>
                <c:pt idx="696">
                  <c:v>140</c:v>
                </c:pt>
                <c:pt idx="697">
                  <c:v>125</c:v>
                </c:pt>
                <c:pt idx="698">
                  <c:v>111</c:v>
                </c:pt>
                <c:pt idx="699">
                  <c:v>156</c:v>
                </c:pt>
                <c:pt idx="700">
                  <c:v>170</c:v>
                </c:pt>
                <c:pt idx="701">
                  <c:v>120</c:v>
                </c:pt>
                <c:pt idx="702">
                  <c:v>100</c:v>
                </c:pt>
                <c:pt idx="703">
                  <c:v>115</c:v>
                </c:pt>
                <c:pt idx="704">
                  <c:v>130</c:v>
                </c:pt>
                <c:pt idx="705">
                  <c:v>105</c:v>
                </c:pt>
                <c:pt idx="706">
                  <c:v>111</c:v>
                </c:pt>
                <c:pt idx="707">
                  <c:v>106</c:v>
                </c:pt>
                <c:pt idx="708">
                  <c:v>89</c:v>
                </c:pt>
                <c:pt idx="709">
                  <c:v>100</c:v>
                </c:pt>
                <c:pt idx="710">
                  <c:v>91</c:v>
                </c:pt>
                <c:pt idx="711">
                  <c:v>146</c:v>
                </c:pt>
                <c:pt idx="712">
                  <c:v>98</c:v>
                </c:pt>
                <c:pt idx="713">
                  <c:v>101</c:v>
                </c:pt>
                <c:pt idx="714">
                  <c:v>94</c:v>
                </c:pt>
                <c:pt idx="715">
                  <c:v>132</c:v>
                </c:pt>
                <c:pt idx="716">
                  <c:v>115</c:v>
                </c:pt>
                <c:pt idx="717">
                  <c:v>92</c:v>
                </c:pt>
                <c:pt idx="718">
                  <c:v>124</c:v>
                </c:pt>
                <c:pt idx="719">
                  <c:v>119</c:v>
                </c:pt>
                <c:pt idx="720">
                  <c:v>124</c:v>
                </c:pt>
                <c:pt idx="721">
                  <c:v>93</c:v>
                </c:pt>
                <c:pt idx="722">
                  <c:v>98</c:v>
                </c:pt>
                <c:pt idx="723">
                  <c:v>92</c:v>
                </c:pt>
                <c:pt idx="724">
                  <c:v>105</c:v>
                </c:pt>
                <c:pt idx="725">
                  <c:v>124</c:v>
                </c:pt>
                <c:pt idx="726">
                  <c:v>99</c:v>
                </c:pt>
                <c:pt idx="727">
                  <c:v>116</c:v>
                </c:pt>
                <c:pt idx="728">
                  <c:v>124</c:v>
                </c:pt>
                <c:pt idx="729">
                  <c:v>96</c:v>
                </c:pt>
                <c:pt idx="730">
                  <c:v>104</c:v>
                </c:pt>
                <c:pt idx="731">
                  <c:v>100</c:v>
                </c:pt>
                <c:pt idx="732">
                  <c:v>115</c:v>
                </c:pt>
                <c:pt idx="733">
                  <c:v>101</c:v>
                </c:pt>
                <c:pt idx="734">
                  <c:v>113</c:v>
                </c:pt>
                <c:pt idx="735">
                  <c:v>100</c:v>
                </c:pt>
                <c:pt idx="736">
                  <c:v>134</c:v>
                </c:pt>
                <c:pt idx="737">
                  <c:v>125</c:v>
                </c:pt>
                <c:pt idx="738">
                  <c:v>94</c:v>
                </c:pt>
                <c:pt idx="739">
                  <c:v>107</c:v>
                </c:pt>
                <c:pt idx="740">
                  <c:v>91</c:v>
                </c:pt>
                <c:pt idx="741">
                  <c:v>116</c:v>
                </c:pt>
                <c:pt idx="742">
                  <c:v>100</c:v>
                </c:pt>
                <c:pt idx="743">
                  <c:v>117</c:v>
                </c:pt>
                <c:pt idx="744">
                  <c:v>110</c:v>
                </c:pt>
                <c:pt idx="745">
                  <c:v>96</c:v>
                </c:pt>
                <c:pt idx="746">
                  <c:v>101</c:v>
                </c:pt>
                <c:pt idx="747">
                  <c:v>111</c:v>
                </c:pt>
                <c:pt idx="748">
                  <c:v>117</c:v>
                </c:pt>
                <c:pt idx="749">
                  <c:v>126</c:v>
                </c:pt>
                <c:pt idx="750">
                  <c:v>152</c:v>
                </c:pt>
                <c:pt idx="751">
                  <c:v>101</c:v>
                </c:pt>
                <c:pt idx="752">
                  <c:v>87</c:v>
                </c:pt>
                <c:pt idx="753">
                  <c:v>85</c:v>
                </c:pt>
                <c:pt idx="754">
                  <c:v>130</c:v>
                </c:pt>
                <c:pt idx="755">
                  <c:v>173</c:v>
                </c:pt>
                <c:pt idx="756">
                  <c:v>104</c:v>
                </c:pt>
                <c:pt idx="757">
                  <c:v>121</c:v>
                </c:pt>
                <c:pt idx="758">
                  <c:v>140</c:v>
                </c:pt>
                <c:pt idx="759">
                  <c:v>131</c:v>
                </c:pt>
                <c:pt idx="760">
                  <c:v>91</c:v>
                </c:pt>
                <c:pt idx="761">
                  <c:v>118</c:v>
                </c:pt>
                <c:pt idx="762">
                  <c:v>130</c:v>
                </c:pt>
                <c:pt idx="763">
                  <c:v>90</c:v>
                </c:pt>
                <c:pt idx="764">
                  <c:v>103</c:v>
                </c:pt>
                <c:pt idx="765">
                  <c:v>122</c:v>
                </c:pt>
                <c:pt idx="766">
                  <c:v>106</c:v>
                </c:pt>
                <c:pt idx="767">
                  <c:v>103</c:v>
                </c:pt>
                <c:pt idx="768">
                  <c:v>107</c:v>
                </c:pt>
                <c:pt idx="769">
                  <c:v>156</c:v>
                </c:pt>
                <c:pt idx="770">
                  <c:v>127</c:v>
                </c:pt>
                <c:pt idx="771">
                  <c:v>132</c:v>
                </c:pt>
                <c:pt idx="772">
                  <c:v>108</c:v>
                </c:pt>
                <c:pt idx="773">
                  <c:v>114</c:v>
                </c:pt>
                <c:pt idx="774">
                  <c:v>133</c:v>
                </c:pt>
                <c:pt idx="775">
                  <c:v>103</c:v>
                </c:pt>
                <c:pt idx="776">
                  <c:v>95</c:v>
                </c:pt>
                <c:pt idx="777">
                  <c:v>90</c:v>
                </c:pt>
                <c:pt idx="778">
                  <c:v>87</c:v>
                </c:pt>
                <c:pt idx="779">
                  <c:v>114</c:v>
                </c:pt>
                <c:pt idx="780">
                  <c:v>103</c:v>
                </c:pt>
                <c:pt idx="781">
                  <c:v>125</c:v>
                </c:pt>
                <c:pt idx="782">
                  <c:v>97</c:v>
                </c:pt>
                <c:pt idx="783">
                  <c:v>125</c:v>
                </c:pt>
                <c:pt idx="784">
                  <c:v>136</c:v>
                </c:pt>
                <c:pt idx="785">
                  <c:v>116</c:v>
                </c:pt>
                <c:pt idx="786">
                  <c:v>103</c:v>
                </c:pt>
                <c:pt idx="787">
                  <c:v>97</c:v>
                </c:pt>
                <c:pt idx="788">
                  <c:v>96</c:v>
                </c:pt>
                <c:pt idx="789">
                  <c:v>131</c:v>
                </c:pt>
                <c:pt idx="790">
                  <c:v>95</c:v>
                </c:pt>
                <c:pt idx="791">
                  <c:v>86</c:v>
                </c:pt>
                <c:pt idx="792">
                  <c:v>142</c:v>
                </c:pt>
                <c:pt idx="793">
                  <c:v>92</c:v>
                </c:pt>
                <c:pt idx="794">
                  <c:v>108</c:v>
                </c:pt>
                <c:pt idx="795">
                  <c:v>84</c:v>
                </c:pt>
                <c:pt idx="796">
                  <c:v>188</c:v>
                </c:pt>
                <c:pt idx="797">
                  <c:v>95</c:v>
                </c:pt>
                <c:pt idx="798">
                  <c:v>118</c:v>
                </c:pt>
                <c:pt idx="799">
                  <c:v>92</c:v>
                </c:pt>
                <c:pt idx="800">
                  <c:v>74</c:v>
                </c:pt>
                <c:pt idx="801">
                  <c:v>134</c:v>
                </c:pt>
                <c:pt idx="802">
                  <c:v>101</c:v>
                </c:pt>
                <c:pt idx="803">
                  <c:v>100</c:v>
                </c:pt>
                <c:pt idx="804">
                  <c:v>132</c:v>
                </c:pt>
                <c:pt idx="805">
                  <c:v>105</c:v>
                </c:pt>
                <c:pt idx="806">
                  <c:v>123</c:v>
                </c:pt>
                <c:pt idx="807">
                  <c:v>117</c:v>
                </c:pt>
                <c:pt idx="808">
                  <c:v>98</c:v>
                </c:pt>
                <c:pt idx="809">
                  <c:v>128</c:v>
                </c:pt>
                <c:pt idx="810">
                  <c:v>114</c:v>
                </c:pt>
                <c:pt idx="811">
                  <c:v>111</c:v>
                </c:pt>
                <c:pt idx="812">
                  <c:v>85</c:v>
                </c:pt>
                <c:pt idx="813">
                  <c:v>137</c:v>
                </c:pt>
                <c:pt idx="814">
                  <c:v>97</c:v>
                </c:pt>
                <c:pt idx="815">
                  <c:v>104</c:v>
                </c:pt>
                <c:pt idx="816">
                  <c:v>110</c:v>
                </c:pt>
                <c:pt idx="817">
                  <c:v>133</c:v>
                </c:pt>
                <c:pt idx="818">
                  <c:v>94</c:v>
                </c:pt>
                <c:pt idx="819">
                  <c:v>104</c:v>
                </c:pt>
                <c:pt idx="820">
                  <c:v>91</c:v>
                </c:pt>
                <c:pt idx="821">
                  <c:v>145</c:v>
                </c:pt>
                <c:pt idx="822">
                  <c:v>135</c:v>
                </c:pt>
                <c:pt idx="823">
                  <c:v>122</c:v>
                </c:pt>
                <c:pt idx="824">
                  <c:v>110</c:v>
                </c:pt>
                <c:pt idx="825">
                  <c:v>95</c:v>
                </c:pt>
                <c:pt idx="826">
                  <c:v>102</c:v>
                </c:pt>
                <c:pt idx="827">
                  <c:v>94</c:v>
                </c:pt>
                <c:pt idx="828">
                  <c:v>126</c:v>
                </c:pt>
                <c:pt idx="829">
                  <c:v>118</c:v>
                </c:pt>
                <c:pt idx="830">
                  <c:v>99</c:v>
                </c:pt>
                <c:pt idx="831">
                  <c:v>88</c:v>
                </c:pt>
                <c:pt idx="832">
                  <c:v>141</c:v>
                </c:pt>
                <c:pt idx="833">
                  <c:v>107</c:v>
                </c:pt>
                <c:pt idx="834">
                  <c:v>116</c:v>
                </c:pt>
                <c:pt idx="835">
                  <c:v>143</c:v>
                </c:pt>
                <c:pt idx="836">
                  <c:v>114</c:v>
                </c:pt>
                <c:pt idx="837">
                  <c:v>93</c:v>
                </c:pt>
                <c:pt idx="838">
                  <c:v>280</c:v>
                </c:pt>
                <c:pt idx="839">
                  <c:v>100</c:v>
                </c:pt>
                <c:pt idx="840">
                  <c:v>107</c:v>
                </c:pt>
                <c:pt idx="841">
                  <c:v>119</c:v>
                </c:pt>
                <c:pt idx="842">
                  <c:v>95</c:v>
                </c:pt>
                <c:pt idx="843">
                  <c:v>119</c:v>
                </c:pt>
                <c:pt idx="844">
                  <c:v>133</c:v>
                </c:pt>
                <c:pt idx="845">
                  <c:v>117</c:v>
                </c:pt>
                <c:pt idx="846">
                  <c:v>123</c:v>
                </c:pt>
                <c:pt idx="847">
                  <c:v>92</c:v>
                </c:pt>
                <c:pt idx="848">
                  <c:v>170</c:v>
                </c:pt>
                <c:pt idx="849">
                  <c:v>123</c:v>
                </c:pt>
                <c:pt idx="850">
                  <c:v>110</c:v>
                </c:pt>
                <c:pt idx="851">
                  <c:v>116</c:v>
                </c:pt>
                <c:pt idx="852">
                  <c:v>121</c:v>
                </c:pt>
                <c:pt idx="853">
                  <c:v>128</c:v>
                </c:pt>
                <c:pt idx="854">
                  <c:v>99</c:v>
                </c:pt>
                <c:pt idx="855">
                  <c:v>94</c:v>
                </c:pt>
                <c:pt idx="856">
                  <c:v>127</c:v>
                </c:pt>
                <c:pt idx="857">
                  <c:v>89</c:v>
                </c:pt>
                <c:pt idx="858">
                  <c:v>123</c:v>
                </c:pt>
                <c:pt idx="859">
                  <c:v>135</c:v>
                </c:pt>
                <c:pt idx="860">
                  <c:v>118</c:v>
                </c:pt>
                <c:pt idx="861">
                  <c:v>189</c:v>
                </c:pt>
                <c:pt idx="862">
                  <c:v>172</c:v>
                </c:pt>
                <c:pt idx="863">
                  <c:v>124</c:v>
                </c:pt>
                <c:pt idx="864">
                  <c:v>141</c:v>
                </c:pt>
                <c:pt idx="865">
                  <c:v>157</c:v>
                </c:pt>
                <c:pt idx="866">
                  <c:v>106</c:v>
                </c:pt>
                <c:pt idx="867">
                  <c:v>108</c:v>
                </c:pt>
                <c:pt idx="868">
                  <c:v>125</c:v>
                </c:pt>
                <c:pt idx="869">
                  <c:v>107</c:v>
                </c:pt>
                <c:pt idx="870">
                  <c:v>215</c:v>
                </c:pt>
                <c:pt idx="871">
                  <c:v>118</c:v>
                </c:pt>
                <c:pt idx="872">
                  <c:v>118</c:v>
                </c:pt>
                <c:pt idx="873">
                  <c:v>178</c:v>
                </c:pt>
                <c:pt idx="874">
                  <c:v>92</c:v>
                </c:pt>
                <c:pt idx="875">
                  <c:v>104</c:v>
                </c:pt>
                <c:pt idx="876">
                  <c:v>116</c:v>
                </c:pt>
                <c:pt idx="877">
                  <c:v>90</c:v>
                </c:pt>
                <c:pt idx="878">
                  <c:v>130</c:v>
                </c:pt>
                <c:pt idx="879">
                  <c:v>90</c:v>
                </c:pt>
                <c:pt idx="880">
                  <c:v>106</c:v>
                </c:pt>
                <c:pt idx="881">
                  <c:v>155</c:v>
                </c:pt>
                <c:pt idx="882">
                  <c:v>139</c:v>
                </c:pt>
                <c:pt idx="883">
                  <c:v>112</c:v>
                </c:pt>
                <c:pt idx="884">
                  <c:v>139</c:v>
                </c:pt>
                <c:pt idx="885">
                  <c:v>115</c:v>
                </c:pt>
                <c:pt idx="886">
                  <c:v>143</c:v>
                </c:pt>
                <c:pt idx="887">
                  <c:v>96</c:v>
                </c:pt>
                <c:pt idx="888">
                  <c:v>112</c:v>
                </c:pt>
                <c:pt idx="889">
                  <c:v>131</c:v>
                </c:pt>
                <c:pt idx="890">
                  <c:v>116</c:v>
                </c:pt>
                <c:pt idx="891">
                  <c:v>112</c:v>
                </c:pt>
                <c:pt idx="892">
                  <c:v>123</c:v>
                </c:pt>
                <c:pt idx="893">
                  <c:v>104</c:v>
                </c:pt>
                <c:pt idx="894">
                  <c:v>107</c:v>
                </c:pt>
                <c:pt idx="895">
                  <c:v>124</c:v>
                </c:pt>
                <c:pt idx="896">
                  <c:v>96</c:v>
                </c:pt>
                <c:pt idx="897">
                  <c:v>125</c:v>
                </c:pt>
                <c:pt idx="898">
                  <c:v>129</c:v>
                </c:pt>
                <c:pt idx="899">
                  <c:v>90</c:v>
                </c:pt>
                <c:pt idx="900">
                  <c:v>109</c:v>
                </c:pt>
                <c:pt idx="901">
                  <c:v>121</c:v>
                </c:pt>
                <c:pt idx="902">
                  <c:v>95</c:v>
                </c:pt>
                <c:pt idx="903">
                  <c:v>118</c:v>
                </c:pt>
                <c:pt idx="904">
                  <c:v>80</c:v>
                </c:pt>
                <c:pt idx="905">
                  <c:v>99</c:v>
                </c:pt>
                <c:pt idx="906">
                  <c:v>133</c:v>
                </c:pt>
                <c:pt idx="907">
                  <c:v>127</c:v>
                </c:pt>
                <c:pt idx="908">
                  <c:v>106</c:v>
                </c:pt>
                <c:pt idx="909">
                  <c:v>98</c:v>
                </c:pt>
                <c:pt idx="910">
                  <c:v>132</c:v>
                </c:pt>
                <c:pt idx="911">
                  <c:v>114</c:v>
                </c:pt>
                <c:pt idx="912">
                  <c:v>78</c:v>
                </c:pt>
                <c:pt idx="913">
                  <c:v>101</c:v>
                </c:pt>
                <c:pt idx="914">
                  <c:v>113</c:v>
                </c:pt>
                <c:pt idx="915">
                  <c:v>98</c:v>
                </c:pt>
                <c:pt idx="916">
                  <c:v>124</c:v>
                </c:pt>
                <c:pt idx="917">
                  <c:v>109</c:v>
                </c:pt>
                <c:pt idx="918">
                  <c:v>128</c:v>
                </c:pt>
                <c:pt idx="919">
                  <c:v>144</c:v>
                </c:pt>
                <c:pt idx="920">
                  <c:v>95</c:v>
                </c:pt>
                <c:pt idx="921">
                  <c:v>105</c:v>
                </c:pt>
                <c:pt idx="922">
                  <c:v>121</c:v>
                </c:pt>
                <c:pt idx="923">
                  <c:v>125</c:v>
                </c:pt>
                <c:pt idx="924">
                  <c:v>129</c:v>
                </c:pt>
                <c:pt idx="925">
                  <c:v>132</c:v>
                </c:pt>
                <c:pt idx="926">
                  <c:v>118</c:v>
                </c:pt>
                <c:pt idx="927">
                  <c:v>113</c:v>
                </c:pt>
                <c:pt idx="928">
                  <c:v>140</c:v>
                </c:pt>
                <c:pt idx="929">
                  <c:v>89</c:v>
                </c:pt>
                <c:pt idx="930">
                  <c:v>104</c:v>
                </c:pt>
                <c:pt idx="931">
                  <c:v>106</c:v>
                </c:pt>
                <c:pt idx="932">
                  <c:v>141</c:v>
                </c:pt>
                <c:pt idx="933">
                  <c:v>124</c:v>
                </c:pt>
                <c:pt idx="934">
                  <c:v>98</c:v>
                </c:pt>
                <c:pt idx="935">
                  <c:v>108</c:v>
                </c:pt>
                <c:pt idx="936">
                  <c:v>114</c:v>
                </c:pt>
                <c:pt idx="937">
                  <c:v>101</c:v>
                </c:pt>
                <c:pt idx="938">
                  <c:v>93</c:v>
                </c:pt>
                <c:pt idx="939">
                  <c:v>119</c:v>
                </c:pt>
                <c:pt idx="940">
                  <c:v>119</c:v>
                </c:pt>
                <c:pt idx="941">
                  <c:v>99</c:v>
                </c:pt>
                <c:pt idx="942">
                  <c:v>137</c:v>
                </c:pt>
                <c:pt idx="943">
                  <c:v>117</c:v>
                </c:pt>
                <c:pt idx="944">
                  <c:v>87</c:v>
                </c:pt>
                <c:pt idx="945">
                  <c:v>129</c:v>
                </c:pt>
                <c:pt idx="946">
                  <c:v>115</c:v>
                </c:pt>
                <c:pt idx="947">
                  <c:v>132</c:v>
                </c:pt>
                <c:pt idx="948">
                  <c:v>131</c:v>
                </c:pt>
                <c:pt idx="949">
                  <c:v>95</c:v>
                </c:pt>
                <c:pt idx="950">
                  <c:v>125</c:v>
                </c:pt>
                <c:pt idx="951">
                  <c:v>98</c:v>
                </c:pt>
                <c:pt idx="952">
                  <c:v>110</c:v>
                </c:pt>
                <c:pt idx="953">
                  <c:v>118</c:v>
                </c:pt>
                <c:pt idx="954">
                  <c:v>101</c:v>
                </c:pt>
                <c:pt idx="955">
                  <c:v>90</c:v>
                </c:pt>
                <c:pt idx="956">
                  <c:v>119</c:v>
                </c:pt>
                <c:pt idx="957">
                  <c:v>139</c:v>
                </c:pt>
                <c:pt idx="958">
                  <c:v>130</c:v>
                </c:pt>
                <c:pt idx="959">
                  <c:v>100</c:v>
                </c:pt>
                <c:pt idx="960">
                  <c:v>114</c:v>
                </c:pt>
                <c:pt idx="961">
                  <c:v>96</c:v>
                </c:pt>
                <c:pt idx="962">
                  <c:v>110</c:v>
                </c:pt>
                <c:pt idx="963">
                  <c:v>158</c:v>
                </c:pt>
                <c:pt idx="964">
                  <c:v>102</c:v>
                </c:pt>
                <c:pt idx="965">
                  <c:v>84</c:v>
                </c:pt>
                <c:pt idx="966">
                  <c:v>115</c:v>
                </c:pt>
                <c:pt idx="967">
                  <c:v>99</c:v>
                </c:pt>
                <c:pt idx="968">
                  <c:v>135</c:v>
                </c:pt>
                <c:pt idx="969">
                  <c:v>108</c:v>
                </c:pt>
                <c:pt idx="970">
                  <c:v>127</c:v>
                </c:pt>
                <c:pt idx="971">
                  <c:v>107</c:v>
                </c:pt>
                <c:pt idx="972">
                  <c:v>95</c:v>
                </c:pt>
                <c:pt idx="973">
                  <c:v>124</c:v>
                </c:pt>
                <c:pt idx="974">
                  <c:v>109</c:v>
                </c:pt>
                <c:pt idx="975">
                  <c:v>102</c:v>
                </c:pt>
                <c:pt idx="976">
                  <c:v>88</c:v>
                </c:pt>
                <c:pt idx="977">
                  <c:v>87</c:v>
                </c:pt>
                <c:pt idx="978">
                  <c:v>104</c:v>
                </c:pt>
                <c:pt idx="979">
                  <c:v>96</c:v>
                </c:pt>
                <c:pt idx="980">
                  <c:v>85</c:v>
                </c:pt>
                <c:pt idx="981">
                  <c:v>104</c:v>
                </c:pt>
                <c:pt idx="982">
                  <c:v>190</c:v>
                </c:pt>
                <c:pt idx="983">
                  <c:v>127</c:v>
                </c:pt>
                <c:pt idx="984">
                  <c:v>120</c:v>
                </c:pt>
                <c:pt idx="985">
                  <c:v>118</c:v>
                </c:pt>
                <c:pt idx="986">
                  <c:v>112</c:v>
                </c:pt>
                <c:pt idx="987">
                  <c:v>114</c:v>
                </c:pt>
                <c:pt idx="988">
                  <c:v>137</c:v>
                </c:pt>
                <c:pt idx="989">
                  <c:v>112</c:v>
                </c:pt>
                <c:pt idx="990">
                  <c:v>120</c:v>
                </c:pt>
                <c:pt idx="991">
                  <c:v>123</c:v>
                </c:pt>
                <c:pt idx="992">
                  <c:v>93</c:v>
                </c:pt>
                <c:pt idx="993">
                  <c:v>123</c:v>
                </c:pt>
                <c:pt idx="994">
                  <c:v>122</c:v>
                </c:pt>
                <c:pt idx="995">
                  <c:v>115</c:v>
                </c:pt>
                <c:pt idx="996">
                  <c:v>123</c:v>
                </c:pt>
                <c:pt idx="997">
                  <c:v>96</c:v>
                </c:pt>
                <c:pt idx="998">
                  <c:v>105</c:v>
                </c:pt>
                <c:pt idx="999">
                  <c:v>113</c:v>
                </c:pt>
                <c:pt idx="1000">
                  <c:v>132</c:v>
                </c:pt>
                <c:pt idx="1001">
                  <c:v>75</c:v>
                </c:pt>
                <c:pt idx="1002">
                  <c:v>108</c:v>
                </c:pt>
                <c:pt idx="1003">
                  <c:v>105</c:v>
                </c:pt>
                <c:pt idx="1004">
                  <c:v>102</c:v>
                </c:pt>
                <c:pt idx="1005">
                  <c:v>118</c:v>
                </c:pt>
                <c:pt idx="1006">
                  <c:v>111</c:v>
                </c:pt>
                <c:pt idx="1007">
                  <c:v>81</c:v>
                </c:pt>
                <c:pt idx="1008">
                  <c:v>116</c:v>
                </c:pt>
                <c:pt idx="1009">
                  <c:v>86</c:v>
                </c:pt>
                <c:pt idx="1010">
                  <c:v>91</c:v>
                </c:pt>
                <c:pt idx="1011">
                  <c:v>98</c:v>
                </c:pt>
                <c:pt idx="1012">
                  <c:v>84</c:v>
                </c:pt>
                <c:pt idx="1013">
                  <c:v>109</c:v>
                </c:pt>
                <c:pt idx="1014">
                  <c:v>93</c:v>
                </c:pt>
                <c:pt idx="1015">
                  <c:v>113</c:v>
                </c:pt>
                <c:pt idx="1016">
                  <c:v>141</c:v>
                </c:pt>
                <c:pt idx="1017">
                  <c:v>119</c:v>
                </c:pt>
                <c:pt idx="1018">
                  <c:v>97</c:v>
                </c:pt>
                <c:pt idx="1019">
                  <c:v>117</c:v>
                </c:pt>
                <c:pt idx="1020">
                  <c:v>101</c:v>
                </c:pt>
                <c:pt idx="1021">
                  <c:v>153</c:v>
                </c:pt>
                <c:pt idx="1022">
                  <c:v>122</c:v>
                </c:pt>
                <c:pt idx="1023">
                  <c:v>102</c:v>
                </c:pt>
                <c:pt idx="1024">
                  <c:v>83</c:v>
                </c:pt>
                <c:pt idx="1025">
                  <c:v>103</c:v>
                </c:pt>
                <c:pt idx="1026">
                  <c:v>110</c:v>
                </c:pt>
                <c:pt idx="1027">
                  <c:v>136</c:v>
                </c:pt>
                <c:pt idx="1028">
                  <c:v>91</c:v>
                </c:pt>
                <c:pt idx="1029">
                  <c:v>89</c:v>
                </c:pt>
                <c:pt idx="1030">
                  <c:v>107</c:v>
                </c:pt>
                <c:pt idx="1031">
                  <c:v>129</c:v>
                </c:pt>
                <c:pt idx="1032">
                  <c:v>95</c:v>
                </c:pt>
                <c:pt idx="1033">
                  <c:v>122</c:v>
                </c:pt>
                <c:pt idx="1034">
                  <c:v>110</c:v>
                </c:pt>
                <c:pt idx="1035">
                  <c:v>135</c:v>
                </c:pt>
                <c:pt idx="1036">
                  <c:v>95</c:v>
                </c:pt>
                <c:pt idx="1037">
                  <c:v>109</c:v>
                </c:pt>
                <c:pt idx="1038">
                  <c:v>93</c:v>
                </c:pt>
                <c:pt idx="1039">
                  <c:v>94</c:v>
                </c:pt>
                <c:pt idx="1040">
                  <c:v>117</c:v>
                </c:pt>
                <c:pt idx="1041">
                  <c:v>112</c:v>
                </c:pt>
                <c:pt idx="1042">
                  <c:v>111</c:v>
                </c:pt>
                <c:pt idx="1043">
                  <c:v>96</c:v>
                </c:pt>
                <c:pt idx="1044">
                  <c:v>141</c:v>
                </c:pt>
                <c:pt idx="1045">
                  <c:v>94</c:v>
                </c:pt>
                <c:pt idx="1046">
                  <c:v>87</c:v>
                </c:pt>
                <c:pt idx="1047">
                  <c:v>88</c:v>
                </c:pt>
                <c:pt idx="1048">
                  <c:v>177</c:v>
                </c:pt>
                <c:pt idx="1049">
                  <c:v>133</c:v>
                </c:pt>
                <c:pt idx="1050">
                  <c:v>119</c:v>
                </c:pt>
                <c:pt idx="1051">
                  <c:v>102</c:v>
                </c:pt>
                <c:pt idx="1052">
                  <c:v>101</c:v>
                </c:pt>
                <c:pt idx="1053">
                  <c:v>91</c:v>
                </c:pt>
                <c:pt idx="1054">
                  <c:v>117</c:v>
                </c:pt>
                <c:pt idx="1055">
                  <c:v>86</c:v>
                </c:pt>
                <c:pt idx="1056">
                  <c:v>124</c:v>
                </c:pt>
                <c:pt idx="1057">
                  <c:v>134</c:v>
                </c:pt>
                <c:pt idx="1058">
                  <c:v>95</c:v>
                </c:pt>
                <c:pt idx="1059">
                  <c:v>100</c:v>
                </c:pt>
                <c:pt idx="1060">
                  <c:v>220</c:v>
                </c:pt>
                <c:pt idx="1061">
                  <c:v>212</c:v>
                </c:pt>
                <c:pt idx="1062">
                  <c:v>128</c:v>
                </c:pt>
                <c:pt idx="1063">
                  <c:v>106</c:v>
                </c:pt>
                <c:pt idx="1064">
                  <c:v>160</c:v>
                </c:pt>
                <c:pt idx="1065">
                  <c:v>114</c:v>
                </c:pt>
                <c:pt idx="1066">
                  <c:v>99</c:v>
                </c:pt>
                <c:pt idx="1067">
                  <c:v>74</c:v>
                </c:pt>
                <c:pt idx="1068">
                  <c:v>139</c:v>
                </c:pt>
                <c:pt idx="1069">
                  <c:v>103</c:v>
                </c:pt>
                <c:pt idx="1070">
                  <c:v>101</c:v>
                </c:pt>
                <c:pt idx="1071">
                  <c:v>130</c:v>
                </c:pt>
                <c:pt idx="1072">
                  <c:v>130</c:v>
                </c:pt>
                <c:pt idx="1073">
                  <c:v>110</c:v>
                </c:pt>
                <c:pt idx="1074">
                  <c:v>147</c:v>
                </c:pt>
                <c:pt idx="1075">
                  <c:v>96</c:v>
                </c:pt>
                <c:pt idx="1076">
                  <c:v>118</c:v>
                </c:pt>
                <c:pt idx="1077">
                  <c:v>88</c:v>
                </c:pt>
                <c:pt idx="1078">
                  <c:v>325</c:v>
                </c:pt>
                <c:pt idx="1079">
                  <c:v>102</c:v>
                </c:pt>
                <c:pt idx="1080">
                  <c:v>110</c:v>
                </c:pt>
                <c:pt idx="1081">
                  <c:v>136</c:v>
                </c:pt>
                <c:pt idx="1082">
                  <c:v>103</c:v>
                </c:pt>
                <c:pt idx="1083">
                  <c:v>103</c:v>
                </c:pt>
                <c:pt idx="1084">
                  <c:v>90</c:v>
                </c:pt>
                <c:pt idx="1085">
                  <c:v>154</c:v>
                </c:pt>
                <c:pt idx="1086">
                  <c:v>99</c:v>
                </c:pt>
                <c:pt idx="1087">
                  <c:v>93</c:v>
                </c:pt>
                <c:pt idx="1088">
                  <c:v>109</c:v>
                </c:pt>
                <c:pt idx="1089">
                  <c:v>124</c:v>
                </c:pt>
                <c:pt idx="1090">
                  <c:v>84</c:v>
                </c:pt>
                <c:pt idx="1091">
                  <c:v>90</c:v>
                </c:pt>
                <c:pt idx="1092">
                  <c:v>117</c:v>
                </c:pt>
                <c:pt idx="1093">
                  <c:v>123</c:v>
                </c:pt>
                <c:pt idx="1094">
                  <c:v>251</c:v>
                </c:pt>
                <c:pt idx="1095">
                  <c:v>105</c:v>
                </c:pt>
                <c:pt idx="1096">
                  <c:v>115</c:v>
                </c:pt>
                <c:pt idx="1097">
                  <c:v>122</c:v>
                </c:pt>
                <c:pt idx="1098">
                  <c:v>119</c:v>
                </c:pt>
                <c:pt idx="1099">
                  <c:v>81</c:v>
                </c:pt>
                <c:pt idx="1100">
                  <c:v>133</c:v>
                </c:pt>
                <c:pt idx="1101">
                  <c:v>100</c:v>
                </c:pt>
                <c:pt idx="1102">
                  <c:v>120</c:v>
                </c:pt>
                <c:pt idx="1103">
                  <c:v>104</c:v>
                </c:pt>
                <c:pt idx="1104">
                  <c:v>122</c:v>
                </c:pt>
                <c:pt idx="1105">
                  <c:v>80</c:v>
                </c:pt>
                <c:pt idx="1106">
                  <c:v>91</c:v>
                </c:pt>
                <c:pt idx="1107">
                  <c:v>112</c:v>
                </c:pt>
                <c:pt idx="1108">
                  <c:v>100</c:v>
                </c:pt>
                <c:pt idx="1109">
                  <c:v>105</c:v>
                </c:pt>
                <c:pt idx="1110">
                  <c:v>110</c:v>
                </c:pt>
                <c:pt idx="1111">
                  <c:v>144</c:v>
                </c:pt>
                <c:pt idx="1112">
                  <c:v>108</c:v>
                </c:pt>
                <c:pt idx="1113">
                  <c:v>107</c:v>
                </c:pt>
                <c:pt idx="1114">
                  <c:v>102</c:v>
                </c:pt>
                <c:pt idx="1115">
                  <c:v>100</c:v>
                </c:pt>
                <c:pt idx="1116">
                  <c:v>126</c:v>
                </c:pt>
                <c:pt idx="1117">
                  <c:v>138</c:v>
                </c:pt>
                <c:pt idx="1118">
                  <c:v>108</c:v>
                </c:pt>
                <c:pt idx="1119">
                  <c:v>105</c:v>
                </c:pt>
                <c:pt idx="1120">
                  <c:v>108</c:v>
                </c:pt>
                <c:pt idx="1121">
                  <c:v>89</c:v>
                </c:pt>
                <c:pt idx="1122">
                  <c:v>129</c:v>
                </c:pt>
                <c:pt idx="1123">
                  <c:v>84</c:v>
                </c:pt>
                <c:pt idx="1124">
                  <c:v>149</c:v>
                </c:pt>
                <c:pt idx="1125">
                  <c:v>94</c:v>
                </c:pt>
                <c:pt idx="1126">
                  <c:v>121</c:v>
                </c:pt>
                <c:pt idx="1127">
                  <c:v>128</c:v>
                </c:pt>
                <c:pt idx="1128">
                  <c:v>134</c:v>
                </c:pt>
                <c:pt idx="1129">
                  <c:v>120</c:v>
                </c:pt>
                <c:pt idx="1130">
                  <c:v>129</c:v>
                </c:pt>
                <c:pt idx="1131">
                  <c:v>89</c:v>
                </c:pt>
                <c:pt idx="1132">
                  <c:v>116</c:v>
                </c:pt>
                <c:pt idx="1133">
                  <c:v>118</c:v>
                </c:pt>
                <c:pt idx="1134">
                  <c:v>107</c:v>
                </c:pt>
                <c:pt idx="1135">
                  <c:v>155</c:v>
                </c:pt>
                <c:pt idx="1136">
                  <c:v>123</c:v>
                </c:pt>
                <c:pt idx="1137">
                  <c:v>128</c:v>
                </c:pt>
                <c:pt idx="1138">
                  <c:v>139</c:v>
                </c:pt>
                <c:pt idx="1139">
                  <c:v>109</c:v>
                </c:pt>
                <c:pt idx="1140">
                  <c:v>120</c:v>
                </c:pt>
                <c:pt idx="1141">
                  <c:v>121</c:v>
                </c:pt>
                <c:pt idx="1142">
                  <c:v>102</c:v>
                </c:pt>
                <c:pt idx="1143">
                  <c:v>117</c:v>
                </c:pt>
                <c:pt idx="1144">
                  <c:v>178</c:v>
                </c:pt>
                <c:pt idx="1145">
                  <c:v>147</c:v>
                </c:pt>
                <c:pt idx="1146">
                  <c:v>90</c:v>
                </c:pt>
                <c:pt idx="1147">
                  <c:v>105</c:v>
                </c:pt>
                <c:pt idx="1148">
                  <c:v>114</c:v>
                </c:pt>
                <c:pt idx="1149">
                  <c:v>206</c:v>
                </c:pt>
                <c:pt idx="1150">
                  <c:v>99</c:v>
                </c:pt>
                <c:pt idx="1151">
                  <c:v>123</c:v>
                </c:pt>
                <c:pt idx="1152">
                  <c:v>137</c:v>
                </c:pt>
                <c:pt idx="1153">
                  <c:v>102</c:v>
                </c:pt>
                <c:pt idx="1154">
                  <c:v>109</c:v>
                </c:pt>
                <c:pt idx="1155">
                  <c:v>82</c:v>
                </c:pt>
                <c:pt idx="1156">
                  <c:v>142</c:v>
                </c:pt>
                <c:pt idx="1157">
                  <c:v>106</c:v>
                </c:pt>
                <c:pt idx="1158">
                  <c:v>106</c:v>
                </c:pt>
                <c:pt idx="1159">
                  <c:v>108</c:v>
                </c:pt>
                <c:pt idx="1160">
                  <c:v>98</c:v>
                </c:pt>
                <c:pt idx="1161">
                  <c:v>131</c:v>
                </c:pt>
                <c:pt idx="1162">
                  <c:v>118</c:v>
                </c:pt>
                <c:pt idx="1163">
                  <c:v>113</c:v>
                </c:pt>
                <c:pt idx="1164">
                  <c:v>130</c:v>
                </c:pt>
                <c:pt idx="1165">
                  <c:v>116</c:v>
                </c:pt>
                <c:pt idx="1166">
                  <c:v>89</c:v>
                </c:pt>
                <c:pt idx="1167">
                  <c:v>139</c:v>
                </c:pt>
                <c:pt idx="1168">
                  <c:v>130</c:v>
                </c:pt>
                <c:pt idx="1169">
                  <c:v>107</c:v>
                </c:pt>
                <c:pt idx="1170">
                  <c:v>116</c:v>
                </c:pt>
                <c:pt idx="1171">
                  <c:v>96</c:v>
                </c:pt>
                <c:pt idx="1172">
                  <c:v>99</c:v>
                </c:pt>
                <c:pt idx="1173">
                  <c:v>104</c:v>
                </c:pt>
                <c:pt idx="1174">
                  <c:v>105</c:v>
                </c:pt>
                <c:pt idx="1175">
                  <c:v>101</c:v>
                </c:pt>
                <c:pt idx="1176">
                  <c:v>134</c:v>
                </c:pt>
                <c:pt idx="1177">
                  <c:v>135</c:v>
                </c:pt>
                <c:pt idx="1178">
                  <c:v>98</c:v>
                </c:pt>
                <c:pt idx="1179">
                  <c:v>155</c:v>
                </c:pt>
                <c:pt idx="1180">
                  <c:v>106</c:v>
                </c:pt>
                <c:pt idx="1181">
                  <c:v>102</c:v>
                </c:pt>
                <c:pt idx="1182">
                  <c:v>95</c:v>
                </c:pt>
                <c:pt idx="1183">
                  <c:v>103</c:v>
                </c:pt>
                <c:pt idx="1184">
                  <c:v>109</c:v>
                </c:pt>
                <c:pt idx="1185">
                  <c:v>95</c:v>
                </c:pt>
                <c:pt idx="1186">
                  <c:v>111</c:v>
                </c:pt>
                <c:pt idx="1187">
                  <c:v>123</c:v>
                </c:pt>
                <c:pt idx="1188">
                  <c:v>140</c:v>
                </c:pt>
                <c:pt idx="1189">
                  <c:v>94</c:v>
                </c:pt>
                <c:pt idx="1190">
                  <c:v>94</c:v>
                </c:pt>
                <c:pt idx="1191">
                  <c:v>92</c:v>
                </c:pt>
                <c:pt idx="1192">
                  <c:v>102</c:v>
                </c:pt>
                <c:pt idx="1193">
                  <c:v>123</c:v>
                </c:pt>
                <c:pt idx="1194">
                  <c:v>104</c:v>
                </c:pt>
                <c:pt idx="1195">
                  <c:v>102</c:v>
                </c:pt>
                <c:pt idx="1196">
                  <c:v>136</c:v>
                </c:pt>
                <c:pt idx="1197">
                  <c:v>93</c:v>
                </c:pt>
                <c:pt idx="1198">
                  <c:v>129</c:v>
                </c:pt>
                <c:pt idx="1199">
                  <c:v>107</c:v>
                </c:pt>
                <c:pt idx="1200">
                  <c:v>117</c:v>
                </c:pt>
                <c:pt idx="1201">
                  <c:v>116</c:v>
                </c:pt>
                <c:pt idx="1202">
                  <c:v>135</c:v>
                </c:pt>
                <c:pt idx="1203">
                  <c:v>107</c:v>
                </c:pt>
                <c:pt idx="1204">
                  <c:v>90</c:v>
                </c:pt>
                <c:pt idx="1205">
                  <c:v>99</c:v>
                </c:pt>
                <c:pt idx="1206">
                  <c:v>104</c:v>
                </c:pt>
                <c:pt idx="1207">
                  <c:v>115</c:v>
                </c:pt>
                <c:pt idx="1208">
                  <c:v>119</c:v>
                </c:pt>
                <c:pt idx="1209">
                  <c:v>99</c:v>
                </c:pt>
                <c:pt idx="1210">
                  <c:v>112</c:v>
                </c:pt>
                <c:pt idx="1211">
                  <c:v>128</c:v>
                </c:pt>
                <c:pt idx="1212">
                  <c:v>112</c:v>
                </c:pt>
                <c:pt idx="1213">
                  <c:v>86</c:v>
                </c:pt>
                <c:pt idx="1214">
                  <c:v>108</c:v>
                </c:pt>
                <c:pt idx="1215">
                  <c:v>128</c:v>
                </c:pt>
                <c:pt idx="1216">
                  <c:v>84</c:v>
                </c:pt>
                <c:pt idx="1217">
                  <c:v>111</c:v>
                </c:pt>
                <c:pt idx="1218">
                  <c:v>131</c:v>
                </c:pt>
                <c:pt idx="1219">
                  <c:v>123</c:v>
                </c:pt>
                <c:pt idx="1220">
                  <c:v>101</c:v>
                </c:pt>
                <c:pt idx="1221">
                  <c:v>102</c:v>
                </c:pt>
                <c:pt idx="1222">
                  <c:v>114</c:v>
                </c:pt>
                <c:pt idx="1223">
                  <c:v>107</c:v>
                </c:pt>
                <c:pt idx="1224">
                  <c:v>87</c:v>
                </c:pt>
                <c:pt idx="1225">
                  <c:v>103</c:v>
                </c:pt>
                <c:pt idx="1226">
                  <c:v>99</c:v>
                </c:pt>
                <c:pt idx="1227">
                  <c:v>122</c:v>
                </c:pt>
                <c:pt idx="1228">
                  <c:v>91</c:v>
                </c:pt>
                <c:pt idx="1229">
                  <c:v>103</c:v>
                </c:pt>
                <c:pt idx="1230">
                  <c:v>107</c:v>
                </c:pt>
                <c:pt idx="1231">
                  <c:v>106</c:v>
                </c:pt>
                <c:pt idx="1232">
                  <c:v>101</c:v>
                </c:pt>
                <c:pt idx="1233">
                  <c:v>109</c:v>
                </c:pt>
                <c:pt idx="1234">
                  <c:v>110</c:v>
                </c:pt>
                <c:pt idx="1235">
                  <c:v>89</c:v>
                </c:pt>
                <c:pt idx="1236">
                  <c:v>119</c:v>
                </c:pt>
                <c:pt idx="1237">
                  <c:v>83</c:v>
                </c:pt>
                <c:pt idx="1238">
                  <c:v>108</c:v>
                </c:pt>
                <c:pt idx="1239">
                  <c:v>102</c:v>
                </c:pt>
                <c:pt idx="1240">
                  <c:v>93</c:v>
                </c:pt>
                <c:pt idx="1241">
                  <c:v>84</c:v>
                </c:pt>
                <c:pt idx="1242">
                  <c:v>107</c:v>
                </c:pt>
                <c:pt idx="1243">
                  <c:v>91</c:v>
                </c:pt>
                <c:pt idx="1244">
                  <c:v>94</c:v>
                </c:pt>
                <c:pt idx="1245">
                  <c:v>115</c:v>
                </c:pt>
                <c:pt idx="1246">
                  <c:v>93</c:v>
                </c:pt>
                <c:pt idx="1247">
                  <c:v>105</c:v>
                </c:pt>
                <c:pt idx="1248">
                  <c:v>107</c:v>
                </c:pt>
                <c:pt idx="1249">
                  <c:v>101</c:v>
                </c:pt>
                <c:pt idx="1250">
                  <c:v>111</c:v>
                </c:pt>
                <c:pt idx="1251">
                  <c:v>113</c:v>
                </c:pt>
                <c:pt idx="1252">
                  <c:v>112</c:v>
                </c:pt>
                <c:pt idx="1253">
                  <c:v>126</c:v>
                </c:pt>
                <c:pt idx="1254">
                  <c:v>98</c:v>
                </c:pt>
                <c:pt idx="1255">
                  <c:v>107</c:v>
                </c:pt>
                <c:pt idx="1256">
                  <c:v>106</c:v>
                </c:pt>
                <c:pt idx="1257">
                  <c:v>87</c:v>
                </c:pt>
                <c:pt idx="1258">
                  <c:v>119</c:v>
                </c:pt>
                <c:pt idx="1259">
                  <c:v>110</c:v>
                </c:pt>
                <c:pt idx="1260">
                  <c:v>125</c:v>
                </c:pt>
                <c:pt idx="1261">
                  <c:v>113</c:v>
                </c:pt>
                <c:pt idx="1262">
                  <c:v>150</c:v>
                </c:pt>
                <c:pt idx="1263">
                  <c:v>108</c:v>
                </c:pt>
                <c:pt idx="1264">
                  <c:v>96</c:v>
                </c:pt>
                <c:pt idx="1265">
                  <c:v>93</c:v>
                </c:pt>
                <c:pt idx="1266">
                  <c:v>100</c:v>
                </c:pt>
                <c:pt idx="1267">
                  <c:v>118</c:v>
                </c:pt>
                <c:pt idx="1268">
                  <c:v>122</c:v>
                </c:pt>
                <c:pt idx="1269">
                  <c:v>120</c:v>
                </c:pt>
                <c:pt idx="1270">
                  <c:v>146</c:v>
                </c:pt>
                <c:pt idx="1271">
                  <c:v>115</c:v>
                </c:pt>
                <c:pt idx="1272">
                  <c:v>123</c:v>
                </c:pt>
                <c:pt idx="1273">
                  <c:v>94</c:v>
                </c:pt>
                <c:pt idx="1274">
                  <c:v>102</c:v>
                </c:pt>
                <c:pt idx="1275">
                  <c:v>98</c:v>
                </c:pt>
                <c:pt idx="1276">
                  <c:v>133</c:v>
                </c:pt>
                <c:pt idx="1277">
                  <c:v>118</c:v>
                </c:pt>
                <c:pt idx="1278">
                  <c:v>105</c:v>
                </c:pt>
                <c:pt idx="1279">
                  <c:v>109</c:v>
                </c:pt>
                <c:pt idx="1280">
                  <c:v>129</c:v>
                </c:pt>
                <c:pt idx="1281">
                  <c:v>109</c:v>
                </c:pt>
                <c:pt idx="1282">
                  <c:v>127</c:v>
                </c:pt>
                <c:pt idx="1283">
                  <c:v>118</c:v>
                </c:pt>
                <c:pt idx="1284">
                  <c:v>110</c:v>
                </c:pt>
                <c:pt idx="1285">
                  <c:v>90</c:v>
                </c:pt>
                <c:pt idx="1286">
                  <c:v>144</c:v>
                </c:pt>
                <c:pt idx="1287">
                  <c:v>130</c:v>
                </c:pt>
                <c:pt idx="1288">
                  <c:v>112</c:v>
                </c:pt>
                <c:pt idx="1289">
                  <c:v>133</c:v>
                </c:pt>
                <c:pt idx="1290">
                  <c:v>150</c:v>
                </c:pt>
                <c:pt idx="1291">
                  <c:v>110</c:v>
                </c:pt>
                <c:pt idx="1292">
                  <c:v>96</c:v>
                </c:pt>
                <c:pt idx="1293">
                  <c:v>96</c:v>
                </c:pt>
                <c:pt idx="1294">
                  <c:v>123</c:v>
                </c:pt>
                <c:pt idx="1295">
                  <c:v>188</c:v>
                </c:pt>
                <c:pt idx="1296">
                  <c:v>107</c:v>
                </c:pt>
                <c:pt idx="1297">
                  <c:v>110</c:v>
                </c:pt>
                <c:pt idx="1298">
                  <c:v>113</c:v>
                </c:pt>
                <c:pt idx="1299">
                  <c:v>122</c:v>
                </c:pt>
                <c:pt idx="1300">
                  <c:v>116</c:v>
                </c:pt>
                <c:pt idx="1301">
                  <c:v>93</c:v>
                </c:pt>
                <c:pt idx="1302">
                  <c:v>118</c:v>
                </c:pt>
                <c:pt idx="1303">
                  <c:v>93</c:v>
                </c:pt>
                <c:pt idx="1304">
                  <c:v>121</c:v>
                </c:pt>
                <c:pt idx="1305">
                  <c:v>101</c:v>
                </c:pt>
                <c:pt idx="1306">
                  <c:v>107</c:v>
                </c:pt>
                <c:pt idx="1307">
                  <c:v>124</c:v>
                </c:pt>
                <c:pt idx="1308">
                  <c:v>109</c:v>
                </c:pt>
                <c:pt idx="1309">
                  <c:v>105</c:v>
                </c:pt>
                <c:pt idx="1310">
                  <c:v>130</c:v>
                </c:pt>
                <c:pt idx="1311">
                  <c:v>127</c:v>
                </c:pt>
                <c:pt idx="1312">
                  <c:v>114</c:v>
                </c:pt>
                <c:pt idx="1313">
                  <c:v>106</c:v>
                </c:pt>
                <c:pt idx="1314">
                  <c:v>95</c:v>
                </c:pt>
                <c:pt idx="1315">
                  <c:v>81</c:v>
                </c:pt>
                <c:pt idx="1316">
                  <c:v>95</c:v>
                </c:pt>
                <c:pt idx="1317">
                  <c:v>108</c:v>
                </c:pt>
                <c:pt idx="1318">
                  <c:v>105</c:v>
                </c:pt>
                <c:pt idx="1319">
                  <c:v>95</c:v>
                </c:pt>
                <c:pt idx="1320">
                  <c:v>126</c:v>
                </c:pt>
                <c:pt idx="1321">
                  <c:v>102</c:v>
                </c:pt>
                <c:pt idx="1322">
                  <c:v>121</c:v>
                </c:pt>
                <c:pt idx="1323">
                  <c:v>129</c:v>
                </c:pt>
                <c:pt idx="1324">
                  <c:v>88</c:v>
                </c:pt>
                <c:pt idx="1325">
                  <c:v>106</c:v>
                </c:pt>
                <c:pt idx="1326">
                  <c:v>110</c:v>
                </c:pt>
                <c:pt idx="1327">
                  <c:v>109</c:v>
                </c:pt>
                <c:pt idx="1328">
                  <c:v>143</c:v>
                </c:pt>
                <c:pt idx="1329">
                  <c:v>120</c:v>
                </c:pt>
                <c:pt idx="1330">
                  <c:v>128</c:v>
                </c:pt>
                <c:pt idx="1331">
                  <c:v>123</c:v>
                </c:pt>
                <c:pt idx="1332">
                  <c:v>129</c:v>
                </c:pt>
                <c:pt idx="1333">
                  <c:v>105</c:v>
                </c:pt>
                <c:pt idx="1334">
                  <c:v>162</c:v>
                </c:pt>
                <c:pt idx="1335">
                  <c:v>138</c:v>
                </c:pt>
                <c:pt idx="1336">
                  <c:v>100</c:v>
                </c:pt>
                <c:pt idx="1337">
                  <c:v>90</c:v>
                </c:pt>
                <c:pt idx="1338">
                  <c:v>108</c:v>
                </c:pt>
                <c:pt idx="1339">
                  <c:v>101</c:v>
                </c:pt>
                <c:pt idx="1340">
                  <c:v>109</c:v>
                </c:pt>
                <c:pt idx="1341">
                  <c:v>132</c:v>
                </c:pt>
                <c:pt idx="1342">
                  <c:v>123</c:v>
                </c:pt>
                <c:pt idx="1343">
                  <c:v>87</c:v>
                </c:pt>
                <c:pt idx="1344">
                  <c:v>109</c:v>
                </c:pt>
                <c:pt idx="1345">
                  <c:v>109</c:v>
                </c:pt>
                <c:pt idx="1346">
                  <c:v>92</c:v>
                </c:pt>
                <c:pt idx="1347">
                  <c:v>125</c:v>
                </c:pt>
                <c:pt idx="1348">
                  <c:v>202</c:v>
                </c:pt>
                <c:pt idx="1349">
                  <c:v>134</c:v>
                </c:pt>
                <c:pt idx="1350">
                  <c:v>88</c:v>
                </c:pt>
                <c:pt idx="1351">
                  <c:v>92</c:v>
                </c:pt>
                <c:pt idx="1352">
                  <c:v>91</c:v>
                </c:pt>
                <c:pt idx="1353">
                  <c:v>75</c:v>
                </c:pt>
                <c:pt idx="1354">
                  <c:v>98</c:v>
                </c:pt>
                <c:pt idx="1355">
                  <c:v>147</c:v>
                </c:pt>
                <c:pt idx="1356">
                  <c:v>100</c:v>
                </c:pt>
                <c:pt idx="1357">
                  <c:v>120</c:v>
                </c:pt>
                <c:pt idx="1358">
                  <c:v>104</c:v>
                </c:pt>
                <c:pt idx="1359">
                  <c:v>103</c:v>
                </c:pt>
                <c:pt idx="1360">
                  <c:v>109</c:v>
                </c:pt>
                <c:pt idx="1361">
                  <c:v>104</c:v>
                </c:pt>
                <c:pt idx="1362">
                  <c:v>112</c:v>
                </c:pt>
                <c:pt idx="1363">
                  <c:v>95</c:v>
                </c:pt>
                <c:pt idx="1364">
                  <c:v>102</c:v>
                </c:pt>
                <c:pt idx="1365">
                  <c:v>150</c:v>
                </c:pt>
                <c:pt idx="1366">
                  <c:v>122</c:v>
                </c:pt>
                <c:pt idx="1367">
                  <c:v>101</c:v>
                </c:pt>
                <c:pt idx="1368">
                  <c:v>108</c:v>
                </c:pt>
                <c:pt idx="1369">
                  <c:v>98</c:v>
                </c:pt>
                <c:pt idx="1370">
                  <c:v>137</c:v>
                </c:pt>
                <c:pt idx="1371">
                  <c:v>112</c:v>
                </c:pt>
                <c:pt idx="1372">
                  <c:v>101</c:v>
                </c:pt>
                <c:pt idx="1373">
                  <c:v>103</c:v>
                </c:pt>
                <c:pt idx="1374">
                  <c:v>101</c:v>
                </c:pt>
                <c:pt idx="1375">
                  <c:v>112</c:v>
                </c:pt>
                <c:pt idx="1376">
                  <c:v>102</c:v>
                </c:pt>
                <c:pt idx="1377">
                  <c:v>101</c:v>
                </c:pt>
                <c:pt idx="1378">
                  <c:v>155</c:v>
                </c:pt>
                <c:pt idx="1379">
                  <c:v>109</c:v>
                </c:pt>
                <c:pt idx="1380">
                  <c:v>140</c:v>
                </c:pt>
                <c:pt idx="1381">
                  <c:v>108</c:v>
                </c:pt>
                <c:pt idx="1382">
                  <c:v>96</c:v>
                </c:pt>
                <c:pt idx="1383">
                  <c:v>123</c:v>
                </c:pt>
                <c:pt idx="1384">
                  <c:v>106</c:v>
                </c:pt>
                <c:pt idx="1385">
                  <c:v>76</c:v>
                </c:pt>
                <c:pt idx="1386">
                  <c:v>107</c:v>
                </c:pt>
                <c:pt idx="1387">
                  <c:v>82</c:v>
                </c:pt>
                <c:pt idx="1388">
                  <c:v>109</c:v>
                </c:pt>
                <c:pt idx="1389">
                  <c:v>99</c:v>
                </c:pt>
                <c:pt idx="1390">
                  <c:v>91</c:v>
                </c:pt>
                <c:pt idx="1391">
                  <c:v>87</c:v>
                </c:pt>
                <c:pt idx="1392">
                  <c:v>125</c:v>
                </c:pt>
                <c:pt idx="1393">
                  <c:v>118</c:v>
                </c:pt>
                <c:pt idx="1394">
                  <c:v>98</c:v>
                </c:pt>
                <c:pt idx="1395">
                  <c:v>92</c:v>
                </c:pt>
                <c:pt idx="1396">
                  <c:v>92</c:v>
                </c:pt>
                <c:pt idx="1397">
                  <c:v>115</c:v>
                </c:pt>
                <c:pt idx="1398">
                  <c:v>120</c:v>
                </c:pt>
                <c:pt idx="1399">
                  <c:v>111</c:v>
                </c:pt>
                <c:pt idx="1400">
                  <c:v>94</c:v>
                </c:pt>
                <c:pt idx="1401">
                  <c:v>100</c:v>
                </c:pt>
                <c:pt idx="1402">
                  <c:v>101</c:v>
                </c:pt>
                <c:pt idx="1403">
                  <c:v>139</c:v>
                </c:pt>
                <c:pt idx="1404">
                  <c:v>91</c:v>
                </c:pt>
                <c:pt idx="1405">
                  <c:v>109</c:v>
                </c:pt>
                <c:pt idx="1406">
                  <c:v>102</c:v>
                </c:pt>
                <c:pt idx="1407">
                  <c:v>103</c:v>
                </c:pt>
                <c:pt idx="1408">
                  <c:v>83</c:v>
                </c:pt>
                <c:pt idx="1409">
                  <c:v>123</c:v>
                </c:pt>
                <c:pt idx="1410">
                  <c:v>101</c:v>
                </c:pt>
                <c:pt idx="1411">
                  <c:v>117</c:v>
                </c:pt>
                <c:pt idx="1412">
                  <c:v>114</c:v>
                </c:pt>
                <c:pt idx="1413">
                  <c:v>330</c:v>
                </c:pt>
                <c:pt idx="1414">
                  <c:v>121</c:v>
                </c:pt>
                <c:pt idx="1415">
                  <c:v>114</c:v>
                </c:pt>
                <c:pt idx="1416">
                  <c:v>148</c:v>
                </c:pt>
                <c:pt idx="1417">
                  <c:v>113</c:v>
                </c:pt>
                <c:pt idx="1418">
                  <c:v>91</c:v>
                </c:pt>
                <c:pt idx="1419">
                  <c:v>139</c:v>
                </c:pt>
                <c:pt idx="1420">
                  <c:v>96</c:v>
                </c:pt>
                <c:pt idx="1421">
                  <c:v>102</c:v>
                </c:pt>
                <c:pt idx="1422">
                  <c:v>96</c:v>
                </c:pt>
                <c:pt idx="1423">
                  <c:v>101</c:v>
                </c:pt>
                <c:pt idx="1424">
                  <c:v>128</c:v>
                </c:pt>
                <c:pt idx="1425">
                  <c:v>109</c:v>
                </c:pt>
                <c:pt idx="1426">
                  <c:v>114</c:v>
                </c:pt>
                <c:pt idx="1427">
                  <c:v>105</c:v>
                </c:pt>
                <c:pt idx="1428">
                  <c:v>141</c:v>
                </c:pt>
                <c:pt idx="1429">
                  <c:v>138</c:v>
                </c:pt>
                <c:pt idx="1430">
                  <c:v>101</c:v>
                </c:pt>
                <c:pt idx="1431">
                  <c:v>99</c:v>
                </c:pt>
                <c:pt idx="1432">
                  <c:v>89</c:v>
                </c:pt>
                <c:pt idx="1433">
                  <c:v>99</c:v>
                </c:pt>
                <c:pt idx="1434">
                  <c:v>105</c:v>
                </c:pt>
                <c:pt idx="1435">
                  <c:v>97</c:v>
                </c:pt>
                <c:pt idx="1436">
                  <c:v>140</c:v>
                </c:pt>
                <c:pt idx="1437">
                  <c:v>118</c:v>
                </c:pt>
                <c:pt idx="1438">
                  <c:v>94</c:v>
                </c:pt>
                <c:pt idx="1439">
                  <c:v>124</c:v>
                </c:pt>
                <c:pt idx="1440">
                  <c:v>134</c:v>
                </c:pt>
                <c:pt idx="1441">
                  <c:v>113</c:v>
                </c:pt>
                <c:pt idx="1442">
                  <c:v>124</c:v>
                </c:pt>
                <c:pt idx="1443">
                  <c:v>97</c:v>
                </c:pt>
                <c:pt idx="1444">
                  <c:v>123</c:v>
                </c:pt>
                <c:pt idx="1445">
                  <c:v>99</c:v>
                </c:pt>
                <c:pt idx="1446">
                  <c:v>101</c:v>
                </c:pt>
                <c:pt idx="1447">
                  <c:v>92</c:v>
                </c:pt>
                <c:pt idx="1448">
                  <c:v>131</c:v>
                </c:pt>
                <c:pt idx="1449">
                  <c:v>107</c:v>
                </c:pt>
                <c:pt idx="1450">
                  <c:v>103</c:v>
                </c:pt>
                <c:pt idx="1451">
                  <c:v>129</c:v>
                </c:pt>
                <c:pt idx="1452">
                  <c:v>107</c:v>
                </c:pt>
                <c:pt idx="1453">
                  <c:v>89</c:v>
                </c:pt>
                <c:pt idx="1454">
                  <c:v>113</c:v>
                </c:pt>
                <c:pt idx="1455">
                  <c:v>93</c:v>
                </c:pt>
                <c:pt idx="1456">
                  <c:v>120</c:v>
                </c:pt>
                <c:pt idx="1457">
                  <c:v>98</c:v>
                </c:pt>
                <c:pt idx="1458">
                  <c:v>105</c:v>
                </c:pt>
                <c:pt idx="1459">
                  <c:v>98</c:v>
                </c:pt>
                <c:pt idx="1460">
                  <c:v>96</c:v>
                </c:pt>
                <c:pt idx="1461">
                  <c:v>87</c:v>
                </c:pt>
                <c:pt idx="1462">
                  <c:v>107</c:v>
                </c:pt>
                <c:pt idx="1463">
                  <c:v>90</c:v>
                </c:pt>
                <c:pt idx="1464">
                  <c:v>121</c:v>
                </c:pt>
                <c:pt idx="1465">
                  <c:v>119</c:v>
                </c:pt>
                <c:pt idx="1466">
                  <c:v>107</c:v>
                </c:pt>
                <c:pt idx="1467">
                  <c:v>110</c:v>
                </c:pt>
                <c:pt idx="1468">
                  <c:v>100</c:v>
                </c:pt>
                <c:pt idx="1469">
                  <c:v>75</c:v>
                </c:pt>
                <c:pt idx="1470">
                  <c:v>132</c:v>
                </c:pt>
                <c:pt idx="1471">
                  <c:v>105</c:v>
                </c:pt>
                <c:pt idx="1472">
                  <c:v>289</c:v>
                </c:pt>
                <c:pt idx="1473">
                  <c:v>102</c:v>
                </c:pt>
                <c:pt idx="1474">
                  <c:v>143</c:v>
                </c:pt>
                <c:pt idx="1475">
                  <c:v>113</c:v>
                </c:pt>
                <c:pt idx="1476">
                  <c:v>161</c:v>
                </c:pt>
                <c:pt idx="1477">
                  <c:v>138</c:v>
                </c:pt>
                <c:pt idx="1478">
                  <c:v>126</c:v>
                </c:pt>
                <c:pt idx="1479">
                  <c:v>99</c:v>
                </c:pt>
                <c:pt idx="1480">
                  <c:v>101</c:v>
                </c:pt>
                <c:pt idx="1481">
                  <c:v>103</c:v>
                </c:pt>
                <c:pt idx="1482">
                  <c:v>118</c:v>
                </c:pt>
                <c:pt idx="1483">
                  <c:v>116</c:v>
                </c:pt>
                <c:pt idx="1484">
                  <c:v>99</c:v>
                </c:pt>
                <c:pt idx="1485">
                  <c:v>105</c:v>
                </c:pt>
                <c:pt idx="1486">
                  <c:v>113</c:v>
                </c:pt>
                <c:pt idx="1487">
                  <c:v>93</c:v>
                </c:pt>
                <c:pt idx="1488">
                  <c:v>108</c:v>
                </c:pt>
                <c:pt idx="1489">
                  <c:v>74</c:v>
                </c:pt>
                <c:pt idx="1490">
                  <c:v>116</c:v>
                </c:pt>
                <c:pt idx="1491">
                  <c:v>104</c:v>
                </c:pt>
                <c:pt idx="1492">
                  <c:v>106</c:v>
                </c:pt>
                <c:pt idx="1493">
                  <c:v>120</c:v>
                </c:pt>
                <c:pt idx="1494">
                  <c:v>135</c:v>
                </c:pt>
                <c:pt idx="1495">
                  <c:v>132</c:v>
                </c:pt>
                <c:pt idx="1496">
                  <c:v>92</c:v>
                </c:pt>
                <c:pt idx="1497">
                  <c:v>99</c:v>
                </c:pt>
                <c:pt idx="1498">
                  <c:v>90</c:v>
                </c:pt>
                <c:pt idx="1499">
                  <c:v>111</c:v>
                </c:pt>
                <c:pt idx="1500">
                  <c:v>103</c:v>
                </c:pt>
                <c:pt idx="1501">
                  <c:v>127</c:v>
                </c:pt>
                <c:pt idx="1502">
                  <c:v>112</c:v>
                </c:pt>
                <c:pt idx="1503">
                  <c:v>87</c:v>
                </c:pt>
                <c:pt idx="1504">
                  <c:v>138</c:v>
                </c:pt>
                <c:pt idx="1505">
                  <c:v>132</c:v>
                </c:pt>
                <c:pt idx="1506">
                  <c:v>103</c:v>
                </c:pt>
                <c:pt idx="1507">
                  <c:v>123</c:v>
                </c:pt>
                <c:pt idx="1508">
                  <c:v>111</c:v>
                </c:pt>
                <c:pt idx="1509">
                  <c:v>102</c:v>
                </c:pt>
                <c:pt idx="1510">
                  <c:v>78</c:v>
                </c:pt>
                <c:pt idx="1511">
                  <c:v>132</c:v>
                </c:pt>
                <c:pt idx="1512">
                  <c:v>133</c:v>
                </c:pt>
                <c:pt idx="1513">
                  <c:v>108</c:v>
                </c:pt>
                <c:pt idx="1514">
                  <c:v>125</c:v>
                </c:pt>
                <c:pt idx="1515">
                  <c:v>98</c:v>
                </c:pt>
                <c:pt idx="1516">
                  <c:v>119</c:v>
                </c:pt>
                <c:pt idx="1517">
                  <c:v>87</c:v>
                </c:pt>
                <c:pt idx="1518">
                  <c:v>91</c:v>
                </c:pt>
                <c:pt idx="1519">
                  <c:v>100</c:v>
                </c:pt>
                <c:pt idx="1520">
                  <c:v>118</c:v>
                </c:pt>
                <c:pt idx="1521">
                  <c:v>109</c:v>
                </c:pt>
                <c:pt idx="1522">
                  <c:v>99</c:v>
                </c:pt>
                <c:pt idx="1523">
                  <c:v>114</c:v>
                </c:pt>
                <c:pt idx="1524">
                  <c:v>89</c:v>
                </c:pt>
                <c:pt idx="1525">
                  <c:v>95</c:v>
                </c:pt>
                <c:pt idx="1526">
                  <c:v>98</c:v>
                </c:pt>
                <c:pt idx="1527">
                  <c:v>94</c:v>
                </c:pt>
                <c:pt idx="1528">
                  <c:v>85</c:v>
                </c:pt>
                <c:pt idx="1529">
                  <c:v>124</c:v>
                </c:pt>
                <c:pt idx="1530">
                  <c:v>131</c:v>
                </c:pt>
                <c:pt idx="1531">
                  <c:v>107</c:v>
                </c:pt>
                <c:pt idx="1532">
                  <c:v>99</c:v>
                </c:pt>
                <c:pt idx="1533">
                  <c:v>83</c:v>
                </c:pt>
                <c:pt idx="1534">
                  <c:v>131</c:v>
                </c:pt>
                <c:pt idx="1535">
                  <c:v>85</c:v>
                </c:pt>
                <c:pt idx="1536">
                  <c:v>126</c:v>
                </c:pt>
                <c:pt idx="1537">
                  <c:v>123</c:v>
                </c:pt>
                <c:pt idx="1538">
                  <c:v>105</c:v>
                </c:pt>
                <c:pt idx="1539">
                  <c:v>125</c:v>
                </c:pt>
                <c:pt idx="1540">
                  <c:v>77</c:v>
                </c:pt>
                <c:pt idx="1541">
                  <c:v>121</c:v>
                </c:pt>
                <c:pt idx="1542">
                  <c:v>124</c:v>
                </c:pt>
                <c:pt idx="1543">
                  <c:v>99</c:v>
                </c:pt>
                <c:pt idx="1544">
                  <c:v>112</c:v>
                </c:pt>
                <c:pt idx="1545">
                  <c:v>111</c:v>
                </c:pt>
                <c:pt idx="1546">
                  <c:v>107</c:v>
                </c:pt>
                <c:pt idx="1547">
                  <c:v>104</c:v>
                </c:pt>
                <c:pt idx="1548">
                  <c:v>113</c:v>
                </c:pt>
                <c:pt idx="1549">
                  <c:v>113</c:v>
                </c:pt>
                <c:pt idx="1550">
                  <c:v>95</c:v>
                </c:pt>
                <c:pt idx="1551">
                  <c:v>86</c:v>
                </c:pt>
                <c:pt idx="1552">
                  <c:v>126</c:v>
                </c:pt>
                <c:pt idx="1553">
                  <c:v>101</c:v>
                </c:pt>
                <c:pt idx="1554">
                  <c:v>102</c:v>
                </c:pt>
                <c:pt idx="1555">
                  <c:v>111</c:v>
                </c:pt>
                <c:pt idx="1556">
                  <c:v>95</c:v>
                </c:pt>
                <c:pt idx="1557">
                  <c:v>98</c:v>
                </c:pt>
                <c:pt idx="1558">
                  <c:v>100</c:v>
                </c:pt>
                <c:pt idx="1559">
                  <c:v>118</c:v>
                </c:pt>
                <c:pt idx="1560">
                  <c:v>125</c:v>
                </c:pt>
                <c:pt idx="1561">
                  <c:v>94</c:v>
                </c:pt>
                <c:pt idx="1562">
                  <c:v>79</c:v>
                </c:pt>
                <c:pt idx="1563">
                  <c:v>106</c:v>
                </c:pt>
                <c:pt idx="1564">
                  <c:v>63</c:v>
                </c:pt>
                <c:pt idx="1565">
                  <c:v>85</c:v>
                </c:pt>
                <c:pt idx="1566">
                  <c:v>108</c:v>
                </c:pt>
                <c:pt idx="1567">
                  <c:v>139</c:v>
                </c:pt>
                <c:pt idx="1568">
                  <c:v>127</c:v>
                </c:pt>
                <c:pt idx="1569">
                  <c:v>106</c:v>
                </c:pt>
                <c:pt idx="1570">
                  <c:v>95</c:v>
                </c:pt>
                <c:pt idx="1571">
                  <c:v>118</c:v>
                </c:pt>
                <c:pt idx="1572">
                  <c:v>108</c:v>
                </c:pt>
                <c:pt idx="1573">
                  <c:v>105</c:v>
                </c:pt>
                <c:pt idx="1574">
                  <c:v>131</c:v>
                </c:pt>
                <c:pt idx="1575">
                  <c:v>104</c:v>
                </c:pt>
                <c:pt idx="1576">
                  <c:v>133</c:v>
                </c:pt>
                <c:pt idx="1577">
                  <c:v>94</c:v>
                </c:pt>
                <c:pt idx="1578">
                  <c:v>109</c:v>
                </c:pt>
                <c:pt idx="1579">
                  <c:v>96</c:v>
                </c:pt>
                <c:pt idx="1580">
                  <c:v>105</c:v>
                </c:pt>
                <c:pt idx="1581">
                  <c:v>99</c:v>
                </c:pt>
                <c:pt idx="1582">
                  <c:v>112</c:v>
                </c:pt>
                <c:pt idx="1583">
                  <c:v>108</c:v>
                </c:pt>
                <c:pt idx="1584">
                  <c:v>126</c:v>
                </c:pt>
                <c:pt idx="1585">
                  <c:v>98</c:v>
                </c:pt>
                <c:pt idx="1586">
                  <c:v>104</c:v>
                </c:pt>
                <c:pt idx="1587">
                  <c:v>110</c:v>
                </c:pt>
                <c:pt idx="1588">
                  <c:v>130</c:v>
                </c:pt>
                <c:pt idx="1589">
                  <c:v>93</c:v>
                </c:pt>
                <c:pt idx="1590">
                  <c:v>96</c:v>
                </c:pt>
                <c:pt idx="1591">
                  <c:v>114</c:v>
                </c:pt>
                <c:pt idx="1592">
                  <c:v>106</c:v>
                </c:pt>
                <c:pt idx="1593">
                  <c:v>150</c:v>
                </c:pt>
                <c:pt idx="1594">
                  <c:v>100</c:v>
                </c:pt>
                <c:pt idx="1595">
                  <c:v>100</c:v>
                </c:pt>
                <c:pt idx="1596">
                  <c:v>100</c:v>
                </c:pt>
                <c:pt idx="1597">
                  <c:v>107</c:v>
                </c:pt>
                <c:pt idx="1598">
                  <c:v>102</c:v>
                </c:pt>
                <c:pt idx="1599">
                  <c:v>101</c:v>
                </c:pt>
                <c:pt idx="1600">
                  <c:v>86</c:v>
                </c:pt>
                <c:pt idx="1601">
                  <c:v>108</c:v>
                </c:pt>
                <c:pt idx="1602">
                  <c:v>123</c:v>
                </c:pt>
                <c:pt idx="1603">
                  <c:v>88</c:v>
                </c:pt>
                <c:pt idx="1604">
                  <c:v>109</c:v>
                </c:pt>
                <c:pt idx="1605">
                  <c:v>122</c:v>
                </c:pt>
                <c:pt idx="1606">
                  <c:v>251</c:v>
                </c:pt>
                <c:pt idx="1607">
                  <c:v>118</c:v>
                </c:pt>
                <c:pt idx="1608">
                  <c:v>131</c:v>
                </c:pt>
                <c:pt idx="1609">
                  <c:v>109</c:v>
                </c:pt>
                <c:pt idx="1610">
                  <c:v>88</c:v>
                </c:pt>
                <c:pt idx="1611">
                  <c:v>103</c:v>
                </c:pt>
                <c:pt idx="1612">
                  <c:v>87</c:v>
                </c:pt>
                <c:pt idx="1613">
                  <c:v>160</c:v>
                </c:pt>
                <c:pt idx="1614">
                  <c:v>121</c:v>
                </c:pt>
                <c:pt idx="1615">
                  <c:v>129</c:v>
                </c:pt>
                <c:pt idx="1616">
                  <c:v>115</c:v>
                </c:pt>
                <c:pt idx="1617">
                  <c:v>153</c:v>
                </c:pt>
                <c:pt idx="1618">
                  <c:v>128</c:v>
                </c:pt>
                <c:pt idx="1619">
                  <c:v>89</c:v>
                </c:pt>
                <c:pt idx="1620">
                  <c:v>122</c:v>
                </c:pt>
                <c:pt idx="1621">
                  <c:v>99</c:v>
                </c:pt>
                <c:pt idx="1622">
                  <c:v>99</c:v>
                </c:pt>
                <c:pt idx="1623">
                  <c:v>147</c:v>
                </c:pt>
                <c:pt idx="1624">
                  <c:v>112</c:v>
                </c:pt>
                <c:pt idx="1625">
                  <c:v>88</c:v>
                </c:pt>
                <c:pt idx="1626">
                  <c:v>94</c:v>
                </c:pt>
                <c:pt idx="1627">
                  <c:v>90</c:v>
                </c:pt>
                <c:pt idx="1628">
                  <c:v>167</c:v>
                </c:pt>
                <c:pt idx="1629">
                  <c:v>118</c:v>
                </c:pt>
                <c:pt idx="1630">
                  <c:v>83</c:v>
                </c:pt>
                <c:pt idx="1631">
                  <c:v>104</c:v>
                </c:pt>
                <c:pt idx="1632">
                  <c:v>102</c:v>
                </c:pt>
                <c:pt idx="1633">
                  <c:v>131</c:v>
                </c:pt>
                <c:pt idx="1634">
                  <c:v>101</c:v>
                </c:pt>
                <c:pt idx="1635">
                  <c:v>130</c:v>
                </c:pt>
                <c:pt idx="1636">
                  <c:v>120</c:v>
                </c:pt>
                <c:pt idx="1637">
                  <c:v>135</c:v>
                </c:pt>
                <c:pt idx="1638">
                  <c:v>110</c:v>
                </c:pt>
                <c:pt idx="1639">
                  <c:v>103</c:v>
                </c:pt>
                <c:pt idx="1640">
                  <c:v>110</c:v>
                </c:pt>
                <c:pt idx="1641">
                  <c:v>91</c:v>
                </c:pt>
                <c:pt idx="1642">
                  <c:v>105</c:v>
                </c:pt>
                <c:pt idx="1643">
                  <c:v>127</c:v>
                </c:pt>
                <c:pt idx="1644">
                  <c:v>82</c:v>
                </c:pt>
                <c:pt idx="1645">
                  <c:v>99</c:v>
                </c:pt>
                <c:pt idx="1646">
                  <c:v>90</c:v>
                </c:pt>
                <c:pt idx="1647">
                  <c:v>115</c:v>
                </c:pt>
                <c:pt idx="1648">
                  <c:v>96</c:v>
                </c:pt>
                <c:pt idx="1649">
                  <c:v>104</c:v>
                </c:pt>
                <c:pt idx="1650">
                  <c:v>117</c:v>
                </c:pt>
                <c:pt idx="1651">
                  <c:v>83</c:v>
                </c:pt>
                <c:pt idx="1652">
                  <c:v>99</c:v>
                </c:pt>
                <c:pt idx="1653">
                  <c:v>81</c:v>
                </c:pt>
                <c:pt idx="1654">
                  <c:v>135</c:v>
                </c:pt>
                <c:pt idx="1655">
                  <c:v>117</c:v>
                </c:pt>
                <c:pt idx="1656">
                  <c:v>139</c:v>
                </c:pt>
                <c:pt idx="1657">
                  <c:v>123</c:v>
                </c:pt>
                <c:pt idx="1658">
                  <c:v>117</c:v>
                </c:pt>
                <c:pt idx="1659">
                  <c:v>97</c:v>
                </c:pt>
                <c:pt idx="1660">
                  <c:v>103</c:v>
                </c:pt>
                <c:pt idx="1661">
                  <c:v>119</c:v>
                </c:pt>
                <c:pt idx="1662">
                  <c:v>94</c:v>
                </c:pt>
                <c:pt idx="1663">
                  <c:v>89</c:v>
                </c:pt>
                <c:pt idx="1664">
                  <c:v>98</c:v>
                </c:pt>
                <c:pt idx="1665">
                  <c:v>107</c:v>
                </c:pt>
                <c:pt idx="1666">
                  <c:v>108</c:v>
                </c:pt>
                <c:pt idx="1667">
                  <c:v>134</c:v>
                </c:pt>
                <c:pt idx="1668">
                  <c:v>110</c:v>
                </c:pt>
                <c:pt idx="1669">
                  <c:v>103</c:v>
                </c:pt>
                <c:pt idx="1670">
                  <c:v>100</c:v>
                </c:pt>
                <c:pt idx="1671">
                  <c:v>131</c:v>
                </c:pt>
                <c:pt idx="1672">
                  <c:v>133</c:v>
                </c:pt>
                <c:pt idx="1673">
                  <c:v>109</c:v>
                </c:pt>
                <c:pt idx="1674">
                  <c:v>114</c:v>
                </c:pt>
                <c:pt idx="1675">
                  <c:v>164</c:v>
                </c:pt>
                <c:pt idx="1676">
                  <c:v>92</c:v>
                </c:pt>
                <c:pt idx="1677">
                  <c:v>122</c:v>
                </c:pt>
                <c:pt idx="1678">
                  <c:v>110</c:v>
                </c:pt>
                <c:pt idx="1679">
                  <c:v>116</c:v>
                </c:pt>
                <c:pt idx="1680">
                  <c:v>106</c:v>
                </c:pt>
                <c:pt idx="1681">
                  <c:v>115</c:v>
                </c:pt>
                <c:pt idx="1682">
                  <c:v>148</c:v>
                </c:pt>
                <c:pt idx="1683">
                  <c:v>118</c:v>
                </c:pt>
                <c:pt idx="1684">
                  <c:v>101</c:v>
                </c:pt>
                <c:pt idx="1685">
                  <c:v>82</c:v>
                </c:pt>
                <c:pt idx="1686">
                  <c:v>110</c:v>
                </c:pt>
                <c:pt idx="1687">
                  <c:v>193</c:v>
                </c:pt>
                <c:pt idx="1688">
                  <c:v>130</c:v>
                </c:pt>
                <c:pt idx="1689">
                  <c:v>111</c:v>
                </c:pt>
                <c:pt idx="1690">
                  <c:v>110</c:v>
                </c:pt>
                <c:pt idx="1691">
                  <c:v>123</c:v>
                </c:pt>
                <c:pt idx="1692">
                  <c:v>109</c:v>
                </c:pt>
                <c:pt idx="1693">
                  <c:v>99</c:v>
                </c:pt>
                <c:pt idx="1694">
                  <c:v>106</c:v>
                </c:pt>
                <c:pt idx="1695">
                  <c:v>89</c:v>
                </c:pt>
                <c:pt idx="1696">
                  <c:v>98</c:v>
                </c:pt>
                <c:pt idx="1697">
                  <c:v>93</c:v>
                </c:pt>
                <c:pt idx="1698">
                  <c:v>112</c:v>
                </c:pt>
                <c:pt idx="1699">
                  <c:v>101</c:v>
                </c:pt>
                <c:pt idx="1700">
                  <c:v>104</c:v>
                </c:pt>
                <c:pt idx="1701">
                  <c:v>120</c:v>
                </c:pt>
                <c:pt idx="1702">
                  <c:v>91</c:v>
                </c:pt>
                <c:pt idx="1703">
                  <c:v>97</c:v>
                </c:pt>
                <c:pt idx="1704">
                  <c:v>133</c:v>
                </c:pt>
                <c:pt idx="1705">
                  <c:v>123</c:v>
                </c:pt>
                <c:pt idx="1706">
                  <c:v>114</c:v>
                </c:pt>
                <c:pt idx="1707">
                  <c:v>111</c:v>
                </c:pt>
                <c:pt idx="1708">
                  <c:v>117</c:v>
                </c:pt>
                <c:pt idx="1709">
                  <c:v>121</c:v>
                </c:pt>
                <c:pt idx="1710">
                  <c:v>139</c:v>
                </c:pt>
                <c:pt idx="1711">
                  <c:v>115</c:v>
                </c:pt>
                <c:pt idx="1712">
                  <c:v>175</c:v>
                </c:pt>
                <c:pt idx="1713">
                  <c:v>85</c:v>
                </c:pt>
                <c:pt idx="1714">
                  <c:v>90</c:v>
                </c:pt>
                <c:pt idx="1715">
                  <c:v>107</c:v>
                </c:pt>
                <c:pt idx="1716">
                  <c:v>100</c:v>
                </c:pt>
                <c:pt idx="1717">
                  <c:v>129</c:v>
                </c:pt>
                <c:pt idx="1718">
                  <c:v>109</c:v>
                </c:pt>
                <c:pt idx="1719">
                  <c:v>94</c:v>
                </c:pt>
                <c:pt idx="1720">
                  <c:v>133</c:v>
                </c:pt>
                <c:pt idx="1721">
                  <c:v>105</c:v>
                </c:pt>
                <c:pt idx="1722">
                  <c:v>100</c:v>
                </c:pt>
                <c:pt idx="1723">
                  <c:v>113</c:v>
                </c:pt>
                <c:pt idx="1724">
                  <c:v>118</c:v>
                </c:pt>
                <c:pt idx="1725">
                  <c:v>110</c:v>
                </c:pt>
                <c:pt idx="1726">
                  <c:v>110</c:v>
                </c:pt>
                <c:pt idx="1727">
                  <c:v>99</c:v>
                </c:pt>
                <c:pt idx="1728">
                  <c:v>101</c:v>
                </c:pt>
                <c:pt idx="1729">
                  <c:v>103</c:v>
                </c:pt>
                <c:pt idx="1730">
                  <c:v>95</c:v>
                </c:pt>
                <c:pt idx="1731">
                  <c:v>117</c:v>
                </c:pt>
                <c:pt idx="1732">
                  <c:v>129</c:v>
                </c:pt>
                <c:pt idx="1733">
                  <c:v>120</c:v>
                </c:pt>
                <c:pt idx="1734">
                  <c:v>125</c:v>
                </c:pt>
                <c:pt idx="1735">
                  <c:v>133</c:v>
                </c:pt>
                <c:pt idx="1736">
                  <c:v>116</c:v>
                </c:pt>
                <c:pt idx="1737">
                  <c:v>129</c:v>
                </c:pt>
                <c:pt idx="1738">
                  <c:v>93</c:v>
                </c:pt>
                <c:pt idx="1739">
                  <c:v>118</c:v>
                </c:pt>
                <c:pt idx="1740">
                  <c:v>129</c:v>
                </c:pt>
                <c:pt idx="1741">
                  <c:v>185</c:v>
                </c:pt>
                <c:pt idx="1742">
                  <c:v>146</c:v>
                </c:pt>
                <c:pt idx="1743">
                  <c:v>128</c:v>
                </c:pt>
                <c:pt idx="1744">
                  <c:v>93</c:v>
                </c:pt>
                <c:pt idx="1745">
                  <c:v>97</c:v>
                </c:pt>
                <c:pt idx="1746">
                  <c:v>82</c:v>
                </c:pt>
                <c:pt idx="1747">
                  <c:v>85</c:v>
                </c:pt>
                <c:pt idx="1748">
                  <c:v>88</c:v>
                </c:pt>
                <c:pt idx="1749">
                  <c:v>119</c:v>
                </c:pt>
                <c:pt idx="1750">
                  <c:v>122</c:v>
                </c:pt>
                <c:pt idx="1751">
                  <c:v>99</c:v>
                </c:pt>
                <c:pt idx="1752">
                  <c:v>97</c:v>
                </c:pt>
                <c:pt idx="1753">
                  <c:v>121</c:v>
                </c:pt>
                <c:pt idx="1754">
                  <c:v>95</c:v>
                </c:pt>
                <c:pt idx="1755">
                  <c:v>105</c:v>
                </c:pt>
                <c:pt idx="1756">
                  <c:v>108</c:v>
                </c:pt>
                <c:pt idx="1757">
                  <c:v>134</c:v>
                </c:pt>
                <c:pt idx="1758">
                  <c:v>115</c:v>
                </c:pt>
                <c:pt idx="1759">
                  <c:v>86</c:v>
                </c:pt>
                <c:pt idx="1760">
                  <c:v>101</c:v>
                </c:pt>
                <c:pt idx="1761">
                  <c:v>96</c:v>
                </c:pt>
                <c:pt idx="1762">
                  <c:v>101</c:v>
                </c:pt>
                <c:pt idx="1763">
                  <c:v>100</c:v>
                </c:pt>
                <c:pt idx="1764">
                  <c:v>117</c:v>
                </c:pt>
                <c:pt idx="1765">
                  <c:v>101</c:v>
                </c:pt>
                <c:pt idx="1766">
                  <c:v>98</c:v>
                </c:pt>
                <c:pt idx="1767">
                  <c:v>146</c:v>
                </c:pt>
                <c:pt idx="1768">
                  <c:v>102</c:v>
                </c:pt>
                <c:pt idx="1769">
                  <c:v>97</c:v>
                </c:pt>
                <c:pt idx="1770">
                  <c:v>142</c:v>
                </c:pt>
                <c:pt idx="1771">
                  <c:v>98</c:v>
                </c:pt>
                <c:pt idx="1772">
                  <c:v>219</c:v>
                </c:pt>
                <c:pt idx="1773">
                  <c:v>109</c:v>
                </c:pt>
                <c:pt idx="1774">
                  <c:v>97</c:v>
                </c:pt>
                <c:pt idx="1775">
                  <c:v>158</c:v>
                </c:pt>
                <c:pt idx="1776">
                  <c:v>85</c:v>
                </c:pt>
                <c:pt idx="1777">
                  <c:v>80</c:v>
                </c:pt>
                <c:pt idx="1778">
                  <c:v>86</c:v>
                </c:pt>
                <c:pt idx="1779">
                  <c:v>119</c:v>
                </c:pt>
                <c:pt idx="1780">
                  <c:v>98</c:v>
                </c:pt>
                <c:pt idx="1781">
                  <c:v>97</c:v>
                </c:pt>
                <c:pt idx="1782">
                  <c:v>124</c:v>
                </c:pt>
                <c:pt idx="1783">
                  <c:v>97</c:v>
                </c:pt>
                <c:pt idx="1784">
                  <c:v>105</c:v>
                </c:pt>
                <c:pt idx="1785">
                  <c:v>104</c:v>
                </c:pt>
                <c:pt idx="1786">
                  <c:v>101</c:v>
                </c:pt>
                <c:pt idx="1787">
                  <c:v>101</c:v>
                </c:pt>
                <c:pt idx="1788">
                  <c:v>114</c:v>
                </c:pt>
                <c:pt idx="1789">
                  <c:v>105</c:v>
                </c:pt>
                <c:pt idx="1790">
                  <c:v>90</c:v>
                </c:pt>
                <c:pt idx="1791">
                  <c:v>97</c:v>
                </c:pt>
                <c:pt idx="1792">
                  <c:v>144</c:v>
                </c:pt>
                <c:pt idx="1793">
                  <c:v>114</c:v>
                </c:pt>
                <c:pt idx="1794">
                  <c:v>124</c:v>
                </c:pt>
                <c:pt idx="1795">
                  <c:v>89</c:v>
                </c:pt>
                <c:pt idx="1796">
                  <c:v>160</c:v>
                </c:pt>
                <c:pt idx="1797">
                  <c:v>93</c:v>
                </c:pt>
                <c:pt idx="1798">
                  <c:v>88</c:v>
                </c:pt>
                <c:pt idx="1799">
                  <c:v>142</c:v>
                </c:pt>
                <c:pt idx="1800">
                  <c:v>92</c:v>
                </c:pt>
                <c:pt idx="1801">
                  <c:v>117</c:v>
                </c:pt>
                <c:pt idx="1802">
                  <c:v>111</c:v>
                </c:pt>
                <c:pt idx="1803">
                  <c:v>121</c:v>
                </c:pt>
                <c:pt idx="1804">
                  <c:v>107</c:v>
                </c:pt>
                <c:pt idx="1805">
                  <c:v>106</c:v>
                </c:pt>
                <c:pt idx="1806">
                  <c:v>136</c:v>
                </c:pt>
                <c:pt idx="1807">
                  <c:v>97</c:v>
                </c:pt>
                <c:pt idx="1808">
                  <c:v>97</c:v>
                </c:pt>
                <c:pt idx="1809">
                  <c:v>99</c:v>
                </c:pt>
                <c:pt idx="1810">
                  <c:v>103</c:v>
                </c:pt>
                <c:pt idx="1811">
                  <c:v>95</c:v>
                </c:pt>
                <c:pt idx="1812">
                  <c:v>93</c:v>
                </c:pt>
                <c:pt idx="1813">
                  <c:v>98</c:v>
                </c:pt>
                <c:pt idx="1814">
                  <c:v>90</c:v>
                </c:pt>
                <c:pt idx="1815">
                  <c:v>107</c:v>
                </c:pt>
                <c:pt idx="1816">
                  <c:v>90</c:v>
                </c:pt>
                <c:pt idx="1817">
                  <c:v>115</c:v>
                </c:pt>
                <c:pt idx="1818">
                  <c:v>93</c:v>
                </c:pt>
                <c:pt idx="1819">
                  <c:v>99</c:v>
                </c:pt>
                <c:pt idx="1820">
                  <c:v>107</c:v>
                </c:pt>
                <c:pt idx="1821">
                  <c:v>110</c:v>
                </c:pt>
                <c:pt idx="1822">
                  <c:v>101</c:v>
                </c:pt>
                <c:pt idx="1823">
                  <c:v>85</c:v>
                </c:pt>
                <c:pt idx="1824">
                  <c:v>132</c:v>
                </c:pt>
                <c:pt idx="1825">
                  <c:v>90</c:v>
                </c:pt>
                <c:pt idx="1826">
                  <c:v>145</c:v>
                </c:pt>
                <c:pt idx="1827">
                  <c:v>110</c:v>
                </c:pt>
                <c:pt idx="1828">
                  <c:v>122</c:v>
                </c:pt>
                <c:pt idx="1829">
                  <c:v>107</c:v>
                </c:pt>
                <c:pt idx="1830">
                  <c:v>127</c:v>
                </c:pt>
                <c:pt idx="1831">
                  <c:v>99</c:v>
                </c:pt>
                <c:pt idx="1832">
                  <c:v>140</c:v>
                </c:pt>
                <c:pt idx="1833">
                  <c:v>133</c:v>
                </c:pt>
                <c:pt idx="1834">
                  <c:v>271</c:v>
                </c:pt>
                <c:pt idx="1835">
                  <c:v>112</c:v>
                </c:pt>
                <c:pt idx="1836">
                  <c:v>99</c:v>
                </c:pt>
                <c:pt idx="1837">
                  <c:v>100</c:v>
                </c:pt>
                <c:pt idx="1838">
                  <c:v>92</c:v>
                </c:pt>
                <c:pt idx="1839">
                  <c:v>105</c:v>
                </c:pt>
                <c:pt idx="1840">
                  <c:v>110</c:v>
                </c:pt>
                <c:pt idx="1841">
                  <c:v>116</c:v>
                </c:pt>
                <c:pt idx="1842">
                  <c:v>88</c:v>
                </c:pt>
                <c:pt idx="1843">
                  <c:v>111</c:v>
                </c:pt>
                <c:pt idx="1844">
                  <c:v>95</c:v>
                </c:pt>
                <c:pt idx="1845">
                  <c:v>95</c:v>
                </c:pt>
                <c:pt idx="1846">
                  <c:v>127</c:v>
                </c:pt>
                <c:pt idx="1847">
                  <c:v>105</c:v>
                </c:pt>
                <c:pt idx="1848">
                  <c:v>104</c:v>
                </c:pt>
                <c:pt idx="1849">
                  <c:v>95</c:v>
                </c:pt>
                <c:pt idx="1850">
                  <c:v>121</c:v>
                </c:pt>
                <c:pt idx="1851">
                  <c:v>92</c:v>
                </c:pt>
                <c:pt idx="1852">
                  <c:v>107</c:v>
                </c:pt>
                <c:pt idx="1853">
                  <c:v>117</c:v>
                </c:pt>
                <c:pt idx="1854">
                  <c:v>107</c:v>
                </c:pt>
                <c:pt idx="1855">
                  <c:v>131</c:v>
                </c:pt>
                <c:pt idx="1856">
                  <c:v>122</c:v>
                </c:pt>
                <c:pt idx="1857">
                  <c:v>134</c:v>
                </c:pt>
                <c:pt idx="1858">
                  <c:v>117</c:v>
                </c:pt>
                <c:pt idx="1859">
                  <c:v>138</c:v>
                </c:pt>
                <c:pt idx="1860">
                  <c:v>119</c:v>
                </c:pt>
                <c:pt idx="1861">
                  <c:v>137</c:v>
                </c:pt>
                <c:pt idx="1862">
                  <c:v>119</c:v>
                </c:pt>
                <c:pt idx="1863">
                  <c:v>139</c:v>
                </c:pt>
                <c:pt idx="1864">
                  <c:v>114</c:v>
                </c:pt>
                <c:pt idx="1865">
                  <c:v>120</c:v>
                </c:pt>
                <c:pt idx="1866">
                  <c:v>98</c:v>
                </c:pt>
                <c:pt idx="1867">
                  <c:v>106</c:v>
                </c:pt>
                <c:pt idx="1868">
                  <c:v>98</c:v>
                </c:pt>
                <c:pt idx="1869">
                  <c:v>107</c:v>
                </c:pt>
                <c:pt idx="1870">
                  <c:v>88</c:v>
                </c:pt>
                <c:pt idx="1871">
                  <c:v>137</c:v>
                </c:pt>
                <c:pt idx="1872">
                  <c:v>100</c:v>
                </c:pt>
                <c:pt idx="1873">
                  <c:v>115</c:v>
                </c:pt>
                <c:pt idx="1874">
                  <c:v>101</c:v>
                </c:pt>
                <c:pt idx="1875">
                  <c:v>110</c:v>
                </c:pt>
                <c:pt idx="1876">
                  <c:v>94</c:v>
                </c:pt>
                <c:pt idx="1877">
                  <c:v>88</c:v>
                </c:pt>
                <c:pt idx="1878">
                  <c:v>127</c:v>
                </c:pt>
                <c:pt idx="1879">
                  <c:v>95</c:v>
                </c:pt>
                <c:pt idx="1880">
                  <c:v>87</c:v>
                </c:pt>
                <c:pt idx="1881">
                  <c:v>118</c:v>
                </c:pt>
                <c:pt idx="1882">
                  <c:v>107</c:v>
                </c:pt>
                <c:pt idx="1883">
                  <c:v>124</c:v>
                </c:pt>
                <c:pt idx="1884">
                  <c:v>89</c:v>
                </c:pt>
                <c:pt idx="1885">
                  <c:v>88</c:v>
                </c:pt>
                <c:pt idx="1886">
                  <c:v>118</c:v>
                </c:pt>
                <c:pt idx="1887">
                  <c:v>80</c:v>
                </c:pt>
                <c:pt idx="1888">
                  <c:v>120</c:v>
                </c:pt>
                <c:pt idx="1889">
                  <c:v>98</c:v>
                </c:pt>
                <c:pt idx="1890">
                  <c:v>119</c:v>
                </c:pt>
                <c:pt idx="1891">
                  <c:v>88</c:v>
                </c:pt>
                <c:pt idx="1892">
                  <c:v>201</c:v>
                </c:pt>
                <c:pt idx="1893">
                  <c:v>90</c:v>
                </c:pt>
                <c:pt idx="1894">
                  <c:v>127</c:v>
                </c:pt>
                <c:pt idx="1895">
                  <c:v>119</c:v>
                </c:pt>
                <c:pt idx="1896">
                  <c:v>85</c:v>
                </c:pt>
                <c:pt idx="1897">
                  <c:v>98</c:v>
                </c:pt>
                <c:pt idx="1898">
                  <c:v>101</c:v>
                </c:pt>
                <c:pt idx="1899">
                  <c:v>112</c:v>
                </c:pt>
                <c:pt idx="1900">
                  <c:v>97</c:v>
                </c:pt>
                <c:pt idx="1901">
                  <c:v>126</c:v>
                </c:pt>
                <c:pt idx="1902">
                  <c:v>106</c:v>
                </c:pt>
                <c:pt idx="1903">
                  <c:v>97</c:v>
                </c:pt>
                <c:pt idx="1904">
                  <c:v>100</c:v>
                </c:pt>
                <c:pt idx="1905">
                  <c:v>114</c:v>
                </c:pt>
                <c:pt idx="1906">
                  <c:v>101</c:v>
                </c:pt>
                <c:pt idx="1907">
                  <c:v>88</c:v>
                </c:pt>
                <c:pt idx="1908">
                  <c:v>93</c:v>
                </c:pt>
                <c:pt idx="1909">
                  <c:v>92</c:v>
                </c:pt>
                <c:pt idx="1910">
                  <c:v>98</c:v>
                </c:pt>
                <c:pt idx="1911">
                  <c:v>94</c:v>
                </c:pt>
                <c:pt idx="1912">
                  <c:v>102</c:v>
                </c:pt>
                <c:pt idx="1913">
                  <c:v>98</c:v>
                </c:pt>
                <c:pt idx="1914">
                  <c:v>111</c:v>
                </c:pt>
                <c:pt idx="1915">
                  <c:v>100</c:v>
                </c:pt>
                <c:pt idx="1916">
                  <c:v>141</c:v>
                </c:pt>
                <c:pt idx="1917">
                  <c:v>114</c:v>
                </c:pt>
                <c:pt idx="1918">
                  <c:v>96</c:v>
                </c:pt>
                <c:pt idx="1919">
                  <c:v>111</c:v>
                </c:pt>
                <c:pt idx="1920">
                  <c:v>127</c:v>
                </c:pt>
                <c:pt idx="1921">
                  <c:v>107</c:v>
                </c:pt>
                <c:pt idx="1922">
                  <c:v>97</c:v>
                </c:pt>
                <c:pt idx="1923">
                  <c:v>127</c:v>
                </c:pt>
                <c:pt idx="1924">
                  <c:v>110</c:v>
                </c:pt>
                <c:pt idx="1925">
                  <c:v>135</c:v>
                </c:pt>
                <c:pt idx="1926">
                  <c:v>84</c:v>
                </c:pt>
                <c:pt idx="1927">
                  <c:v>122</c:v>
                </c:pt>
                <c:pt idx="1928">
                  <c:v>114</c:v>
                </c:pt>
                <c:pt idx="1929">
                  <c:v>132</c:v>
                </c:pt>
                <c:pt idx="1930">
                  <c:v>170</c:v>
                </c:pt>
                <c:pt idx="1931">
                  <c:v>133</c:v>
                </c:pt>
                <c:pt idx="1932">
                  <c:v>112</c:v>
                </c:pt>
                <c:pt idx="1933">
                  <c:v>108</c:v>
                </c:pt>
                <c:pt idx="1934">
                  <c:v>115</c:v>
                </c:pt>
                <c:pt idx="1935">
                  <c:v>83</c:v>
                </c:pt>
                <c:pt idx="1936">
                  <c:v>105</c:v>
                </c:pt>
                <c:pt idx="1937">
                  <c:v>110</c:v>
                </c:pt>
                <c:pt idx="1938">
                  <c:v>96</c:v>
                </c:pt>
                <c:pt idx="1939">
                  <c:v>94</c:v>
                </c:pt>
                <c:pt idx="1940">
                  <c:v>142</c:v>
                </c:pt>
                <c:pt idx="1941">
                  <c:v>104</c:v>
                </c:pt>
                <c:pt idx="1942">
                  <c:v>136</c:v>
                </c:pt>
                <c:pt idx="1943">
                  <c:v>106</c:v>
                </c:pt>
                <c:pt idx="1944">
                  <c:v>106</c:v>
                </c:pt>
                <c:pt idx="1945">
                  <c:v>98</c:v>
                </c:pt>
                <c:pt idx="1946">
                  <c:v>100</c:v>
                </c:pt>
                <c:pt idx="1947">
                  <c:v>95</c:v>
                </c:pt>
                <c:pt idx="1948">
                  <c:v>107</c:v>
                </c:pt>
                <c:pt idx="1949">
                  <c:v>104</c:v>
                </c:pt>
                <c:pt idx="1950">
                  <c:v>104</c:v>
                </c:pt>
                <c:pt idx="1951">
                  <c:v>143</c:v>
                </c:pt>
                <c:pt idx="1952">
                  <c:v>77</c:v>
                </c:pt>
                <c:pt idx="1953">
                  <c:v>96</c:v>
                </c:pt>
                <c:pt idx="1954">
                  <c:v>145</c:v>
                </c:pt>
                <c:pt idx="1955">
                  <c:v>116</c:v>
                </c:pt>
                <c:pt idx="1956">
                  <c:v>100</c:v>
                </c:pt>
                <c:pt idx="1957">
                  <c:v>104</c:v>
                </c:pt>
                <c:pt idx="1958">
                  <c:v>92</c:v>
                </c:pt>
                <c:pt idx="1959">
                  <c:v>105</c:v>
                </c:pt>
                <c:pt idx="1960">
                  <c:v>120</c:v>
                </c:pt>
                <c:pt idx="1961">
                  <c:v>116</c:v>
                </c:pt>
                <c:pt idx="1962">
                  <c:v>119</c:v>
                </c:pt>
                <c:pt idx="1963">
                  <c:v>101</c:v>
                </c:pt>
                <c:pt idx="1964">
                  <c:v>117</c:v>
                </c:pt>
                <c:pt idx="1965">
                  <c:v>112</c:v>
                </c:pt>
                <c:pt idx="1966">
                  <c:v>136</c:v>
                </c:pt>
                <c:pt idx="1967">
                  <c:v>81</c:v>
                </c:pt>
                <c:pt idx="1968">
                  <c:v>87</c:v>
                </c:pt>
                <c:pt idx="1969">
                  <c:v>96</c:v>
                </c:pt>
                <c:pt idx="1970">
                  <c:v>106</c:v>
                </c:pt>
                <c:pt idx="1971">
                  <c:v>122</c:v>
                </c:pt>
                <c:pt idx="1972">
                  <c:v>123</c:v>
                </c:pt>
                <c:pt idx="1973">
                  <c:v>92</c:v>
                </c:pt>
                <c:pt idx="1974">
                  <c:v>110</c:v>
                </c:pt>
                <c:pt idx="1975">
                  <c:v>104</c:v>
                </c:pt>
                <c:pt idx="1976">
                  <c:v>98</c:v>
                </c:pt>
                <c:pt idx="1977">
                  <c:v>120</c:v>
                </c:pt>
                <c:pt idx="1978">
                  <c:v>112</c:v>
                </c:pt>
                <c:pt idx="1979">
                  <c:v>127</c:v>
                </c:pt>
                <c:pt idx="1980">
                  <c:v>102</c:v>
                </c:pt>
                <c:pt idx="1981">
                  <c:v>91</c:v>
                </c:pt>
                <c:pt idx="1982">
                  <c:v>114</c:v>
                </c:pt>
                <c:pt idx="1983">
                  <c:v>115</c:v>
                </c:pt>
                <c:pt idx="1984">
                  <c:v>115</c:v>
                </c:pt>
                <c:pt idx="1985">
                  <c:v>120</c:v>
                </c:pt>
                <c:pt idx="1986">
                  <c:v>135</c:v>
                </c:pt>
                <c:pt idx="1987">
                  <c:v>90</c:v>
                </c:pt>
                <c:pt idx="1988">
                  <c:v>100</c:v>
                </c:pt>
                <c:pt idx="1989">
                  <c:v>105</c:v>
                </c:pt>
                <c:pt idx="1990">
                  <c:v>138</c:v>
                </c:pt>
                <c:pt idx="1991">
                  <c:v>94</c:v>
                </c:pt>
                <c:pt idx="1992">
                  <c:v>101</c:v>
                </c:pt>
                <c:pt idx="1993">
                  <c:v>131</c:v>
                </c:pt>
                <c:pt idx="1994">
                  <c:v>91</c:v>
                </c:pt>
                <c:pt idx="1995">
                  <c:v>112</c:v>
                </c:pt>
                <c:pt idx="1996">
                  <c:v>95</c:v>
                </c:pt>
                <c:pt idx="1997">
                  <c:v>100</c:v>
                </c:pt>
                <c:pt idx="1998">
                  <c:v>105</c:v>
                </c:pt>
                <c:pt idx="1999">
                  <c:v>108</c:v>
                </c:pt>
                <c:pt idx="2000">
                  <c:v>101</c:v>
                </c:pt>
                <c:pt idx="2001">
                  <c:v>114</c:v>
                </c:pt>
                <c:pt idx="2002">
                  <c:v>109</c:v>
                </c:pt>
                <c:pt idx="2003">
                  <c:v>115</c:v>
                </c:pt>
                <c:pt idx="2004">
                  <c:v>117</c:v>
                </c:pt>
                <c:pt idx="2005">
                  <c:v>107</c:v>
                </c:pt>
                <c:pt idx="2006">
                  <c:v>134</c:v>
                </c:pt>
                <c:pt idx="2007">
                  <c:v>118</c:v>
                </c:pt>
                <c:pt idx="2008">
                  <c:v>121</c:v>
                </c:pt>
                <c:pt idx="2009">
                  <c:v>105</c:v>
                </c:pt>
                <c:pt idx="2010">
                  <c:v>110</c:v>
                </c:pt>
                <c:pt idx="2011">
                  <c:v>114</c:v>
                </c:pt>
                <c:pt idx="2012">
                  <c:v>85</c:v>
                </c:pt>
                <c:pt idx="2013">
                  <c:v>72</c:v>
                </c:pt>
                <c:pt idx="2014">
                  <c:v>128</c:v>
                </c:pt>
                <c:pt idx="2015">
                  <c:v>72</c:v>
                </c:pt>
                <c:pt idx="2016">
                  <c:v>89</c:v>
                </c:pt>
                <c:pt idx="2017">
                  <c:v>96</c:v>
                </c:pt>
                <c:pt idx="2018">
                  <c:v>77</c:v>
                </c:pt>
                <c:pt idx="2019">
                  <c:v>111</c:v>
                </c:pt>
                <c:pt idx="2020">
                  <c:v>93</c:v>
                </c:pt>
                <c:pt idx="2021">
                  <c:v>129</c:v>
                </c:pt>
                <c:pt idx="2022">
                  <c:v>128</c:v>
                </c:pt>
                <c:pt idx="2023">
                  <c:v>110</c:v>
                </c:pt>
                <c:pt idx="2024">
                  <c:v>137</c:v>
                </c:pt>
                <c:pt idx="2025">
                  <c:v>124</c:v>
                </c:pt>
                <c:pt idx="2026">
                  <c:v>93</c:v>
                </c:pt>
                <c:pt idx="2027">
                  <c:v>115</c:v>
                </c:pt>
                <c:pt idx="2028">
                  <c:v>105</c:v>
                </c:pt>
                <c:pt idx="2029">
                  <c:v>127</c:v>
                </c:pt>
                <c:pt idx="2030">
                  <c:v>82</c:v>
                </c:pt>
                <c:pt idx="2031">
                  <c:v>143</c:v>
                </c:pt>
                <c:pt idx="2032">
                  <c:v>103</c:v>
                </c:pt>
                <c:pt idx="2033">
                  <c:v>104</c:v>
                </c:pt>
                <c:pt idx="2034">
                  <c:v>98</c:v>
                </c:pt>
                <c:pt idx="2035">
                  <c:v>92</c:v>
                </c:pt>
                <c:pt idx="2036">
                  <c:v>123</c:v>
                </c:pt>
                <c:pt idx="2037">
                  <c:v>88</c:v>
                </c:pt>
                <c:pt idx="2038">
                  <c:v>128</c:v>
                </c:pt>
                <c:pt idx="2039">
                  <c:v>107</c:v>
                </c:pt>
                <c:pt idx="2040">
                  <c:v>91</c:v>
                </c:pt>
                <c:pt idx="2041">
                  <c:v>90</c:v>
                </c:pt>
                <c:pt idx="2042">
                  <c:v>115</c:v>
                </c:pt>
                <c:pt idx="2043">
                  <c:v>113</c:v>
                </c:pt>
                <c:pt idx="2044">
                  <c:v>113</c:v>
                </c:pt>
                <c:pt idx="2045">
                  <c:v>87</c:v>
                </c:pt>
                <c:pt idx="2046">
                  <c:v>101</c:v>
                </c:pt>
                <c:pt idx="2047">
                  <c:v>111</c:v>
                </c:pt>
                <c:pt idx="2048">
                  <c:v>108</c:v>
                </c:pt>
                <c:pt idx="2049">
                  <c:v>105</c:v>
                </c:pt>
                <c:pt idx="2050">
                  <c:v>109</c:v>
                </c:pt>
                <c:pt idx="2051">
                  <c:v>109</c:v>
                </c:pt>
                <c:pt idx="2052">
                  <c:v>99</c:v>
                </c:pt>
                <c:pt idx="2053">
                  <c:v>98</c:v>
                </c:pt>
                <c:pt idx="2054">
                  <c:v>104</c:v>
                </c:pt>
                <c:pt idx="2055">
                  <c:v>109</c:v>
                </c:pt>
                <c:pt idx="2056">
                  <c:v>75</c:v>
                </c:pt>
                <c:pt idx="2057">
                  <c:v>119</c:v>
                </c:pt>
                <c:pt idx="2058">
                  <c:v>90</c:v>
                </c:pt>
                <c:pt idx="2059">
                  <c:v>97</c:v>
                </c:pt>
                <c:pt idx="2060">
                  <c:v>89</c:v>
                </c:pt>
                <c:pt idx="2061">
                  <c:v>106</c:v>
                </c:pt>
                <c:pt idx="2062">
                  <c:v>104</c:v>
                </c:pt>
                <c:pt idx="2063">
                  <c:v>108</c:v>
                </c:pt>
                <c:pt idx="2064">
                  <c:v>112</c:v>
                </c:pt>
                <c:pt idx="2065">
                  <c:v>104</c:v>
                </c:pt>
                <c:pt idx="2066">
                  <c:v>113</c:v>
                </c:pt>
                <c:pt idx="2067">
                  <c:v>98</c:v>
                </c:pt>
                <c:pt idx="2068">
                  <c:v>114</c:v>
                </c:pt>
                <c:pt idx="2069">
                  <c:v>124</c:v>
                </c:pt>
                <c:pt idx="2070">
                  <c:v>148</c:v>
                </c:pt>
                <c:pt idx="2071">
                  <c:v>108</c:v>
                </c:pt>
                <c:pt idx="2072">
                  <c:v>95</c:v>
                </c:pt>
                <c:pt idx="2073">
                  <c:v>108</c:v>
                </c:pt>
                <c:pt idx="2074">
                  <c:v>68</c:v>
                </c:pt>
                <c:pt idx="2075">
                  <c:v>103</c:v>
                </c:pt>
                <c:pt idx="2076">
                  <c:v>99</c:v>
                </c:pt>
                <c:pt idx="2077">
                  <c:v>88</c:v>
                </c:pt>
                <c:pt idx="2078">
                  <c:v>128</c:v>
                </c:pt>
                <c:pt idx="2079">
                  <c:v>124</c:v>
                </c:pt>
                <c:pt idx="2080">
                  <c:v>84</c:v>
                </c:pt>
                <c:pt idx="2081">
                  <c:v>122</c:v>
                </c:pt>
                <c:pt idx="2082">
                  <c:v>101</c:v>
                </c:pt>
                <c:pt idx="2083">
                  <c:v>98</c:v>
                </c:pt>
                <c:pt idx="2084">
                  <c:v>225</c:v>
                </c:pt>
                <c:pt idx="2085">
                  <c:v>88</c:v>
                </c:pt>
                <c:pt idx="2086">
                  <c:v>88</c:v>
                </c:pt>
                <c:pt idx="2087">
                  <c:v>94</c:v>
                </c:pt>
                <c:pt idx="2088">
                  <c:v>117</c:v>
                </c:pt>
                <c:pt idx="2089">
                  <c:v>95</c:v>
                </c:pt>
                <c:pt idx="2090">
                  <c:v>99</c:v>
                </c:pt>
                <c:pt idx="2091">
                  <c:v>96</c:v>
                </c:pt>
                <c:pt idx="2092">
                  <c:v>98</c:v>
                </c:pt>
                <c:pt idx="2093">
                  <c:v>123</c:v>
                </c:pt>
                <c:pt idx="2094">
                  <c:v>101</c:v>
                </c:pt>
                <c:pt idx="2095">
                  <c:v>102</c:v>
                </c:pt>
                <c:pt idx="2096">
                  <c:v>94</c:v>
                </c:pt>
                <c:pt idx="2097">
                  <c:v>102</c:v>
                </c:pt>
                <c:pt idx="2098">
                  <c:v>108</c:v>
                </c:pt>
                <c:pt idx="2099">
                  <c:v>116</c:v>
                </c:pt>
                <c:pt idx="2100">
                  <c:v>93</c:v>
                </c:pt>
                <c:pt idx="2101">
                  <c:v>102</c:v>
                </c:pt>
                <c:pt idx="2102">
                  <c:v>103</c:v>
                </c:pt>
                <c:pt idx="2103">
                  <c:v>115</c:v>
                </c:pt>
                <c:pt idx="2104">
                  <c:v>96</c:v>
                </c:pt>
                <c:pt idx="2105">
                  <c:v>98</c:v>
                </c:pt>
                <c:pt idx="2106">
                  <c:v>101</c:v>
                </c:pt>
                <c:pt idx="2107">
                  <c:v>106</c:v>
                </c:pt>
                <c:pt idx="2108">
                  <c:v>101</c:v>
                </c:pt>
                <c:pt idx="2109">
                  <c:v>87</c:v>
                </c:pt>
                <c:pt idx="2110">
                  <c:v>111</c:v>
                </c:pt>
                <c:pt idx="2111">
                  <c:v>99</c:v>
                </c:pt>
                <c:pt idx="2112">
                  <c:v>88</c:v>
                </c:pt>
                <c:pt idx="2113">
                  <c:v>83</c:v>
                </c:pt>
                <c:pt idx="2114">
                  <c:v>91</c:v>
                </c:pt>
                <c:pt idx="2115">
                  <c:v>108</c:v>
                </c:pt>
                <c:pt idx="2116">
                  <c:v>148</c:v>
                </c:pt>
                <c:pt idx="2117">
                  <c:v>77</c:v>
                </c:pt>
                <c:pt idx="2118">
                  <c:v>110</c:v>
                </c:pt>
                <c:pt idx="2119">
                  <c:v>83</c:v>
                </c:pt>
                <c:pt idx="2120">
                  <c:v>107</c:v>
                </c:pt>
                <c:pt idx="2121">
                  <c:v>100</c:v>
                </c:pt>
                <c:pt idx="2122">
                  <c:v>87</c:v>
                </c:pt>
                <c:pt idx="2123">
                  <c:v>154</c:v>
                </c:pt>
                <c:pt idx="2124">
                  <c:v>99</c:v>
                </c:pt>
                <c:pt idx="2125">
                  <c:v>100</c:v>
                </c:pt>
                <c:pt idx="2126">
                  <c:v>116</c:v>
                </c:pt>
                <c:pt idx="2127">
                  <c:v>94</c:v>
                </c:pt>
                <c:pt idx="2128">
                  <c:v>111</c:v>
                </c:pt>
                <c:pt idx="2129">
                  <c:v>100</c:v>
                </c:pt>
                <c:pt idx="2130">
                  <c:v>125</c:v>
                </c:pt>
                <c:pt idx="2131">
                  <c:v>119</c:v>
                </c:pt>
                <c:pt idx="2132">
                  <c:v>135</c:v>
                </c:pt>
                <c:pt idx="2133">
                  <c:v>93</c:v>
                </c:pt>
                <c:pt idx="2134">
                  <c:v>114</c:v>
                </c:pt>
                <c:pt idx="2135">
                  <c:v>124</c:v>
                </c:pt>
                <c:pt idx="2136">
                  <c:v>134</c:v>
                </c:pt>
                <c:pt idx="2137">
                  <c:v>114</c:v>
                </c:pt>
                <c:pt idx="2138">
                  <c:v>124</c:v>
                </c:pt>
                <c:pt idx="2139">
                  <c:v>104</c:v>
                </c:pt>
                <c:pt idx="2140">
                  <c:v>118</c:v>
                </c:pt>
                <c:pt idx="2141">
                  <c:v>80</c:v>
                </c:pt>
                <c:pt idx="2142">
                  <c:v>107</c:v>
                </c:pt>
                <c:pt idx="2143">
                  <c:v>125</c:v>
                </c:pt>
                <c:pt idx="2144">
                  <c:v>115</c:v>
                </c:pt>
                <c:pt idx="2145">
                  <c:v>122</c:v>
                </c:pt>
                <c:pt idx="2146">
                  <c:v>103</c:v>
                </c:pt>
                <c:pt idx="2147">
                  <c:v>101</c:v>
                </c:pt>
                <c:pt idx="2148">
                  <c:v>107</c:v>
                </c:pt>
                <c:pt idx="2149">
                  <c:v>107</c:v>
                </c:pt>
                <c:pt idx="2150">
                  <c:v>100</c:v>
                </c:pt>
                <c:pt idx="2151">
                  <c:v>110</c:v>
                </c:pt>
                <c:pt idx="2152">
                  <c:v>125</c:v>
                </c:pt>
                <c:pt idx="2153">
                  <c:v>184</c:v>
                </c:pt>
                <c:pt idx="2154">
                  <c:v>236</c:v>
                </c:pt>
                <c:pt idx="2155">
                  <c:v>97</c:v>
                </c:pt>
                <c:pt idx="2156">
                  <c:v>113</c:v>
                </c:pt>
                <c:pt idx="2157">
                  <c:v>95</c:v>
                </c:pt>
                <c:pt idx="2158">
                  <c:v>103</c:v>
                </c:pt>
                <c:pt idx="2159">
                  <c:v>91</c:v>
                </c:pt>
                <c:pt idx="2160">
                  <c:v>116</c:v>
                </c:pt>
                <c:pt idx="2161">
                  <c:v>93</c:v>
                </c:pt>
                <c:pt idx="2162">
                  <c:v>113</c:v>
                </c:pt>
                <c:pt idx="2163">
                  <c:v>101</c:v>
                </c:pt>
                <c:pt idx="2164">
                  <c:v>95</c:v>
                </c:pt>
                <c:pt idx="2165">
                  <c:v>109</c:v>
                </c:pt>
                <c:pt idx="2166">
                  <c:v>85</c:v>
                </c:pt>
                <c:pt idx="2167">
                  <c:v>101</c:v>
                </c:pt>
                <c:pt idx="2168">
                  <c:v>125</c:v>
                </c:pt>
                <c:pt idx="2169">
                  <c:v>132</c:v>
                </c:pt>
                <c:pt idx="2170">
                  <c:v>131</c:v>
                </c:pt>
                <c:pt idx="2171">
                  <c:v>129</c:v>
                </c:pt>
                <c:pt idx="2172">
                  <c:v>100</c:v>
                </c:pt>
                <c:pt idx="2173">
                  <c:v>97</c:v>
                </c:pt>
                <c:pt idx="2174">
                  <c:v>92</c:v>
                </c:pt>
                <c:pt idx="2175">
                  <c:v>116</c:v>
                </c:pt>
                <c:pt idx="2176">
                  <c:v>90</c:v>
                </c:pt>
                <c:pt idx="2177">
                  <c:v>81</c:v>
                </c:pt>
                <c:pt idx="2178">
                  <c:v>97</c:v>
                </c:pt>
                <c:pt idx="2179">
                  <c:v>118</c:v>
                </c:pt>
                <c:pt idx="2180">
                  <c:v>100</c:v>
                </c:pt>
                <c:pt idx="2181">
                  <c:v>97</c:v>
                </c:pt>
                <c:pt idx="2182">
                  <c:v>114</c:v>
                </c:pt>
                <c:pt idx="2183">
                  <c:v>130</c:v>
                </c:pt>
                <c:pt idx="2184">
                  <c:v>82</c:v>
                </c:pt>
                <c:pt idx="2185">
                  <c:v>96</c:v>
                </c:pt>
                <c:pt idx="2186">
                  <c:v>105</c:v>
                </c:pt>
                <c:pt idx="2187">
                  <c:v>122</c:v>
                </c:pt>
                <c:pt idx="2188">
                  <c:v>88</c:v>
                </c:pt>
                <c:pt idx="2189">
                  <c:v>110</c:v>
                </c:pt>
                <c:pt idx="2190">
                  <c:v>103</c:v>
                </c:pt>
                <c:pt idx="2191">
                  <c:v>106</c:v>
                </c:pt>
                <c:pt idx="2192">
                  <c:v>98</c:v>
                </c:pt>
                <c:pt idx="2193">
                  <c:v>68</c:v>
                </c:pt>
                <c:pt idx="2194">
                  <c:v>94</c:v>
                </c:pt>
                <c:pt idx="2195">
                  <c:v>99</c:v>
                </c:pt>
                <c:pt idx="2196">
                  <c:v>107</c:v>
                </c:pt>
                <c:pt idx="2197">
                  <c:v>180</c:v>
                </c:pt>
                <c:pt idx="2198">
                  <c:v>89</c:v>
                </c:pt>
                <c:pt idx="2199">
                  <c:v>97</c:v>
                </c:pt>
                <c:pt idx="2200">
                  <c:v>113</c:v>
                </c:pt>
                <c:pt idx="2201">
                  <c:v>131</c:v>
                </c:pt>
                <c:pt idx="2202">
                  <c:v>103</c:v>
                </c:pt>
                <c:pt idx="2203">
                  <c:v>119</c:v>
                </c:pt>
                <c:pt idx="2204">
                  <c:v>98</c:v>
                </c:pt>
                <c:pt idx="2205">
                  <c:v>111</c:v>
                </c:pt>
                <c:pt idx="2206">
                  <c:v>94</c:v>
                </c:pt>
                <c:pt idx="2207">
                  <c:v>122</c:v>
                </c:pt>
                <c:pt idx="2208">
                  <c:v>81</c:v>
                </c:pt>
                <c:pt idx="2209">
                  <c:v>89</c:v>
                </c:pt>
                <c:pt idx="2210">
                  <c:v>106</c:v>
                </c:pt>
                <c:pt idx="2211">
                  <c:v>86</c:v>
                </c:pt>
                <c:pt idx="2212">
                  <c:v>103</c:v>
                </c:pt>
                <c:pt idx="2213">
                  <c:v>121</c:v>
                </c:pt>
                <c:pt idx="2214">
                  <c:v>109</c:v>
                </c:pt>
                <c:pt idx="2215">
                  <c:v>109</c:v>
                </c:pt>
                <c:pt idx="2216">
                  <c:v>123</c:v>
                </c:pt>
                <c:pt idx="2217">
                  <c:v>94</c:v>
                </c:pt>
                <c:pt idx="2218">
                  <c:v>94</c:v>
                </c:pt>
                <c:pt idx="2219">
                  <c:v>115</c:v>
                </c:pt>
                <c:pt idx="2220">
                  <c:v>107</c:v>
                </c:pt>
                <c:pt idx="2221">
                  <c:v>91</c:v>
                </c:pt>
                <c:pt idx="2222">
                  <c:v>125</c:v>
                </c:pt>
                <c:pt idx="2223">
                  <c:v>122</c:v>
                </c:pt>
                <c:pt idx="2224">
                  <c:v>102</c:v>
                </c:pt>
                <c:pt idx="2225">
                  <c:v>90</c:v>
                </c:pt>
                <c:pt idx="2226">
                  <c:v>98</c:v>
                </c:pt>
                <c:pt idx="2227">
                  <c:v>109</c:v>
                </c:pt>
                <c:pt idx="2228">
                  <c:v>90</c:v>
                </c:pt>
                <c:pt idx="2229">
                  <c:v>112</c:v>
                </c:pt>
                <c:pt idx="2230">
                  <c:v>94</c:v>
                </c:pt>
                <c:pt idx="2231">
                  <c:v>105</c:v>
                </c:pt>
                <c:pt idx="2232">
                  <c:v>104</c:v>
                </c:pt>
                <c:pt idx="2233">
                  <c:v>112</c:v>
                </c:pt>
                <c:pt idx="2234">
                  <c:v>108</c:v>
                </c:pt>
                <c:pt idx="2235">
                  <c:v>112</c:v>
                </c:pt>
                <c:pt idx="2236">
                  <c:v>127</c:v>
                </c:pt>
                <c:pt idx="2237">
                  <c:v>111</c:v>
                </c:pt>
                <c:pt idx="2238">
                  <c:v>126</c:v>
                </c:pt>
                <c:pt idx="2239">
                  <c:v>114</c:v>
                </c:pt>
                <c:pt idx="2240">
                  <c:v>99</c:v>
                </c:pt>
                <c:pt idx="2241">
                  <c:v>150</c:v>
                </c:pt>
                <c:pt idx="2242">
                  <c:v>112</c:v>
                </c:pt>
                <c:pt idx="2243">
                  <c:v>108</c:v>
                </c:pt>
                <c:pt idx="2244">
                  <c:v>116</c:v>
                </c:pt>
                <c:pt idx="2245">
                  <c:v>144</c:v>
                </c:pt>
                <c:pt idx="2246">
                  <c:v>93</c:v>
                </c:pt>
                <c:pt idx="2247">
                  <c:v>103</c:v>
                </c:pt>
                <c:pt idx="2248">
                  <c:v>121</c:v>
                </c:pt>
                <c:pt idx="2249">
                  <c:v>105</c:v>
                </c:pt>
                <c:pt idx="2250">
                  <c:v>119</c:v>
                </c:pt>
                <c:pt idx="2251">
                  <c:v>98</c:v>
                </c:pt>
                <c:pt idx="2252">
                  <c:v>80</c:v>
                </c:pt>
                <c:pt idx="2253">
                  <c:v>121</c:v>
                </c:pt>
                <c:pt idx="2254">
                  <c:v>94</c:v>
                </c:pt>
                <c:pt idx="2255">
                  <c:v>93</c:v>
                </c:pt>
                <c:pt idx="2256">
                  <c:v>116</c:v>
                </c:pt>
                <c:pt idx="2257">
                  <c:v>101</c:v>
                </c:pt>
                <c:pt idx="2258">
                  <c:v>154</c:v>
                </c:pt>
                <c:pt idx="2259">
                  <c:v>170</c:v>
                </c:pt>
                <c:pt idx="2260">
                  <c:v>99</c:v>
                </c:pt>
                <c:pt idx="2261">
                  <c:v>104</c:v>
                </c:pt>
                <c:pt idx="2262">
                  <c:v>126</c:v>
                </c:pt>
                <c:pt idx="2263">
                  <c:v>110</c:v>
                </c:pt>
                <c:pt idx="2264">
                  <c:v>101</c:v>
                </c:pt>
                <c:pt idx="2265">
                  <c:v>80</c:v>
                </c:pt>
                <c:pt idx="2266">
                  <c:v>87</c:v>
                </c:pt>
                <c:pt idx="2267">
                  <c:v>123</c:v>
                </c:pt>
                <c:pt idx="2268">
                  <c:v>109</c:v>
                </c:pt>
                <c:pt idx="2269">
                  <c:v>90</c:v>
                </c:pt>
                <c:pt idx="2270">
                  <c:v>96</c:v>
                </c:pt>
                <c:pt idx="2271">
                  <c:v>125</c:v>
                </c:pt>
                <c:pt idx="2272">
                  <c:v>82</c:v>
                </c:pt>
                <c:pt idx="2273">
                  <c:v>86</c:v>
                </c:pt>
                <c:pt idx="2274">
                  <c:v>108</c:v>
                </c:pt>
                <c:pt idx="2275">
                  <c:v>98</c:v>
                </c:pt>
                <c:pt idx="2276">
                  <c:v>129</c:v>
                </c:pt>
                <c:pt idx="2277">
                  <c:v>112</c:v>
                </c:pt>
                <c:pt idx="2278">
                  <c:v>108</c:v>
                </c:pt>
                <c:pt idx="2279">
                  <c:v>121</c:v>
                </c:pt>
                <c:pt idx="2280">
                  <c:v>89</c:v>
                </c:pt>
                <c:pt idx="2281">
                  <c:v>89</c:v>
                </c:pt>
                <c:pt idx="2282">
                  <c:v>73</c:v>
                </c:pt>
                <c:pt idx="2283">
                  <c:v>132</c:v>
                </c:pt>
                <c:pt idx="2284">
                  <c:v>96</c:v>
                </c:pt>
                <c:pt idx="2285">
                  <c:v>98</c:v>
                </c:pt>
                <c:pt idx="2286">
                  <c:v>107</c:v>
                </c:pt>
                <c:pt idx="2287">
                  <c:v>134</c:v>
                </c:pt>
                <c:pt idx="2288">
                  <c:v>122</c:v>
                </c:pt>
                <c:pt idx="2289">
                  <c:v>97</c:v>
                </c:pt>
                <c:pt idx="2290">
                  <c:v>110</c:v>
                </c:pt>
                <c:pt idx="2291">
                  <c:v>102</c:v>
                </c:pt>
                <c:pt idx="2292">
                  <c:v>98</c:v>
                </c:pt>
                <c:pt idx="2293">
                  <c:v>160</c:v>
                </c:pt>
                <c:pt idx="2294">
                  <c:v>83</c:v>
                </c:pt>
                <c:pt idx="2295">
                  <c:v>102</c:v>
                </c:pt>
                <c:pt idx="2296">
                  <c:v>122</c:v>
                </c:pt>
                <c:pt idx="2297">
                  <c:v>110</c:v>
                </c:pt>
                <c:pt idx="2298">
                  <c:v>126</c:v>
                </c:pt>
                <c:pt idx="2299">
                  <c:v>136</c:v>
                </c:pt>
                <c:pt idx="2300">
                  <c:v>120</c:v>
                </c:pt>
                <c:pt idx="2301">
                  <c:v>108</c:v>
                </c:pt>
                <c:pt idx="2302">
                  <c:v>126</c:v>
                </c:pt>
                <c:pt idx="2303">
                  <c:v>128</c:v>
                </c:pt>
                <c:pt idx="2304">
                  <c:v>113</c:v>
                </c:pt>
                <c:pt idx="2305">
                  <c:v>89</c:v>
                </c:pt>
                <c:pt idx="2306">
                  <c:v>129</c:v>
                </c:pt>
                <c:pt idx="2307">
                  <c:v>94</c:v>
                </c:pt>
                <c:pt idx="2308">
                  <c:v>106</c:v>
                </c:pt>
                <c:pt idx="2309">
                  <c:v>100</c:v>
                </c:pt>
                <c:pt idx="2310">
                  <c:v>89</c:v>
                </c:pt>
                <c:pt idx="2311">
                  <c:v>94</c:v>
                </c:pt>
                <c:pt idx="2312">
                  <c:v>83</c:v>
                </c:pt>
                <c:pt idx="2313">
                  <c:v>111</c:v>
                </c:pt>
                <c:pt idx="2314">
                  <c:v>80</c:v>
                </c:pt>
                <c:pt idx="2315">
                  <c:v>112</c:v>
                </c:pt>
                <c:pt idx="2316">
                  <c:v>94</c:v>
                </c:pt>
                <c:pt idx="2317">
                  <c:v>130</c:v>
                </c:pt>
                <c:pt idx="2318">
                  <c:v>91</c:v>
                </c:pt>
                <c:pt idx="2319">
                  <c:v>91</c:v>
                </c:pt>
                <c:pt idx="2320">
                  <c:v>110</c:v>
                </c:pt>
                <c:pt idx="2321">
                  <c:v>121</c:v>
                </c:pt>
                <c:pt idx="2322">
                  <c:v>114</c:v>
                </c:pt>
                <c:pt idx="2323">
                  <c:v>96</c:v>
                </c:pt>
                <c:pt idx="2324">
                  <c:v>94</c:v>
                </c:pt>
                <c:pt idx="2325">
                  <c:v>109</c:v>
                </c:pt>
                <c:pt idx="2326">
                  <c:v>107</c:v>
                </c:pt>
                <c:pt idx="2327">
                  <c:v>96</c:v>
                </c:pt>
                <c:pt idx="2328">
                  <c:v>88</c:v>
                </c:pt>
                <c:pt idx="2329">
                  <c:v>110</c:v>
                </c:pt>
                <c:pt idx="2330">
                  <c:v>113</c:v>
                </c:pt>
                <c:pt idx="2331">
                  <c:v>101</c:v>
                </c:pt>
                <c:pt idx="2332">
                  <c:v>105</c:v>
                </c:pt>
                <c:pt idx="2333">
                  <c:v>125</c:v>
                </c:pt>
                <c:pt idx="2334">
                  <c:v>100</c:v>
                </c:pt>
                <c:pt idx="2335">
                  <c:v>112</c:v>
                </c:pt>
                <c:pt idx="2336">
                  <c:v>112</c:v>
                </c:pt>
                <c:pt idx="2337">
                  <c:v>95</c:v>
                </c:pt>
                <c:pt idx="2338">
                  <c:v>110</c:v>
                </c:pt>
                <c:pt idx="2339">
                  <c:v>118</c:v>
                </c:pt>
                <c:pt idx="2340">
                  <c:v>97</c:v>
                </c:pt>
                <c:pt idx="2341">
                  <c:v>120</c:v>
                </c:pt>
                <c:pt idx="2342">
                  <c:v>135</c:v>
                </c:pt>
                <c:pt idx="2343">
                  <c:v>101</c:v>
                </c:pt>
                <c:pt idx="2344">
                  <c:v>92</c:v>
                </c:pt>
                <c:pt idx="2345">
                  <c:v>92</c:v>
                </c:pt>
                <c:pt idx="2346">
                  <c:v>161</c:v>
                </c:pt>
                <c:pt idx="2347">
                  <c:v>92</c:v>
                </c:pt>
                <c:pt idx="2348">
                  <c:v>122</c:v>
                </c:pt>
                <c:pt idx="2349">
                  <c:v>91</c:v>
                </c:pt>
                <c:pt idx="2350">
                  <c:v>93</c:v>
                </c:pt>
                <c:pt idx="2351">
                  <c:v>94</c:v>
                </c:pt>
                <c:pt idx="2352">
                  <c:v>95</c:v>
                </c:pt>
                <c:pt idx="2353">
                  <c:v>105</c:v>
                </c:pt>
                <c:pt idx="2354">
                  <c:v>103</c:v>
                </c:pt>
                <c:pt idx="2355">
                  <c:v>102</c:v>
                </c:pt>
                <c:pt idx="2356">
                  <c:v>116</c:v>
                </c:pt>
                <c:pt idx="2357">
                  <c:v>110</c:v>
                </c:pt>
                <c:pt idx="2358">
                  <c:v>120</c:v>
                </c:pt>
                <c:pt idx="2359">
                  <c:v>122</c:v>
                </c:pt>
                <c:pt idx="2360">
                  <c:v>118</c:v>
                </c:pt>
                <c:pt idx="2361">
                  <c:v>107</c:v>
                </c:pt>
                <c:pt idx="2362">
                  <c:v>102</c:v>
                </c:pt>
                <c:pt idx="2363">
                  <c:v>154</c:v>
                </c:pt>
                <c:pt idx="2364">
                  <c:v>114</c:v>
                </c:pt>
                <c:pt idx="2365">
                  <c:v>109</c:v>
                </c:pt>
                <c:pt idx="2366">
                  <c:v>94</c:v>
                </c:pt>
                <c:pt idx="2367">
                  <c:v>100</c:v>
                </c:pt>
                <c:pt idx="2368">
                  <c:v>101</c:v>
                </c:pt>
                <c:pt idx="2369">
                  <c:v>98</c:v>
                </c:pt>
                <c:pt idx="2370">
                  <c:v>102</c:v>
                </c:pt>
                <c:pt idx="2371">
                  <c:v>94</c:v>
                </c:pt>
                <c:pt idx="2372">
                  <c:v>92</c:v>
                </c:pt>
                <c:pt idx="2373">
                  <c:v>113</c:v>
                </c:pt>
                <c:pt idx="2374">
                  <c:v>115</c:v>
                </c:pt>
                <c:pt idx="2375">
                  <c:v>95</c:v>
                </c:pt>
                <c:pt idx="2376">
                  <c:v>87</c:v>
                </c:pt>
                <c:pt idx="2377">
                  <c:v>88</c:v>
                </c:pt>
                <c:pt idx="2378">
                  <c:v>97</c:v>
                </c:pt>
                <c:pt idx="2379">
                  <c:v>94</c:v>
                </c:pt>
                <c:pt idx="2380">
                  <c:v>112</c:v>
                </c:pt>
                <c:pt idx="2381">
                  <c:v>98</c:v>
                </c:pt>
                <c:pt idx="2382">
                  <c:v>104</c:v>
                </c:pt>
                <c:pt idx="2383">
                  <c:v>120</c:v>
                </c:pt>
                <c:pt idx="2384">
                  <c:v>99</c:v>
                </c:pt>
                <c:pt idx="2385">
                  <c:v>109</c:v>
                </c:pt>
                <c:pt idx="2386">
                  <c:v>105</c:v>
                </c:pt>
                <c:pt idx="2387">
                  <c:v>106</c:v>
                </c:pt>
                <c:pt idx="2388">
                  <c:v>123</c:v>
                </c:pt>
                <c:pt idx="2389">
                  <c:v>86</c:v>
                </c:pt>
                <c:pt idx="2390">
                  <c:v>120</c:v>
                </c:pt>
                <c:pt idx="2391">
                  <c:v>227</c:v>
                </c:pt>
                <c:pt idx="2392">
                  <c:v>119</c:v>
                </c:pt>
                <c:pt idx="2393">
                  <c:v>115</c:v>
                </c:pt>
                <c:pt idx="2394">
                  <c:v>114</c:v>
                </c:pt>
                <c:pt idx="2395">
                  <c:v>90</c:v>
                </c:pt>
                <c:pt idx="2396">
                  <c:v>94</c:v>
                </c:pt>
                <c:pt idx="2397">
                  <c:v>106</c:v>
                </c:pt>
                <c:pt idx="2398">
                  <c:v>98</c:v>
                </c:pt>
                <c:pt idx="2399">
                  <c:v>126</c:v>
                </c:pt>
                <c:pt idx="2400">
                  <c:v>100</c:v>
                </c:pt>
                <c:pt idx="2401">
                  <c:v>89</c:v>
                </c:pt>
                <c:pt idx="2402">
                  <c:v>111</c:v>
                </c:pt>
                <c:pt idx="2403">
                  <c:v>100</c:v>
                </c:pt>
                <c:pt idx="2404">
                  <c:v>115</c:v>
                </c:pt>
                <c:pt idx="2405">
                  <c:v>106</c:v>
                </c:pt>
                <c:pt idx="2406">
                  <c:v>124</c:v>
                </c:pt>
                <c:pt idx="2407">
                  <c:v>107</c:v>
                </c:pt>
                <c:pt idx="2408">
                  <c:v>99</c:v>
                </c:pt>
                <c:pt idx="2409">
                  <c:v>90</c:v>
                </c:pt>
                <c:pt idx="2410">
                  <c:v>101</c:v>
                </c:pt>
                <c:pt idx="2411">
                  <c:v>119</c:v>
                </c:pt>
                <c:pt idx="2412">
                  <c:v>103</c:v>
                </c:pt>
                <c:pt idx="2413">
                  <c:v>134</c:v>
                </c:pt>
                <c:pt idx="2414">
                  <c:v>155</c:v>
                </c:pt>
                <c:pt idx="2415">
                  <c:v>94</c:v>
                </c:pt>
                <c:pt idx="2416">
                  <c:v>95</c:v>
                </c:pt>
                <c:pt idx="2417">
                  <c:v>89</c:v>
                </c:pt>
                <c:pt idx="2418">
                  <c:v>97</c:v>
                </c:pt>
                <c:pt idx="2419">
                  <c:v>90</c:v>
                </c:pt>
                <c:pt idx="2420">
                  <c:v>92</c:v>
                </c:pt>
                <c:pt idx="2421">
                  <c:v>100</c:v>
                </c:pt>
                <c:pt idx="2422">
                  <c:v>117</c:v>
                </c:pt>
                <c:pt idx="2423">
                  <c:v>84</c:v>
                </c:pt>
                <c:pt idx="2424">
                  <c:v>140</c:v>
                </c:pt>
                <c:pt idx="2425">
                  <c:v>108</c:v>
                </c:pt>
                <c:pt idx="2426">
                  <c:v>109</c:v>
                </c:pt>
                <c:pt idx="2427">
                  <c:v>131</c:v>
                </c:pt>
                <c:pt idx="2428">
                  <c:v>114</c:v>
                </c:pt>
                <c:pt idx="2429">
                  <c:v>97</c:v>
                </c:pt>
                <c:pt idx="2430">
                  <c:v>122</c:v>
                </c:pt>
                <c:pt idx="2431">
                  <c:v>87</c:v>
                </c:pt>
                <c:pt idx="2432">
                  <c:v>85</c:v>
                </c:pt>
                <c:pt idx="2433">
                  <c:v>101</c:v>
                </c:pt>
                <c:pt idx="2434">
                  <c:v>121</c:v>
                </c:pt>
                <c:pt idx="2435">
                  <c:v>107</c:v>
                </c:pt>
                <c:pt idx="2436">
                  <c:v>111</c:v>
                </c:pt>
                <c:pt idx="2437">
                  <c:v>97</c:v>
                </c:pt>
                <c:pt idx="2438">
                  <c:v>97</c:v>
                </c:pt>
                <c:pt idx="2439">
                  <c:v>125</c:v>
                </c:pt>
                <c:pt idx="2440">
                  <c:v>124</c:v>
                </c:pt>
                <c:pt idx="2441">
                  <c:v>76</c:v>
                </c:pt>
                <c:pt idx="2442">
                  <c:v>107</c:v>
                </c:pt>
                <c:pt idx="2443">
                  <c:v>91</c:v>
                </c:pt>
                <c:pt idx="2444">
                  <c:v>96</c:v>
                </c:pt>
                <c:pt idx="2445">
                  <c:v>142</c:v>
                </c:pt>
                <c:pt idx="2446">
                  <c:v>103</c:v>
                </c:pt>
                <c:pt idx="2447">
                  <c:v>117</c:v>
                </c:pt>
                <c:pt idx="2448">
                  <c:v>116</c:v>
                </c:pt>
                <c:pt idx="2449">
                  <c:v>118</c:v>
                </c:pt>
                <c:pt idx="2450">
                  <c:v>108</c:v>
                </c:pt>
                <c:pt idx="2451">
                  <c:v>94</c:v>
                </c:pt>
                <c:pt idx="2452">
                  <c:v>97</c:v>
                </c:pt>
                <c:pt idx="2453">
                  <c:v>97</c:v>
                </c:pt>
                <c:pt idx="2454">
                  <c:v>91</c:v>
                </c:pt>
                <c:pt idx="2455">
                  <c:v>107</c:v>
                </c:pt>
                <c:pt idx="2456">
                  <c:v>95</c:v>
                </c:pt>
                <c:pt idx="2457">
                  <c:v>102</c:v>
                </c:pt>
                <c:pt idx="2458">
                  <c:v>88</c:v>
                </c:pt>
                <c:pt idx="2459">
                  <c:v>106</c:v>
                </c:pt>
                <c:pt idx="2460">
                  <c:v>92</c:v>
                </c:pt>
                <c:pt idx="2461">
                  <c:v>105</c:v>
                </c:pt>
                <c:pt idx="2462">
                  <c:v>107</c:v>
                </c:pt>
                <c:pt idx="2463">
                  <c:v>120</c:v>
                </c:pt>
                <c:pt idx="2464">
                  <c:v>103</c:v>
                </c:pt>
                <c:pt idx="2465">
                  <c:v>92</c:v>
                </c:pt>
                <c:pt idx="2466">
                  <c:v>147</c:v>
                </c:pt>
                <c:pt idx="2467">
                  <c:v>98</c:v>
                </c:pt>
                <c:pt idx="2468">
                  <c:v>103</c:v>
                </c:pt>
                <c:pt idx="2469">
                  <c:v>111</c:v>
                </c:pt>
                <c:pt idx="2470">
                  <c:v>98</c:v>
                </c:pt>
                <c:pt idx="2471">
                  <c:v>111</c:v>
                </c:pt>
                <c:pt idx="2472">
                  <c:v>111</c:v>
                </c:pt>
                <c:pt idx="2473">
                  <c:v>145</c:v>
                </c:pt>
                <c:pt idx="2474">
                  <c:v>84</c:v>
                </c:pt>
                <c:pt idx="2475">
                  <c:v>115</c:v>
                </c:pt>
                <c:pt idx="2476">
                  <c:v>105</c:v>
                </c:pt>
                <c:pt idx="2477">
                  <c:v>98</c:v>
                </c:pt>
                <c:pt idx="2478">
                  <c:v>110</c:v>
                </c:pt>
                <c:pt idx="2479">
                  <c:v>103</c:v>
                </c:pt>
                <c:pt idx="2480">
                  <c:v>90</c:v>
                </c:pt>
                <c:pt idx="2481">
                  <c:v>105</c:v>
                </c:pt>
                <c:pt idx="2482">
                  <c:v>93</c:v>
                </c:pt>
                <c:pt idx="2483">
                  <c:v>101</c:v>
                </c:pt>
                <c:pt idx="2484">
                  <c:v>115</c:v>
                </c:pt>
                <c:pt idx="2485">
                  <c:v>120</c:v>
                </c:pt>
                <c:pt idx="2486">
                  <c:v>111</c:v>
                </c:pt>
                <c:pt idx="2487">
                  <c:v>131</c:v>
                </c:pt>
                <c:pt idx="2488">
                  <c:v>139</c:v>
                </c:pt>
                <c:pt idx="2489">
                  <c:v>120</c:v>
                </c:pt>
                <c:pt idx="2490">
                  <c:v>119</c:v>
                </c:pt>
                <c:pt idx="2491">
                  <c:v>125</c:v>
                </c:pt>
                <c:pt idx="2492">
                  <c:v>108</c:v>
                </c:pt>
                <c:pt idx="2493">
                  <c:v>145</c:v>
                </c:pt>
                <c:pt idx="2494">
                  <c:v>98</c:v>
                </c:pt>
                <c:pt idx="2495">
                  <c:v>101</c:v>
                </c:pt>
                <c:pt idx="2496">
                  <c:v>92</c:v>
                </c:pt>
                <c:pt idx="2497">
                  <c:v>109</c:v>
                </c:pt>
                <c:pt idx="2498">
                  <c:v>123</c:v>
                </c:pt>
                <c:pt idx="2499">
                  <c:v>99</c:v>
                </c:pt>
                <c:pt idx="2500">
                  <c:v>119</c:v>
                </c:pt>
                <c:pt idx="2501">
                  <c:v>107</c:v>
                </c:pt>
                <c:pt idx="2502">
                  <c:v>81</c:v>
                </c:pt>
                <c:pt idx="2503">
                  <c:v>105</c:v>
                </c:pt>
                <c:pt idx="2504">
                  <c:v>82</c:v>
                </c:pt>
                <c:pt idx="2505">
                  <c:v>109</c:v>
                </c:pt>
                <c:pt idx="2506">
                  <c:v>95</c:v>
                </c:pt>
                <c:pt idx="2507">
                  <c:v>100</c:v>
                </c:pt>
                <c:pt idx="2508">
                  <c:v>91</c:v>
                </c:pt>
                <c:pt idx="2509">
                  <c:v>90</c:v>
                </c:pt>
                <c:pt idx="2510">
                  <c:v>108</c:v>
                </c:pt>
                <c:pt idx="2511">
                  <c:v>103</c:v>
                </c:pt>
                <c:pt idx="2512">
                  <c:v>96</c:v>
                </c:pt>
                <c:pt idx="2513">
                  <c:v>117</c:v>
                </c:pt>
                <c:pt idx="2514">
                  <c:v>93</c:v>
                </c:pt>
                <c:pt idx="2515">
                  <c:v>115</c:v>
                </c:pt>
                <c:pt idx="2516">
                  <c:v>85</c:v>
                </c:pt>
                <c:pt idx="2517">
                  <c:v>88</c:v>
                </c:pt>
                <c:pt idx="2518">
                  <c:v>112</c:v>
                </c:pt>
                <c:pt idx="2519">
                  <c:v>86</c:v>
                </c:pt>
                <c:pt idx="2520">
                  <c:v>86</c:v>
                </c:pt>
                <c:pt idx="2521">
                  <c:v>137</c:v>
                </c:pt>
                <c:pt idx="2522">
                  <c:v>90</c:v>
                </c:pt>
                <c:pt idx="2523">
                  <c:v>107</c:v>
                </c:pt>
                <c:pt idx="2524">
                  <c:v>98</c:v>
                </c:pt>
                <c:pt idx="2525">
                  <c:v>84</c:v>
                </c:pt>
                <c:pt idx="2526">
                  <c:v>139</c:v>
                </c:pt>
                <c:pt idx="2527">
                  <c:v>127</c:v>
                </c:pt>
                <c:pt idx="2528">
                  <c:v>150</c:v>
                </c:pt>
                <c:pt idx="2529">
                  <c:v>132</c:v>
                </c:pt>
                <c:pt idx="2530">
                  <c:v>115</c:v>
                </c:pt>
                <c:pt idx="2531">
                  <c:v>186</c:v>
                </c:pt>
                <c:pt idx="2532">
                  <c:v>90</c:v>
                </c:pt>
                <c:pt idx="2533">
                  <c:v>134</c:v>
                </c:pt>
                <c:pt idx="2534">
                  <c:v>101</c:v>
                </c:pt>
                <c:pt idx="2535">
                  <c:v>97</c:v>
                </c:pt>
                <c:pt idx="2536">
                  <c:v>107</c:v>
                </c:pt>
                <c:pt idx="2537">
                  <c:v>99</c:v>
                </c:pt>
                <c:pt idx="2538">
                  <c:v>124</c:v>
                </c:pt>
                <c:pt idx="2539">
                  <c:v>110</c:v>
                </c:pt>
                <c:pt idx="2540">
                  <c:v>178</c:v>
                </c:pt>
                <c:pt idx="2541">
                  <c:v>125</c:v>
                </c:pt>
                <c:pt idx="2542">
                  <c:v>121</c:v>
                </c:pt>
                <c:pt idx="2543">
                  <c:v>100</c:v>
                </c:pt>
                <c:pt idx="2544">
                  <c:v>115</c:v>
                </c:pt>
                <c:pt idx="2545">
                  <c:v>108</c:v>
                </c:pt>
                <c:pt idx="2546">
                  <c:v>117</c:v>
                </c:pt>
                <c:pt idx="2547">
                  <c:v>220</c:v>
                </c:pt>
                <c:pt idx="2548">
                  <c:v>112</c:v>
                </c:pt>
                <c:pt idx="2549">
                  <c:v>99</c:v>
                </c:pt>
                <c:pt idx="2550">
                  <c:v>109</c:v>
                </c:pt>
                <c:pt idx="2551">
                  <c:v>83</c:v>
                </c:pt>
                <c:pt idx="2552">
                  <c:v>107</c:v>
                </c:pt>
                <c:pt idx="2553">
                  <c:v>102</c:v>
                </c:pt>
                <c:pt idx="2554">
                  <c:v>100</c:v>
                </c:pt>
                <c:pt idx="2555">
                  <c:v>97</c:v>
                </c:pt>
                <c:pt idx="2556">
                  <c:v>92</c:v>
                </c:pt>
                <c:pt idx="2557">
                  <c:v>84</c:v>
                </c:pt>
                <c:pt idx="2558">
                  <c:v>86</c:v>
                </c:pt>
                <c:pt idx="2559">
                  <c:v>120</c:v>
                </c:pt>
                <c:pt idx="2560">
                  <c:v>89</c:v>
                </c:pt>
                <c:pt idx="2561">
                  <c:v>117</c:v>
                </c:pt>
                <c:pt idx="2562">
                  <c:v>97</c:v>
                </c:pt>
                <c:pt idx="2563">
                  <c:v>91</c:v>
                </c:pt>
                <c:pt idx="2564">
                  <c:v>100</c:v>
                </c:pt>
                <c:pt idx="2565">
                  <c:v>72</c:v>
                </c:pt>
                <c:pt idx="2566">
                  <c:v>84</c:v>
                </c:pt>
                <c:pt idx="2567">
                  <c:v>126</c:v>
                </c:pt>
                <c:pt idx="2568">
                  <c:v>108</c:v>
                </c:pt>
                <c:pt idx="2569">
                  <c:v>112</c:v>
                </c:pt>
                <c:pt idx="2570">
                  <c:v>90</c:v>
                </c:pt>
                <c:pt idx="2571">
                  <c:v>91</c:v>
                </c:pt>
                <c:pt idx="2572">
                  <c:v>135</c:v>
                </c:pt>
                <c:pt idx="2573">
                  <c:v>141</c:v>
                </c:pt>
                <c:pt idx="2574">
                  <c:v>104</c:v>
                </c:pt>
                <c:pt idx="2575">
                  <c:v>118</c:v>
                </c:pt>
                <c:pt idx="2576">
                  <c:v>82</c:v>
                </c:pt>
                <c:pt idx="2577">
                  <c:v>95</c:v>
                </c:pt>
                <c:pt idx="2578">
                  <c:v>94</c:v>
                </c:pt>
                <c:pt idx="2579">
                  <c:v>99</c:v>
                </c:pt>
                <c:pt idx="2580">
                  <c:v>121</c:v>
                </c:pt>
                <c:pt idx="2581">
                  <c:v>84</c:v>
                </c:pt>
                <c:pt idx="2582">
                  <c:v>93</c:v>
                </c:pt>
                <c:pt idx="2583">
                  <c:v>93</c:v>
                </c:pt>
                <c:pt idx="2584">
                  <c:v>120</c:v>
                </c:pt>
                <c:pt idx="2585">
                  <c:v>112</c:v>
                </c:pt>
                <c:pt idx="2586">
                  <c:v>107</c:v>
                </c:pt>
                <c:pt idx="2587">
                  <c:v>112</c:v>
                </c:pt>
                <c:pt idx="2588">
                  <c:v>96</c:v>
                </c:pt>
                <c:pt idx="2589">
                  <c:v>91</c:v>
                </c:pt>
                <c:pt idx="2590">
                  <c:v>105</c:v>
                </c:pt>
                <c:pt idx="2591">
                  <c:v>125</c:v>
                </c:pt>
                <c:pt idx="2592">
                  <c:v>102</c:v>
                </c:pt>
                <c:pt idx="2593">
                  <c:v>87</c:v>
                </c:pt>
                <c:pt idx="2594">
                  <c:v>118</c:v>
                </c:pt>
                <c:pt idx="2595">
                  <c:v>115</c:v>
                </c:pt>
                <c:pt idx="2596">
                  <c:v>91</c:v>
                </c:pt>
                <c:pt idx="2597">
                  <c:v>88</c:v>
                </c:pt>
                <c:pt idx="2598">
                  <c:v>127</c:v>
                </c:pt>
                <c:pt idx="2599">
                  <c:v>94</c:v>
                </c:pt>
                <c:pt idx="2600">
                  <c:v>90</c:v>
                </c:pt>
                <c:pt idx="2601">
                  <c:v>102</c:v>
                </c:pt>
                <c:pt idx="2602">
                  <c:v>117</c:v>
                </c:pt>
                <c:pt idx="2603">
                  <c:v>109</c:v>
                </c:pt>
                <c:pt idx="2604">
                  <c:v>121</c:v>
                </c:pt>
                <c:pt idx="2605">
                  <c:v>100</c:v>
                </c:pt>
                <c:pt idx="2606">
                  <c:v>109</c:v>
                </c:pt>
                <c:pt idx="2607">
                  <c:v>101</c:v>
                </c:pt>
                <c:pt idx="2608">
                  <c:v>106</c:v>
                </c:pt>
                <c:pt idx="2609">
                  <c:v>94</c:v>
                </c:pt>
                <c:pt idx="2610">
                  <c:v>140</c:v>
                </c:pt>
                <c:pt idx="2611">
                  <c:v>132</c:v>
                </c:pt>
                <c:pt idx="2612">
                  <c:v>99</c:v>
                </c:pt>
                <c:pt idx="2613">
                  <c:v>90</c:v>
                </c:pt>
                <c:pt idx="2614">
                  <c:v>105</c:v>
                </c:pt>
                <c:pt idx="2615">
                  <c:v>108</c:v>
                </c:pt>
                <c:pt idx="2616">
                  <c:v>69</c:v>
                </c:pt>
                <c:pt idx="2617">
                  <c:v>148</c:v>
                </c:pt>
                <c:pt idx="2618">
                  <c:v>118</c:v>
                </c:pt>
                <c:pt idx="2619">
                  <c:v>132</c:v>
                </c:pt>
                <c:pt idx="2620">
                  <c:v>130</c:v>
                </c:pt>
                <c:pt idx="2621">
                  <c:v>95</c:v>
                </c:pt>
                <c:pt idx="2622">
                  <c:v>80</c:v>
                </c:pt>
                <c:pt idx="2623">
                  <c:v>94</c:v>
                </c:pt>
                <c:pt idx="2624">
                  <c:v>122</c:v>
                </c:pt>
                <c:pt idx="2625">
                  <c:v>102</c:v>
                </c:pt>
                <c:pt idx="2626">
                  <c:v>116</c:v>
                </c:pt>
                <c:pt idx="2627">
                  <c:v>78</c:v>
                </c:pt>
                <c:pt idx="2628">
                  <c:v>114</c:v>
                </c:pt>
                <c:pt idx="2629">
                  <c:v>112</c:v>
                </c:pt>
                <c:pt idx="2630">
                  <c:v>110</c:v>
                </c:pt>
                <c:pt idx="2631">
                  <c:v>104</c:v>
                </c:pt>
                <c:pt idx="2632">
                  <c:v>81</c:v>
                </c:pt>
                <c:pt idx="2633">
                  <c:v>154</c:v>
                </c:pt>
                <c:pt idx="2634">
                  <c:v>102</c:v>
                </c:pt>
                <c:pt idx="2635">
                  <c:v>89</c:v>
                </c:pt>
                <c:pt idx="2636">
                  <c:v>132</c:v>
                </c:pt>
                <c:pt idx="2637">
                  <c:v>103</c:v>
                </c:pt>
                <c:pt idx="2638">
                  <c:v>93</c:v>
                </c:pt>
                <c:pt idx="2639">
                  <c:v>93</c:v>
                </c:pt>
                <c:pt idx="2640">
                  <c:v>96</c:v>
                </c:pt>
                <c:pt idx="2641">
                  <c:v>89</c:v>
                </c:pt>
                <c:pt idx="2642">
                  <c:v>92</c:v>
                </c:pt>
                <c:pt idx="2643">
                  <c:v>97</c:v>
                </c:pt>
                <c:pt idx="2644">
                  <c:v>93</c:v>
                </c:pt>
                <c:pt idx="2645">
                  <c:v>89</c:v>
                </c:pt>
                <c:pt idx="2646">
                  <c:v>144</c:v>
                </c:pt>
                <c:pt idx="2647">
                  <c:v>123</c:v>
                </c:pt>
                <c:pt idx="2648">
                  <c:v>93</c:v>
                </c:pt>
                <c:pt idx="2649">
                  <c:v>133</c:v>
                </c:pt>
                <c:pt idx="2650">
                  <c:v>121</c:v>
                </c:pt>
                <c:pt idx="2651">
                  <c:v>102</c:v>
                </c:pt>
                <c:pt idx="2652">
                  <c:v>99</c:v>
                </c:pt>
                <c:pt idx="2653">
                  <c:v>98</c:v>
                </c:pt>
                <c:pt idx="2654">
                  <c:v>118</c:v>
                </c:pt>
                <c:pt idx="2655">
                  <c:v>104</c:v>
                </c:pt>
                <c:pt idx="2656">
                  <c:v>109</c:v>
                </c:pt>
                <c:pt idx="2657">
                  <c:v>115</c:v>
                </c:pt>
                <c:pt idx="2658">
                  <c:v>92</c:v>
                </c:pt>
                <c:pt idx="2659">
                  <c:v>91</c:v>
                </c:pt>
                <c:pt idx="2660">
                  <c:v>94</c:v>
                </c:pt>
                <c:pt idx="2661">
                  <c:v>93</c:v>
                </c:pt>
                <c:pt idx="2662">
                  <c:v>100</c:v>
                </c:pt>
                <c:pt idx="2663">
                  <c:v>293</c:v>
                </c:pt>
                <c:pt idx="2664">
                  <c:v>137</c:v>
                </c:pt>
                <c:pt idx="2665">
                  <c:v>93</c:v>
                </c:pt>
                <c:pt idx="2666">
                  <c:v>123</c:v>
                </c:pt>
                <c:pt idx="2667">
                  <c:v>119</c:v>
                </c:pt>
                <c:pt idx="2668">
                  <c:v>107</c:v>
                </c:pt>
                <c:pt idx="2669">
                  <c:v>106</c:v>
                </c:pt>
                <c:pt idx="2670">
                  <c:v>109</c:v>
                </c:pt>
                <c:pt idx="2671">
                  <c:v>81</c:v>
                </c:pt>
                <c:pt idx="2672">
                  <c:v>95</c:v>
                </c:pt>
                <c:pt idx="2673">
                  <c:v>86</c:v>
                </c:pt>
                <c:pt idx="2674">
                  <c:v>113</c:v>
                </c:pt>
                <c:pt idx="2675">
                  <c:v>122</c:v>
                </c:pt>
                <c:pt idx="2676">
                  <c:v>90</c:v>
                </c:pt>
                <c:pt idx="2677">
                  <c:v>108</c:v>
                </c:pt>
                <c:pt idx="2678">
                  <c:v>113</c:v>
                </c:pt>
                <c:pt idx="2679">
                  <c:v>110</c:v>
                </c:pt>
                <c:pt idx="2680">
                  <c:v>109</c:v>
                </c:pt>
                <c:pt idx="2681">
                  <c:v>110</c:v>
                </c:pt>
                <c:pt idx="2682">
                  <c:v>101</c:v>
                </c:pt>
                <c:pt idx="2683">
                  <c:v>97</c:v>
                </c:pt>
                <c:pt idx="2684">
                  <c:v>172</c:v>
                </c:pt>
                <c:pt idx="2685">
                  <c:v>104</c:v>
                </c:pt>
                <c:pt idx="2686">
                  <c:v>99</c:v>
                </c:pt>
                <c:pt idx="2687">
                  <c:v>129</c:v>
                </c:pt>
                <c:pt idx="2688">
                  <c:v>91</c:v>
                </c:pt>
                <c:pt idx="2689">
                  <c:v>100</c:v>
                </c:pt>
                <c:pt idx="2690">
                  <c:v>111</c:v>
                </c:pt>
                <c:pt idx="2691">
                  <c:v>114</c:v>
                </c:pt>
                <c:pt idx="2692">
                  <c:v>86</c:v>
                </c:pt>
                <c:pt idx="2693">
                  <c:v>107</c:v>
                </c:pt>
                <c:pt idx="2694">
                  <c:v>90</c:v>
                </c:pt>
                <c:pt idx="2695">
                  <c:v>120</c:v>
                </c:pt>
                <c:pt idx="2696">
                  <c:v>134</c:v>
                </c:pt>
                <c:pt idx="2697">
                  <c:v>110</c:v>
                </c:pt>
                <c:pt idx="2698">
                  <c:v>132</c:v>
                </c:pt>
                <c:pt idx="2699">
                  <c:v>94</c:v>
                </c:pt>
                <c:pt idx="2700">
                  <c:v>113</c:v>
                </c:pt>
                <c:pt idx="2701">
                  <c:v>104</c:v>
                </c:pt>
                <c:pt idx="2702">
                  <c:v>103</c:v>
                </c:pt>
                <c:pt idx="2703">
                  <c:v>106</c:v>
                </c:pt>
                <c:pt idx="2704">
                  <c:v>125</c:v>
                </c:pt>
                <c:pt idx="2705">
                  <c:v>109</c:v>
                </c:pt>
                <c:pt idx="2706">
                  <c:v>200</c:v>
                </c:pt>
                <c:pt idx="2707">
                  <c:v>112</c:v>
                </c:pt>
                <c:pt idx="2708">
                  <c:v>116</c:v>
                </c:pt>
                <c:pt idx="2709">
                  <c:v>120</c:v>
                </c:pt>
                <c:pt idx="2710">
                  <c:v>107</c:v>
                </c:pt>
                <c:pt idx="2711">
                  <c:v>107</c:v>
                </c:pt>
                <c:pt idx="2712">
                  <c:v>81</c:v>
                </c:pt>
                <c:pt idx="2713">
                  <c:v>101</c:v>
                </c:pt>
                <c:pt idx="2714">
                  <c:v>122</c:v>
                </c:pt>
                <c:pt idx="2715">
                  <c:v>97</c:v>
                </c:pt>
                <c:pt idx="2716">
                  <c:v>92</c:v>
                </c:pt>
                <c:pt idx="2717">
                  <c:v>110</c:v>
                </c:pt>
                <c:pt idx="2718">
                  <c:v>86</c:v>
                </c:pt>
                <c:pt idx="2719">
                  <c:v>91</c:v>
                </c:pt>
                <c:pt idx="2720">
                  <c:v>100</c:v>
                </c:pt>
                <c:pt idx="2721">
                  <c:v>111</c:v>
                </c:pt>
                <c:pt idx="2722">
                  <c:v>89</c:v>
                </c:pt>
                <c:pt idx="2723">
                  <c:v>84</c:v>
                </c:pt>
                <c:pt idx="2724">
                  <c:v>98</c:v>
                </c:pt>
                <c:pt idx="2725">
                  <c:v>95</c:v>
                </c:pt>
                <c:pt idx="2726">
                  <c:v>100</c:v>
                </c:pt>
                <c:pt idx="2727">
                  <c:v>109</c:v>
                </c:pt>
                <c:pt idx="2728">
                  <c:v>118</c:v>
                </c:pt>
                <c:pt idx="2729">
                  <c:v>88</c:v>
                </c:pt>
                <c:pt idx="2730">
                  <c:v>86</c:v>
                </c:pt>
                <c:pt idx="2731">
                  <c:v>118</c:v>
                </c:pt>
                <c:pt idx="2732">
                  <c:v>125</c:v>
                </c:pt>
                <c:pt idx="2733">
                  <c:v>125</c:v>
                </c:pt>
                <c:pt idx="2734">
                  <c:v>94</c:v>
                </c:pt>
                <c:pt idx="2735">
                  <c:v>113</c:v>
                </c:pt>
                <c:pt idx="2736">
                  <c:v>104</c:v>
                </c:pt>
                <c:pt idx="2737">
                  <c:v>95</c:v>
                </c:pt>
                <c:pt idx="2738">
                  <c:v>102</c:v>
                </c:pt>
                <c:pt idx="2739">
                  <c:v>104</c:v>
                </c:pt>
                <c:pt idx="2740">
                  <c:v>120</c:v>
                </c:pt>
                <c:pt idx="2741">
                  <c:v>95</c:v>
                </c:pt>
                <c:pt idx="2742">
                  <c:v>118</c:v>
                </c:pt>
                <c:pt idx="2743">
                  <c:v>193</c:v>
                </c:pt>
                <c:pt idx="2744">
                  <c:v>97</c:v>
                </c:pt>
                <c:pt idx="2745">
                  <c:v>98</c:v>
                </c:pt>
                <c:pt idx="2746">
                  <c:v>103</c:v>
                </c:pt>
                <c:pt idx="2747">
                  <c:v>161</c:v>
                </c:pt>
                <c:pt idx="2748">
                  <c:v>120</c:v>
                </c:pt>
                <c:pt idx="2749">
                  <c:v>97</c:v>
                </c:pt>
                <c:pt idx="2750">
                  <c:v>145</c:v>
                </c:pt>
                <c:pt idx="2751">
                  <c:v>126</c:v>
                </c:pt>
                <c:pt idx="2752">
                  <c:v>121</c:v>
                </c:pt>
                <c:pt idx="2753">
                  <c:v>117</c:v>
                </c:pt>
                <c:pt idx="2754">
                  <c:v>98</c:v>
                </c:pt>
                <c:pt idx="2755">
                  <c:v>109</c:v>
                </c:pt>
                <c:pt idx="2756">
                  <c:v>95</c:v>
                </c:pt>
                <c:pt idx="2757">
                  <c:v>109</c:v>
                </c:pt>
                <c:pt idx="2758">
                  <c:v>96</c:v>
                </c:pt>
                <c:pt idx="2759">
                  <c:v>101</c:v>
                </c:pt>
                <c:pt idx="2760">
                  <c:v>107</c:v>
                </c:pt>
                <c:pt idx="2761">
                  <c:v>119</c:v>
                </c:pt>
                <c:pt idx="2762">
                  <c:v>100</c:v>
                </c:pt>
                <c:pt idx="2763">
                  <c:v>98</c:v>
                </c:pt>
                <c:pt idx="2764">
                  <c:v>92</c:v>
                </c:pt>
                <c:pt idx="2765">
                  <c:v>90</c:v>
                </c:pt>
                <c:pt idx="2766">
                  <c:v>90</c:v>
                </c:pt>
                <c:pt idx="2767">
                  <c:v>153</c:v>
                </c:pt>
                <c:pt idx="2768">
                  <c:v>124</c:v>
                </c:pt>
                <c:pt idx="2769">
                  <c:v>82</c:v>
                </c:pt>
                <c:pt idx="2770">
                  <c:v>107</c:v>
                </c:pt>
                <c:pt idx="2771">
                  <c:v>97</c:v>
                </c:pt>
                <c:pt idx="2772">
                  <c:v>80</c:v>
                </c:pt>
                <c:pt idx="2773">
                  <c:v>85</c:v>
                </c:pt>
                <c:pt idx="2774">
                  <c:v>97</c:v>
                </c:pt>
                <c:pt idx="2775">
                  <c:v>109</c:v>
                </c:pt>
                <c:pt idx="2776">
                  <c:v>104</c:v>
                </c:pt>
                <c:pt idx="2777">
                  <c:v>140</c:v>
                </c:pt>
                <c:pt idx="2778">
                  <c:v>90</c:v>
                </c:pt>
                <c:pt idx="2779">
                  <c:v>130</c:v>
                </c:pt>
                <c:pt idx="2780">
                  <c:v>98</c:v>
                </c:pt>
                <c:pt idx="2781">
                  <c:v>101</c:v>
                </c:pt>
                <c:pt idx="2782">
                  <c:v>114</c:v>
                </c:pt>
                <c:pt idx="2783">
                  <c:v>100</c:v>
                </c:pt>
                <c:pt idx="2784">
                  <c:v>85</c:v>
                </c:pt>
                <c:pt idx="2785">
                  <c:v>103</c:v>
                </c:pt>
                <c:pt idx="2786">
                  <c:v>100</c:v>
                </c:pt>
                <c:pt idx="2787">
                  <c:v>114</c:v>
                </c:pt>
                <c:pt idx="2788">
                  <c:v>97</c:v>
                </c:pt>
                <c:pt idx="2789">
                  <c:v>116</c:v>
                </c:pt>
                <c:pt idx="2790">
                  <c:v>96</c:v>
                </c:pt>
                <c:pt idx="2791">
                  <c:v>98</c:v>
                </c:pt>
                <c:pt idx="2792">
                  <c:v>105</c:v>
                </c:pt>
                <c:pt idx="2793">
                  <c:v>123</c:v>
                </c:pt>
                <c:pt idx="2794">
                  <c:v>93</c:v>
                </c:pt>
                <c:pt idx="2795">
                  <c:v>97</c:v>
                </c:pt>
                <c:pt idx="2796">
                  <c:v>122</c:v>
                </c:pt>
                <c:pt idx="2797">
                  <c:v>101</c:v>
                </c:pt>
                <c:pt idx="2798">
                  <c:v>100</c:v>
                </c:pt>
                <c:pt idx="2799">
                  <c:v>129</c:v>
                </c:pt>
                <c:pt idx="2800">
                  <c:v>81</c:v>
                </c:pt>
                <c:pt idx="2801">
                  <c:v>96</c:v>
                </c:pt>
                <c:pt idx="2802">
                  <c:v>84</c:v>
                </c:pt>
                <c:pt idx="2803">
                  <c:v>110</c:v>
                </c:pt>
                <c:pt idx="2804">
                  <c:v>130</c:v>
                </c:pt>
                <c:pt idx="2805">
                  <c:v>84</c:v>
                </c:pt>
                <c:pt idx="2806">
                  <c:v>106</c:v>
                </c:pt>
                <c:pt idx="2807">
                  <c:v>76</c:v>
                </c:pt>
                <c:pt idx="2808">
                  <c:v>99</c:v>
                </c:pt>
                <c:pt idx="2809">
                  <c:v>96</c:v>
                </c:pt>
                <c:pt idx="2810">
                  <c:v>104</c:v>
                </c:pt>
                <c:pt idx="2811">
                  <c:v>108</c:v>
                </c:pt>
                <c:pt idx="2812">
                  <c:v>108</c:v>
                </c:pt>
                <c:pt idx="2813">
                  <c:v>87</c:v>
                </c:pt>
                <c:pt idx="2814">
                  <c:v>89</c:v>
                </c:pt>
                <c:pt idx="2815">
                  <c:v>97</c:v>
                </c:pt>
                <c:pt idx="2816">
                  <c:v>106</c:v>
                </c:pt>
                <c:pt idx="2817">
                  <c:v>100</c:v>
                </c:pt>
                <c:pt idx="2818">
                  <c:v>89</c:v>
                </c:pt>
                <c:pt idx="2819">
                  <c:v>95</c:v>
                </c:pt>
                <c:pt idx="2820">
                  <c:v>97</c:v>
                </c:pt>
                <c:pt idx="2821">
                  <c:v>94</c:v>
                </c:pt>
                <c:pt idx="2822">
                  <c:v>103</c:v>
                </c:pt>
                <c:pt idx="2823">
                  <c:v>95</c:v>
                </c:pt>
                <c:pt idx="2824">
                  <c:v>101</c:v>
                </c:pt>
                <c:pt idx="2825">
                  <c:v>101</c:v>
                </c:pt>
                <c:pt idx="2826">
                  <c:v>82</c:v>
                </c:pt>
                <c:pt idx="2827">
                  <c:v>74</c:v>
                </c:pt>
                <c:pt idx="2828">
                  <c:v>130</c:v>
                </c:pt>
                <c:pt idx="2829">
                  <c:v>112</c:v>
                </c:pt>
                <c:pt idx="2830">
                  <c:v>96</c:v>
                </c:pt>
                <c:pt idx="2831">
                  <c:v>89</c:v>
                </c:pt>
                <c:pt idx="2832">
                  <c:v>121</c:v>
                </c:pt>
                <c:pt idx="2833">
                  <c:v>85</c:v>
                </c:pt>
                <c:pt idx="2834">
                  <c:v>120</c:v>
                </c:pt>
                <c:pt idx="2835">
                  <c:v>83</c:v>
                </c:pt>
                <c:pt idx="2836">
                  <c:v>120</c:v>
                </c:pt>
                <c:pt idx="2837">
                  <c:v>111</c:v>
                </c:pt>
                <c:pt idx="2838">
                  <c:v>100</c:v>
                </c:pt>
                <c:pt idx="2839">
                  <c:v>89</c:v>
                </c:pt>
                <c:pt idx="2840">
                  <c:v>115</c:v>
                </c:pt>
                <c:pt idx="2841">
                  <c:v>135</c:v>
                </c:pt>
                <c:pt idx="2842">
                  <c:v>92</c:v>
                </c:pt>
                <c:pt idx="2843">
                  <c:v>120</c:v>
                </c:pt>
                <c:pt idx="2844">
                  <c:v>97</c:v>
                </c:pt>
                <c:pt idx="2845">
                  <c:v>135</c:v>
                </c:pt>
                <c:pt idx="2846">
                  <c:v>93</c:v>
                </c:pt>
                <c:pt idx="2847">
                  <c:v>118</c:v>
                </c:pt>
                <c:pt idx="2848">
                  <c:v>97</c:v>
                </c:pt>
                <c:pt idx="2849">
                  <c:v>98</c:v>
                </c:pt>
                <c:pt idx="2850">
                  <c:v>98</c:v>
                </c:pt>
                <c:pt idx="2851">
                  <c:v>101</c:v>
                </c:pt>
                <c:pt idx="2852">
                  <c:v>132</c:v>
                </c:pt>
                <c:pt idx="2853">
                  <c:v>106</c:v>
                </c:pt>
                <c:pt idx="2854">
                  <c:v>87</c:v>
                </c:pt>
                <c:pt idx="2855">
                  <c:v>98</c:v>
                </c:pt>
                <c:pt idx="2856">
                  <c:v>96</c:v>
                </c:pt>
                <c:pt idx="2857">
                  <c:v>104</c:v>
                </c:pt>
                <c:pt idx="2858">
                  <c:v>93</c:v>
                </c:pt>
                <c:pt idx="2859">
                  <c:v>95</c:v>
                </c:pt>
                <c:pt idx="2860">
                  <c:v>89</c:v>
                </c:pt>
                <c:pt idx="2861">
                  <c:v>107</c:v>
                </c:pt>
                <c:pt idx="2862">
                  <c:v>85</c:v>
                </c:pt>
                <c:pt idx="2863">
                  <c:v>93</c:v>
                </c:pt>
                <c:pt idx="2864">
                  <c:v>103</c:v>
                </c:pt>
                <c:pt idx="2865">
                  <c:v>111</c:v>
                </c:pt>
                <c:pt idx="2866">
                  <c:v>86</c:v>
                </c:pt>
                <c:pt idx="2867">
                  <c:v>90</c:v>
                </c:pt>
                <c:pt idx="2868">
                  <c:v>82</c:v>
                </c:pt>
                <c:pt idx="2869">
                  <c:v>83</c:v>
                </c:pt>
                <c:pt idx="2870">
                  <c:v>86</c:v>
                </c:pt>
                <c:pt idx="2871">
                  <c:v>91</c:v>
                </c:pt>
                <c:pt idx="2872">
                  <c:v>90</c:v>
                </c:pt>
                <c:pt idx="2873">
                  <c:v>90</c:v>
                </c:pt>
                <c:pt idx="2874">
                  <c:v>93</c:v>
                </c:pt>
                <c:pt idx="2875">
                  <c:v>104</c:v>
                </c:pt>
                <c:pt idx="2876">
                  <c:v>85</c:v>
                </c:pt>
                <c:pt idx="2877">
                  <c:v>135</c:v>
                </c:pt>
                <c:pt idx="2878">
                  <c:v>144</c:v>
                </c:pt>
                <c:pt idx="2879">
                  <c:v>98</c:v>
                </c:pt>
                <c:pt idx="2880">
                  <c:v>117</c:v>
                </c:pt>
                <c:pt idx="2881">
                  <c:v>127</c:v>
                </c:pt>
                <c:pt idx="2882">
                  <c:v>98</c:v>
                </c:pt>
                <c:pt idx="2883">
                  <c:v>197</c:v>
                </c:pt>
                <c:pt idx="2884">
                  <c:v>104</c:v>
                </c:pt>
                <c:pt idx="2885">
                  <c:v>130</c:v>
                </c:pt>
                <c:pt idx="2886">
                  <c:v>176</c:v>
                </c:pt>
                <c:pt idx="2887">
                  <c:v>116</c:v>
                </c:pt>
                <c:pt idx="2888">
                  <c:v>88</c:v>
                </c:pt>
                <c:pt idx="2889">
                  <c:v>106</c:v>
                </c:pt>
                <c:pt idx="2890">
                  <c:v>181</c:v>
                </c:pt>
                <c:pt idx="2891">
                  <c:v>130</c:v>
                </c:pt>
                <c:pt idx="2892">
                  <c:v>123</c:v>
                </c:pt>
                <c:pt idx="2893">
                  <c:v>120</c:v>
                </c:pt>
                <c:pt idx="2894">
                  <c:v>87</c:v>
                </c:pt>
                <c:pt idx="2895">
                  <c:v>123</c:v>
                </c:pt>
                <c:pt idx="2896">
                  <c:v>103</c:v>
                </c:pt>
                <c:pt idx="2897">
                  <c:v>91</c:v>
                </c:pt>
                <c:pt idx="2898">
                  <c:v>88</c:v>
                </c:pt>
                <c:pt idx="2899">
                  <c:v>126</c:v>
                </c:pt>
                <c:pt idx="2900">
                  <c:v>120</c:v>
                </c:pt>
                <c:pt idx="2901">
                  <c:v>94</c:v>
                </c:pt>
                <c:pt idx="2902">
                  <c:v>137</c:v>
                </c:pt>
                <c:pt idx="2903">
                  <c:v>119</c:v>
                </c:pt>
                <c:pt idx="2904">
                  <c:v>99</c:v>
                </c:pt>
                <c:pt idx="2905">
                  <c:v>79</c:v>
                </c:pt>
                <c:pt idx="2906">
                  <c:v>95</c:v>
                </c:pt>
                <c:pt idx="2907">
                  <c:v>103</c:v>
                </c:pt>
                <c:pt idx="2908">
                  <c:v>92</c:v>
                </c:pt>
                <c:pt idx="2909">
                  <c:v>84</c:v>
                </c:pt>
                <c:pt idx="2910">
                  <c:v>300</c:v>
                </c:pt>
                <c:pt idx="2911">
                  <c:v>120</c:v>
                </c:pt>
                <c:pt idx="2912">
                  <c:v>121</c:v>
                </c:pt>
                <c:pt idx="2913">
                  <c:v>97</c:v>
                </c:pt>
                <c:pt idx="2914">
                  <c:v>86</c:v>
                </c:pt>
                <c:pt idx="2915">
                  <c:v>45</c:v>
                </c:pt>
                <c:pt idx="2916">
                  <c:v>97</c:v>
                </c:pt>
                <c:pt idx="2917">
                  <c:v>93</c:v>
                </c:pt>
                <c:pt idx="2918">
                  <c:v>84</c:v>
                </c:pt>
                <c:pt idx="2919">
                  <c:v>96</c:v>
                </c:pt>
                <c:pt idx="2920">
                  <c:v>112</c:v>
                </c:pt>
                <c:pt idx="2921">
                  <c:v>125</c:v>
                </c:pt>
                <c:pt idx="2922">
                  <c:v>96</c:v>
                </c:pt>
                <c:pt idx="2923">
                  <c:v>103</c:v>
                </c:pt>
                <c:pt idx="2924">
                  <c:v>101</c:v>
                </c:pt>
                <c:pt idx="2925">
                  <c:v>104</c:v>
                </c:pt>
                <c:pt idx="2926">
                  <c:v>119</c:v>
                </c:pt>
                <c:pt idx="2927">
                  <c:v>128</c:v>
                </c:pt>
                <c:pt idx="2928">
                  <c:v>107</c:v>
                </c:pt>
                <c:pt idx="2929">
                  <c:v>126</c:v>
                </c:pt>
                <c:pt idx="2930">
                  <c:v>126</c:v>
                </c:pt>
                <c:pt idx="2931">
                  <c:v>150</c:v>
                </c:pt>
                <c:pt idx="2932">
                  <c:v>178</c:v>
                </c:pt>
                <c:pt idx="2933">
                  <c:v>117</c:v>
                </c:pt>
                <c:pt idx="2934">
                  <c:v>119</c:v>
                </c:pt>
                <c:pt idx="2935">
                  <c:v>174</c:v>
                </c:pt>
                <c:pt idx="2936">
                  <c:v>111</c:v>
                </c:pt>
                <c:pt idx="2937">
                  <c:v>101</c:v>
                </c:pt>
                <c:pt idx="2938">
                  <c:v>89</c:v>
                </c:pt>
                <c:pt idx="2939">
                  <c:v>113</c:v>
                </c:pt>
                <c:pt idx="2940">
                  <c:v>95</c:v>
                </c:pt>
                <c:pt idx="2941">
                  <c:v>112</c:v>
                </c:pt>
                <c:pt idx="2942">
                  <c:v>109</c:v>
                </c:pt>
                <c:pt idx="2943">
                  <c:v>108</c:v>
                </c:pt>
                <c:pt idx="2944">
                  <c:v>100</c:v>
                </c:pt>
                <c:pt idx="2945">
                  <c:v>90</c:v>
                </c:pt>
                <c:pt idx="2946">
                  <c:v>94</c:v>
                </c:pt>
                <c:pt idx="2947">
                  <c:v>111</c:v>
                </c:pt>
                <c:pt idx="2948">
                  <c:v>142</c:v>
                </c:pt>
                <c:pt idx="2949">
                  <c:v>107</c:v>
                </c:pt>
                <c:pt idx="2950">
                  <c:v>91</c:v>
                </c:pt>
                <c:pt idx="2951">
                  <c:v>82</c:v>
                </c:pt>
                <c:pt idx="2952">
                  <c:v>97</c:v>
                </c:pt>
                <c:pt idx="2953">
                  <c:v>128</c:v>
                </c:pt>
                <c:pt idx="2954">
                  <c:v>102</c:v>
                </c:pt>
                <c:pt idx="2955">
                  <c:v>93</c:v>
                </c:pt>
                <c:pt idx="2956">
                  <c:v>138</c:v>
                </c:pt>
                <c:pt idx="2957">
                  <c:v>93</c:v>
                </c:pt>
                <c:pt idx="2958">
                  <c:v>92</c:v>
                </c:pt>
                <c:pt idx="2959">
                  <c:v>92</c:v>
                </c:pt>
                <c:pt idx="2960">
                  <c:v>104</c:v>
                </c:pt>
                <c:pt idx="2961">
                  <c:v>89</c:v>
                </c:pt>
                <c:pt idx="2962">
                  <c:v>92</c:v>
                </c:pt>
                <c:pt idx="2963">
                  <c:v>90</c:v>
                </c:pt>
                <c:pt idx="2964">
                  <c:v>129</c:v>
                </c:pt>
                <c:pt idx="2965">
                  <c:v>111</c:v>
                </c:pt>
                <c:pt idx="2966">
                  <c:v>79</c:v>
                </c:pt>
                <c:pt idx="2967">
                  <c:v>104</c:v>
                </c:pt>
                <c:pt idx="2968">
                  <c:v>101</c:v>
                </c:pt>
                <c:pt idx="2969">
                  <c:v>113</c:v>
                </c:pt>
                <c:pt idx="2970">
                  <c:v>92</c:v>
                </c:pt>
                <c:pt idx="2971">
                  <c:v>106</c:v>
                </c:pt>
                <c:pt idx="2972">
                  <c:v>75</c:v>
                </c:pt>
                <c:pt idx="2973">
                  <c:v>104</c:v>
                </c:pt>
                <c:pt idx="2974">
                  <c:v>108</c:v>
                </c:pt>
                <c:pt idx="2975">
                  <c:v>99</c:v>
                </c:pt>
                <c:pt idx="2976">
                  <c:v>109</c:v>
                </c:pt>
                <c:pt idx="2977">
                  <c:v>93</c:v>
                </c:pt>
                <c:pt idx="2978">
                  <c:v>99</c:v>
                </c:pt>
                <c:pt idx="2979">
                  <c:v>98</c:v>
                </c:pt>
                <c:pt idx="2980">
                  <c:v>95</c:v>
                </c:pt>
                <c:pt idx="2981">
                  <c:v>107</c:v>
                </c:pt>
                <c:pt idx="2982">
                  <c:v>102</c:v>
                </c:pt>
                <c:pt idx="2983">
                  <c:v>124</c:v>
                </c:pt>
                <c:pt idx="2984">
                  <c:v>90</c:v>
                </c:pt>
                <c:pt idx="2985">
                  <c:v>90</c:v>
                </c:pt>
                <c:pt idx="2986">
                  <c:v>99</c:v>
                </c:pt>
                <c:pt idx="2987">
                  <c:v>115</c:v>
                </c:pt>
                <c:pt idx="2988">
                  <c:v>89</c:v>
                </c:pt>
                <c:pt idx="2989">
                  <c:v>92</c:v>
                </c:pt>
                <c:pt idx="2990">
                  <c:v>94</c:v>
                </c:pt>
                <c:pt idx="2991">
                  <c:v>100</c:v>
                </c:pt>
                <c:pt idx="2992">
                  <c:v>109</c:v>
                </c:pt>
                <c:pt idx="2993">
                  <c:v>105</c:v>
                </c:pt>
                <c:pt idx="2994">
                  <c:v>102</c:v>
                </c:pt>
                <c:pt idx="2995">
                  <c:v>97</c:v>
                </c:pt>
                <c:pt idx="2996">
                  <c:v>92</c:v>
                </c:pt>
                <c:pt idx="2997">
                  <c:v>93</c:v>
                </c:pt>
                <c:pt idx="2998">
                  <c:v>115</c:v>
                </c:pt>
                <c:pt idx="2999">
                  <c:v>113</c:v>
                </c:pt>
                <c:pt idx="3000">
                  <c:v>89</c:v>
                </c:pt>
                <c:pt idx="3001">
                  <c:v>118</c:v>
                </c:pt>
                <c:pt idx="3002">
                  <c:v>97</c:v>
                </c:pt>
                <c:pt idx="3003">
                  <c:v>156</c:v>
                </c:pt>
                <c:pt idx="3004">
                  <c:v>100</c:v>
                </c:pt>
                <c:pt idx="3005">
                  <c:v>96</c:v>
                </c:pt>
                <c:pt idx="3006">
                  <c:v>120</c:v>
                </c:pt>
                <c:pt idx="3007">
                  <c:v>175</c:v>
                </c:pt>
                <c:pt idx="3008">
                  <c:v>95</c:v>
                </c:pt>
                <c:pt idx="3009">
                  <c:v>95</c:v>
                </c:pt>
                <c:pt idx="3010">
                  <c:v>121</c:v>
                </c:pt>
                <c:pt idx="3011">
                  <c:v>110</c:v>
                </c:pt>
                <c:pt idx="3012">
                  <c:v>96</c:v>
                </c:pt>
                <c:pt idx="3013">
                  <c:v>121</c:v>
                </c:pt>
                <c:pt idx="3014">
                  <c:v>95</c:v>
                </c:pt>
                <c:pt idx="3015">
                  <c:v>112</c:v>
                </c:pt>
                <c:pt idx="3016">
                  <c:v>143</c:v>
                </c:pt>
                <c:pt idx="3017">
                  <c:v>93</c:v>
                </c:pt>
                <c:pt idx="3018">
                  <c:v>110</c:v>
                </c:pt>
                <c:pt idx="3019">
                  <c:v>104</c:v>
                </c:pt>
                <c:pt idx="3020">
                  <c:v>115</c:v>
                </c:pt>
                <c:pt idx="3021">
                  <c:v>119</c:v>
                </c:pt>
                <c:pt idx="3022">
                  <c:v>125</c:v>
                </c:pt>
                <c:pt idx="3023">
                  <c:v>96</c:v>
                </c:pt>
                <c:pt idx="3024">
                  <c:v>100</c:v>
                </c:pt>
                <c:pt idx="3025">
                  <c:v>89</c:v>
                </c:pt>
                <c:pt idx="3026">
                  <c:v>92</c:v>
                </c:pt>
                <c:pt idx="3027">
                  <c:v>109</c:v>
                </c:pt>
                <c:pt idx="3028">
                  <c:v>103</c:v>
                </c:pt>
                <c:pt idx="3029">
                  <c:v>95</c:v>
                </c:pt>
                <c:pt idx="3030">
                  <c:v>143</c:v>
                </c:pt>
                <c:pt idx="3031">
                  <c:v>105</c:v>
                </c:pt>
                <c:pt idx="3032">
                  <c:v>106</c:v>
                </c:pt>
                <c:pt idx="3033">
                  <c:v>100</c:v>
                </c:pt>
                <c:pt idx="3034">
                  <c:v>103</c:v>
                </c:pt>
                <c:pt idx="3035">
                  <c:v>99</c:v>
                </c:pt>
                <c:pt idx="3036">
                  <c:v>164</c:v>
                </c:pt>
                <c:pt idx="3037">
                  <c:v>96</c:v>
                </c:pt>
                <c:pt idx="3038">
                  <c:v>122</c:v>
                </c:pt>
                <c:pt idx="3039">
                  <c:v>94</c:v>
                </c:pt>
                <c:pt idx="3040">
                  <c:v>93</c:v>
                </c:pt>
                <c:pt idx="3041">
                  <c:v>96</c:v>
                </c:pt>
                <c:pt idx="3042">
                  <c:v>113</c:v>
                </c:pt>
                <c:pt idx="3043">
                  <c:v>99</c:v>
                </c:pt>
                <c:pt idx="3044">
                  <c:v>91</c:v>
                </c:pt>
                <c:pt idx="3045">
                  <c:v>100</c:v>
                </c:pt>
                <c:pt idx="3046">
                  <c:v>105</c:v>
                </c:pt>
                <c:pt idx="3047">
                  <c:v>99</c:v>
                </c:pt>
                <c:pt idx="3048">
                  <c:v>112</c:v>
                </c:pt>
                <c:pt idx="3049">
                  <c:v>99</c:v>
                </c:pt>
                <c:pt idx="3050">
                  <c:v>125</c:v>
                </c:pt>
                <c:pt idx="3051">
                  <c:v>107</c:v>
                </c:pt>
                <c:pt idx="3052">
                  <c:v>107</c:v>
                </c:pt>
                <c:pt idx="3053">
                  <c:v>97</c:v>
                </c:pt>
                <c:pt idx="3054">
                  <c:v>95</c:v>
                </c:pt>
                <c:pt idx="3055">
                  <c:v>106</c:v>
                </c:pt>
                <c:pt idx="3056">
                  <c:v>96</c:v>
                </c:pt>
                <c:pt idx="3057">
                  <c:v>103</c:v>
                </c:pt>
                <c:pt idx="3058">
                  <c:v>108</c:v>
                </c:pt>
                <c:pt idx="3059">
                  <c:v>118</c:v>
                </c:pt>
                <c:pt idx="3060">
                  <c:v>97</c:v>
                </c:pt>
                <c:pt idx="3061">
                  <c:v>115</c:v>
                </c:pt>
                <c:pt idx="3062">
                  <c:v>102</c:v>
                </c:pt>
                <c:pt idx="3063">
                  <c:v>108</c:v>
                </c:pt>
                <c:pt idx="3064">
                  <c:v>101</c:v>
                </c:pt>
                <c:pt idx="3065">
                  <c:v>101</c:v>
                </c:pt>
                <c:pt idx="3066">
                  <c:v>139</c:v>
                </c:pt>
                <c:pt idx="3067">
                  <c:v>125</c:v>
                </c:pt>
                <c:pt idx="3068">
                  <c:v>115</c:v>
                </c:pt>
                <c:pt idx="3069">
                  <c:v>99</c:v>
                </c:pt>
                <c:pt idx="3070">
                  <c:v>88</c:v>
                </c:pt>
                <c:pt idx="3071">
                  <c:v>112</c:v>
                </c:pt>
                <c:pt idx="3072">
                  <c:v>108</c:v>
                </c:pt>
                <c:pt idx="3073">
                  <c:v>104</c:v>
                </c:pt>
                <c:pt idx="3074">
                  <c:v>108</c:v>
                </c:pt>
                <c:pt idx="3075">
                  <c:v>102</c:v>
                </c:pt>
                <c:pt idx="3076">
                  <c:v>88</c:v>
                </c:pt>
                <c:pt idx="3077">
                  <c:v>91</c:v>
                </c:pt>
                <c:pt idx="3078">
                  <c:v>141</c:v>
                </c:pt>
                <c:pt idx="3079">
                  <c:v>101</c:v>
                </c:pt>
                <c:pt idx="3080">
                  <c:v>105</c:v>
                </c:pt>
                <c:pt idx="3081">
                  <c:v>100</c:v>
                </c:pt>
                <c:pt idx="3082">
                  <c:v>116</c:v>
                </c:pt>
                <c:pt idx="3083">
                  <c:v>97</c:v>
                </c:pt>
                <c:pt idx="3084">
                  <c:v>105</c:v>
                </c:pt>
                <c:pt idx="3085">
                  <c:v>122</c:v>
                </c:pt>
                <c:pt idx="3086">
                  <c:v>107</c:v>
                </c:pt>
                <c:pt idx="3087">
                  <c:v>121</c:v>
                </c:pt>
                <c:pt idx="3088">
                  <c:v>98</c:v>
                </c:pt>
                <c:pt idx="3089">
                  <c:v>123</c:v>
                </c:pt>
                <c:pt idx="3090">
                  <c:v>110</c:v>
                </c:pt>
                <c:pt idx="3091">
                  <c:v>120</c:v>
                </c:pt>
                <c:pt idx="3092">
                  <c:v>122</c:v>
                </c:pt>
                <c:pt idx="3093">
                  <c:v>110</c:v>
                </c:pt>
                <c:pt idx="3094">
                  <c:v>139</c:v>
                </c:pt>
                <c:pt idx="3095">
                  <c:v>124</c:v>
                </c:pt>
                <c:pt idx="3096">
                  <c:v>120</c:v>
                </c:pt>
                <c:pt idx="3097">
                  <c:v>152</c:v>
                </c:pt>
                <c:pt idx="3098">
                  <c:v>98</c:v>
                </c:pt>
                <c:pt idx="3099">
                  <c:v>106</c:v>
                </c:pt>
                <c:pt idx="3100">
                  <c:v>106</c:v>
                </c:pt>
                <c:pt idx="3101">
                  <c:v>106</c:v>
                </c:pt>
                <c:pt idx="3102">
                  <c:v>89</c:v>
                </c:pt>
                <c:pt idx="3103">
                  <c:v>94</c:v>
                </c:pt>
                <c:pt idx="3104">
                  <c:v>109</c:v>
                </c:pt>
                <c:pt idx="3105">
                  <c:v>144</c:v>
                </c:pt>
                <c:pt idx="3106">
                  <c:v>90</c:v>
                </c:pt>
                <c:pt idx="3107">
                  <c:v>106</c:v>
                </c:pt>
                <c:pt idx="3108">
                  <c:v>121</c:v>
                </c:pt>
                <c:pt idx="3109">
                  <c:v>89</c:v>
                </c:pt>
                <c:pt idx="3110">
                  <c:v>104</c:v>
                </c:pt>
                <c:pt idx="3111">
                  <c:v>99</c:v>
                </c:pt>
                <c:pt idx="3112">
                  <c:v>98</c:v>
                </c:pt>
                <c:pt idx="3113">
                  <c:v>121</c:v>
                </c:pt>
                <c:pt idx="3114">
                  <c:v>96</c:v>
                </c:pt>
                <c:pt idx="3115">
                  <c:v>99</c:v>
                </c:pt>
                <c:pt idx="3116">
                  <c:v>122</c:v>
                </c:pt>
                <c:pt idx="3117">
                  <c:v>101</c:v>
                </c:pt>
                <c:pt idx="3118">
                  <c:v>102</c:v>
                </c:pt>
                <c:pt idx="3119">
                  <c:v>84</c:v>
                </c:pt>
                <c:pt idx="3120">
                  <c:v>104</c:v>
                </c:pt>
                <c:pt idx="3121">
                  <c:v>96</c:v>
                </c:pt>
                <c:pt idx="3122">
                  <c:v>94</c:v>
                </c:pt>
                <c:pt idx="3123">
                  <c:v>90</c:v>
                </c:pt>
                <c:pt idx="3124">
                  <c:v>90</c:v>
                </c:pt>
                <c:pt idx="3125">
                  <c:v>106</c:v>
                </c:pt>
                <c:pt idx="3126">
                  <c:v>96</c:v>
                </c:pt>
                <c:pt idx="3127">
                  <c:v>95</c:v>
                </c:pt>
                <c:pt idx="3128">
                  <c:v>99</c:v>
                </c:pt>
                <c:pt idx="3129">
                  <c:v>99</c:v>
                </c:pt>
                <c:pt idx="3130">
                  <c:v>95</c:v>
                </c:pt>
                <c:pt idx="3131">
                  <c:v>99</c:v>
                </c:pt>
                <c:pt idx="3132">
                  <c:v>107</c:v>
                </c:pt>
                <c:pt idx="3133">
                  <c:v>90</c:v>
                </c:pt>
                <c:pt idx="3134">
                  <c:v>96</c:v>
                </c:pt>
                <c:pt idx="3135">
                  <c:v>97</c:v>
                </c:pt>
                <c:pt idx="3136">
                  <c:v>107</c:v>
                </c:pt>
                <c:pt idx="3137">
                  <c:v>85</c:v>
                </c:pt>
                <c:pt idx="3138">
                  <c:v>95</c:v>
                </c:pt>
                <c:pt idx="3139">
                  <c:v>111</c:v>
                </c:pt>
                <c:pt idx="3140">
                  <c:v>115</c:v>
                </c:pt>
                <c:pt idx="3141">
                  <c:v>103</c:v>
                </c:pt>
                <c:pt idx="3142">
                  <c:v>111</c:v>
                </c:pt>
                <c:pt idx="3143">
                  <c:v>112</c:v>
                </c:pt>
                <c:pt idx="3144">
                  <c:v>141</c:v>
                </c:pt>
                <c:pt idx="3145">
                  <c:v>95</c:v>
                </c:pt>
                <c:pt idx="3146">
                  <c:v>85</c:v>
                </c:pt>
                <c:pt idx="3147">
                  <c:v>129</c:v>
                </c:pt>
                <c:pt idx="3148">
                  <c:v>125</c:v>
                </c:pt>
                <c:pt idx="3149">
                  <c:v>116</c:v>
                </c:pt>
                <c:pt idx="3150">
                  <c:v>105</c:v>
                </c:pt>
                <c:pt idx="3151">
                  <c:v>90</c:v>
                </c:pt>
                <c:pt idx="3152">
                  <c:v>111</c:v>
                </c:pt>
                <c:pt idx="3153">
                  <c:v>91</c:v>
                </c:pt>
                <c:pt idx="3154">
                  <c:v>97</c:v>
                </c:pt>
                <c:pt idx="3155">
                  <c:v>92</c:v>
                </c:pt>
                <c:pt idx="3156">
                  <c:v>104</c:v>
                </c:pt>
                <c:pt idx="3157">
                  <c:v>120</c:v>
                </c:pt>
                <c:pt idx="3158">
                  <c:v>99</c:v>
                </c:pt>
                <c:pt idx="3159">
                  <c:v>93</c:v>
                </c:pt>
                <c:pt idx="3160">
                  <c:v>99</c:v>
                </c:pt>
                <c:pt idx="3161">
                  <c:v>96</c:v>
                </c:pt>
                <c:pt idx="3162">
                  <c:v>96</c:v>
                </c:pt>
                <c:pt idx="3163">
                  <c:v>100</c:v>
                </c:pt>
                <c:pt idx="3164">
                  <c:v>98</c:v>
                </c:pt>
                <c:pt idx="3165">
                  <c:v>106</c:v>
                </c:pt>
                <c:pt idx="3166">
                  <c:v>95</c:v>
                </c:pt>
                <c:pt idx="3167">
                  <c:v>104</c:v>
                </c:pt>
                <c:pt idx="3168">
                  <c:v>87</c:v>
                </c:pt>
                <c:pt idx="3169">
                  <c:v>81</c:v>
                </c:pt>
                <c:pt idx="3170">
                  <c:v>94</c:v>
                </c:pt>
                <c:pt idx="3171">
                  <c:v>89</c:v>
                </c:pt>
                <c:pt idx="3172">
                  <c:v>88</c:v>
                </c:pt>
                <c:pt idx="3173">
                  <c:v>108</c:v>
                </c:pt>
                <c:pt idx="3174">
                  <c:v>115</c:v>
                </c:pt>
                <c:pt idx="3175">
                  <c:v>96</c:v>
                </c:pt>
                <c:pt idx="3176">
                  <c:v>135</c:v>
                </c:pt>
                <c:pt idx="3177">
                  <c:v>93</c:v>
                </c:pt>
                <c:pt idx="3178">
                  <c:v>109</c:v>
                </c:pt>
                <c:pt idx="3179">
                  <c:v>101</c:v>
                </c:pt>
                <c:pt idx="3180">
                  <c:v>117</c:v>
                </c:pt>
                <c:pt idx="3181">
                  <c:v>83</c:v>
                </c:pt>
                <c:pt idx="3182">
                  <c:v>113</c:v>
                </c:pt>
                <c:pt idx="3183">
                  <c:v>104</c:v>
                </c:pt>
                <c:pt idx="3184">
                  <c:v>97</c:v>
                </c:pt>
                <c:pt idx="3185">
                  <c:v>110</c:v>
                </c:pt>
                <c:pt idx="3186">
                  <c:v>103</c:v>
                </c:pt>
                <c:pt idx="3187">
                  <c:v>94</c:v>
                </c:pt>
                <c:pt idx="3188">
                  <c:v>77</c:v>
                </c:pt>
                <c:pt idx="3189">
                  <c:v>134</c:v>
                </c:pt>
                <c:pt idx="3190">
                  <c:v>90</c:v>
                </c:pt>
                <c:pt idx="3191">
                  <c:v>104</c:v>
                </c:pt>
                <c:pt idx="3192">
                  <c:v>95</c:v>
                </c:pt>
                <c:pt idx="3193">
                  <c:v>93</c:v>
                </c:pt>
                <c:pt idx="3194">
                  <c:v>106</c:v>
                </c:pt>
                <c:pt idx="3195">
                  <c:v>109</c:v>
                </c:pt>
                <c:pt idx="3196">
                  <c:v>101</c:v>
                </c:pt>
                <c:pt idx="3197">
                  <c:v>100</c:v>
                </c:pt>
                <c:pt idx="3198">
                  <c:v>95</c:v>
                </c:pt>
                <c:pt idx="3199">
                  <c:v>94</c:v>
                </c:pt>
                <c:pt idx="3200">
                  <c:v>93</c:v>
                </c:pt>
                <c:pt idx="3201">
                  <c:v>106</c:v>
                </c:pt>
                <c:pt idx="3202">
                  <c:v>99</c:v>
                </c:pt>
                <c:pt idx="3203">
                  <c:v>82</c:v>
                </c:pt>
                <c:pt idx="3204">
                  <c:v>135</c:v>
                </c:pt>
                <c:pt idx="3205">
                  <c:v>88</c:v>
                </c:pt>
                <c:pt idx="3206">
                  <c:v>89</c:v>
                </c:pt>
                <c:pt idx="3207">
                  <c:v>110</c:v>
                </c:pt>
                <c:pt idx="3208">
                  <c:v>107</c:v>
                </c:pt>
                <c:pt idx="3209">
                  <c:v>86</c:v>
                </c:pt>
                <c:pt idx="3210">
                  <c:v>91</c:v>
                </c:pt>
                <c:pt idx="3211">
                  <c:v>103</c:v>
                </c:pt>
                <c:pt idx="3212">
                  <c:v>99</c:v>
                </c:pt>
                <c:pt idx="3213">
                  <c:v>82</c:v>
                </c:pt>
                <c:pt idx="3214">
                  <c:v>92</c:v>
                </c:pt>
                <c:pt idx="3215">
                  <c:v>112</c:v>
                </c:pt>
                <c:pt idx="3216">
                  <c:v>90</c:v>
                </c:pt>
                <c:pt idx="3217">
                  <c:v>150</c:v>
                </c:pt>
                <c:pt idx="3218">
                  <c:v>91</c:v>
                </c:pt>
                <c:pt idx="3219">
                  <c:v>95</c:v>
                </c:pt>
                <c:pt idx="3220">
                  <c:v>97</c:v>
                </c:pt>
                <c:pt idx="3221">
                  <c:v>112</c:v>
                </c:pt>
                <c:pt idx="3222">
                  <c:v>122</c:v>
                </c:pt>
                <c:pt idx="3223">
                  <c:v>110</c:v>
                </c:pt>
                <c:pt idx="3224">
                  <c:v>108</c:v>
                </c:pt>
                <c:pt idx="3225">
                  <c:v>121</c:v>
                </c:pt>
                <c:pt idx="3226">
                  <c:v>97</c:v>
                </c:pt>
                <c:pt idx="3227">
                  <c:v>116</c:v>
                </c:pt>
                <c:pt idx="3228">
                  <c:v>94</c:v>
                </c:pt>
                <c:pt idx="3229">
                  <c:v>103</c:v>
                </c:pt>
                <c:pt idx="3230">
                  <c:v>112</c:v>
                </c:pt>
                <c:pt idx="3231">
                  <c:v>91</c:v>
                </c:pt>
                <c:pt idx="3232">
                  <c:v>98</c:v>
                </c:pt>
                <c:pt idx="3233">
                  <c:v>95</c:v>
                </c:pt>
                <c:pt idx="3234">
                  <c:v>91</c:v>
                </c:pt>
                <c:pt idx="3235">
                  <c:v>97</c:v>
                </c:pt>
                <c:pt idx="3236">
                  <c:v>90</c:v>
                </c:pt>
                <c:pt idx="3237">
                  <c:v>90</c:v>
                </c:pt>
                <c:pt idx="3238">
                  <c:v>90</c:v>
                </c:pt>
                <c:pt idx="3239">
                  <c:v>103</c:v>
                </c:pt>
                <c:pt idx="3240">
                  <c:v>113</c:v>
                </c:pt>
                <c:pt idx="3241">
                  <c:v>148</c:v>
                </c:pt>
                <c:pt idx="3242">
                  <c:v>93</c:v>
                </c:pt>
                <c:pt idx="3243">
                  <c:v>94</c:v>
                </c:pt>
                <c:pt idx="3244">
                  <c:v>121</c:v>
                </c:pt>
                <c:pt idx="3245">
                  <c:v>118</c:v>
                </c:pt>
                <c:pt idx="3246">
                  <c:v>101</c:v>
                </c:pt>
                <c:pt idx="3247">
                  <c:v>90</c:v>
                </c:pt>
                <c:pt idx="3248">
                  <c:v>100</c:v>
                </c:pt>
                <c:pt idx="3249">
                  <c:v>97</c:v>
                </c:pt>
                <c:pt idx="3250">
                  <c:v>96</c:v>
                </c:pt>
                <c:pt idx="3251">
                  <c:v>117</c:v>
                </c:pt>
                <c:pt idx="3252">
                  <c:v>108</c:v>
                </c:pt>
                <c:pt idx="3253">
                  <c:v>109</c:v>
                </c:pt>
                <c:pt idx="3254">
                  <c:v>102</c:v>
                </c:pt>
                <c:pt idx="3255">
                  <c:v>115</c:v>
                </c:pt>
                <c:pt idx="3256">
                  <c:v>133</c:v>
                </c:pt>
                <c:pt idx="3257">
                  <c:v>122</c:v>
                </c:pt>
                <c:pt idx="3258">
                  <c:v>106</c:v>
                </c:pt>
                <c:pt idx="3259">
                  <c:v>112</c:v>
                </c:pt>
                <c:pt idx="3260">
                  <c:v>99</c:v>
                </c:pt>
                <c:pt idx="3261">
                  <c:v>110</c:v>
                </c:pt>
                <c:pt idx="3262">
                  <c:v>104</c:v>
                </c:pt>
                <c:pt idx="3263">
                  <c:v>133</c:v>
                </c:pt>
                <c:pt idx="3264">
                  <c:v>112</c:v>
                </c:pt>
                <c:pt idx="3265">
                  <c:v>101</c:v>
                </c:pt>
                <c:pt idx="3266">
                  <c:v>111</c:v>
                </c:pt>
                <c:pt idx="3267">
                  <c:v>104</c:v>
                </c:pt>
                <c:pt idx="3268">
                  <c:v>112</c:v>
                </c:pt>
                <c:pt idx="3269">
                  <c:v>94</c:v>
                </c:pt>
                <c:pt idx="3270">
                  <c:v>90</c:v>
                </c:pt>
                <c:pt idx="3271">
                  <c:v>101</c:v>
                </c:pt>
                <c:pt idx="3272">
                  <c:v>93</c:v>
                </c:pt>
                <c:pt idx="3273">
                  <c:v>152</c:v>
                </c:pt>
                <c:pt idx="3274">
                  <c:v>150</c:v>
                </c:pt>
                <c:pt idx="3275">
                  <c:v>112</c:v>
                </c:pt>
                <c:pt idx="3276">
                  <c:v>95</c:v>
                </c:pt>
                <c:pt idx="3277">
                  <c:v>111</c:v>
                </c:pt>
                <c:pt idx="3278">
                  <c:v>91</c:v>
                </c:pt>
                <c:pt idx="3279">
                  <c:v>106</c:v>
                </c:pt>
                <c:pt idx="3280">
                  <c:v>93</c:v>
                </c:pt>
                <c:pt idx="3281">
                  <c:v>93</c:v>
                </c:pt>
                <c:pt idx="3282">
                  <c:v>165</c:v>
                </c:pt>
                <c:pt idx="3283">
                  <c:v>96</c:v>
                </c:pt>
                <c:pt idx="3284">
                  <c:v>119</c:v>
                </c:pt>
                <c:pt idx="3285">
                  <c:v>93</c:v>
                </c:pt>
                <c:pt idx="3286">
                  <c:v>82</c:v>
                </c:pt>
                <c:pt idx="3287">
                  <c:v>101</c:v>
                </c:pt>
                <c:pt idx="3288">
                  <c:v>81</c:v>
                </c:pt>
                <c:pt idx="3289">
                  <c:v>107</c:v>
                </c:pt>
                <c:pt idx="3290">
                  <c:v>105</c:v>
                </c:pt>
                <c:pt idx="3291">
                  <c:v>86</c:v>
                </c:pt>
                <c:pt idx="3292">
                  <c:v>110</c:v>
                </c:pt>
                <c:pt idx="3293">
                  <c:v>110</c:v>
                </c:pt>
                <c:pt idx="3294">
                  <c:v>104</c:v>
                </c:pt>
                <c:pt idx="3295">
                  <c:v>96</c:v>
                </c:pt>
                <c:pt idx="3296">
                  <c:v>110</c:v>
                </c:pt>
                <c:pt idx="3297">
                  <c:v>84</c:v>
                </c:pt>
                <c:pt idx="3298">
                  <c:v>94</c:v>
                </c:pt>
                <c:pt idx="3299">
                  <c:v>93</c:v>
                </c:pt>
                <c:pt idx="3300">
                  <c:v>96</c:v>
                </c:pt>
                <c:pt idx="3301">
                  <c:v>101</c:v>
                </c:pt>
                <c:pt idx="3302">
                  <c:v>102</c:v>
                </c:pt>
                <c:pt idx="3303">
                  <c:v>87</c:v>
                </c:pt>
                <c:pt idx="3304">
                  <c:v>99</c:v>
                </c:pt>
                <c:pt idx="3305">
                  <c:v>106</c:v>
                </c:pt>
                <c:pt idx="3306">
                  <c:v>117</c:v>
                </c:pt>
                <c:pt idx="3307">
                  <c:v>99</c:v>
                </c:pt>
                <c:pt idx="3308">
                  <c:v>102</c:v>
                </c:pt>
                <c:pt idx="3309">
                  <c:v>85</c:v>
                </c:pt>
                <c:pt idx="3310">
                  <c:v>86</c:v>
                </c:pt>
                <c:pt idx="3311">
                  <c:v>106</c:v>
                </c:pt>
                <c:pt idx="3312">
                  <c:v>103</c:v>
                </c:pt>
                <c:pt idx="3313">
                  <c:v>112</c:v>
                </c:pt>
                <c:pt idx="3314">
                  <c:v>113</c:v>
                </c:pt>
                <c:pt idx="3315">
                  <c:v>98</c:v>
                </c:pt>
                <c:pt idx="3316">
                  <c:v>92</c:v>
                </c:pt>
                <c:pt idx="3317">
                  <c:v>106</c:v>
                </c:pt>
                <c:pt idx="3318">
                  <c:v>226</c:v>
                </c:pt>
                <c:pt idx="3319">
                  <c:v>104</c:v>
                </c:pt>
                <c:pt idx="3320">
                  <c:v>152</c:v>
                </c:pt>
                <c:pt idx="3321">
                  <c:v>107</c:v>
                </c:pt>
                <c:pt idx="3322">
                  <c:v>95</c:v>
                </c:pt>
                <c:pt idx="3323">
                  <c:v>102</c:v>
                </c:pt>
                <c:pt idx="3324">
                  <c:v>99</c:v>
                </c:pt>
                <c:pt idx="3325">
                  <c:v>109</c:v>
                </c:pt>
                <c:pt idx="3326">
                  <c:v>113</c:v>
                </c:pt>
                <c:pt idx="3327">
                  <c:v>91</c:v>
                </c:pt>
                <c:pt idx="3328">
                  <c:v>88</c:v>
                </c:pt>
                <c:pt idx="3329">
                  <c:v>97</c:v>
                </c:pt>
                <c:pt idx="3330">
                  <c:v>97</c:v>
                </c:pt>
                <c:pt idx="3331">
                  <c:v>85</c:v>
                </c:pt>
                <c:pt idx="3332">
                  <c:v>92</c:v>
                </c:pt>
                <c:pt idx="3333">
                  <c:v>93</c:v>
                </c:pt>
                <c:pt idx="3334">
                  <c:v>96</c:v>
                </c:pt>
                <c:pt idx="3335">
                  <c:v>105</c:v>
                </c:pt>
                <c:pt idx="3336">
                  <c:v>129</c:v>
                </c:pt>
                <c:pt idx="3337">
                  <c:v>37</c:v>
                </c:pt>
                <c:pt idx="3338">
                  <c:v>81</c:v>
                </c:pt>
                <c:pt idx="3339">
                  <c:v>106</c:v>
                </c:pt>
                <c:pt idx="3340">
                  <c:v>103</c:v>
                </c:pt>
                <c:pt idx="3341">
                  <c:v>101</c:v>
                </c:pt>
                <c:pt idx="3342">
                  <c:v>102</c:v>
                </c:pt>
                <c:pt idx="3343">
                  <c:v>98</c:v>
                </c:pt>
                <c:pt idx="3344">
                  <c:v>91</c:v>
                </c:pt>
                <c:pt idx="3345">
                  <c:v>80</c:v>
                </c:pt>
                <c:pt idx="3346">
                  <c:v>107</c:v>
                </c:pt>
                <c:pt idx="3347">
                  <c:v>92</c:v>
                </c:pt>
                <c:pt idx="3348">
                  <c:v>107</c:v>
                </c:pt>
                <c:pt idx="3349">
                  <c:v>135</c:v>
                </c:pt>
                <c:pt idx="3350">
                  <c:v>99</c:v>
                </c:pt>
                <c:pt idx="3351">
                  <c:v>115</c:v>
                </c:pt>
                <c:pt idx="3352">
                  <c:v>91</c:v>
                </c:pt>
                <c:pt idx="3353">
                  <c:v>101</c:v>
                </c:pt>
                <c:pt idx="3354">
                  <c:v>105</c:v>
                </c:pt>
                <c:pt idx="3355">
                  <c:v>109</c:v>
                </c:pt>
                <c:pt idx="3356">
                  <c:v>110</c:v>
                </c:pt>
                <c:pt idx="3357">
                  <c:v>94</c:v>
                </c:pt>
                <c:pt idx="3358">
                  <c:v>115</c:v>
                </c:pt>
                <c:pt idx="3359">
                  <c:v>98</c:v>
                </c:pt>
                <c:pt idx="3360">
                  <c:v>91</c:v>
                </c:pt>
                <c:pt idx="3361">
                  <c:v>120</c:v>
                </c:pt>
                <c:pt idx="3362">
                  <c:v>87</c:v>
                </c:pt>
                <c:pt idx="3363">
                  <c:v>117</c:v>
                </c:pt>
                <c:pt idx="3364">
                  <c:v>85</c:v>
                </c:pt>
                <c:pt idx="3365">
                  <c:v>110</c:v>
                </c:pt>
                <c:pt idx="3366">
                  <c:v>113</c:v>
                </c:pt>
                <c:pt idx="3367">
                  <c:v>98</c:v>
                </c:pt>
                <c:pt idx="3368">
                  <c:v>86</c:v>
                </c:pt>
                <c:pt idx="3369">
                  <c:v>161</c:v>
                </c:pt>
                <c:pt idx="3370">
                  <c:v>100</c:v>
                </c:pt>
                <c:pt idx="3371">
                  <c:v>91</c:v>
                </c:pt>
                <c:pt idx="3372">
                  <c:v>100</c:v>
                </c:pt>
                <c:pt idx="3373">
                  <c:v>84</c:v>
                </c:pt>
                <c:pt idx="3374">
                  <c:v>99</c:v>
                </c:pt>
                <c:pt idx="3375">
                  <c:v>109</c:v>
                </c:pt>
                <c:pt idx="3376">
                  <c:v>95</c:v>
                </c:pt>
                <c:pt idx="3377">
                  <c:v>97</c:v>
                </c:pt>
                <c:pt idx="3378">
                  <c:v>90</c:v>
                </c:pt>
                <c:pt idx="3379">
                  <c:v>96</c:v>
                </c:pt>
                <c:pt idx="3380">
                  <c:v>82</c:v>
                </c:pt>
                <c:pt idx="3381">
                  <c:v>109</c:v>
                </c:pt>
                <c:pt idx="3382">
                  <c:v>98</c:v>
                </c:pt>
                <c:pt idx="3383">
                  <c:v>95</c:v>
                </c:pt>
                <c:pt idx="3384">
                  <c:v>104</c:v>
                </c:pt>
                <c:pt idx="3385">
                  <c:v>87</c:v>
                </c:pt>
                <c:pt idx="3386">
                  <c:v>108</c:v>
                </c:pt>
                <c:pt idx="3387">
                  <c:v>94</c:v>
                </c:pt>
                <c:pt idx="3388">
                  <c:v>89</c:v>
                </c:pt>
                <c:pt idx="3389">
                  <c:v>102</c:v>
                </c:pt>
                <c:pt idx="3390">
                  <c:v>120</c:v>
                </c:pt>
                <c:pt idx="3391">
                  <c:v>110</c:v>
                </c:pt>
                <c:pt idx="3392">
                  <c:v>86</c:v>
                </c:pt>
                <c:pt idx="3393">
                  <c:v>87</c:v>
                </c:pt>
                <c:pt idx="3394">
                  <c:v>93</c:v>
                </c:pt>
                <c:pt idx="3395">
                  <c:v>111</c:v>
                </c:pt>
                <c:pt idx="3396">
                  <c:v>98</c:v>
                </c:pt>
                <c:pt idx="3397">
                  <c:v>88</c:v>
                </c:pt>
                <c:pt idx="3398">
                  <c:v>97</c:v>
                </c:pt>
                <c:pt idx="3399">
                  <c:v>122</c:v>
                </c:pt>
                <c:pt idx="3400">
                  <c:v>108</c:v>
                </c:pt>
                <c:pt idx="3401">
                  <c:v>105</c:v>
                </c:pt>
                <c:pt idx="3402">
                  <c:v>113</c:v>
                </c:pt>
                <c:pt idx="3403">
                  <c:v>105</c:v>
                </c:pt>
                <c:pt idx="3404">
                  <c:v>89</c:v>
                </c:pt>
                <c:pt idx="3405">
                  <c:v>116</c:v>
                </c:pt>
                <c:pt idx="3406">
                  <c:v>120</c:v>
                </c:pt>
                <c:pt idx="3407">
                  <c:v>88</c:v>
                </c:pt>
                <c:pt idx="3408">
                  <c:v>102</c:v>
                </c:pt>
                <c:pt idx="3409">
                  <c:v>106</c:v>
                </c:pt>
                <c:pt idx="3410">
                  <c:v>95</c:v>
                </c:pt>
                <c:pt idx="3411">
                  <c:v>113</c:v>
                </c:pt>
                <c:pt idx="3412">
                  <c:v>93</c:v>
                </c:pt>
                <c:pt idx="3413">
                  <c:v>97</c:v>
                </c:pt>
                <c:pt idx="3414">
                  <c:v>140</c:v>
                </c:pt>
                <c:pt idx="3415">
                  <c:v>109</c:v>
                </c:pt>
                <c:pt idx="3416">
                  <c:v>66</c:v>
                </c:pt>
                <c:pt idx="3417">
                  <c:v>86</c:v>
                </c:pt>
                <c:pt idx="3418">
                  <c:v>87</c:v>
                </c:pt>
                <c:pt idx="3419">
                  <c:v>119</c:v>
                </c:pt>
                <c:pt idx="3420">
                  <c:v>149</c:v>
                </c:pt>
                <c:pt idx="3421">
                  <c:v>98</c:v>
                </c:pt>
                <c:pt idx="3422">
                  <c:v>75</c:v>
                </c:pt>
                <c:pt idx="3423">
                  <c:v>104</c:v>
                </c:pt>
                <c:pt idx="3424">
                  <c:v>102</c:v>
                </c:pt>
                <c:pt idx="3425">
                  <c:v>105</c:v>
                </c:pt>
                <c:pt idx="3426">
                  <c:v>107</c:v>
                </c:pt>
                <c:pt idx="3427">
                  <c:v>89</c:v>
                </c:pt>
                <c:pt idx="3428">
                  <c:v>106</c:v>
                </c:pt>
                <c:pt idx="3429">
                  <c:v>95</c:v>
                </c:pt>
                <c:pt idx="3430">
                  <c:v>101</c:v>
                </c:pt>
                <c:pt idx="3431">
                  <c:v>112</c:v>
                </c:pt>
                <c:pt idx="3432">
                  <c:v>92</c:v>
                </c:pt>
                <c:pt idx="3433">
                  <c:v>100</c:v>
                </c:pt>
                <c:pt idx="3434">
                  <c:v>80</c:v>
                </c:pt>
                <c:pt idx="3435">
                  <c:v>106</c:v>
                </c:pt>
                <c:pt idx="3436">
                  <c:v>103</c:v>
                </c:pt>
                <c:pt idx="3437">
                  <c:v>90</c:v>
                </c:pt>
                <c:pt idx="3438">
                  <c:v>96</c:v>
                </c:pt>
                <c:pt idx="3439">
                  <c:v>120</c:v>
                </c:pt>
                <c:pt idx="3440">
                  <c:v>101</c:v>
                </c:pt>
                <c:pt idx="3441">
                  <c:v>101</c:v>
                </c:pt>
                <c:pt idx="3442">
                  <c:v>105</c:v>
                </c:pt>
                <c:pt idx="3443">
                  <c:v>91</c:v>
                </c:pt>
                <c:pt idx="3444">
                  <c:v>92</c:v>
                </c:pt>
                <c:pt idx="3445">
                  <c:v>117</c:v>
                </c:pt>
                <c:pt idx="3446">
                  <c:v>172</c:v>
                </c:pt>
                <c:pt idx="3447">
                  <c:v>89</c:v>
                </c:pt>
                <c:pt idx="3448">
                  <c:v>115</c:v>
                </c:pt>
                <c:pt idx="3449">
                  <c:v>96</c:v>
                </c:pt>
                <c:pt idx="3450">
                  <c:v>100</c:v>
                </c:pt>
                <c:pt idx="3451">
                  <c:v>87</c:v>
                </c:pt>
                <c:pt idx="3452">
                  <c:v>102</c:v>
                </c:pt>
                <c:pt idx="3453">
                  <c:v>118</c:v>
                </c:pt>
                <c:pt idx="3454">
                  <c:v>86</c:v>
                </c:pt>
                <c:pt idx="3455">
                  <c:v>137</c:v>
                </c:pt>
                <c:pt idx="3456">
                  <c:v>129</c:v>
                </c:pt>
                <c:pt idx="3457">
                  <c:v>80</c:v>
                </c:pt>
                <c:pt idx="3458">
                  <c:v>89</c:v>
                </c:pt>
                <c:pt idx="3459">
                  <c:v>80</c:v>
                </c:pt>
                <c:pt idx="3460">
                  <c:v>115</c:v>
                </c:pt>
                <c:pt idx="3461">
                  <c:v>100</c:v>
                </c:pt>
                <c:pt idx="3462">
                  <c:v>100</c:v>
                </c:pt>
                <c:pt idx="3463">
                  <c:v>91</c:v>
                </c:pt>
                <c:pt idx="3464">
                  <c:v>96</c:v>
                </c:pt>
                <c:pt idx="3465">
                  <c:v>116</c:v>
                </c:pt>
                <c:pt idx="3466">
                  <c:v>97</c:v>
                </c:pt>
                <c:pt idx="3467">
                  <c:v>101</c:v>
                </c:pt>
                <c:pt idx="3468">
                  <c:v>98</c:v>
                </c:pt>
                <c:pt idx="3469">
                  <c:v>150</c:v>
                </c:pt>
                <c:pt idx="3470">
                  <c:v>101</c:v>
                </c:pt>
                <c:pt idx="3471">
                  <c:v>90</c:v>
                </c:pt>
                <c:pt idx="3472">
                  <c:v>120</c:v>
                </c:pt>
                <c:pt idx="3473">
                  <c:v>102</c:v>
                </c:pt>
                <c:pt idx="3474">
                  <c:v>100</c:v>
                </c:pt>
                <c:pt idx="3475">
                  <c:v>89</c:v>
                </c:pt>
                <c:pt idx="3476">
                  <c:v>86</c:v>
                </c:pt>
                <c:pt idx="3477">
                  <c:v>96</c:v>
                </c:pt>
                <c:pt idx="3478">
                  <c:v>91</c:v>
                </c:pt>
                <c:pt idx="3479">
                  <c:v>85</c:v>
                </c:pt>
                <c:pt idx="3480">
                  <c:v>129</c:v>
                </c:pt>
                <c:pt idx="3481">
                  <c:v>92</c:v>
                </c:pt>
                <c:pt idx="3482">
                  <c:v>96</c:v>
                </c:pt>
                <c:pt idx="3483">
                  <c:v>85</c:v>
                </c:pt>
                <c:pt idx="3484">
                  <c:v>119</c:v>
                </c:pt>
                <c:pt idx="3485">
                  <c:v>92</c:v>
                </c:pt>
                <c:pt idx="3486">
                  <c:v>106</c:v>
                </c:pt>
                <c:pt idx="3487">
                  <c:v>99</c:v>
                </c:pt>
                <c:pt idx="3488">
                  <c:v>103</c:v>
                </c:pt>
                <c:pt idx="3489">
                  <c:v>95</c:v>
                </c:pt>
                <c:pt idx="3490">
                  <c:v>95</c:v>
                </c:pt>
                <c:pt idx="3491">
                  <c:v>100</c:v>
                </c:pt>
                <c:pt idx="3492">
                  <c:v>101</c:v>
                </c:pt>
                <c:pt idx="3493">
                  <c:v>90</c:v>
                </c:pt>
                <c:pt idx="3494">
                  <c:v>89</c:v>
                </c:pt>
                <c:pt idx="3495">
                  <c:v>87</c:v>
                </c:pt>
                <c:pt idx="3496">
                  <c:v>118</c:v>
                </c:pt>
                <c:pt idx="3497">
                  <c:v>93</c:v>
                </c:pt>
                <c:pt idx="3498">
                  <c:v>109</c:v>
                </c:pt>
                <c:pt idx="3499">
                  <c:v>81</c:v>
                </c:pt>
                <c:pt idx="3500">
                  <c:v>93</c:v>
                </c:pt>
                <c:pt idx="3501">
                  <c:v>138</c:v>
                </c:pt>
                <c:pt idx="3502">
                  <c:v>105</c:v>
                </c:pt>
                <c:pt idx="3503">
                  <c:v>98</c:v>
                </c:pt>
                <c:pt idx="3504">
                  <c:v>86</c:v>
                </c:pt>
                <c:pt idx="3505">
                  <c:v>104</c:v>
                </c:pt>
                <c:pt idx="3506">
                  <c:v>100</c:v>
                </c:pt>
                <c:pt idx="3507">
                  <c:v>95</c:v>
                </c:pt>
                <c:pt idx="3508">
                  <c:v>123</c:v>
                </c:pt>
                <c:pt idx="3509">
                  <c:v>111</c:v>
                </c:pt>
                <c:pt idx="3510">
                  <c:v>110</c:v>
                </c:pt>
                <c:pt idx="3511">
                  <c:v>108</c:v>
                </c:pt>
                <c:pt idx="3512">
                  <c:v>92</c:v>
                </c:pt>
                <c:pt idx="3513">
                  <c:v>88</c:v>
                </c:pt>
                <c:pt idx="3514">
                  <c:v>97</c:v>
                </c:pt>
                <c:pt idx="3515">
                  <c:v>103</c:v>
                </c:pt>
                <c:pt idx="3516">
                  <c:v>110</c:v>
                </c:pt>
                <c:pt idx="3517">
                  <c:v>103</c:v>
                </c:pt>
                <c:pt idx="3518">
                  <c:v>114</c:v>
                </c:pt>
                <c:pt idx="3519">
                  <c:v>112</c:v>
                </c:pt>
                <c:pt idx="3520">
                  <c:v>104</c:v>
                </c:pt>
                <c:pt idx="3521">
                  <c:v>99</c:v>
                </c:pt>
                <c:pt idx="3522">
                  <c:v>98</c:v>
                </c:pt>
                <c:pt idx="3523">
                  <c:v>100</c:v>
                </c:pt>
                <c:pt idx="3524">
                  <c:v>80</c:v>
                </c:pt>
                <c:pt idx="3525">
                  <c:v>87</c:v>
                </c:pt>
                <c:pt idx="3526">
                  <c:v>91</c:v>
                </c:pt>
                <c:pt idx="3527">
                  <c:v>84</c:v>
                </c:pt>
                <c:pt idx="3528">
                  <c:v>95</c:v>
                </c:pt>
                <c:pt idx="3529">
                  <c:v>90</c:v>
                </c:pt>
                <c:pt idx="3530">
                  <c:v>101</c:v>
                </c:pt>
                <c:pt idx="3531">
                  <c:v>130</c:v>
                </c:pt>
                <c:pt idx="3532">
                  <c:v>83</c:v>
                </c:pt>
                <c:pt idx="3533">
                  <c:v>106</c:v>
                </c:pt>
                <c:pt idx="3534">
                  <c:v>94</c:v>
                </c:pt>
                <c:pt idx="3535">
                  <c:v>120</c:v>
                </c:pt>
                <c:pt idx="3536">
                  <c:v>105</c:v>
                </c:pt>
                <c:pt idx="3537">
                  <c:v>95</c:v>
                </c:pt>
                <c:pt idx="3538">
                  <c:v>135</c:v>
                </c:pt>
                <c:pt idx="3539">
                  <c:v>105</c:v>
                </c:pt>
                <c:pt idx="3540">
                  <c:v>111</c:v>
                </c:pt>
                <c:pt idx="3541">
                  <c:v>87</c:v>
                </c:pt>
                <c:pt idx="3542">
                  <c:v>87</c:v>
                </c:pt>
                <c:pt idx="3543">
                  <c:v>100</c:v>
                </c:pt>
                <c:pt idx="3544">
                  <c:v>103</c:v>
                </c:pt>
                <c:pt idx="3545">
                  <c:v>100</c:v>
                </c:pt>
                <c:pt idx="3546">
                  <c:v>104</c:v>
                </c:pt>
                <c:pt idx="3547">
                  <c:v>114</c:v>
                </c:pt>
                <c:pt idx="3548">
                  <c:v>111</c:v>
                </c:pt>
                <c:pt idx="3549">
                  <c:v>110</c:v>
                </c:pt>
                <c:pt idx="3550">
                  <c:v>85</c:v>
                </c:pt>
                <c:pt idx="3551">
                  <c:v>113</c:v>
                </c:pt>
                <c:pt idx="3552">
                  <c:v>99</c:v>
                </c:pt>
                <c:pt idx="3553">
                  <c:v>142</c:v>
                </c:pt>
                <c:pt idx="3554">
                  <c:v>112</c:v>
                </c:pt>
                <c:pt idx="3555">
                  <c:v>108</c:v>
                </c:pt>
                <c:pt idx="3556">
                  <c:v>88</c:v>
                </c:pt>
                <c:pt idx="3557">
                  <c:v>91</c:v>
                </c:pt>
                <c:pt idx="3558">
                  <c:v>94</c:v>
                </c:pt>
                <c:pt idx="3559">
                  <c:v>92</c:v>
                </c:pt>
                <c:pt idx="3560">
                  <c:v>110</c:v>
                </c:pt>
                <c:pt idx="3561">
                  <c:v>102</c:v>
                </c:pt>
                <c:pt idx="3562">
                  <c:v>145</c:v>
                </c:pt>
                <c:pt idx="3563">
                  <c:v>89</c:v>
                </c:pt>
                <c:pt idx="3564">
                  <c:v>83</c:v>
                </c:pt>
                <c:pt idx="3565">
                  <c:v>91</c:v>
                </c:pt>
                <c:pt idx="3566">
                  <c:v>110</c:v>
                </c:pt>
                <c:pt idx="3567">
                  <c:v>86</c:v>
                </c:pt>
                <c:pt idx="3568">
                  <c:v>86</c:v>
                </c:pt>
                <c:pt idx="3569">
                  <c:v>120</c:v>
                </c:pt>
                <c:pt idx="3570">
                  <c:v>90</c:v>
                </c:pt>
                <c:pt idx="3571">
                  <c:v>99</c:v>
                </c:pt>
                <c:pt idx="3572">
                  <c:v>112</c:v>
                </c:pt>
                <c:pt idx="3573">
                  <c:v>103</c:v>
                </c:pt>
                <c:pt idx="3574">
                  <c:v>83</c:v>
                </c:pt>
                <c:pt idx="3575">
                  <c:v>109</c:v>
                </c:pt>
                <c:pt idx="3576">
                  <c:v>100</c:v>
                </c:pt>
                <c:pt idx="3577">
                  <c:v>95</c:v>
                </c:pt>
                <c:pt idx="3578">
                  <c:v>104</c:v>
                </c:pt>
                <c:pt idx="3579">
                  <c:v>96</c:v>
                </c:pt>
                <c:pt idx="3580">
                  <c:v>97</c:v>
                </c:pt>
                <c:pt idx="3581">
                  <c:v>91</c:v>
                </c:pt>
                <c:pt idx="3582">
                  <c:v>84</c:v>
                </c:pt>
                <c:pt idx="3583">
                  <c:v>86</c:v>
                </c:pt>
                <c:pt idx="3584">
                  <c:v>91</c:v>
                </c:pt>
                <c:pt idx="3585">
                  <c:v>92</c:v>
                </c:pt>
                <c:pt idx="3586">
                  <c:v>94</c:v>
                </c:pt>
                <c:pt idx="3587">
                  <c:v>103</c:v>
                </c:pt>
                <c:pt idx="3588">
                  <c:v>100</c:v>
                </c:pt>
                <c:pt idx="3589">
                  <c:v>119</c:v>
                </c:pt>
                <c:pt idx="3590">
                  <c:v>92</c:v>
                </c:pt>
                <c:pt idx="3591">
                  <c:v>108</c:v>
                </c:pt>
                <c:pt idx="3592">
                  <c:v>97</c:v>
                </c:pt>
                <c:pt idx="3593">
                  <c:v>88</c:v>
                </c:pt>
                <c:pt idx="3594">
                  <c:v>88</c:v>
                </c:pt>
                <c:pt idx="3595">
                  <c:v>79</c:v>
                </c:pt>
                <c:pt idx="3596">
                  <c:v>135</c:v>
                </c:pt>
                <c:pt idx="3597">
                  <c:v>96</c:v>
                </c:pt>
                <c:pt idx="3598">
                  <c:v>53</c:v>
                </c:pt>
                <c:pt idx="3599">
                  <c:v>97</c:v>
                </c:pt>
                <c:pt idx="3600">
                  <c:v>91</c:v>
                </c:pt>
                <c:pt idx="3601">
                  <c:v>112</c:v>
                </c:pt>
                <c:pt idx="3602">
                  <c:v>95</c:v>
                </c:pt>
                <c:pt idx="3603">
                  <c:v>93</c:v>
                </c:pt>
                <c:pt idx="3604">
                  <c:v>88</c:v>
                </c:pt>
                <c:pt idx="3605">
                  <c:v>82</c:v>
                </c:pt>
                <c:pt idx="3606">
                  <c:v>78</c:v>
                </c:pt>
                <c:pt idx="3607">
                  <c:v>97</c:v>
                </c:pt>
                <c:pt idx="3608">
                  <c:v>81</c:v>
                </c:pt>
                <c:pt idx="3609">
                  <c:v>88</c:v>
                </c:pt>
                <c:pt idx="3610">
                  <c:v>96</c:v>
                </c:pt>
                <c:pt idx="3611">
                  <c:v>101</c:v>
                </c:pt>
                <c:pt idx="3612">
                  <c:v>108</c:v>
                </c:pt>
                <c:pt idx="3613">
                  <c:v>100</c:v>
                </c:pt>
                <c:pt idx="3614">
                  <c:v>113</c:v>
                </c:pt>
                <c:pt idx="3615">
                  <c:v>104</c:v>
                </c:pt>
                <c:pt idx="3616">
                  <c:v>91</c:v>
                </c:pt>
                <c:pt idx="3617">
                  <c:v>85</c:v>
                </c:pt>
                <c:pt idx="3618">
                  <c:v>101</c:v>
                </c:pt>
                <c:pt idx="3619">
                  <c:v>112</c:v>
                </c:pt>
                <c:pt idx="3620">
                  <c:v>107</c:v>
                </c:pt>
                <c:pt idx="3621">
                  <c:v>88</c:v>
                </c:pt>
                <c:pt idx="3622">
                  <c:v>95</c:v>
                </c:pt>
                <c:pt idx="3623">
                  <c:v>123</c:v>
                </c:pt>
                <c:pt idx="3624">
                  <c:v>88</c:v>
                </c:pt>
                <c:pt idx="3625">
                  <c:v>114</c:v>
                </c:pt>
                <c:pt idx="3626">
                  <c:v>88</c:v>
                </c:pt>
                <c:pt idx="3627">
                  <c:v>104</c:v>
                </c:pt>
                <c:pt idx="3628">
                  <c:v>91</c:v>
                </c:pt>
                <c:pt idx="3629">
                  <c:v>112</c:v>
                </c:pt>
                <c:pt idx="3630">
                  <c:v>86</c:v>
                </c:pt>
                <c:pt idx="3631">
                  <c:v>86</c:v>
                </c:pt>
                <c:pt idx="3632">
                  <c:v>95</c:v>
                </c:pt>
                <c:pt idx="3633">
                  <c:v>101</c:v>
                </c:pt>
                <c:pt idx="3634">
                  <c:v>89</c:v>
                </c:pt>
                <c:pt idx="3635">
                  <c:v>88</c:v>
                </c:pt>
                <c:pt idx="3636">
                  <c:v>99</c:v>
                </c:pt>
                <c:pt idx="3637">
                  <c:v>170</c:v>
                </c:pt>
                <c:pt idx="3638">
                  <c:v>97</c:v>
                </c:pt>
                <c:pt idx="3639">
                  <c:v>201</c:v>
                </c:pt>
                <c:pt idx="3640">
                  <c:v>108</c:v>
                </c:pt>
                <c:pt idx="3641">
                  <c:v>106</c:v>
                </c:pt>
                <c:pt idx="3642">
                  <c:v>81</c:v>
                </c:pt>
                <c:pt idx="3643">
                  <c:v>81</c:v>
                </c:pt>
                <c:pt idx="3644">
                  <c:v>215</c:v>
                </c:pt>
                <c:pt idx="3645">
                  <c:v>106</c:v>
                </c:pt>
                <c:pt idx="3646">
                  <c:v>90</c:v>
                </c:pt>
                <c:pt idx="3647">
                  <c:v>87</c:v>
                </c:pt>
                <c:pt idx="3648">
                  <c:v>122</c:v>
                </c:pt>
                <c:pt idx="3649">
                  <c:v>86</c:v>
                </c:pt>
                <c:pt idx="3650">
                  <c:v>79</c:v>
                </c:pt>
                <c:pt idx="3651">
                  <c:v>97</c:v>
                </c:pt>
                <c:pt idx="3652">
                  <c:v>89</c:v>
                </c:pt>
                <c:pt idx="3653">
                  <c:v>120</c:v>
                </c:pt>
                <c:pt idx="3654">
                  <c:v>108</c:v>
                </c:pt>
                <c:pt idx="3655">
                  <c:v>83</c:v>
                </c:pt>
                <c:pt idx="3656">
                  <c:v>93</c:v>
                </c:pt>
                <c:pt idx="3657">
                  <c:v>86</c:v>
                </c:pt>
                <c:pt idx="3658">
                  <c:v>111</c:v>
                </c:pt>
                <c:pt idx="3659">
                  <c:v>90</c:v>
                </c:pt>
                <c:pt idx="3660">
                  <c:v>86</c:v>
                </c:pt>
                <c:pt idx="3661">
                  <c:v>98</c:v>
                </c:pt>
                <c:pt idx="3662">
                  <c:v>91</c:v>
                </c:pt>
                <c:pt idx="3663">
                  <c:v>91</c:v>
                </c:pt>
                <c:pt idx="3664">
                  <c:v>202</c:v>
                </c:pt>
                <c:pt idx="3665">
                  <c:v>84</c:v>
                </c:pt>
                <c:pt idx="3666">
                  <c:v>82</c:v>
                </c:pt>
                <c:pt idx="3667">
                  <c:v>94</c:v>
                </c:pt>
                <c:pt idx="3668">
                  <c:v>100</c:v>
                </c:pt>
                <c:pt idx="3669">
                  <c:v>112</c:v>
                </c:pt>
                <c:pt idx="3670">
                  <c:v>94</c:v>
                </c:pt>
                <c:pt idx="3671">
                  <c:v>87</c:v>
                </c:pt>
                <c:pt idx="3672">
                  <c:v>93</c:v>
                </c:pt>
                <c:pt idx="3673">
                  <c:v>130</c:v>
                </c:pt>
                <c:pt idx="3674">
                  <c:v>91</c:v>
                </c:pt>
                <c:pt idx="3675">
                  <c:v>107</c:v>
                </c:pt>
                <c:pt idx="3676">
                  <c:v>84</c:v>
                </c:pt>
                <c:pt idx="3677">
                  <c:v>103</c:v>
                </c:pt>
                <c:pt idx="3678">
                  <c:v>89</c:v>
                </c:pt>
                <c:pt idx="3679">
                  <c:v>98</c:v>
                </c:pt>
                <c:pt idx="3680">
                  <c:v>92</c:v>
                </c:pt>
                <c:pt idx="3681">
                  <c:v>90</c:v>
                </c:pt>
                <c:pt idx="3682">
                  <c:v>84</c:v>
                </c:pt>
                <c:pt idx="3683">
                  <c:v>91</c:v>
                </c:pt>
                <c:pt idx="3684">
                  <c:v>90</c:v>
                </c:pt>
                <c:pt idx="3685">
                  <c:v>88</c:v>
                </c:pt>
                <c:pt idx="3686">
                  <c:v>82</c:v>
                </c:pt>
                <c:pt idx="3687">
                  <c:v>101</c:v>
                </c:pt>
                <c:pt idx="3688">
                  <c:v>100</c:v>
                </c:pt>
                <c:pt idx="3689">
                  <c:v>89</c:v>
                </c:pt>
                <c:pt idx="3690">
                  <c:v>88</c:v>
                </c:pt>
                <c:pt idx="3691">
                  <c:v>90</c:v>
                </c:pt>
                <c:pt idx="3692">
                  <c:v>101</c:v>
                </c:pt>
                <c:pt idx="3693">
                  <c:v>102</c:v>
                </c:pt>
                <c:pt idx="3694">
                  <c:v>98</c:v>
                </c:pt>
                <c:pt idx="3695">
                  <c:v>91</c:v>
                </c:pt>
                <c:pt idx="3696">
                  <c:v>80</c:v>
                </c:pt>
                <c:pt idx="3697">
                  <c:v>76</c:v>
                </c:pt>
                <c:pt idx="3698">
                  <c:v>80</c:v>
                </c:pt>
                <c:pt idx="3699">
                  <c:v>109</c:v>
                </c:pt>
                <c:pt idx="3700">
                  <c:v>133</c:v>
                </c:pt>
                <c:pt idx="3701">
                  <c:v>95</c:v>
                </c:pt>
                <c:pt idx="3702">
                  <c:v>90</c:v>
                </c:pt>
                <c:pt idx="3703">
                  <c:v>113</c:v>
                </c:pt>
                <c:pt idx="3704">
                  <c:v>91</c:v>
                </c:pt>
                <c:pt idx="3705">
                  <c:v>98</c:v>
                </c:pt>
                <c:pt idx="3706">
                  <c:v>94</c:v>
                </c:pt>
                <c:pt idx="3707">
                  <c:v>96</c:v>
                </c:pt>
                <c:pt idx="3708">
                  <c:v>100</c:v>
                </c:pt>
                <c:pt idx="3709">
                  <c:v>90</c:v>
                </c:pt>
                <c:pt idx="3710">
                  <c:v>75</c:v>
                </c:pt>
                <c:pt idx="3711">
                  <c:v>78</c:v>
                </c:pt>
                <c:pt idx="3712">
                  <c:v>90</c:v>
                </c:pt>
                <c:pt idx="3713">
                  <c:v>99</c:v>
                </c:pt>
                <c:pt idx="3714">
                  <c:v>86</c:v>
                </c:pt>
                <c:pt idx="3715">
                  <c:v>106</c:v>
                </c:pt>
                <c:pt idx="3716">
                  <c:v>80</c:v>
                </c:pt>
                <c:pt idx="3717">
                  <c:v>96</c:v>
                </c:pt>
                <c:pt idx="3718">
                  <c:v>99</c:v>
                </c:pt>
                <c:pt idx="3719">
                  <c:v>106</c:v>
                </c:pt>
                <c:pt idx="3720">
                  <c:v>106</c:v>
                </c:pt>
                <c:pt idx="3721">
                  <c:v>89</c:v>
                </c:pt>
                <c:pt idx="3722">
                  <c:v>97</c:v>
                </c:pt>
                <c:pt idx="3723">
                  <c:v>88</c:v>
                </c:pt>
                <c:pt idx="3724">
                  <c:v>92</c:v>
                </c:pt>
                <c:pt idx="3725">
                  <c:v>97</c:v>
                </c:pt>
                <c:pt idx="3726">
                  <c:v>78</c:v>
                </c:pt>
                <c:pt idx="3727">
                  <c:v>85</c:v>
                </c:pt>
                <c:pt idx="3728">
                  <c:v>93</c:v>
                </c:pt>
                <c:pt idx="3729">
                  <c:v>88</c:v>
                </c:pt>
                <c:pt idx="3730">
                  <c:v>91</c:v>
                </c:pt>
                <c:pt idx="3731">
                  <c:v>111</c:v>
                </c:pt>
                <c:pt idx="3732">
                  <c:v>81</c:v>
                </c:pt>
                <c:pt idx="3733">
                  <c:v>81</c:v>
                </c:pt>
                <c:pt idx="3734">
                  <c:v>90</c:v>
                </c:pt>
                <c:pt idx="3735">
                  <c:v>88</c:v>
                </c:pt>
                <c:pt idx="3736">
                  <c:v>114</c:v>
                </c:pt>
                <c:pt idx="3737">
                  <c:v>84</c:v>
                </c:pt>
                <c:pt idx="3738">
                  <c:v>87</c:v>
                </c:pt>
                <c:pt idx="3739">
                  <c:v>100</c:v>
                </c:pt>
                <c:pt idx="3740">
                  <c:v>82</c:v>
                </c:pt>
                <c:pt idx="3741">
                  <c:v>82</c:v>
                </c:pt>
                <c:pt idx="3742">
                  <c:v>98</c:v>
                </c:pt>
                <c:pt idx="3743">
                  <c:v>98</c:v>
                </c:pt>
                <c:pt idx="3744">
                  <c:v>90</c:v>
                </c:pt>
                <c:pt idx="3745">
                  <c:v>90</c:v>
                </c:pt>
                <c:pt idx="3746">
                  <c:v>102</c:v>
                </c:pt>
                <c:pt idx="3747">
                  <c:v>97</c:v>
                </c:pt>
                <c:pt idx="3748">
                  <c:v>109</c:v>
                </c:pt>
                <c:pt idx="3749">
                  <c:v>100</c:v>
                </c:pt>
                <c:pt idx="3750">
                  <c:v>108</c:v>
                </c:pt>
                <c:pt idx="3751">
                  <c:v>110</c:v>
                </c:pt>
                <c:pt idx="3752">
                  <c:v>90</c:v>
                </c:pt>
                <c:pt idx="3753">
                  <c:v>77</c:v>
                </c:pt>
                <c:pt idx="3754">
                  <c:v>81</c:v>
                </c:pt>
                <c:pt idx="3755">
                  <c:v>90</c:v>
                </c:pt>
              </c:numCache>
            </c:numRef>
          </c:val>
          <c:smooth val="0"/>
          <c:extLst>
            <c:ext xmlns:c16="http://schemas.microsoft.com/office/drawing/2014/chart" uri="{C3380CC4-5D6E-409C-BE32-E72D297353CC}">
              <c16:uniqueId val="{00000001-CE00-415D-BC64-9F3CEF14CB50}"/>
            </c:ext>
          </c:extLst>
        </c:ser>
        <c:dLbls>
          <c:showLegendKey val="0"/>
          <c:showVal val="0"/>
          <c:showCatName val="0"/>
          <c:showSerName val="0"/>
          <c:showPercent val="0"/>
          <c:showBubbleSize val="0"/>
        </c:dLbls>
        <c:smooth val="0"/>
        <c:axId val="1242853727"/>
        <c:axId val="1407160799"/>
      </c:lineChart>
      <c:catAx>
        <c:axId val="1242853727"/>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07160799"/>
        <c:crosses val="autoZero"/>
        <c:auto val="1"/>
        <c:lblAlgn val="ctr"/>
        <c:lblOffset val="100"/>
        <c:noMultiLvlLbl val="0"/>
      </c:catAx>
      <c:valAx>
        <c:axId val="1407160799"/>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2428537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solidFill>
      <a:schemeClr val="tx1">
        <a:lumMod val="75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392c813e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392c813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a:extLst>
            <a:ext uri="{FF2B5EF4-FFF2-40B4-BE49-F238E27FC236}">
              <a16:creationId xmlns:a16="http://schemas.microsoft.com/office/drawing/2014/main" id="{E8DC2A10-319E-5E97-A70A-0F2A16D077C9}"/>
            </a:ext>
          </a:extLst>
        </p:cNvPr>
        <p:cNvGrpSpPr/>
        <p:nvPr/>
      </p:nvGrpSpPr>
      <p:grpSpPr>
        <a:xfrm>
          <a:off x="0" y="0"/>
          <a:ext cx="0" cy="0"/>
          <a:chOff x="0" y="0"/>
          <a:chExt cx="0" cy="0"/>
        </a:xfrm>
      </p:grpSpPr>
      <p:sp>
        <p:nvSpPr>
          <p:cNvPr id="934" name="Google Shape;934;g54dda1946d_6_308:notes">
            <a:extLst>
              <a:ext uri="{FF2B5EF4-FFF2-40B4-BE49-F238E27FC236}">
                <a16:creationId xmlns:a16="http://schemas.microsoft.com/office/drawing/2014/main" id="{A40EDB28-5883-B3F5-7D60-94D62C220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a:extLst>
              <a:ext uri="{FF2B5EF4-FFF2-40B4-BE49-F238E27FC236}">
                <a16:creationId xmlns:a16="http://schemas.microsoft.com/office/drawing/2014/main" id="{FD49F9D7-0B5F-01B3-13EF-E7E483866A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106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a:extLst>
            <a:ext uri="{FF2B5EF4-FFF2-40B4-BE49-F238E27FC236}">
              <a16:creationId xmlns:a16="http://schemas.microsoft.com/office/drawing/2014/main" id="{DAC090D7-589A-69EF-23B1-FE3FC214AB4A}"/>
            </a:ext>
          </a:extLst>
        </p:cNvPr>
        <p:cNvGrpSpPr/>
        <p:nvPr/>
      </p:nvGrpSpPr>
      <p:grpSpPr>
        <a:xfrm>
          <a:off x="0" y="0"/>
          <a:ext cx="0" cy="0"/>
          <a:chOff x="0" y="0"/>
          <a:chExt cx="0" cy="0"/>
        </a:xfrm>
      </p:grpSpPr>
      <p:sp>
        <p:nvSpPr>
          <p:cNvPr id="934" name="Google Shape;934;g54dda1946d_6_308:notes">
            <a:extLst>
              <a:ext uri="{FF2B5EF4-FFF2-40B4-BE49-F238E27FC236}">
                <a16:creationId xmlns:a16="http://schemas.microsoft.com/office/drawing/2014/main" id="{38BE2DCC-D722-04CB-6077-82C38D7372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a:extLst>
              <a:ext uri="{FF2B5EF4-FFF2-40B4-BE49-F238E27FC236}">
                <a16:creationId xmlns:a16="http://schemas.microsoft.com/office/drawing/2014/main" id="{2F585893-8239-BABD-E116-9B97D6CE42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7835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392c813e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392c813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a:extLst>
            <a:ext uri="{FF2B5EF4-FFF2-40B4-BE49-F238E27FC236}">
              <a16:creationId xmlns:a16="http://schemas.microsoft.com/office/drawing/2014/main" id="{675034EB-AAF8-FA09-2DC8-2A698CEB1C0A}"/>
            </a:ext>
          </a:extLst>
        </p:cNvPr>
        <p:cNvGrpSpPr/>
        <p:nvPr/>
      </p:nvGrpSpPr>
      <p:grpSpPr>
        <a:xfrm>
          <a:off x="0" y="0"/>
          <a:ext cx="0" cy="0"/>
          <a:chOff x="0" y="0"/>
          <a:chExt cx="0" cy="0"/>
        </a:xfrm>
      </p:grpSpPr>
      <p:sp>
        <p:nvSpPr>
          <p:cNvPr id="934" name="Google Shape;934;g54dda1946d_6_308:notes">
            <a:extLst>
              <a:ext uri="{FF2B5EF4-FFF2-40B4-BE49-F238E27FC236}">
                <a16:creationId xmlns:a16="http://schemas.microsoft.com/office/drawing/2014/main" id="{6624D9F5-FF10-7432-D3A2-BBFE60EAD6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a:extLst>
              <a:ext uri="{FF2B5EF4-FFF2-40B4-BE49-F238E27FC236}">
                <a16:creationId xmlns:a16="http://schemas.microsoft.com/office/drawing/2014/main" id="{AF08D3E7-0C6F-94DE-45DD-8342784758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82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a:extLst>
            <a:ext uri="{FF2B5EF4-FFF2-40B4-BE49-F238E27FC236}">
              <a16:creationId xmlns:a16="http://schemas.microsoft.com/office/drawing/2014/main" id="{842790D5-4482-A4FB-75FC-C505D5D55F95}"/>
            </a:ext>
          </a:extLst>
        </p:cNvPr>
        <p:cNvGrpSpPr/>
        <p:nvPr/>
      </p:nvGrpSpPr>
      <p:grpSpPr>
        <a:xfrm>
          <a:off x="0" y="0"/>
          <a:ext cx="0" cy="0"/>
          <a:chOff x="0" y="0"/>
          <a:chExt cx="0" cy="0"/>
        </a:xfrm>
      </p:grpSpPr>
      <p:sp>
        <p:nvSpPr>
          <p:cNvPr id="934" name="Google Shape;934;g54dda1946d_6_308:notes">
            <a:extLst>
              <a:ext uri="{FF2B5EF4-FFF2-40B4-BE49-F238E27FC236}">
                <a16:creationId xmlns:a16="http://schemas.microsoft.com/office/drawing/2014/main" id="{FF7BE65F-7612-7D18-5C50-E5E02727C6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a:extLst>
              <a:ext uri="{FF2B5EF4-FFF2-40B4-BE49-F238E27FC236}">
                <a16:creationId xmlns:a16="http://schemas.microsoft.com/office/drawing/2014/main" id="{E7CDB38C-0CDA-4A4F-D992-837BB4E77F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85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69775" y="1461413"/>
            <a:ext cx="53610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b="0">
                <a:latin typeface="Montserrat SemiBold"/>
                <a:ea typeface="Montserrat SemiBold"/>
                <a:cs typeface="Montserrat SemiBold"/>
                <a:sym typeface="Montserrat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785875" y="3167513"/>
            <a:ext cx="3928800" cy="4758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110727">
            <a:off x="901478" y="278914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887913">
            <a:off x="6922359" y="31977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46845">
            <a:off x="-451780" y="-692935"/>
            <a:ext cx="2329997" cy="2812372"/>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p:cSld name="CUSTOM_8">
    <p:bg>
      <p:bgPr>
        <a:solidFill>
          <a:schemeClr val="accent3"/>
        </a:solidFill>
        <a:effectLst/>
      </p:bgPr>
    </p:bg>
    <p:spTree>
      <p:nvGrpSpPr>
        <p:cNvPr id="1" name="Shape 235"/>
        <p:cNvGrpSpPr/>
        <p:nvPr/>
      </p:nvGrpSpPr>
      <p:grpSpPr>
        <a:xfrm>
          <a:off x="0" y="0"/>
          <a:ext cx="0" cy="0"/>
          <a:chOff x="0" y="0"/>
          <a:chExt cx="0" cy="0"/>
        </a:xfrm>
      </p:grpSpPr>
      <p:sp>
        <p:nvSpPr>
          <p:cNvPr id="236" name="Google Shape;236;p13"/>
          <p:cNvSpPr txBox="1">
            <a:spLocks noGrp="1"/>
          </p:cNvSpPr>
          <p:nvPr>
            <p:ph type="title" hasCustomPrompt="1"/>
          </p:nvPr>
        </p:nvSpPr>
        <p:spPr>
          <a:xfrm>
            <a:off x="855956" y="326012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7" name="Google Shape;237;p13"/>
          <p:cNvSpPr txBox="1">
            <a:spLocks noGrp="1"/>
          </p:cNvSpPr>
          <p:nvPr>
            <p:ph type="subTitle" idx="1"/>
          </p:nvPr>
        </p:nvSpPr>
        <p:spPr>
          <a:xfrm>
            <a:off x="855956" y="40296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38" name="Google Shape;238;p13"/>
          <p:cNvSpPr txBox="1">
            <a:spLocks noGrp="1"/>
          </p:cNvSpPr>
          <p:nvPr>
            <p:ph type="title" idx="2" hasCustomPrompt="1"/>
          </p:nvPr>
        </p:nvSpPr>
        <p:spPr>
          <a:xfrm>
            <a:off x="2880300" y="160507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9" name="Google Shape;239;p13"/>
          <p:cNvSpPr txBox="1">
            <a:spLocks noGrp="1"/>
          </p:cNvSpPr>
          <p:nvPr>
            <p:ph type="subTitle" idx="3"/>
          </p:nvPr>
        </p:nvSpPr>
        <p:spPr>
          <a:xfrm>
            <a:off x="2880300" y="23800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40" name="Google Shape;240;p13"/>
          <p:cNvSpPr txBox="1">
            <a:spLocks noGrp="1"/>
          </p:cNvSpPr>
          <p:nvPr>
            <p:ph type="title" idx="4" hasCustomPrompt="1"/>
          </p:nvPr>
        </p:nvSpPr>
        <p:spPr>
          <a:xfrm>
            <a:off x="4943163" y="326012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1" name="Google Shape;241;p13"/>
          <p:cNvSpPr txBox="1">
            <a:spLocks noGrp="1"/>
          </p:cNvSpPr>
          <p:nvPr>
            <p:ph type="subTitle" idx="5"/>
          </p:nvPr>
        </p:nvSpPr>
        <p:spPr>
          <a:xfrm>
            <a:off x="4943163" y="40296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42" name="Google Shape;242;p13"/>
          <p:cNvSpPr/>
          <p:nvPr/>
        </p:nvSpPr>
        <p:spPr>
          <a:xfrm rot="-5400000">
            <a:off x="-809652" y="3323314"/>
            <a:ext cx="2604336" cy="314350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602750"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a:off x="8449550" y="3380363"/>
            <a:ext cx="212225" cy="212525"/>
            <a:chOff x="5462525" y="6910750"/>
            <a:chExt cx="212225" cy="212525"/>
          </a:xfrm>
        </p:grpSpPr>
        <p:sp>
          <p:nvSpPr>
            <p:cNvPr id="245" name="Google Shape;245;p13"/>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13"/>
          <p:cNvSpPr/>
          <p:nvPr/>
        </p:nvSpPr>
        <p:spPr>
          <a:xfrm>
            <a:off x="8521125" y="18077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3"/>
          <p:cNvGrpSpPr/>
          <p:nvPr/>
        </p:nvGrpSpPr>
        <p:grpSpPr>
          <a:xfrm>
            <a:off x="239338" y="1654950"/>
            <a:ext cx="285575" cy="285575"/>
            <a:chOff x="5719425" y="7613975"/>
            <a:chExt cx="285575" cy="285575"/>
          </a:xfrm>
        </p:grpSpPr>
        <p:sp>
          <p:nvSpPr>
            <p:cNvPr id="255" name="Google Shape;255;p13"/>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3"/>
          <p:cNvSpPr/>
          <p:nvPr/>
        </p:nvSpPr>
        <p:spPr>
          <a:xfrm rot="-5400000">
            <a:off x="7253498" y="-1264286"/>
            <a:ext cx="2604336" cy="314350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72"/>
        <p:cNvGrpSpPr/>
        <p:nvPr/>
      </p:nvGrpSpPr>
      <p:grpSpPr>
        <a:xfrm>
          <a:off x="0" y="0"/>
          <a:ext cx="0" cy="0"/>
          <a:chOff x="0" y="0"/>
          <a:chExt cx="0" cy="0"/>
        </a:xfrm>
      </p:grpSpPr>
      <p:sp>
        <p:nvSpPr>
          <p:cNvPr id="273" name="Google Shape;27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274" name="Google Shape;274;p16"/>
          <p:cNvSpPr txBox="1">
            <a:spLocks noGrp="1"/>
          </p:cNvSpPr>
          <p:nvPr>
            <p:ph type="title" idx="2" hasCustomPrompt="1"/>
          </p:nvPr>
        </p:nvSpPr>
        <p:spPr>
          <a:xfrm>
            <a:off x="1222658" y="1480875"/>
            <a:ext cx="21948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5" name="Google Shape;275;p16"/>
          <p:cNvSpPr txBox="1">
            <a:spLocks noGrp="1"/>
          </p:cNvSpPr>
          <p:nvPr>
            <p:ph type="title" idx="3" hasCustomPrompt="1"/>
          </p:nvPr>
        </p:nvSpPr>
        <p:spPr>
          <a:xfrm>
            <a:off x="1222650" y="2914300"/>
            <a:ext cx="192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6"/>
          <p:cNvSpPr txBox="1">
            <a:spLocks noGrp="1"/>
          </p:cNvSpPr>
          <p:nvPr>
            <p:ph type="title" idx="4" hasCustomPrompt="1"/>
          </p:nvPr>
        </p:nvSpPr>
        <p:spPr>
          <a:xfrm>
            <a:off x="3673865" y="1480875"/>
            <a:ext cx="192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 name="Google Shape;277;p16"/>
          <p:cNvSpPr txBox="1">
            <a:spLocks noGrp="1"/>
          </p:cNvSpPr>
          <p:nvPr>
            <p:ph type="title" idx="5" hasCustomPrompt="1"/>
          </p:nvPr>
        </p:nvSpPr>
        <p:spPr>
          <a:xfrm>
            <a:off x="3673865" y="2914296"/>
            <a:ext cx="192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6"/>
          <p:cNvSpPr txBox="1">
            <a:spLocks noGrp="1"/>
          </p:cNvSpPr>
          <p:nvPr>
            <p:ph type="title" idx="6" hasCustomPrompt="1"/>
          </p:nvPr>
        </p:nvSpPr>
        <p:spPr>
          <a:xfrm>
            <a:off x="5850750" y="1480875"/>
            <a:ext cx="207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6"/>
          <p:cNvSpPr txBox="1">
            <a:spLocks noGrp="1"/>
          </p:cNvSpPr>
          <p:nvPr>
            <p:ph type="title" idx="7" hasCustomPrompt="1"/>
          </p:nvPr>
        </p:nvSpPr>
        <p:spPr>
          <a:xfrm>
            <a:off x="5850750" y="2914296"/>
            <a:ext cx="2070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0" name="Google Shape;280;p16"/>
          <p:cNvSpPr txBox="1">
            <a:spLocks noGrp="1"/>
          </p:cNvSpPr>
          <p:nvPr>
            <p:ph type="subTitle" idx="1"/>
          </p:nvPr>
        </p:nvSpPr>
        <p:spPr>
          <a:xfrm>
            <a:off x="1222658" y="1928475"/>
            <a:ext cx="21948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1" name="Google Shape;281;p16"/>
          <p:cNvSpPr txBox="1">
            <a:spLocks noGrp="1"/>
          </p:cNvSpPr>
          <p:nvPr>
            <p:ph type="subTitle" idx="8"/>
          </p:nvPr>
        </p:nvSpPr>
        <p:spPr>
          <a:xfrm>
            <a:off x="3673865" y="1928475"/>
            <a:ext cx="19206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2" name="Google Shape;282;p16"/>
          <p:cNvSpPr txBox="1">
            <a:spLocks noGrp="1"/>
          </p:cNvSpPr>
          <p:nvPr>
            <p:ph type="subTitle" idx="9"/>
          </p:nvPr>
        </p:nvSpPr>
        <p:spPr>
          <a:xfrm>
            <a:off x="5850750" y="1928475"/>
            <a:ext cx="20706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3" name="Google Shape;283;p16"/>
          <p:cNvSpPr txBox="1">
            <a:spLocks noGrp="1"/>
          </p:cNvSpPr>
          <p:nvPr>
            <p:ph type="subTitle" idx="13"/>
          </p:nvPr>
        </p:nvSpPr>
        <p:spPr>
          <a:xfrm>
            <a:off x="1222658" y="3361850"/>
            <a:ext cx="19191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4" name="Google Shape;284;p16"/>
          <p:cNvSpPr txBox="1">
            <a:spLocks noGrp="1"/>
          </p:cNvSpPr>
          <p:nvPr>
            <p:ph type="subTitle" idx="14"/>
          </p:nvPr>
        </p:nvSpPr>
        <p:spPr>
          <a:xfrm>
            <a:off x="3673865" y="3361850"/>
            <a:ext cx="19206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5" name="Google Shape;285;p16"/>
          <p:cNvSpPr txBox="1">
            <a:spLocks noGrp="1"/>
          </p:cNvSpPr>
          <p:nvPr>
            <p:ph type="subTitle" idx="15"/>
          </p:nvPr>
        </p:nvSpPr>
        <p:spPr>
          <a:xfrm>
            <a:off x="5850750" y="3361850"/>
            <a:ext cx="20706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6" name="Google Shape;286;p16"/>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608375" y="32452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16"/>
          <p:cNvGrpSpPr/>
          <p:nvPr/>
        </p:nvGrpSpPr>
        <p:grpSpPr>
          <a:xfrm>
            <a:off x="7201275" y="396700"/>
            <a:ext cx="285575" cy="285575"/>
            <a:chOff x="5719425" y="7613975"/>
            <a:chExt cx="285575" cy="285575"/>
          </a:xfrm>
        </p:grpSpPr>
        <p:sp>
          <p:nvSpPr>
            <p:cNvPr id="290" name="Google Shape;290;p16"/>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6"/>
          <p:cNvGrpSpPr/>
          <p:nvPr/>
        </p:nvGrpSpPr>
        <p:grpSpPr>
          <a:xfrm>
            <a:off x="8689088" y="3673138"/>
            <a:ext cx="212225" cy="212525"/>
            <a:chOff x="5462525" y="6910750"/>
            <a:chExt cx="212225" cy="212525"/>
          </a:xfrm>
        </p:grpSpPr>
        <p:sp>
          <p:nvSpPr>
            <p:cNvPr id="299" name="Google Shape;299;p16"/>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16"/>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6"/>
          <p:cNvGrpSpPr/>
          <p:nvPr/>
        </p:nvGrpSpPr>
        <p:grpSpPr>
          <a:xfrm>
            <a:off x="471913" y="1409200"/>
            <a:ext cx="285575" cy="285575"/>
            <a:chOff x="5719425" y="7613975"/>
            <a:chExt cx="285575" cy="285575"/>
          </a:xfrm>
        </p:grpSpPr>
        <p:sp>
          <p:nvSpPr>
            <p:cNvPr id="310" name="Google Shape;310;p16"/>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rot="-10564376">
            <a:off x="-1444612" y="173186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2028900" y="4461213"/>
            <a:ext cx="285575" cy="285575"/>
            <a:chOff x="5719425" y="7613975"/>
            <a:chExt cx="285575" cy="285575"/>
          </a:xfrm>
        </p:grpSpPr>
        <p:sp>
          <p:nvSpPr>
            <p:cNvPr id="320" name="Google Shape;320;p16"/>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328"/>
        <p:cNvGrpSpPr/>
        <p:nvPr/>
      </p:nvGrpSpPr>
      <p:grpSpPr>
        <a:xfrm>
          <a:off x="0" y="0"/>
          <a:ext cx="0" cy="0"/>
          <a:chOff x="0" y="0"/>
          <a:chExt cx="0" cy="0"/>
        </a:xfrm>
      </p:grpSpPr>
      <p:sp>
        <p:nvSpPr>
          <p:cNvPr id="329" name="Google Shape;329;p17"/>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17"/>
          <p:cNvGrpSpPr/>
          <p:nvPr/>
        </p:nvGrpSpPr>
        <p:grpSpPr>
          <a:xfrm>
            <a:off x="8449550" y="3380363"/>
            <a:ext cx="212225" cy="212525"/>
            <a:chOff x="5462525" y="6910750"/>
            <a:chExt cx="212225" cy="212525"/>
          </a:xfrm>
        </p:grpSpPr>
        <p:sp>
          <p:nvSpPr>
            <p:cNvPr id="332" name="Google Shape;332;p17"/>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17"/>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8521125" y="18077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7"/>
          <p:cNvGrpSpPr/>
          <p:nvPr/>
        </p:nvGrpSpPr>
        <p:grpSpPr>
          <a:xfrm>
            <a:off x="239338" y="1654950"/>
            <a:ext cx="285575" cy="285575"/>
            <a:chOff x="5719425" y="7613975"/>
            <a:chExt cx="285575" cy="285575"/>
          </a:xfrm>
        </p:grpSpPr>
        <p:sp>
          <p:nvSpPr>
            <p:cNvPr id="343" name="Google Shape;343;p17"/>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7"/>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txBox="1">
            <a:spLocks noGrp="1"/>
          </p:cNvSpPr>
          <p:nvPr>
            <p:ph type="title"/>
          </p:nvPr>
        </p:nvSpPr>
        <p:spPr>
          <a:xfrm>
            <a:off x="722376" y="448056"/>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3" name="Google Shape;353;p17"/>
          <p:cNvSpPr txBox="1">
            <a:spLocks noGrp="1"/>
          </p:cNvSpPr>
          <p:nvPr>
            <p:ph type="subTitle" idx="1"/>
          </p:nvPr>
        </p:nvSpPr>
        <p:spPr>
          <a:xfrm>
            <a:off x="722375" y="1174950"/>
            <a:ext cx="7708500" cy="155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354"/>
        <p:cNvGrpSpPr/>
        <p:nvPr/>
      </p:nvGrpSpPr>
      <p:grpSpPr>
        <a:xfrm>
          <a:off x="0" y="0"/>
          <a:ext cx="0" cy="0"/>
          <a:chOff x="0" y="0"/>
          <a:chExt cx="0" cy="0"/>
        </a:xfrm>
      </p:grpSpPr>
      <p:sp>
        <p:nvSpPr>
          <p:cNvPr id="355" name="Google Shape;355;p18"/>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8"/>
          <p:cNvGrpSpPr/>
          <p:nvPr/>
        </p:nvGrpSpPr>
        <p:grpSpPr>
          <a:xfrm>
            <a:off x="8324650" y="3508163"/>
            <a:ext cx="212225" cy="212525"/>
            <a:chOff x="5462525" y="6910750"/>
            <a:chExt cx="212225" cy="212525"/>
          </a:xfrm>
        </p:grpSpPr>
        <p:sp>
          <p:nvSpPr>
            <p:cNvPr id="358" name="Google Shape;358;p1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6" name="Google Shape;366;p18"/>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8445200" y="16853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8"/>
          <p:cNvGrpSpPr/>
          <p:nvPr/>
        </p:nvGrpSpPr>
        <p:grpSpPr>
          <a:xfrm>
            <a:off x="239338" y="1654950"/>
            <a:ext cx="285575" cy="285575"/>
            <a:chOff x="5719425" y="7613975"/>
            <a:chExt cx="285575" cy="285575"/>
          </a:xfrm>
        </p:grpSpPr>
        <p:sp>
          <p:nvSpPr>
            <p:cNvPr id="369" name="Google Shape;369;p1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18"/>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txBox="1">
            <a:spLocks noGrp="1"/>
          </p:cNvSpPr>
          <p:nvPr>
            <p:ph type="title"/>
          </p:nvPr>
        </p:nvSpPr>
        <p:spPr>
          <a:xfrm>
            <a:off x="722376" y="448056"/>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9" name="Google Shape;379;p18"/>
          <p:cNvSpPr txBox="1">
            <a:spLocks noGrp="1"/>
          </p:cNvSpPr>
          <p:nvPr>
            <p:ph type="subTitle" idx="1"/>
          </p:nvPr>
        </p:nvSpPr>
        <p:spPr>
          <a:xfrm>
            <a:off x="722375" y="1174950"/>
            <a:ext cx="7708500" cy="229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80" name="Google Shape;380;p18"/>
          <p:cNvSpPr/>
          <p:nvPr/>
        </p:nvSpPr>
        <p:spPr>
          <a:xfrm>
            <a:off x="602750" y="35020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18"/>
          <p:cNvGrpSpPr/>
          <p:nvPr/>
        </p:nvGrpSpPr>
        <p:grpSpPr>
          <a:xfrm>
            <a:off x="7672750" y="4025550"/>
            <a:ext cx="1016350" cy="1156900"/>
            <a:chOff x="6249225" y="5364050"/>
            <a:chExt cx="1016350" cy="1156900"/>
          </a:xfrm>
        </p:grpSpPr>
        <p:sp>
          <p:nvSpPr>
            <p:cNvPr id="382" name="Google Shape;382;p18"/>
            <p:cNvSpPr/>
            <p:nvPr/>
          </p:nvSpPr>
          <p:spPr>
            <a:xfrm>
              <a:off x="6321450" y="5893600"/>
              <a:ext cx="944125" cy="201275"/>
            </a:xfrm>
            <a:custGeom>
              <a:avLst/>
              <a:gdLst/>
              <a:ahLst/>
              <a:cxnLst/>
              <a:rect l="l" t="t" r="r" b="b"/>
              <a:pathLst>
                <a:path w="37765" h="8051" extrusionOk="0">
                  <a:moveTo>
                    <a:pt x="642" y="1"/>
                  </a:moveTo>
                  <a:cubicBezTo>
                    <a:pt x="282" y="1"/>
                    <a:pt x="1" y="282"/>
                    <a:pt x="1" y="630"/>
                  </a:cubicBezTo>
                  <a:lnTo>
                    <a:pt x="1" y="7421"/>
                  </a:lnTo>
                  <a:cubicBezTo>
                    <a:pt x="1" y="7769"/>
                    <a:pt x="282" y="8050"/>
                    <a:pt x="642" y="8050"/>
                  </a:cubicBezTo>
                  <a:lnTo>
                    <a:pt x="37135" y="8050"/>
                  </a:lnTo>
                  <a:cubicBezTo>
                    <a:pt x="37483" y="8050"/>
                    <a:pt x="37764" y="7769"/>
                    <a:pt x="37764" y="7421"/>
                  </a:cubicBezTo>
                  <a:lnTo>
                    <a:pt x="37764" y="630"/>
                  </a:lnTo>
                  <a:cubicBezTo>
                    <a:pt x="37764" y="282"/>
                    <a:pt x="37483" y="1"/>
                    <a:pt x="3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6372050" y="6044525"/>
              <a:ext cx="843200" cy="476425"/>
            </a:xfrm>
            <a:custGeom>
              <a:avLst/>
              <a:gdLst/>
              <a:ahLst/>
              <a:cxnLst/>
              <a:rect l="l" t="t" r="r" b="b"/>
              <a:pathLst>
                <a:path w="33728" h="19057" extrusionOk="0">
                  <a:moveTo>
                    <a:pt x="1215" y="1"/>
                  </a:moveTo>
                  <a:cubicBezTo>
                    <a:pt x="540" y="1"/>
                    <a:pt x="0" y="552"/>
                    <a:pt x="0" y="1215"/>
                  </a:cubicBezTo>
                  <a:lnTo>
                    <a:pt x="0" y="17854"/>
                  </a:lnTo>
                  <a:cubicBezTo>
                    <a:pt x="0" y="18528"/>
                    <a:pt x="551" y="19057"/>
                    <a:pt x="1215" y="19057"/>
                  </a:cubicBezTo>
                  <a:lnTo>
                    <a:pt x="32525" y="19057"/>
                  </a:lnTo>
                  <a:cubicBezTo>
                    <a:pt x="33199" y="19057"/>
                    <a:pt x="33728" y="18517"/>
                    <a:pt x="33728" y="17854"/>
                  </a:cubicBezTo>
                  <a:lnTo>
                    <a:pt x="33728" y="1215"/>
                  </a:lnTo>
                  <a:cubicBezTo>
                    <a:pt x="33728" y="540"/>
                    <a:pt x="33188" y="1"/>
                    <a:pt x="3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6493750" y="5893600"/>
              <a:ext cx="351350" cy="201275"/>
            </a:xfrm>
            <a:custGeom>
              <a:avLst/>
              <a:gdLst/>
              <a:ahLst/>
              <a:cxnLst/>
              <a:rect l="l" t="t" r="r" b="b"/>
              <a:pathLst>
                <a:path w="14054" h="8051" extrusionOk="0">
                  <a:moveTo>
                    <a:pt x="8050" y="1"/>
                  </a:moveTo>
                  <a:lnTo>
                    <a:pt x="0" y="8050"/>
                  </a:lnTo>
                  <a:lnTo>
                    <a:pt x="6004" y="8050"/>
                  </a:lnTo>
                  <a:lnTo>
                    <a:pt x="14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811900" y="5893600"/>
              <a:ext cx="351075" cy="201275"/>
            </a:xfrm>
            <a:custGeom>
              <a:avLst/>
              <a:gdLst/>
              <a:ahLst/>
              <a:cxnLst/>
              <a:rect l="l" t="t" r="r" b="b"/>
              <a:pathLst>
                <a:path w="14043" h="8051" extrusionOk="0">
                  <a:moveTo>
                    <a:pt x="8062" y="1"/>
                  </a:moveTo>
                  <a:lnTo>
                    <a:pt x="1" y="8050"/>
                  </a:lnTo>
                  <a:lnTo>
                    <a:pt x="5993" y="8050"/>
                  </a:lnTo>
                  <a:lnTo>
                    <a:pt x="14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0075" y="5959100"/>
              <a:ext cx="135500" cy="135775"/>
            </a:xfrm>
            <a:custGeom>
              <a:avLst/>
              <a:gdLst/>
              <a:ahLst/>
              <a:cxnLst/>
              <a:rect l="l" t="t" r="r" b="b"/>
              <a:pathLst>
                <a:path w="5420" h="5431" extrusionOk="0">
                  <a:moveTo>
                    <a:pt x="5419" y="0"/>
                  </a:moveTo>
                  <a:lnTo>
                    <a:pt x="0" y="5430"/>
                  </a:lnTo>
                  <a:lnTo>
                    <a:pt x="4790" y="5430"/>
                  </a:lnTo>
                  <a:cubicBezTo>
                    <a:pt x="5138" y="5430"/>
                    <a:pt x="5419" y="5149"/>
                    <a:pt x="5419" y="4801"/>
                  </a:cubicBezTo>
                  <a:lnTo>
                    <a:pt x="5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6249225" y="5364175"/>
              <a:ext cx="942700" cy="532175"/>
            </a:xfrm>
            <a:custGeom>
              <a:avLst/>
              <a:gdLst/>
              <a:ahLst/>
              <a:cxnLst/>
              <a:rect l="l" t="t" r="r" b="b"/>
              <a:pathLst>
                <a:path w="37708" h="21287" extrusionOk="0">
                  <a:moveTo>
                    <a:pt x="34329" y="1"/>
                  </a:moveTo>
                  <a:cubicBezTo>
                    <a:pt x="34223" y="1"/>
                    <a:pt x="34115" y="21"/>
                    <a:pt x="34009" y="64"/>
                  </a:cubicBezTo>
                  <a:lnTo>
                    <a:pt x="641" y="13769"/>
                  </a:lnTo>
                  <a:cubicBezTo>
                    <a:pt x="214" y="13949"/>
                    <a:pt x="0" y="14443"/>
                    <a:pt x="180" y="14882"/>
                  </a:cubicBezTo>
                  <a:lnTo>
                    <a:pt x="2597" y="20750"/>
                  </a:lnTo>
                  <a:cubicBezTo>
                    <a:pt x="2734" y="21083"/>
                    <a:pt x="3052" y="21286"/>
                    <a:pt x="3389" y="21286"/>
                  </a:cubicBezTo>
                  <a:cubicBezTo>
                    <a:pt x="3496" y="21286"/>
                    <a:pt x="3605" y="21266"/>
                    <a:pt x="3710" y="21223"/>
                  </a:cubicBezTo>
                  <a:lnTo>
                    <a:pt x="37067" y="7507"/>
                  </a:lnTo>
                  <a:cubicBezTo>
                    <a:pt x="37505" y="7338"/>
                    <a:pt x="37708" y="6844"/>
                    <a:pt x="37539" y="6405"/>
                  </a:cubicBezTo>
                  <a:lnTo>
                    <a:pt x="35122" y="537"/>
                  </a:lnTo>
                  <a:cubicBezTo>
                    <a:pt x="34977" y="204"/>
                    <a:pt x="34663" y="1"/>
                    <a:pt x="3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6405225" y="5594275"/>
              <a:ext cx="401075" cy="166425"/>
            </a:xfrm>
            <a:custGeom>
              <a:avLst/>
              <a:gdLst/>
              <a:ahLst/>
              <a:cxnLst/>
              <a:rect l="l" t="t" r="r" b="b"/>
              <a:pathLst>
                <a:path w="16043" h="6657" extrusionOk="0">
                  <a:moveTo>
                    <a:pt x="5531" y="1"/>
                  </a:moveTo>
                  <a:lnTo>
                    <a:pt x="0" y="2271"/>
                  </a:lnTo>
                  <a:lnTo>
                    <a:pt x="10500" y="6656"/>
                  </a:lnTo>
                  <a:lnTo>
                    <a:pt x="16043" y="4385"/>
                  </a:lnTo>
                  <a:lnTo>
                    <a:pt x="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6993200" y="5364050"/>
              <a:ext cx="177075" cy="118950"/>
            </a:xfrm>
            <a:custGeom>
              <a:avLst/>
              <a:gdLst/>
              <a:ahLst/>
              <a:cxnLst/>
              <a:rect l="l" t="t" r="r" b="b"/>
              <a:pathLst>
                <a:path w="7083" h="4758" extrusionOk="0">
                  <a:moveTo>
                    <a:pt x="4561" y="0"/>
                  </a:moveTo>
                  <a:cubicBezTo>
                    <a:pt x="4458" y="0"/>
                    <a:pt x="4353" y="19"/>
                    <a:pt x="4250" y="58"/>
                  </a:cubicBezTo>
                  <a:lnTo>
                    <a:pt x="0" y="1801"/>
                  </a:lnTo>
                  <a:lnTo>
                    <a:pt x="7083" y="4758"/>
                  </a:lnTo>
                  <a:lnTo>
                    <a:pt x="5340" y="508"/>
                  </a:lnTo>
                  <a:cubicBezTo>
                    <a:pt x="5211" y="198"/>
                    <a:pt x="4898" y="0"/>
                    <a:pt x="4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699200" y="5473150"/>
              <a:ext cx="401375" cy="166675"/>
            </a:xfrm>
            <a:custGeom>
              <a:avLst/>
              <a:gdLst/>
              <a:ahLst/>
              <a:cxnLst/>
              <a:rect l="l" t="t" r="r" b="b"/>
              <a:pathLst>
                <a:path w="16055" h="6667" extrusionOk="0">
                  <a:moveTo>
                    <a:pt x="5554" y="0"/>
                  </a:moveTo>
                  <a:lnTo>
                    <a:pt x="1" y="2282"/>
                  </a:lnTo>
                  <a:lnTo>
                    <a:pt x="10512" y="6667"/>
                  </a:lnTo>
                  <a:lnTo>
                    <a:pt x="16055" y="4396"/>
                  </a:lnTo>
                  <a:lnTo>
                    <a:pt x="5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6340850" y="5799425"/>
              <a:ext cx="144500" cy="176825"/>
            </a:xfrm>
            <a:custGeom>
              <a:avLst/>
              <a:gdLst/>
              <a:ahLst/>
              <a:cxnLst/>
              <a:rect l="l" t="t" r="r" b="b"/>
              <a:pathLst>
                <a:path w="5780" h="7073" extrusionOk="0">
                  <a:moveTo>
                    <a:pt x="460" y="1"/>
                  </a:moveTo>
                  <a:cubicBezTo>
                    <a:pt x="227" y="1"/>
                    <a:pt x="0" y="177"/>
                    <a:pt x="0" y="451"/>
                  </a:cubicBezTo>
                  <a:lnTo>
                    <a:pt x="0" y="6623"/>
                  </a:lnTo>
                  <a:cubicBezTo>
                    <a:pt x="0" y="6871"/>
                    <a:pt x="203" y="7073"/>
                    <a:pt x="450" y="7073"/>
                  </a:cubicBezTo>
                  <a:lnTo>
                    <a:pt x="5183" y="7073"/>
                  </a:lnTo>
                  <a:cubicBezTo>
                    <a:pt x="5565" y="7073"/>
                    <a:pt x="5779" y="6634"/>
                    <a:pt x="5554" y="6342"/>
                  </a:cubicBezTo>
                  <a:lnTo>
                    <a:pt x="821" y="181"/>
                  </a:lnTo>
                  <a:cubicBezTo>
                    <a:pt x="724" y="56"/>
                    <a:pt x="591"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6347875" y="5799575"/>
              <a:ext cx="137750" cy="176675"/>
            </a:xfrm>
            <a:custGeom>
              <a:avLst/>
              <a:gdLst/>
              <a:ahLst/>
              <a:cxnLst/>
              <a:rect l="l" t="t" r="r" b="b"/>
              <a:pathLst>
                <a:path w="5510" h="7067" extrusionOk="0">
                  <a:moveTo>
                    <a:pt x="183" y="0"/>
                  </a:moveTo>
                  <a:cubicBezTo>
                    <a:pt x="119" y="0"/>
                    <a:pt x="57" y="14"/>
                    <a:pt x="1" y="40"/>
                  </a:cubicBezTo>
                  <a:cubicBezTo>
                    <a:pt x="68" y="63"/>
                    <a:pt x="124" y="108"/>
                    <a:pt x="180" y="175"/>
                  </a:cubicBezTo>
                  <a:lnTo>
                    <a:pt x="4925" y="6336"/>
                  </a:lnTo>
                  <a:cubicBezTo>
                    <a:pt x="5150" y="6628"/>
                    <a:pt x="4936" y="7067"/>
                    <a:pt x="4554" y="7067"/>
                  </a:cubicBezTo>
                  <a:lnTo>
                    <a:pt x="4925" y="7067"/>
                  </a:lnTo>
                  <a:cubicBezTo>
                    <a:pt x="5284" y="7067"/>
                    <a:pt x="5509" y="6628"/>
                    <a:pt x="5273" y="6336"/>
                  </a:cubicBezTo>
                  <a:lnTo>
                    <a:pt x="540" y="175"/>
                  </a:lnTo>
                  <a:cubicBezTo>
                    <a:pt x="443" y="55"/>
                    <a:pt x="310"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6351525" y="5834575"/>
              <a:ext cx="17450" cy="17450"/>
            </a:xfrm>
            <a:custGeom>
              <a:avLst/>
              <a:gdLst/>
              <a:ahLst/>
              <a:cxnLst/>
              <a:rect l="l" t="t" r="r" b="b"/>
              <a:pathLst>
                <a:path w="698" h="698" extrusionOk="0">
                  <a:moveTo>
                    <a:pt x="349" y="1"/>
                  </a:moveTo>
                  <a:cubicBezTo>
                    <a:pt x="147" y="1"/>
                    <a:pt x="1" y="158"/>
                    <a:pt x="1" y="349"/>
                  </a:cubicBezTo>
                  <a:cubicBezTo>
                    <a:pt x="1" y="540"/>
                    <a:pt x="147" y="698"/>
                    <a:pt x="349" y="698"/>
                  </a:cubicBezTo>
                  <a:cubicBezTo>
                    <a:pt x="540" y="698"/>
                    <a:pt x="698" y="540"/>
                    <a:pt x="698" y="349"/>
                  </a:cubicBezTo>
                  <a:cubicBezTo>
                    <a:pt x="698" y="158"/>
                    <a:pt x="540"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6353500" y="5944200"/>
              <a:ext cx="17725" cy="17450"/>
            </a:xfrm>
            <a:custGeom>
              <a:avLst/>
              <a:gdLst/>
              <a:ahLst/>
              <a:cxnLst/>
              <a:rect l="l" t="t" r="r" b="b"/>
              <a:pathLst>
                <a:path w="709" h="698" extrusionOk="0">
                  <a:moveTo>
                    <a:pt x="349" y="0"/>
                  </a:moveTo>
                  <a:cubicBezTo>
                    <a:pt x="158" y="0"/>
                    <a:pt x="0" y="158"/>
                    <a:pt x="0" y="349"/>
                  </a:cubicBezTo>
                  <a:cubicBezTo>
                    <a:pt x="0" y="551"/>
                    <a:pt x="158" y="697"/>
                    <a:pt x="349" y="697"/>
                  </a:cubicBezTo>
                  <a:cubicBezTo>
                    <a:pt x="551" y="697"/>
                    <a:pt x="709" y="551"/>
                    <a:pt x="709" y="349"/>
                  </a:cubicBezTo>
                  <a:cubicBezTo>
                    <a:pt x="709" y="158"/>
                    <a:pt x="551"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6440075" y="5944200"/>
              <a:ext cx="17450" cy="17450"/>
            </a:xfrm>
            <a:custGeom>
              <a:avLst/>
              <a:gdLst/>
              <a:ahLst/>
              <a:cxnLst/>
              <a:rect l="l" t="t" r="r" b="b"/>
              <a:pathLst>
                <a:path w="698" h="698" extrusionOk="0">
                  <a:moveTo>
                    <a:pt x="349" y="0"/>
                  </a:moveTo>
                  <a:cubicBezTo>
                    <a:pt x="146" y="0"/>
                    <a:pt x="0" y="158"/>
                    <a:pt x="0" y="349"/>
                  </a:cubicBezTo>
                  <a:cubicBezTo>
                    <a:pt x="0" y="551"/>
                    <a:pt x="146" y="697"/>
                    <a:pt x="349" y="697"/>
                  </a:cubicBezTo>
                  <a:cubicBezTo>
                    <a:pt x="540" y="697"/>
                    <a:pt x="697" y="551"/>
                    <a:pt x="697" y="349"/>
                  </a:cubicBezTo>
                  <a:cubicBezTo>
                    <a:pt x="697" y="158"/>
                    <a:pt x="528"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6411125" y="6127175"/>
              <a:ext cx="765350" cy="25"/>
            </a:xfrm>
            <a:custGeom>
              <a:avLst/>
              <a:gdLst/>
              <a:ahLst/>
              <a:cxnLst/>
              <a:rect l="l" t="t" r="r" b="b"/>
              <a:pathLst>
                <a:path w="30614" h="1" fill="none" extrusionOk="0">
                  <a:moveTo>
                    <a:pt x="0" y="0"/>
                  </a:moveTo>
                  <a:lnTo>
                    <a:pt x="30613" y="0"/>
                  </a:lnTo>
                </a:path>
              </a:pathLst>
            </a:custGeom>
            <a:solidFill>
              <a:schemeClr val="lt1"/>
            </a:solidFill>
            <a:ln w="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6406900" y="62294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6406900" y="63362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6680650" y="6122675"/>
              <a:ext cx="8450" cy="115250"/>
            </a:xfrm>
            <a:custGeom>
              <a:avLst/>
              <a:gdLst/>
              <a:ahLst/>
              <a:cxnLst/>
              <a:rect l="l" t="t" r="r" b="b"/>
              <a:pathLst>
                <a:path w="338" h="4610" extrusionOk="0">
                  <a:moveTo>
                    <a:pt x="169" y="0"/>
                  </a:moveTo>
                  <a:cubicBezTo>
                    <a:pt x="68" y="0"/>
                    <a:pt x="1" y="68"/>
                    <a:pt x="1" y="169"/>
                  </a:cubicBezTo>
                  <a:lnTo>
                    <a:pt x="1" y="4441"/>
                  </a:lnTo>
                  <a:cubicBezTo>
                    <a:pt x="1" y="4542"/>
                    <a:pt x="68" y="4610"/>
                    <a:pt x="169" y="4610"/>
                  </a:cubicBezTo>
                  <a:cubicBezTo>
                    <a:pt x="270" y="4610"/>
                    <a:pt x="338"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6960600" y="61226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70" y="4610"/>
                    <a:pt x="337" y="4542"/>
                    <a:pt x="337" y="4441"/>
                  </a:cubicBezTo>
                  <a:lnTo>
                    <a:pt x="337" y="169"/>
                  </a:lnTo>
                  <a:cubicBezTo>
                    <a:pt x="337"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6829900" y="62294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59" y="4610"/>
                    <a:pt x="326"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6406900" y="6443075"/>
              <a:ext cx="773775" cy="8450"/>
            </a:xfrm>
            <a:custGeom>
              <a:avLst/>
              <a:gdLst/>
              <a:ahLst/>
              <a:cxnLst/>
              <a:rect l="l" t="t" r="r" b="b"/>
              <a:pathLst>
                <a:path w="30951" h="338" extrusionOk="0">
                  <a:moveTo>
                    <a:pt x="169" y="1"/>
                  </a:moveTo>
                  <a:cubicBezTo>
                    <a:pt x="68" y="1"/>
                    <a:pt x="0" y="68"/>
                    <a:pt x="0" y="169"/>
                  </a:cubicBezTo>
                  <a:cubicBezTo>
                    <a:pt x="0" y="270"/>
                    <a:pt x="68" y="338"/>
                    <a:pt x="169" y="338"/>
                  </a:cubicBezTo>
                  <a:lnTo>
                    <a:pt x="30782" y="338"/>
                  </a:lnTo>
                  <a:cubicBezTo>
                    <a:pt x="30861" y="338"/>
                    <a:pt x="30929" y="248"/>
                    <a:pt x="30951" y="169"/>
                  </a:cubicBezTo>
                  <a:cubicBezTo>
                    <a:pt x="30951" y="68"/>
                    <a:pt x="30872" y="1"/>
                    <a:pt x="3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8"/>
          <p:cNvGrpSpPr/>
          <p:nvPr/>
        </p:nvGrpSpPr>
        <p:grpSpPr>
          <a:xfrm rot="1945972">
            <a:off x="432887" y="3957385"/>
            <a:ext cx="1060219" cy="986938"/>
            <a:chOff x="3101325" y="7410475"/>
            <a:chExt cx="906725" cy="871875"/>
          </a:xfrm>
        </p:grpSpPr>
        <p:sp>
          <p:nvSpPr>
            <p:cNvPr id="404" name="Google Shape;404;p18"/>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8"/>
            <p:cNvGrpSpPr/>
            <p:nvPr/>
          </p:nvGrpSpPr>
          <p:grpSpPr>
            <a:xfrm>
              <a:off x="3314925" y="7640675"/>
              <a:ext cx="481225" cy="406175"/>
              <a:chOff x="3314925" y="7640675"/>
              <a:chExt cx="481225" cy="406175"/>
            </a:xfrm>
          </p:grpSpPr>
          <p:sp>
            <p:nvSpPr>
              <p:cNvPr id="408" name="Google Shape;408;p18"/>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8"/>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8"/>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8"/>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8"/>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8"/>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18"/>
          <p:cNvGrpSpPr/>
          <p:nvPr/>
        </p:nvGrpSpPr>
        <p:grpSpPr>
          <a:xfrm>
            <a:off x="8689088" y="2683900"/>
            <a:ext cx="285575" cy="285575"/>
            <a:chOff x="5719425" y="7613975"/>
            <a:chExt cx="285575" cy="285575"/>
          </a:xfrm>
        </p:grpSpPr>
        <p:sp>
          <p:nvSpPr>
            <p:cNvPr id="421" name="Google Shape;421;p1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29"/>
        <p:cNvGrpSpPr/>
        <p:nvPr/>
      </p:nvGrpSpPr>
      <p:grpSpPr>
        <a:xfrm>
          <a:off x="0" y="0"/>
          <a:ext cx="0" cy="0"/>
          <a:chOff x="0" y="0"/>
          <a:chExt cx="0" cy="0"/>
        </a:xfrm>
      </p:grpSpPr>
      <p:sp>
        <p:nvSpPr>
          <p:cNvPr id="430" name="Google Shape;43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1" name="Google Shape;431;p19"/>
          <p:cNvSpPr txBox="1">
            <a:spLocks noGrp="1"/>
          </p:cNvSpPr>
          <p:nvPr>
            <p:ph type="subTitle" idx="1"/>
          </p:nvPr>
        </p:nvSpPr>
        <p:spPr>
          <a:xfrm>
            <a:off x="939325" y="1690225"/>
            <a:ext cx="2322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2" name="Google Shape;432;p19"/>
          <p:cNvSpPr txBox="1">
            <a:spLocks noGrp="1"/>
          </p:cNvSpPr>
          <p:nvPr>
            <p:ph type="subTitle" idx="2"/>
          </p:nvPr>
        </p:nvSpPr>
        <p:spPr>
          <a:xfrm>
            <a:off x="3466144" y="1691399"/>
            <a:ext cx="2322600" cy="57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3" name="Google Shape;433;p19"/>
          <p:cNvSpPr txBox="1">
            <a:spLocks noGrp="1"/>
          </p:cNvSpPr>
          <p:nvPr>
            <p:ph type="subTitle" idx="3"/>
          </p:nvPr>
        </p:nvSpPr>
        <p:spPr>
          <a:xfrm>
            <a:off x="5951667" y="1691399"/>
            <a:ext cx="2322600" cy="570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4" name="Google Shape;434;p19"/>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602750"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7" name="Google Shape;437;p19"/>
          <p:cNvGrpSpPr/>
          <p:nvPr/>
        </p:nvGrpSpPr>
        <p:grpSpPr>
          <a:xfrm>
            <a:off x="8449550" y="3380363"/>
            <a:ext cx="212225" cy="212525"/>
            <a:chOff x="5462525" y="6910750"/>
            <a:chExt cx="212225" cy="212525"/>
          </a:xfrm>
        </p:grpSpPr>
        <p:sp>
          <p:nvSpPr>
            <p:cNvPr id="438" name="Google Shape;438;p19"/>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19"/>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8521125" y="18077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19"/>
          <p:cNvGrpSpPr/>
          <p:nvPr/>
        </p:nvGrpSpPr>
        <p:grpSpPr>
          <a:xfrm>
            <a:off x="239338" y="1654950"/>
            <a:ext cx="285575" cy="285575"/>
            <a:chOff x="5719425" y="7613975"/>
            <a:chExt cx="285575" cy="285575"/>
          </a:xfrm>
        </p:grpSpPr>
        <p:sp>
          <p:nvSpPr>
            <p:cNvPr id="449" name="Google Shape;449;p19"/>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19"/>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6"/>
        <p:cNvGrpSpPr/>
        <p:nvPr/>
      </p:nvGrpSpPr>
      <p:grpSpPr>
        <a:xfrm>
          <a:off x="0" y="0"/>
          <a:ext cx="0" cy="0"/>
          <a:chOff x="0" y="0"/>
          <a:chExt cx="0" cy="0"/>
        </a:xfrm>
      </p:grpSpPr>
      <p:sp>
        <p:nvSpPr>
          <p:cNvPr id="547" name="Google Shape;547;p23"/>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430675"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23"/>
          <p:cNvGrpSpPr/>
          <p:nvPr/>
        </p:nvGrpSpPr>
        <p:grpSpPr>
          <a:xfrm>
            <a:off x="239338" y="1654950"/>
            <a:ext cx="285575" cy="285575"/>
            <a:chOff x="5719425" y="7613975"/>
            <a:chExt cx="285575" cy="285575"/>
          </a:xfrm>
        </p:grpSpPr>
        <p:sp>
          <p:nvSpPr>
            <p:cNvPr id="554" name="Google Shape;554;p23"/>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rot="-1393077">
            <a:off x="7648708" y="3829823"/>
            <a:ext cx="1012042" cy="1057191"/>
            <a:chOff x="5145200" y="5500050"/>
            <a:chExt cx="929800" cy="952425"/>
          </a:xfrm>
        </p:grpSpPr>
        <p:sp>
          <p:nvSpPr>
            <p:cNvPr id="563" name="Google Shape;563;p23"/>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3"/>
          <p:cNvGrpSpPr/>
          <p:nvPr/>
        </p:nvGrpSpPr>
        <p:grpSpPr>
          <a:xfrm rot="-782122" flipH="1">
            <a:off x="412074" y="4106595"/>
            <a:ext cx="947579" cy="1237842"/>
            <a:chOff x="4062275" y="5769925"/>
            <a:chExt cx="999200" cy="1305275"/>
          </a:xfrm>
        </p:grpSpPr>
        <p:sp>
          <p:nvSpPr>
            <p:cNvPr id="573" name="Google Shape;573;p23"/>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0"/>
        <p:cNvGrpSpPr/>
        <p:nvPr/>
      </p:nvGrpSpPr>
      <p:grpSpPr>
        <a:xfrm>
          <a:off x="0" y="0"/>
          <a:ext cx="0" cy="0"/>
          <a:chOff x="0" y="0"/>
          <a:chExt cx="0" cy="0"/>
        </a:xfrm>
      </p:grpSpPr>
      <p:sp>
        <p:nvSpPr>
          <p:cNvPr id="601" name="Google Shape;601;p24"/>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608375" y="32452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24"/>
          <p:cNvGrpSpPr/>
          <p:nvPr/>
        </p:nvGrpSpPr>
        <p:grpSpPr>
          <a:xfrm>
            <a:off x="7201275" y="396700"/>
            <a:ext cx="285575" cy="285575"/>
            <a:chOff x="5719425" y="7613975"/>
            <a:chExt cx="285575" cy="285575"/>
          </a:xfrm>
        </p:grpSpPr>
        <p:sp>
          <p:nvSpPr>
            <p:cNvPr id="605" name="Google Shape;605;p2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4"/>
          <p:cNvGrpSpPr/>
          <p:nvPr/>
        </p:nvGrpSpPr>
        <p:grpSpPr>
          <a:xfrm>
            <a:off x="8689088" y="3673138"/>
            <a:ext cx="212225" cy="212525"/>
            <a:chOff x="5462525" y="6910750"/>
            <a:chExt cx="212225" cy="212525"/>
          </a:xfrm>
        </p:grpSpPr>
        <p:sp>
          <p:nvSpPr>
            <p:cNvPr id="614" name="Google Shape;614;p24"/>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4"/>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24"/>
          <p:cNvGrpSpPr/>
          <p:nvPr/>
        </p:nvGrpSpPr>
        <p:grpSpPr>
          <a:xfrm>
            <a:off x="471913" y="1409200"/>
            <a:ext cx="285575" cy="285575"/>
            <a:chOff x="5719425" y="7613975"/>
            <a:chExt cx="285575" cy="285575"/>
          </a:xfrm>
        </p:grpSpPr>
        <p:sp>
          <p:nvSpPr>
            <p:cNvPr id="625" name="Google Shape;625;p2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4"/>
          <p:cNvGrpSpPr/>
          <p:nvPr/>
        </p:nvGrpSpPr>
        <p:grpSpPr>
          <a:xfrm rot="2700000">
            <a:off x="7826187" y="769815"/>
            <a:ext cx="1060208" cy="986907"/>
            <a:chOff x="3101325" y="7410475"/>
            <a:chExt cx="906725" cy="871875"/>
          </a:xfrm>
        </p:grpSpPr>
        <p:sp>
          <p:nvSpPr>
            <p:cNvPr id="634" name="Google Shape;634;p24"/>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24"/>
            <p:cNvGrpSpPr/>
            <p:nvPr/>
          </p:nvGrpSpPr>
          <p:grpSpPr>
            <a:xfrm>
              <a:off x="3314925" y="7640675"/>
              <a:ext cx="481225" cy="406175"/>
              <a:chOff x="3314925" y="7640675"/>
              <a:chExt cx="481225" cy="406175"/>
            </a:xfrm>
          </p:grpSpPr>
          <p:sp>
            <p:nvSpPr>
              <p:cNvPr id="638" name="Google Shape;638;p24"/>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24"/>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24"/>
          <p:cNvGrpSpPr/>
          <p:nvPr/>
        </p:nvGrpSpPr>
        <p:grpSpPr>
          <a:xfrm>
            <a:off x="8037838" y="3245225"/>
            <a:ext cx="636900" cy="1649850"/>
            <a:chOff x="3098800" y="5574875"/>
            <a:chExt cx="636900" cy="1649850"/>
          </a:xfrm>
        </p:grpSpPr>
        <p:sp>
          <p:nvSpPr>
            <p:cNvPr id="651" name="Google Shape;651;p24"/>
            <p:cNvSpPr/>
            <p:nvPr/>
          </p:nvSpPr>
          <p:spPr>
            <a:xfrm>
              <a:off x="3098800" y="6866075"/>
              <a:ext cx="635225" cy="142250"/>
            </a:xfrm>
            <a:custGeom>
              <a:avLst/>
              <a:gdLst/>
              <a:ahLst/>
              <a:cxnLst/>
              <a:rect l="l" t="t" r="r" b="b"/>
              <a:pathLst>
                <a:path w="25409" h="5690" extrusionOk="0">
                  <a:moveTo>
                    <a:pt x="21980" y="0"/>
                  </a:moveTo>
                  <a:lnTo>
                    <a:pt x="3351" y="158"/>
                  </a:lnTo>
                  <a:cubicBezTo>
                    <a:pt x="3025" y="158"/>
                    <a:pt x="2732" y="338"/>
                    <a:pt x="2575" y="630"/>
                  </a:cubicBezTo>
                  <a:lnTo>
                    <a:pt x="1" y="5689"/>
                  </a:lnTo>
                  <a:lnTo>
                    <a:pt x="25409" y="5475"/>
                  </a:lnTo>
                  <a:lnTo>
                    <a:pt x="22755" y="461"/>
                  </a:lnTo>
                  <a:cubicBezTo>
                    <a:pt x="22598" y="169"/>
                    <a:pt x="22306" y="0"/>
                    <a:pt x="21980" y="0"/>
                  </a:cubicBezTo>
                  <a:close/>
                </a:path>
              </a:pathLst>
            </a:custGeom>
            <a:solidFill>
              <a:srgbClr val="312650">
                <a:alpha val="61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3209825" y="6901175"/>
              <a:ext cx="407275" cy="85250"/>
            </a:xfrm>
            <a:custGeom>
              <a:avLst/>
              <a:gdLst/>
              <a:ahLst/>
              <a:cxnLst/>
              <a:rect l="l" t="t" r="r" b="b"/>
              <a:pathLst>
                <a:path w="16291" h="3410" extrusionOk="0">
                  <a:moveTo>
                    <a:pt x="8427" y="1"/>
                  </a:moveTo>
                  <a:cubicBezTo>
                    <a:pt x="8328" y="1"/>
                    <a:pt x="8229" y="1"/>
                    <a:pt x="8129" y="2"/>
                  </a:cubicBezTo>
                  <a:cubicBezTo>
                    <a:pt x="3632" y="35"/>
                    <a:pt x="0" y="834"/>
                    <a:pt x="0" y="1767"/>
                  </a:cubicBezTo>
                  <a:cubicBezTo>
                    <a:pt x="11" y="2690"/>
                    <a:pt x="3505" y="3409"/>
                    <a:pt x="7853" y="3409"/>
                  </a:cubicBezTo>
                  <a:cubicBezTo>
                    <a:pt x="7952" y="3409"/>
                    <a:pt x="8051" y="3409"/>
                    <a:pt x="8151" y="3408"/>
                  </a:cubicBezTo>
                  <a:cubicBezTo>
                    <a:pt x="12648" y="3363"/>
                    <a:pt x="16291" y="2576"/>
                    <a:pt x="16279" y="1632"/>
                  </a:cubicBezTo>
                  <a:cubicBezTo>
                    <a:pt x="16268" y="719"/>
                    <a:pt x="12786"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3236250" y="6884350"/>
              <a:ext cx="362575" cy="87800"/>
            </a:xfrm>
            <a:custGeom>
              <a:avLst/>
              <a:gdLst/>
              <a:ahLst/>
              <a:cxnLst/>
              <a:rect l="l" t="t" r="r" b="b"/>
              <a:pathLst>
                <a:path w="14503" h="3512" extrusionOk="0">
                  <a:moveTo>
                    <a:pt x="13907" y="0"/>
                  </a:moveTo>
                  <a:lnTo>
                    <a:pt x="618" y="113"/>
                  </a:lnTo>
                  <a:lnTo>
                    <a:pt x="68" y="2069"/>
                  </a:lnTo>
                  <a:cubicBezTo>
                    <a:pt x="0" y="2327"/>
                    <a:pt x="135" y="2608"/>
                    <a:pt x="405" y="2698"/>
                  </a:cubicBezTo>
                  <a:cubicBezTo>
                    <a:pt x="1242" y="2980"/>
                    <a:pt x="3219" y="3512"/>
                    <a:pt x="6289" y="3512"/>
                  </a:cubicBezTo>
                  <a:cubicBezTo>
                    <a:pt x="8374" y="3512"/>
                    <a:pt x="10963" y="3266"/>
                    <a:pt x="14042" y="2530"/>
                  </a:cubicBezTo>
                  <a:cubicBezTo>
                    <a:pt x="14323" y="2451"/>
                    <a:pt x="14503" y="2159"/>
                    <a:pt x="14413" y="1878"/>
                  </a:cubicBezTo>
                  <a:lnTo>
                    <a:pt x="13907" y="0"/>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3251700" y="6859000"/>
              <a:ext cx="332525" cy="53525"/>
            </a:xfrm>
            <a:custGeom>
              <a:avLst/>
              <a:gdLst/>
              <a:ahLst/>
              <a:cxnLst/>
              <a:rect l="l" t="t" r="r" b="b"/>
              <a:pathLst>
                <a:path w="13301" h="2141" extrusionOk="0">
                  <a:moveTo>
                    <a:pt x="7022" y="1"/>
                  </a:moveTo>
                  <a:cubicBezTo>
                    <a:pt x="6897" y="1"/>
                    <a:pt x="6771" y="1"/>
                    <a:pt x="6645" y="2"/>
                  </a:cubicBezTo>
                  <a:cubicBezTo>
                    <a:pt x="2968" y="36"/>
                    <a:pt x="0" y="542"/>
                    <a:pt x="0" y="1127"/>
                  </a:cubicBezTo>
                  <a:cubicBezTo>
                    <a:pt x="11" y="1691"/>
                    <a:pt x="2789" y="2140"/>
                    <a:pt x="6279" y="2140"/>
                  </a:cubicBezTo>
                  <a:cubicBezTo>
                    <a:pt x="6404" y="2140"/>
                    <a:pt x="6529" y="2140"/>
                    <a:pt x="6656" y="2138"/>
                  </a:cubicBezTo>
                  <a:cubicBezTo>
                    <a:pt x="10332" y="2105"/>
                    <a:pt x="13300" y="1599"/>
                    <a:pt x="13300" y="1014"/>
                  </a:cubicBezTo>
                  <a:cubicBezTo>
                    <a:pt x="13289" y="450"/>
                    <a:pt x="10512" y="1"/>
                    <a:pt x="7022"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3098800" y="7002675"/>
              <a:ext cx="636900" cy="222050"/>
            </a:xfrm>
            <a:custGeom>
              <a:avLst/>
              <a:gdLst/>
              <a:ahLst/>
              <a:cxnLst/>
              <a:rect l="l" t="t" r="r" b="b"/>
              <a:pathLst>
                <a:path w="25476" h="8882" extrusionOk="0">
                  <a:moveTo>
                    <a:pt x="25420" y="0"/>
                  </a:moveTo>
                  <a:lnTo>
                    <a:pt x="1" y="225"/>
                  </a:lnTo>
                  <a:lnTo>
                    <a:pt x="57" y="7499"/>
                  </a:lnTo>
                  <a:cubicBezTo>
                    <a:pt x="57" y="8275"/>
                    <a:pt x="686" y="8882"/>
                    <a:pt x="1462" y="8882"/>
                  </a:cubicBezTo>
                  <a:lnTo>
                    <a:pt x="24104" y="8691"/>
                  </a:lnTo>
                  <a:cubicBezTo>
                    <a:pt x="24880" y="8691"/>
                    <a:pt x="25476" y="8050"/>
                    <a:pt x="25476" y="7274"/>
                  </a:cubicBezTo>
                  <a:lnTo>
                    <a:pt x="25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3284575" y="6831500"/>
              <a:ext cx="265075" cy="64250"/>
            </a:xfrm>
            <a:custGeom>
              <a:avLst/>
              <a:gdLst/>
              <a:ahLst/>
              <a:cxnLst/>
              <a:rect l="l" t="t" r="r" b="b"/>
              <a:pathLst>
                <a:path w="10603" h="2570" extrusionOk="0">
                  <a:moveTo>
                    <a:pt x="10175" y="1"/>
                  </a:moveTo>
                  <a:lnTo>
                    <a:pt x="450" y="79"/>
                  </a:lnTo>
                  <a:lnTo>
                    <a:pt x="57" y="1507"/>
                  </a:lnTo>
                  <a:cubicBezTo>
                    <a:pt x="1" y="1709"/>
                    <a:pt x="113" y="1901"/>
                    <a:pt x="304" y="1968"/>
                  </a:cubicBezTo>
                  <a:cubicBezTo>
                    <a:pt x="912" y="2182"/>
                    <a:pt x="2351" y="2570"/>
                    <a:pt x="4583" y="2570"/>
                  </a:cubicBezTo>
                  <a:cubicBezTo>
                    <a:pt x="6110" y="2570"/>
                    <a:pt x="8009" y="2388"/>
                    <a:pt x="10265" y="1844"/>
                  </a:cubicBezTo>
                  <a:cubicBezTo>
                    <a:pt x="10479" y="1788"/>
                    <a:pt x="10602" y="1575"/>
                    <a:pt x="10546" y="1383"/>
                  </a:cubicBezTo>
                  <a:lnTo>
                    <a:pt x="10175" y="1"/>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3295825" y="6812675"/>
              <a:ext cx="242850" cy="39100"/>
            </a:xfrm>
            <a:custGeom>
              <a:avLst/>
              <a:gdLst/>
              <a:ahLst/>
              <a:cxnLst/>
              <a:rect l="l" t="t" r="r" b="b"/>
              <a:pathLst>
                <a:path w="9714" h="1564" extrusionOk="0">
                  <a:moveTo>
                    <a:pt x="4987" y="0"/>
                  </a:moveTo>
                  <a:cubicBezTo>
                    <a:pt x="4944" y="0"/>
                    <a:pt x="4901" y="0"/>
                    <a:pt x="4857" y="0"/>
                  </a:cubicBezTo>
                  <a:cubicBezTo>
                    <a:pt x="2170" y="12"/>
                    <a:pt x="0" y="383"/>
                    <a:pt x="0" y="810"/>
                  </a:cubicBezTo>
                  <a:cubicBezTo>
                    <a:pt x="0" y="1241"/>
                    <a:pt x="2109" y="1563"/>
                    <a:pt x="4734" y="1563"/>
                  </a:cubicBezTo>
                  <a:cubicBezTo>
                    <a:pt x="4779" y="1563"/>
                    <a:pt x="4823" y="1563"/>
                    <a:pt x="4868" y="1563"/>
                  </a:cubicBezTo>
                  <a:cubicBezTo>
                    <a:pt x="7555" y="1541"/>
                    <a:pt x="9714" y="1181"/>
                    <a:pt x="9714" y="742"/>
                  </a:cubicBezTo>
                  <a:cubicBezTo>
                    <a:pt x="9714" y="333"/>
                    <a:pt x="7603" y="0"/>
                    <a:pt x="4987"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3197175" y="5574875"/>
              <a:ext cx="419650" cy="1263725"/>
            </a:xfrm>
            <a:custGeom>
              <a:avLst/>
              <a:gdLst/>
              <a:ahLst/>
              <a:cxnLst/>
              <a:rect l="l" t="t" r="r" b="b"/>
              <a:pathLst>
                <a:path w="16786" h="50549" extrusionOk="0">
                  <a:moveTo>
                    <a:pt x="8328" y="1"/>
                  </a:moveTo>
                  <a:cubicBezTo>
                    <a:pt x="8310" y="1"/>
                    <a:pt x="8293" y="1"/>
                    <a:pt x="8275" y="1"/>
                  </a:cubicBezTo>
                  <a:cubicBezTo>
                    <a:pt x="2789" y="46"/>
                    <a:pt x="3857" y="7016"/>
                    <a:pt x="6723" y="8196"/>
                  </a:cubicBezTo>
                  <a:lnTo>
                    <a:pt x="6544" y="8927"/>
                  </a:lnTo>
                  <a:lnTo>
                    <a:pt x="2249" y="10501"/>
                  </a:lnTo>
                  <a:cubicBezTo>
                    <a:pt x="810" y="11063"/>
                    <a:pt x="0" y="12536"/>
                    <a:pt x="304" y="14009"/>
                  </a:cubicBezTo>
                  <a:lnTo>
                    <a:pt x="2845" y="25611"/>
                  </a:lnTo>
                  <a:cubicBezTo>
                    <a:pt x="2912" y="25948"/>
                    <a:pt x="3182" y="26229"/>
                    <a:pt x="3531" y="26319"/>
                  </a:cubicBezTo>
                  <a:cubicBezTo>
                    <a:pt x="3935" y="26432"/>
                    <a:pt x="4216" y="26803"/>
                    <a:pt x="4228" y="27207"/>
                  </a:cubicBezTo>
                  <a:lnTo>
                    <a:pt x="4925" y="50153"/>
                  </a:lnTo>
                  <a:cubicBezTo>
                    <a:pt x="4925" y="50153"/>
                    <a:pt x="5497" y="50549"/>
                    <a:pt x="8423" y="50549"/>
                  </a:cubicBezTo>
                  <a:cubicBezTo>
                    <a:pt x="8539" y="50549"/>
                    <a:pt x="8658" y="50548"/>
                    <a:pt x="8781" y="50547"/>
                  </a:cubicBezTo>
                  <a:cubicBezTo>
                    <a:pt x="12030" y="50524"/>
                    <a:pt x="12491" y="50097"/>
                    <a:pt x="12491" y="50097"/>
                  </a:cubicBezTo>
                  <a:lnTo>
                    <a:pt x="12806" y="27140"/>
                  </a:lnTo>
                  <a:cubicBezTo>
                    <a:pt x="12806" y="26735"/>
                    <a:pt x="13087" y="26364"/>
                    <a:pt x="13491" y="26241"/>
                  </a:cubicBezTo>
                  <a:cubicBezTo>
                    <a:pt x="13840" y="26128"/>
                    <a:pt x="14098" y="25847"/>
                    <a:pt x="14166" y="25510"/>
                  </a:cubicBezTo>
                  <a:lnTo>
                    <a:pt x="16482" y="13874"/>
                  </a:lnTo>
                  <a:cubicBezTo>
                    <a:pt x="16785" y="12401"/>
                    <a:pt x="15942" y="10940"/>
                    <a:pt x="14492" y="10400"/>
                  </a:cubicBezTo>
                  <a:lnTo>
                    <a:pt x="10164" y="8894"/>
                  </a:lnTo>
                  <a:lnTo>
                    <a:pt x="9984" y="8163"/>
                  </a:lnTo>
                  <a:cubicBezTo>
                    <a:pt x="12819" y="6930"/>
                    <a:pt x="13777" y="1"/>
                    <a:pt x="8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3361300" y="5778925"/>
              <a:ext cx="85475" cy="19650"/>
            </a:xfrm>
            <a:custGeom>
              <a:avLst/>
              <a:gdLst/>
              <a:ahLst/>
              <a:cxnLst/>
              <a:rect l="l" t="t" r="r" b="b"/>
              <a:pathLst>
                <a:path w="3419" h="786" extrusionOk="0">
                  <a:moveTo>
                    <a:pt x="3419" y="1"/>
                  </a:moveTo>
                  <a:cubicBezTo>
                    <a:pt x="3419" y="1"/>
                    <a:pt x="2694" y="301"/>
                    <a:pt x="1706" y="301"/>
                  </a:cubicBezTo>
                  <a:cubicBezTo>
                    <a:pt x="1237" y="301"/>
                    <a:pt x="708" y="233"/>
                    <a:pt x="170" y="34"/>
                  </a:cubicBezTo>
                  <a:lnTo>
                    <a:pt x="1" y="765"/>
                  </a:lnTo>
                  <a:cubicBezTo>
                    <a:pt x="267" y="779"/>
                    <a:pt x="512" y="786"/>
                    <a:pt x="738" y="786"/>
                  </a:cubicBezTo>
                  <a:cubicBezTo>
                    <a:pt x="3239" y="786"/>
                    <a:pt x="3419" y="1"/>
                    <a:pt x="3419"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3278950" y="5926200"/>
              <a:ext cx="203250" cy="131000"/>
            </a:xfrm>
            <a:custGeom>
              <a:avLst/>
              <a:gdLst/>
              <a:ahLst/>
              <a:cxnLst/>
              <a:rect l="l" t="t" r="r" b="b"/>
              <a:pathLst>
                <a:path w="8130" h="5240" extrusionOk="0">
                  <a:moveTo>
                    <a:pt x="1" y="1"/>
                  </a:moveTo>
                  <a:lnTo>
                    <a:pt x="642" y="5240"/>
                  </a:lnTo>
                  <a:lnTo>
                    <a:pt x="8129" y="4869"/>
                  </a:lnTo>
                  <a:lnTo>
                    <a:pt x="1170" y="4768"/>
                  </a:lnTo>
                  <a:lnTo>
                    <a:pt x="1"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3340525" y="5923675"/>
              <a:ext cx="200700" cy="131575"/>
            </a:xfrm>
            <a:custGeom>
              <a:avLst/>
              <a:gdLst/>
              <a:ahLst/>
              <a:cxnLst/>
              <a:rect l="l" t="t" r="r" b="b"/>
              <a:pathLst>
                <a:path w="8028" h="5263" extrusionOk="0">
                  <a:moveTo>
                    <a:pt x="8027" y="1"/>
                  </a:moveTo>
                  <a:lnTo>
                    <a:pt x="6948" y="4812"/>
                  </a:lnTo>
                  <a:lnTo>
                    <a:pt x="0" y="5003"/>
                  </a:lnTo>
                  <a:lnTo>
                    <a:pt x="7476" y="5262"/>
                  </a:lnTo>
                  <a:lnTo>
                    <a:pt x="8027"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3255925" y="6112000"/>
              <a:ext cx="306100" cy="17450"/>
            </a:xfrm>
            <a:custGeom>
              <a:avLst/>
              <a:gdLst/>
              <a:ahLst/>
              <a:cxnLst/>
              <a:rect l="l" t="t" r="r" b="b"/>
              <a:pathLst>
                <a:path w="12244" h="698" extrusionOk="0">
                  <a:moveTo>
                    <a:pt x="6363" y="0"/>
                  </a:moveTo>
                  <a:lnTo>
                    <a:pt x="0" y="697"/>
                  </a:lnTo>
                  <a:lnTo>
                    <a:pt x="12243" y="596"/>
                  </a:lnTo>
                  <a:lnTo>
                    <a:pt x="6363"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3393925" y="6354825"/>
              <a:ext cx="41900" cy="484000"/>
            </a:xfrm>
            <a:custGeom>
              <a:avLst/>
              <a:gdLst/>
              <a:ahLst/>
              <a:cxnLst/>
              <a:rect l="l" t="t" r="r" b="b"/>
              <a:pathLst>
                <a:path w="1676" h="19360" extrusionOk="0">
                  <a:moveTo>
                    <a:pt x="675" y="0"/>
                  </a:moveTo>
                  <a:lnTo>
                    <a:pt x="0" y="19360"/>
                  </a:lnTo>
                  <a:lnTo>
                    <a:pt x="1675" y="19349"/>
                  </a:lnTo>
                  <a:lnTo>
                    <a:pt x="675"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3247475" y="7033575"/>
              <a:ext cx="344900" cy="161075"/>
            </a:xfrm>
            <a:custGeom>
              <a:avLst/>
              <a:gdLst/>
              <a:ahLst/>
              <a:cxnLst/>
              <a:rect l="l" t="t" r="r" b="b"/>
              <a:pathLst>
                <a:path w="13796" h="6443" extrusionOk="0">
                  <a:moveTo>
                    <a:pt x="12694" y="1"/>
                  </a:moveTo>
                  <a:lnTo>
                    <a:pt x="1058" y="102"/>
                  </a:lnTo>
                  <a:cubicBezTo>
                    <a:pt x="1058" y="552"/>
                    <a:pt x="687" y="912"/>
                    <a:pt x="237" y="934"/>
                  </a:cubicBezTo>
                  <a:lnTo>
                    <a:pt x="1" y="934"/>
                  </a:lnTo>
                  <a:lnTo>
                    <a:pt x="46" y="5622"/>
                  </a:lnTo>
                  <a:lnTo>
                    <a:pt x="282" y="5622"/>
                  </a:lnTo>
                  <a:cubicBezTo>
                    <a:pt x="732" y="5622"/>
                    <a:pt x="1091" y="5993"/>
                    <a:pt x="1114" y="6443"/>
                  </a:cubicBezTo>
                  <a:lnTo>
                    <a:pt x="12750" y="6342"/>
                  </a:lnTo>
                  <a:cubicBezTo>
                    <a:pt x="12750" y="5892"/>
                    <a:pt x="13110" y="5521"/>
                    <a:pt x="13559" y="5510"/>
                  </a:cubicBezTo>
                  <a:lnTo>
                    <a:pt x="13795" y="5510"/>
                  </a:lnTo>
                  <a:lnTo>
                    <a:pt x="13762" y="822"/>
                  </a:lnTo>
                  <a:lnTo>
                    <a:pt x="13514" y="822"/>
                  </a:lnTo>
                  <a:cubicBezTo>
                    <a:pt x="13065" y="822"/>
                    <a:pt x="12705" y="451"/>
                    <a:pt x="1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3280375" y="7090075"/>
              <a:ext cx="273200" cy="11275"/>
            </a:xfrm>
            <a:custGeom>
              <a:avLst/>
              <a:gdLst/>
              <a:ahLst/>
              <a:cxnLst/>
              <a:rect l="l" t="t" r="r" b="b"/>
              <a:pathLst>
                <a:path w="10928" h="451" extrusionOk="0">
                  <a:moveTo>
                    <a:pt x="10737" y="1"/>
                  </a:moveTo>
                  <a:lnTo>
                    <a:pt x="191" y="91"/>
                  </a:lnTo>
                  <a:cubicBezTo>
                    <a:pt x="90" y="91"/>
                    <a:pt x="0" y="169"/>
                    <a:pt x="0" y="270"/>
                  </a:cubicBezTo>
                  <a:cubicBezTo>
                    <a:pt x="0" y="372"/>
                    <a:pt x="90" y="450"/>
                    <a:pt x="191" y="450"/>
                  </a:cubicBezTo>
                  <a:lnTo>
                    <a:pt x="10737" y="372"/>
                  </a:lnTo>
                  <a:cubicBezTo>
                    <a:pt x="10838" y="372"/>
                    <a:pt x="10928" y="282"/>
                    <a:pt x="10928" y="180"/>
                  </a:cubicBezTo>
                  <a:cubicBezTo>
                    <a:pt x="10928" y="68"/>
                    <a:pt x="10838" y="1"/>
                    <a:pt x="10737"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3351750" y="7129150"/>
              <a:ext cx="131575" cy="10150"/>
            </a:xfrm>
            <a:custGeom>
              <a:avLst/>
              <a:gdLst/>
              <a:ahLst/>
              <a:cxnLst/>
              <a:rect l="l" t="t" r="r" b="b"/>
              <a:pathLst>
                <a:path w="5263" h="406" extrusionOk="0">
                  <a:moveTo>
                    <a:pt x="5172" y="0"/>
                  </a:moveTo>
                  <a:lnTo>
                    <a:pt x="91" y="45"/>
                  </a:lnTo>
                  <a:cubicBezTo>
                    <a:pt x="46" y="45"/>
                    <a:pt x="1" y="124"/>
                    <a:pt x="1" y="225"/>
                  </a:cubicBezTo>
                  <a:cubicBezTo>
                    <a:pt x="1" y="326"/>
                    <a:pt x="46" y="405"/>
                    <a:pt x="91" y="405"/>
                  </a:cubicBezTo>
                  <a:lnTo>
                    <a:pt x="5172" y="360"/>
                  </a:lnTo>
                  <a:cubicBezTo>
                    <a:pt x="5217" y="360"/>
                    <a:pt x="5262" y="281"/>
                    <a:pt x="5262" y="180"/>
                  </a:cubicBezTo>
                  <a:cubicBezTo>
                    <a:pt x="5262" y="90"/>
                    <a:pt x="5217" y="0"/>
                    <a:pt x="517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3306775" y="6236500"/>
              <a:ext cx="201850" cy="16075"/>
            </a:xfrm>
            <a:custGeom>
              <a:avLst/>
              <a:gdLst/>
              <a:ahLst/>
              <a:cxnLst/>
              <a:rect l="l" t="t" r="r" b="b"/>
              <a:pathLst>
                <a:path w="8074" h="643" extrusionOk="0">
                  <a:moveTo>
                    <a:pt x="8073" y="0"/>
                  </a:moveTo>
                  <a:lnTo>
                    <a:pt x="1" y="68"/>
                  </a:lnTo>
                  <a:cubicBezTo>
                    <a:pt x="1" y="68"/>
                    <a:pt x="1800" y="643"/>
                    <a:pt x="4040" y="643"/>
                  </a:cubicBezTo>
                  <a:cubicBezTo>
                    <a:pt x="4103" y="643"/>
                    <a:pt x="4165" y="642"/>
                    <a:pt x="4228" y="641"/>
                  </a:cubicBezTo>
                  <a:cubicBezTo>
                    <a:pt x="6567" y="619"/>
                    <a:pt x="8073" y="0"/>
                    <a:pt x="8073"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3432150" y="5594650"/>
              <a:ext cx="58475" cy="66000"/>
            </a:xfrm>
            <a:custGeom>
              <a:avLst/>
              <a:gdLst/>
              <a:ahLst/>
              <a:cxnLst/>
              <a:rect l="l" t="t" r="r" b="b"/>
              <a:pathLst>
                <a:path w="2339" h="2640" extrusionOk="0">
                  <a:moveTo>
                    <a:pt x="393" y="1"/>
                  </a:moveTo>
                  <a:cubicBezTo>
                    <a:pt x="313" y="1"/>
                    <a:pt x="234" y="18"/>
                    <a:pt x="146" y="53"/>
                  </a:cubicBezTo>
                  <a:cubicBezTo>
                    <a:pt x="23" y="109"/>
                    <a:pt x="0" y="278"/>
                    <a:pt x="56" y="390"/>
                  </a:cubicBezTo>
                  <a:cubicBezTo>
                    <a:pt x="169" y="604"/>
                    <a:pt x="427" y="705"/>
                    <a:pt x="618" y="829"/>
                  </a:cubicBezTo>
                  <a:cubicBezTo>
                    <a:pt x="641" y="840"/>
                    <a:pt x="652" y="851"/>
                    <a:pt x="675" y="874"/>
                  </a:cubicBezTo>
                  <a:lnTo>
                    <a:pt x="697" y="874"/>
                  </a:lnTo>
                  <a:lnTo>
                    <a:pt x="708" y="885"/>
                  </a:lnTo>
                  <a:cubicBezTo>
                    <a:pt x="753" y="907"/>
                    <a:pt x="787" y="952"/>
                    <a:pt x="821" y="986"/>
                  </a:cubicBezTo>
                  <a:cubicBezTo>
                    <a:pt x="899" y="1054"/>
                    <a:pt x="978" y="1132"/>
                    <a:pt x="1046" y="1222"/>
                  </a:cubicBezTo>
                  <a:lnTo>
                    <a:pt x="1068" y="1245"/>
                  </a:lnTo>
                  <a:cubicBezTo>
                    <a:pt x="1091" y="1256"/>
                    <a:pt x="1091" y="1278"/>
                    <a:pt x="1102" y="1278"/>
                  </a:cubicBezTo>
                  <a:lnTo>
                    <a:pt x="1181" y="1402"/>
                  </a:lnTo>
                  <a:cubicBezTo>
                    <a:pt x="1237" y="1481"/>
                    <a:pt x="1293" y="1582"/>
                    <a:pt x="1338" y="1683"/>
                  </a:cubicBezTo>
                  <a:cubicBezTo>
                    <a:pt x="1349" y="1706"/>
                    <a:pt x="1349" y="1728"/>
                    <a:pt x="1372" y="1751"/>
                  </a:cubicBezTo>
                  <a:cubicBezTo>
                    <a:pt x="1383" y="1796"/>
                    <a:pt x="1394" y="1852"/>
                    <a:pt x="1428" y="1897"/>
                  </a:cubicBezTo>
                  <a:cubicBezTo>
                    <a:pt x="1439" y="1953"/>
                    <a:pt x="1462" y="2020"/>
                    <a:pt x="1484" y="2077"/>
                  </a:cubicBezTo>
                  <a:lnTo>
                    <a:pt x="1484" y="2099"/>
                  </a:lnTo>
                  <a:lnTo>
                    <a:pt x="1484" y="2212"/>
                  </a:lnTo>
                  <a:cubicBezTo>
                    <a:pt x="1484" y="2431"/>
                    <a:pt x="1666" y="2639"/>
                    <a:pt x="1893" y="2639"/>
                  </a:cubicBezTo>
                  <a:cubicBezTo>
                    <a:pt x="1899" y="2639"/>
                    <a:pt x="1905" y="2639"/>
                    <a:pt x="1911" y="2639"/>
                  </a:cubicBezTo>
                  <a:cubicBezTo>
                    <a:pt x="2170" y="2627"/>
                    <a:pt x="2327" y="2436"/>
                    <a:pt x="2339" y="2200"/>
                  </a:cubicBezTo>
                  <a:cubicBezTo>
                    <a:pt x="2339" y="1919"/>
                    <a:pt x="2215" y="1604"/>
                    <a:pt x="2069" y="1335"/>
                  </a:cubicBezTo>
                  <a:cubicBezTo>
                    <a:pt x="1945" y="1099"/>
                    <a:pt x="1788" y="885"/>
                    <a:pt x="1608" y="683"/>
                  </a:cubicBezTo>
                  <a:cubicBezTo>
                    <a:pt x="1428" y="503"/>
                    <a:pt x="1226" y="334"/>
                    <a:pt x="1001" y="210"/>
                  </a:cubicBezTo>
                  <a:cubicBezTo>
                    <a:pt x="888" y="143"/>
                    <a:pt x="765" y="87"/>
                    <a:pt x="618" y="42"/>
                  </a:cubicBezTo>
                  <a:cubicBezTo>
                    <a:pt x="538" y="15"/>
                    <a:pt x="465"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3472050" y="5673950"/>
              <a:ext cx="18300" cy="31625"/>
            </a:xfrm>
            <a:custGeom>
              <a:avLst/>
              <a:gdLst/>
              <a:ahLst/>
              <a:cxnLst/>
              <a:rect l="l" t="t" r="r" b="b"/>
              <a:pathLst>
                <a:path w="732" h="1265" extrusionOk="0">
                  <a:moveTo>
                    <a:pt x="439" y="0"/>
                  </a:moveTo>
                  <a:cubicBezTo>
                    <a:pt x="381" y="0"/>
                    <a:pt x="317" y="30"/>
                    <a:pt x="259" y="74"/>
                  </a:cubicBezTo>
                  <a:cubicBezTo>
                    <a:pt x="192" y="130"/>
                    <a:pt x="147" y="254"/>
                    <a:pt x="147" y="344"/>
                  </a:cubicBezTo>
                  <a:cubicBezTo>
                    <a:pt x="147" y="377"/>
                    <a:pt x="147" y="411"/>
                    <a:pt x="135" y="456"/>
                  </a:cubicBezTo>
                  <a:cubicBezTo>
                    <a:pt x="124" y="602"/>
                    <a:pt x="79" y="748"/>
                    <a:pt x="34" y="883"/>
                  </a:cubicBezTo>
                  <a:cubicBezTo>
                    <a:pt x="1" y="1041"/>
                    <a:pt x="90" y="1221"/>
                    <a:pt x="248" y="1254"/>
                  </a:cubicBezTo>
                  <a:cubicBezTo>
                    <a:pt x="275" y="1262"/>
                    <a:pt x="302" y="1265"/>
                    <a:pt x="328" y="1265"/>
                  </a:cubicBezTo>
                  <a:cubicBezTo>
                    <a:pt x="465" y="1265"/>
                    <a:pt x="581" y="1173"/>
                    <a:pt x="619" y="1041"/>
                  </a:cubicBezTo>
                  <a:cubicBezTo>
                    <a:pt x="653" y="883"/>
                    <a:pt x="686" y="737"/>
                    <a:pt x="686" y="580"/>
                  </a:cubicBezTo>
                  <a:cubicBezTo>
                    <a:pt x="731" y="490"/>
                    <a:pt x="731" y="422"/>
                    <a:pt x="709" y="355"/>
                  </a:cubicBezTo>
                  <a:cubicBezTo>
                    <a:pt x="709" y="287"/>
                    <a:pt x="698" y="209"/>
                    <a:pt x="653" y="153"/>
                  </a:cubicBezTo>
                  <a:cubicBezTo>
                    <a:pt x="630" y="96"/>
                    <a:pt x="585" y="63"/>
                    <a:pt x="529" y="29"/>
                  </a:cubicBezTo>
                  <a:cubicBezTo>
                    <a:pt x="501" y="9"/>
                    <a:pt x="471"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3562925" y="5860375"/>
              <a:ext cx="33650" cy="88275"/>
            </a:xfrm>
            <a:custGeom>
              <a:avLst/>
              <a:gdLst/>
              <a:ahLst/>
              <a:cxnLst/>
              <a:rect l="l" t="t" r="r" b="b"/>
              <a:pathLst>
                <a:path w="1346" h="3531" extrusionOk="0">
                  <a:moveTo>
                    <a:pt x="272" y="0"/>
                  </a:moveTo>
                  <a:cubicBezTo>
                    <a:pt x="121" y="0"/>
                    <a:pt x="0" y="118"/>
                    <a:pt x="42" y="284"/>
                  </a:cubicBezTo>
                  <a:cubicBezTo>
                    <a:pt x="76" y="408"/>
                    <a:pt x="165" y="498"/>
                    <a:pt x="244" y="599"/>
                  </a:cubicBezTo>
                  <a:cubicBezTo>
                    <a:pt x="312" y="689"/>
                    <a:pt x="379" y="790"/>
                    <a:pt x="435" y="902"/>
                  </a:cubicBezTo>
                  <a:cubicBezTo>
                    <a:pt x="536" y="1082"/>
                    <a:pt x="593" y="1296"/>
                    <a:pt x="615" y="1510"/>
                  </a:cubicBezTo>
                  <a:cubicBezTo>
                    <a:pt x="660" y="1779"/>
                    <a:pt x="649" y="2060"/>
                    <a:pt x="604" y="2308"/>
                  </a:cubicBezTo>
                  <a:cubicBezTo>
                    <a:pt x="593" y="2431"/>
                    <a:pt x="559" y="2544"/>
                    <a:pt x="548" y="2679"/>
                  </a:cubicBezTo>
                  <a:cubicBezTo>
                    <a:pt x="525" y="2825"/>
                    <a:pt x="447" y="3016"/>
                    <a:pt x="469" y="3185"/>
                  </a:cubicBezTo>
                  <a:cubicBezTo>
                    <a:pt x="480" y="3342"/>
                    <a:pt x="559" y="3477"/>
                    <a:pt x="728" y="3522"/>
                  </a:cubicBezTo>
                  <a:cubicBezTo>
                    <a:pt x="755" y="3528"/>
                    <a:pt x="782" y="3531"/>
                    <a:pt x="809" y="3531"/>
                  </a:cubicBezTo>
                  <a:cubicBezTo>
                    <a:pt x="940" y="3531"/>
                    <a:pt x="1065" y="3465"/>
                    <a:pt x="1121" y="3353"/>
                  </a:cubicBezTo>
                  <a:cubicBezTo>
                    <a:pt x="1211" y="3207"/>
                    <a:pt x="1222" y="3027"/>
                    <a:pt x="1245" y="2870"/>
                  </a:cubicBezTo>
                  <a:cubicBezTo>
                    <a:pt x="1278" y="2690"/>
                    <a:pt x="1301" y="2521"/>
                    <a:pt x="1323" y="2341"/>
                  </a:cubicBezTo>
                  <a:cubicBezTo>
                    <a:pt x="1346" y="2004"/>
                    <a:pt x="1335" y="1667"/>
                    <a:pt x="1256" y="1352"/>
                  </a:cubicBezTo>
                  <a:cubicBezTo>
                    <a:pt x="1177" y="1094"/>
                    <a:pt x="1065" y="835"/>
                    <a:pt x="930" y="610"/>
                  </a:cubicBezTo>
                  <a:cubicBezTo>
                    <a:pt x="840" y="486"/>
                    <a:pt x="761" y="374"/>
                    <a:pt x="660" y="262"/>
                  </a:cubicBezTo>
                  <a:cubicBezTo>
                    <a:pt x="559" y="160"/>
                    <a:pt x="469" y="14"/>
                    <a:pt x="312" y="3"/>
                  </a:cubicBezTo>
                  <a:cubicBezTo>
                    <a:pt x="298" y="1"/>
                    <a:pt x="285"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3474025" y="6273175"/>
              <a:ext cx="27850" cy="129700"/>
            </a:xfrm>
            <a:custGeom>
              <a:avLst/>
              <a:gdLst/>
              <a:ahLst/>
              <a:cxnLst/>
              <a:rect l="l" t="t" r="r" b="b"/>
              <a:pathLst>
                <a:path w="1114" h="5188" extrusionOk="0">
                  <a:moveTo>
                    <a:pt x="532" y="1"/>
                  </a:moveTo>
                  <a:cubicBezTo>
                    <a:pt x="479" y="1"/>
                    <a:pt x="425" y="13"/>
                    <a:pt x="371" y="40"/>
                  </a:cubicBezTo>
                  <a:cubicBezTo>
                    <a:pt x="0" y="231"/>
                    <a:pt x="90" y="827"/>
                    <a:pt x="68" y="1175"/>
                  </a:cubicBezTo>
                  <a:cubicBezTo>
                    <a:pt x="56" y="1569"/>
                    <a:pt x="56" y="1951"/>
                    <a:pt x="68" y="2345"/>
                  </a:cubicBezTo>
                  <a:cubicBezTo>
                    <a:pt x="90" y="3132"/>
                    <a:pt x="113" y="3930"/>
                    <a:pt x="113" y="4717"/>
                  </a:cubicBezTo>
                  <a:cubicBezTo>
                    <a:pt x="113" y="5030"/>
                    <a:pt x="363" y="5188"/>
                    <a:pt x="612" y="5188"/>
                  </a:cubicBezTo>
                  <a:cubicBezTo>
                    <a:pt x="864" y="5188"/>
                    <a:pt x="1113" y="5027"/>
                    <a:pt x="1102" y="4705"/>
                  </a:cubicBezTo>
                  <a:cubicBezTo>
                    <a:pt x="1068" y="3862"/>
                    <a:pt x="1068" y="3019"/>
                    <a:pt x="1057" y="2153"/>
                  </a:cubicBezTo>
                  <a:cubicBezTo>
                    <a:pt x="1046" y="1737"/>
                    <a:pt x="1023" y="1333"/>
                    <a:pt x="1001" y="906"/>
                  </a:cubicBezTo>
                  <a:cubicBezTo>
                    <a:pt x="990" y="714"/>
                    <a:pt x="990" y="467"/>
                    <a:pt x="911" y="287"/>
                  </a:cubicBezTo>
                  <a:cubicBezTo>
                    <a:pt x="851" y="125"/>
                    <a:pt x="70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rot="1559155">
            <a:off x="108691" y="4075383"/>
            <a:ext cx="1012031" cy="1057230"/>
            <a:chOff x="5145200" y="5500050"/>
            <a:chExt cx="929800" cy="952425"/>
          </a:xfrm>
        </p:grpSpPr>
        <p:sp>
          <p:nvSpPr>
            <p:cNvPr id="673" name="Google Shape;673;p24"/>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24"/>
          <p:cNvSpPr/>
          <p:nvPr/>
        </p:nvSpPr>
        <p:spPr>
          <a:xfrm rot="-10564376">
            <a:off x="-1444612" y="173186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98300" y="3069075"/>
            <a:ext cx="3682200" cy="655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98000" y="1890725"/>
            <a:ext cx="1347000" cy="10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8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p:nvPr/>
        </p:nvSpPr>
        <p:spPr>
          <a:xfrm rot="-6167820">
            <a:off x="4618" y="3221912"/>
            <a:ext cx="2604292" cy="3143454"/>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319960">
            <a:off x="8102575" y="1307104"/>
            <a:ext cx="2330034" cy="2812417"/>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454436">
            <a:off x="6922386" y="3608605"/>
            <a:ext cx="2330016" cy="2812395"/>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endParaRPr/>
          </a:p>
        </p:txBody>
      </p:sp>
      <p:sp>
        <p:nvSpPr>
          <p:cNvPr id="24" name="Google Shape;24;p4"/>
          <p:cNvSpPr txBox="1">
            <a:spLocks noGrp="1"/>
          </p:cNvSpPr>
          <p:nvPr>
            <p:ph type="body" idx="1"/>
          </p:nvPr>
        </p:nvSpPr>
        <p:spPr>
          <a:xfrm>
            <a:off x="720000" y="941526"/>
            <a:ext cx="7704000" cy="380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5" name="Google Shape;25;p4"/>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251150" y="28784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4"/>
          <p:cNvGrpSpPr/>
          <p:nvPr/>
        </p:nvGrpSpPr>
        <p:grpSpPr>
          <a:xfrm>
            <a:off x="7201275" y="396700"/>
            <a:ext cx="285575" cy="285575"/>
            <a:chOff x="5719425" y="7613975"/>
            <a:chExt cx="285575" cy="285575"/>
          </a:xfrm>
        </p:grpSpPr>
        <p:sp>
          <p:nvSpPr>
            <p:cNvPr id="30" name="Google Shape;30;p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8689088" y="3673138"/>
            <a:ext cx="212225" cy="212525"/>
            <a:chOff x="5462525" y="6910750"/>
            <a:chExt cx="212225" cy="212525"/>
          </a:xfrm>
        </p:grpSpPr>
        <p:sp>
          <p:nvSpPr>
            <p:cNvPr id="39" name="Google Shape;39;p4"/>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p:nvPr/>
        </p:nvSpPr>
        <p:spPr>
          <a:xfrm>
            <a:off x="8684725" y="19298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4"/>
          <p:cNvGrpSpPr/>
          <p:nvPr/>
        </p:nvGrpSpPr>
        <p:grpSpPr>
          <a:xfrm>
            <a:off x="218838" y="1398125"/>
            <a:ext cx="285575" cy="285575"/>
            <a:chOff x="5719425" y="7613975"/>
            <a:chExt cx="285575" cy="285575"/>
          </a:xfrm>
        </p:grpSpPr>
        <p:sp>
          <p:nvSpPr>
            <p:cNvPr id="49" name="Google Shape;49;p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5"/>
          <p:cNvSpPr txBox="1">
            <a:spLocks noGrp="1"/>
          </p:cNvSpPr>
          <p:nvPr>
            <p:ph type="subTitle" idx="1"/>
          </p:nvPr>
        </p:nvSpPr>
        <p:spPr>
          <a:xfrm>
            <a:off x="4706180" y="2316575"/>
            <a:ext cx="2658900" cy="12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 name="Google Shape;60;p5"/>
          <p:cNvSpPr txBox="1">
            <a:spLocks noGrp="1"/>
          </p:cNvSpPr>
          <p:nvPr>
            <p:ph type="subTitle" idx="2"/>
          </p:nvPr>
        </p:nvSpPr>
        <p:spPr>
          <a:xfrm>
            <a:off x="1776830" y="2316575"/>
            <a:ext cx="2661000" cy="12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1" name="Google Shape;61;p5"/>
          <p:cNvSpPr txBox="1">
            <a:spLocks noGrp="1"/>
          </p:cNvSpPr>
          <p:nvPr>
            <p:ph type="subTitle" idx="3"/>
          </p:nvPr>
        </p:nvSpPr>
        <p:spPr>
          <a:xfrm>
            <a:off x="1776850" y="1854900"/>
            <a:ext cx="2661000" cy="44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5"/>
          <p:cNvSpPr txBox="1">
            <a:spLocks noGrp="1"/>
          </p:cNvSpPr>
          <p:nvPr>
            <p:ph type="subTitle" idx="4"/>
          </p:nvPr>
        </p:nvSpPr>
        <p:spPr>
          <a:xfrm>
            <a:off x="4706176" y="1854900"/>
            <a:ext cx="2661000" cy="44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5"/>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02750" y="30505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7201275" y="396700"/>
            <a:ext cx="285575" cy="285575"/>
            <a:chOff x="5719425" y="7613975"/>
            <a:chExt cx="285575" cy="285575"/>
          </a:xfrm>
        </p:grpSpPr>
        <p:sp>
          <p:nvSpPr>
            <p:cNvPr id="67" name="Google Shape;67;p5"/>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a:off x="8722363" y="2828288"/>
            <a:ext cx="212225" cy="212525"/>
            <a:chOff x="5462525" y="6910750"/>
            <a:chExt cx="212225" cy="212525"/>
          </a:xfrm>
        </p:grpSpPr>
        <p:sp>
          <p:nvSpPr>
            <p:cNvPr id="76" name="Google Shape;76;p5"/>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5"/>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320300" y="17429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5"/>
          <p:cNvGrpSpPr/>
          <p:nvPr/>
        </p:nvGrpSpPr>
        <p:grpSpPr>
          <a:xfrm>
            <a:off x="398350" y="1654950"/>
            <a:ext cx="285575" cy="285575"/>
            <a:chOff x="5719425" y="7613975"/>
            <a:chExt cx="285575" cy="285575"/>
          </a:xfrm>
        </p:grpSpPr>
        <p:sp>
          <p:nvSpPr>
            <p:cNvPr id="87" name="Google Shape;87;p5"/>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5"/>
        <p:cNvGrpSpPr/>
        <p:nvPr/>
      </p:nvGrpSpPr>
      <p:grpSpPr>
        <a:xfrm>
          <a:off x="0" y="0"/>
          <a:ext cx="0" cy="0"/>
          <a:chOff x="0" y="0"/>
          <a:chExt cx="0" cy="0"/>
        </a:xfrm>
      </p:grpSpPr>
      <p:sp>
        <p:nvSpPr>
          <p:cNvPr id="166" name="Google Shape;166;p8"/>
          <p:cNvSpPr/>
          <p:nvPr/>
        </p:nvSpPr>
        <p:spPr>
          <a:xfrm rot="-5110727">
            <a:off x="-760960" y="3365611"/>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1887913">
            <a:off x="7265747" y="3683953"/>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271663" y="31114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8"/>
          <p:cNvGrpSpPr/>
          <p:nvPr/>
        </p:nvGrpSpPr>
        <p:grpSpPr>
          <a:xfrm>
            <a:off x="8905688" y="3838188"/>
            <a:ext cx="212225" cy="212525"/>
            <a:chOff x="5462525" y="6910750"/>
            <a:chExt cx="212225" cy="212525"/>
          </a:xfrm>
        </p:grpSpPr>
        <p:sp>
          <p:nvSpPr>
            <p:cNvPr id="170" name="Google Shape;170;p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8"/>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8684738" y="26761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8"/>
          <p:cNvGrpSpPr/>
          <p:nvPr/>
        </p:nvGrpSpPr>
        <p:grpSpPr>
          <a:xfrm>
            <a:off x="151313" y="1533900"/>
            <a:ext cx="285575" cy="285575"/>
            <a:chOff x="5719425" y="7613975"/>
            <a:chExt cx="285575" cy="285575"/>
          </a:xfrm>
        </p:grpSpPr>
        <p:sp>
          <p:nvSpPr>
            <p:cNvPr id="181" name="Google Shape;181;p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8"/>
          <p:cNvSpPr/>
          <p:nvPr/>
        </p:nvSpPr>
        <p:spPr>
          <a:xfrm rot="-1938726">
            <a:off x="7236122" y="220155"/>
            <a:ext cx="220937" cy="224862"/>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8"/>
          <p:cNvGrpSpPr/>
          <p:nvPr/>
        </p:nvGrpSpPr>
        <p:grpSpPr>
          <a:xfrm>
            <a:off x="8848588" y="1691463"/>
            <a:ext cx="212225" cy="212525"/>
            <a:chOff x="5462525" y="6910750"/>
            <a:chExt cx="212225" cy="212525"/>
          </a:xfrm>
        </p:grpSpPr>
        <p:sp>
          <p:nvSpPr>
            <p:cNvPr id="192" name="Google Shape;192;p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0"/>
        <p:cNvGrpSpPr/>
        <p:nvPr/>
      </p:nvGrpSpPr>
      <p:grpSpPr>
        <a:xfrm>
          <a:off x="0" y="0"/>
          <a:ext cx="0" cy="0"/>
          <a:chOff x="0" y="0"/>
          <a:chExt cx="0" cy="0"/>
        </a:xfrm>
      </p:grpSpPr>
      <p:sp>
        <p:nvSpPr>
          <p:cNvPr id="201" name="Google Shape;201;p9"/>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430675"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9"/>
          <p:cNvGrpSpPr/>
          <p:nvPr/>
        </p:nvGrpSpPr>
        <p:grpSpPr>
          <a:xfrm>
            <a:off x="8689088" y="3673138"/>
            <a:ext cx="212225" cy="212525"/>
            <a:chOff x="5462525" y="6910750"/>
            <a:chExt cx="212225" cy="212525"/>
          </a:xfrm>
        </p:grpSpPr>
        <p:sp>
          <p:nvSpPr>
            <p:cNvPr id="205" name="Google Shape;205;p9"/>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9"/>
          <p:cNvGrpSpPr/>
          <p:nvPr/>
        </p:nvGrpSpPr>
        <p:grpSpPr>
          <a:xfrm>
            <a:off x="239338" y="1654950"/>
            <a:ext cx="285575" cy="285575"/>
            <a:chOff x="5719425" y="7613975"/>
            <a:chExt cx="285575" cy="285575"/>
          </a:xfrm>
        </p:grpSpPr>
        <p:sp>
          <p:nvSpPr>
            <p:cNvPr id="216" name="Google Shape;216;p9"/>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9"/>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txBox="1">
            <a:spLocks noGrp="1"/>
          </p:cNvSpPr>
          <p:nvPr>
            <p:ph type="title"/>
          </p:nvPr>
        </p:nvSpPr>
        <p:spPr>
          <a:xfrm>
            <a:off x="1399325" y="621450"/>
            <a:ext cx="3000300" cy="111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9"/>
          <p:cNvSpPr txBox="1">
            <a:spLocks noGrp="1"/>
          </p:cNvSpPr>
          <p:nvPr>
            <p:ph type="subTitle" idx="1"/>
          </p:nvPr>
        </p:nvSpPr>
        <p:spPr>
          <a:xfrm>
            <a:off x="1399325" y="1781900"/>
            <a:ext cx="3494400" cy="248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227" name="Google Shape;227;p9"/>
          <p:cNvSpPr>
            <a:spLocks noGrp="1"/>
          </p:cNvSpPr>
          <p:nvPr>
            <p:ph type="pic" idx="2"/>
          </p:nvPr>
        </p:nvSpPr>
        <p:spPr>
          <a:xfrm>
            <a:off x="5188650" y="742825"/>
            <a:ext cx="2593800" cy="35214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2" name="Google Shape;232;p11"/>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sp>
        <p:nvSpPr>
          <p:cNvPr id="234" name="Google Shape;234;p12"/>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1pPr>
            <a:lvl2pPr marL="914400" lvl="1"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2pPr>
            <a:lvl3pPr marL="1371600" lvl="2"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3pPr>
            <a:lvl4pPr marL="1828800" lvl="3"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4pPr>
            <a:lvl5pPr marL="2286000" lvl="4"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5pPr>
            <a:lvl6pPr marL="2743200" lvl="5"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6pPr>
            <a:lvl7pPr marL="3200400" lvl="6"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7pPr>
            <a:lvl8pPr marL="3657600" lvl="7"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8pPr>
            <a:lvl9pPr marL="4114800" lvl="8"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 id="2147483669" r:id="rId16"/>
    <p:sldLayoutId id="214748367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drive.google.com/drive/folders/1eyqtusyw3DjkMCCfV8eBQWz49sU9Wb6v?usp=sharing"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hyperlink" Target="https://www.loom.com/share/dafd405733604aed80601a5a0e71b7ca?sid=cabf2480-977e-43c6-9969-3761f97b00fe" TargetMode="External"/><Relationship Id="rId4" Type="http://schemas.openxmlformats.org/officeDocument/2006/relationships/hyperlink" Target="https://docs.google.com/spreadsheets/d/1D-HGQAAzI36DvmGfkpUFmFJsroASQDEj/edit?usp=drive_link&amp;ouid=104620129460886827376&amp;rtpof=true&amp;sd=tru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2"/>
        <p:cNvGrpSpPr/>
        <p:nvPr/>
      </p:nvGrpSpPr>
      <p:grpSpPr>
        <a:xfrm>
          <a:off x="0" y="0"/>
          <a:ext cx="0" cy="0"/>
          <a:chOff x="0" y="0"/>
          <a:chExt cx="0" cy="0"/>
        </a:xfrm>
      </p:grpSpPr>
      <p:sp>
        <p:nvSpPr>
          <p:cNvPr id="693" name="Google Shape;693;p28"/>
          <p:cNvSpPr txBox="1">
            <a:spLocks noGrp="1"/>
          </p:cNvSpPr>
          <p:nvPr>
            <p:ph type="ctrTitle"/>
          </p:nvPr>
        </p:nvSpPr>
        <p:spPr>
          <a:xfrm>
            <a:off x="3069775" y="1461413"/>
            <a:ext cx="53610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IMDB MOVIE ANALYSIS</a:t>
            </a:r>
            <a:endParaRPr dirty="0"/>
          </a:p>
        </p:txBody>
      </p:sp>
      <p:sp>
        <p:nvSpPr>
          <p:cNvPr id="694" name="Google Shape;694;p28"/>
          <p:cNvSpPr txBox="1">
            <a:spLocks noGrp="1"/>
          </p:cNvSpPr>
          <p:nvPr>
            <p:ph type="subTitle" idx="1"/>
          </p:nvPr>
        </p:nvSpPr>
        <p:spPr>
          <a:xfrm>
            <a:off x="3785875" y="3167513"/>
            <a:ext cx="39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Done by B.Havilah</a:t>
            </a:r>
            <a:endParaRPr dirty="0"/>
          </a:p>
        </p:txBody>
      </p:sp>
      <p:sp>
        <p:nvSpPr>
          <p:cNvPr id="695" name="Google Shape;695;p28"/>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28"/>
          <p:cNvGrpSpPr/>
          <p:nvPr/>
        </p:nvGrpSpPr>
        <p:grpSpPr>
          <a:xfrm>
            <a:off x="6547825" y="396713"/>
            <a:ext cx="285575" cy="285575"/>
            <a:chOff x="5719425" y="7613975"/>
            <a:chExt cx="285575" cy="285575"/>
          </a:xfrm>
        </p:grpSpPr>
        <p:sp>
          <p:nvSpPr>
            <p:cNvPr id="697" name="Google Shape;697;p2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8"/>
          <p:cNvGrpSpPr/>
          <p:nvPr/>
        </p:nvGrpSpPr>
        <p:grpSpPr>
          <a:xfrm>
            <a:off x="7959625" y="3430788"/>
            <a:ext cx="212225" cy="212525"/>
            <a:chOff x="5462525" y="6910750"/>
            <a:chExt cx="212225" cy="212525"/>
          </a:xfrm>
        </p:grpSpPr>
        <p:sp>
          <p:nvSpPr>
            <p:cNvPr id="706" name="Google Shape;706;p2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8"/>
          <p:cNvSpPr/>
          <p:nvPr/>
        </p:nvSpPr>
        <p:spPr>
          <a:xfrm>
            <a:off x="4676350" y="40513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818675" y="205373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28"/>
          <p:cNvGrpSpPr/>
          <p:nvPr/>
        </p:nvGrpSpPr>
        <p:grpSpPr>
          <a:xfrm rot="-230852">
            <a:off x="-183737" y="1866976"/>
            <a:ext cx="3049120" cy="4603370"/>
            <a:chOff x="660825" y="3244525"/>
            <a:chExt cx="1345175" cy="2030950"/>
          </a:xfrm>
        </p:grpSpPr>
        <p:sp>
          <p:nvSpPr>
            <p:cNvPr id="717" name="Google Shape;717;p28"/>
            <p:cNvSpPr/>
            <p:nvPr/>
          </p:nvSpPr>
          <p:spPr>
            <a:xfrm>
              <a:off x="1282250" y="4272650"/>
              <a:ext cx="504250" cy="902225"/>
            </a:xfrm>
            <a:custGeom>
              <a:avLst/>
              <a:gdLst/>
              <a:ahLst/>
              <a:cxnLst/>
              <a:rect l="l" t="t" r="r" b="b"/>
              <a:pathLst>
                <a:path w="20170" h="36089" extrusionOk="0">
                  <a:moveTo>
                    <a:pt x="4385" y="0"/>
                  </a:moveTo>
                  <a:lnTo>
                    <a:pt x="0" y="315"/>
                  </a:lnTo>
                  <a:lnTo>
                    <a:pt x="18550" y="36088"/>
                  </a:lnTo>
                  <a:lnTo>
                    <a:pt x="20169" y="35964"/>
                  </a:lnTo>
                  <a:lnTo>
                    <a:pt x="4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460425" y="4609875"/>
              <a:ext cx="146475" cy="149000"/>
            </a:xfrm>
            <a:custGeom>
              <a:avLst/>
              <a:gdLst/>
              <a:ahLst/>
              <a:cxnLst/>
              <a:rect l="l" t="t" r="r" b="b"/>
              <a:pathLst>
                <a:path w="5859" h="5960" extrusionOk="0">
                  <a:moveTo>
                    <a:pt x="3488" y="1"/>
                  </a:moveTo>
                  <a:cubicBezTo>
                    <a:pt x="3412" y="1"/>
                    <a:pt x="3335" y="16"/>
                    <a:pt x="3261" y="47"/>
                  </a:cubicBezTo>
                  <a:lnTo>
                    <a:pt x="451" y="1239"/>
                  </a:lnTo>
                  <a:cubicBezTo>
                    <a:pt x="125" y="1385"/>
                    <a:pt x="1" y="1756"/>
                    <a:pt x="169" y="2071"/>
                  </a:cubicBezTo>
                  <a:lnTo>
                    <a:pt x="2148" y="5668"/>
                  </a:lnTo>
                  <a:cubicBezTo>
                    <a:pt x="2256" y="5850"/>
                    <a:pt x="2455" y="5959"/>
                    <a:pt x="2664" y="5959"/>
                  </a:cubicBezTo>
                  <a:cubicBezTo>
                    <a:pt x="2739" y="5959"/>
                    <a:pt x="2816" y="5945"/>
                    <a:pt x="2890" y="5915"/>
                  </a:cubicBezTo>
                  <a:lnTo>
                    <a:pt x="5408" y="4870"/>
                  </a:lnTo>
                  <a:cubicBezTo>
                    <a:pt x="5723" y="4735"/>
                    <a:pt x="5858" y="4375"/>
                    <a:pt x="5723" y="4083"/>
                  </a:cubicBezTo>
                  <a:lnTo>
                    <a:pt x="4037" y="339"/>
                  </a:lnTo>
                  <a:cubicBezTo>
                    <a:pt x="3928" y="129"/>
                    <a:pt x="3712" y="1"/>
                    <a:pt x="3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109100" y="4279375"/>
              <a:ext cx="201000" cy="996100"/>
            </a:xfrm>
            <a:custGeom>
              <a:avLst/>
              <a:gdLst/>
              <a:ahLst/>
              <a:cxnLst/>
              <a:rect l="l" t="t" r="r" b="b"/>
              <a:pathLst>
                <a:path w="8040" h="39844" extrusionOk="0">
                  <a:moveTo>
                    <a:pt x="1" y="1"/>
                  </a:moveTo>
                  <a:lnTo>
                    <a:pt x="6094" y="39844"/>
                  </a:lnTo>
                  <a:lnTo>
                    <a:pt x="8039" y="39732"/>
                  </a:lnTo>
                  <a:lnTo>
                    <a:pt x="4239" y="11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686675" y="4298225"/>
              <a:ext cx="360900" cy="959000"/>
            </a:xfrm>
            <a:custGeom>
              <a:avLst/>
              <a:gdLst/>
              <a:ahLst/>
              <a:cxnLst/>
              <a:rect l="l" t="t" r="r" b="b"/>
              <a:pathLst>
                <a:path w="14436" h="38360" extrusionOk="0">
                  <a:moveTo>
                    <a:pt x="14436" y="0"/>
                  </a:moveTo>
                  <a:lnTo>
                    <a:pt x="10062" y="382"/>
                  </a:lnTo>
                  <a:lnTo>
                    <a:pt x="0" y="38359"/>
                  </a:lnTo>
                  <a:lnTo>
                    <a:pt x="1619" y="38224"/>
                  </a:lnTo>
                  <a:lnTo>
                    <a:pt x="14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39500" y="3465900"/>
              <a:ext cx="231625" cy="205225"/>
            </a:xfrm>
            <a:custGeom>
              <a:avLst/>
              <a:gdLst/>
              <a:ahLst/>
              <a:cxnLst/>
              <a:rect l="l" t="t" r="r" b="b"/>
              <a:pathLst>
                <a:path w="9265" h="8209" extrusionOk="0">
                  <a:moveTo>
                    <a:pt x="4625" y="0"/>
                  </a:moveTo>
                  <a:cubicBezTo>
                    <a:pt x="3756" y="0"/>
                    <a:pt x="2880" y="276"/>
                    <a:pt x="2137" y="848"/>
                  </a:cubicBezTo>
                  <a:cubicBezTo>
                    <a:pt x="338" y="2230"/>
                    <a:pt x="1" y="4805"/>
                    <a:pt x="1372" y="6604"/>
                  </a:cubicBezTo>
                  <a:cubicBezTo>
                    <a:pt x="2182" y="7656"/>
                    <a:pt x="3399" y="8208"/>
                    <a:pt x="4630" y="8208"/>
                  </a:cubicBezTo>
                  <a:cubicBezTo>
                    <a:pt x="5502" y="8208"/>
                    <a:pt x="6382" y="7931"/>
                    <a:pt x="7129" y="7357"/>
                  </a:cubicBezTo>
                  <a:cubicBezTo>
                    <a:pt x="8927" y="5985"/>
                    <a:pt x="9265" y="3411"/>
                    <a:pt x="7893" y="1612"/>
                  </a:cubicBezTo>
                  <a:cubicBezTo>
                    <a:pt x="7082" y="556"/>
                    <a:pt x="5860" y="0"/>
                    <a:pt x="4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661100" y="3374650"/>
              <a:ext cx="388725" cy="387900"/>
            </a:xfrm>
            <a:custGeom>
              <a:avLst/>
              <a:gdLst/>
              <a:ahLst/>
              <a:cxnLst/>
              <a:rect l="l" t="t" r="r" b="b"/>
              <a:pathLst>
                <a:path w="15549" h="15516" extrusionOk="0">
                  <a:moveTo>
                    <a:pt x="7317" y="1214"/>
                  </a:moveTo>
                  <a:cubicBezTo>
                    <a:pt x="7329" y="1214"/>
                    <a:pt x="7341" y="1214"/>
                    <a:pt x="7353" y="1215"/>
                  </a:cubicBezTo>
                  <a:lnTo>
                    <a:pt x="8275" y="1215"/>
                  </a:lnTo>
                  <a:cubicBezTo>
                    <a:pt x="8837" y="1215"/>
                    <a:pt x="9264" y="1721"/>
                    <a:pt x="9152" y="2260"/>
                  </a:cubicBezTo>
                  <a:lnTo>
                    <a:pt x="8668" y="4655"/>
                  </a:lnTo>
                  <a:cubicBezTo>
                    <a:pt x="8592" y="5046"/>
                    <a:pt x="8243" y="5353"/>
                    <a:pt x="7844" y="5353"/>
                  </a:cubicBezTo>
                  <a:cubicBezTo>
                    <a:pt x="7831" y="5353"/>
                    <a:pt x="7817" y="5353"/>
                    <a:pt x="7803" y="5352"/>
                  </a:cubicBezTo>
                  <a:cubicBezTo>
                    <a:pt x="7375" y="5352"/>
                    <a:pt x="7016" y="5060"/>
                    <a:pt x="6948" y="4644"/>
                  </a:cubicBezTo>
                  <a:lnTo>
                    <a:pt x="6476" y="2249"/>
                  </a:lnTo>
                  <a:cubicBezTo>
                    <a:pt x="6388" y="1710"/>
                    <a:pt x="6774" y="1214"/>
                    <a:pt x="7317" y="1214"/>
                  </a:cubicBezTo>
                  <a:close/>
                  <a:moveTo>
                    <a:pt x="4146" y="2531"/>
                  </a:moveTo>
                  <a:cubicBezTo>
                    <a:pt x="4426" y="2531"/>
                    <a:pt x="4704" y="2666"/>
                    <a:pt x="4879" y="2924"/>
                  </a:cubicBezTo>
                  <a:lnTo>
                    <a:pt x="6229" y="4947"/>
                  </a:lnTo>
                  <a:cubicBezTo>
                    <a:pt x="6453" y="5296"/>
                    <a:pt x="6408" y="5768"/>
                    <a:pt x="6116" y="6060"/>
                  </a:cubicBezTo>
                  <a:cubicBezTo>
                    <a:pt x="5950" y="6226"/>
                    <a:pt x="5725" y="6313"/>
                    <a:pt x="5499" y="6313"/>
                  </a:cubicBezTo>
                  <a:cubicBezTo>
                    <a:pt x="5327" y="6313"/>
                    <a:pt x="5153" y="6263"/>
                    <a:pt x="5003" y="6161"/>
                  </a:cubicBezTo>
                  <a:lnTo>
                    <a:pt x="2991" y="4790"/>
                  </a:lnTo>
                  <a:cubicBezTo>
                    <a:pt x="2530" y="4486"/>
                    <a:pt x="2474" y="3834"/>
                    <a:pt x="2867" y="3441"/>
                  </a:cubicBezTo>
                  <a:lnTo>
                    <a:pt x="3530" y="2789"/>
                  </a:lnTo>
                  <a:cubicBezTo>
                    <a:pt x="3704" y="2615"/>
                    <a:pt x="3926" y="2531"/>
                    <a:pt x="4146" y="2531"/>
                  </a:cubicBezTo>
                  <a:close/>
                  <a:moveTo>
                    <a:pt x="11485" y="2549"/>
                  </a:moveTo>
                  <a:cubicBezTo>
                    <a:pt x="11710" y="2549"/>
                    <a:pt x="11939" y="2635"/>
                    <a:pt x="12120" y="2811"/>
                  </a:cubicBezTo>
                  <a:lnTo>
                    <a:pt x="12772" y="3474"/>
                  </a:lnTo>
                  <a:cubicBezTo>
                    <a:pt x="13165" y="3868"/>
                    <a:pt x="13098" y="4509"/>
                    <a:pt x="12637" y="4824"/>
                  </a:cubicBezTo>
                  <a:lnTo>
                    <a:pt x="10613" y="6173"/>
                  </a:lnTo>
                  <a:cubicBezTo>
                    <a:pt x="10466" y="6272"/>
                    <a:pt x="10298" y="6320"/>
                    <a:pt x="10130" y="6320"/>
                  </a:cubicBezTo>
                  <a:cubicBezTo>
                    <a:pt x="9899" y="6320"/>
                    <a:pt x="9669" y="6229"/>
                    <a:pt x="9500" y="6060"/>
                  </a:cubicBezTo>
                  <a:cubicBezTo>
                    <a:pt x="9219" y="5768"/>
                    <a:pt x="9163" y="5296"/>
                    <a:pt x="9399" y="4947"/>
                  </a:cubicBezTo>
                  <a:lnTo>
                    <a:pt x="10759" y="2935"/>
                  </a:lnTo>
                  <a:cubicBezTo>
                    <a:pt x="10933" y="2680"/>
                    <a:pt x="11207" y="2549"/>
                    <a:pt x="11485" y="2549"/>
                  </a:cubicBezTo>
                  <a:close/>
                  <a:moveTo>
                    <a:pt x="2127" y="6402"/>
                  </a:moveTo>
                  <a:cubicBezTo>
                    <a:pt x="2186" y="6402"/>
                    <a:pt x="2245" y="6408"/>
                    <a:pt x="2305" y="6420"/>
                  </a:cubicBezTo>
                  <a:lnTo>
                    <a:pt x="4700" y="6903"/>
                  </a:lnTo>
                  <a:cubicBezTo>
                    <a:pt x="5104" y="6982"/>
                    <a:pt x="5408" y="7353"/>
                    <a:pt x="5397" y="7769"/>
                  </a:cubicBezTo>
                  <a:cubicBezTo>
                    <a:pt x="5397" y="8196"/>
                    <a:pt x="5104" y="8556"/>
                    <a:pt x="4677" y="8623"/>
                  </a:cubicBezTo>
                  <a:lnTo>
                    <a:pt x="2294" y="9096"/>
                  </a:lnTo>
                  <a:cubicBezTo>
                    <a:pt x="2249" y="9102"/>
                    <a:pt x="2204" y="9105"/>
                    <a:pt x="2159" y="9105"/>
                  </a:cubicBezTo>
                  <a:cubicBezTo>
                    <a:pt x="1673" y="9105"/>
                    <a:pt x="1248" y="8723"/>
                    <a:pt x="1248" y="8208"/>
                  </a:cubicBezTo>
                  <a:lnTo>
                    <a:pt x="1248" y="7274"/>
                  </a:lnTo>
                  <a:cubicBezTo>
                    <a:pt x="1248" y="6793"/>
                    <a:pt x="1650" y="6402"/>
                    <a:pt x="2127" y="6402"/>
                  </a:cubicBezTo>
                  <a:close/>
                  <a:moveTo>
                    <a:pt x="13476" y="6419"/>
                  </a:moveTo>
                  <a:cubicBezTo>
                    <a:pt x="13964" y="6419"/>
                    <a:pt x="14378" y="6799"/>
                    <a:pt x="14368" y="7308"/>
                  </a:cubicBezTo>
                  <a:lnTo>
                    <a:pt x="14368" y="8241"/>
                  </a:lnTo>
                  <a:cubicBezTo>
                    <a:pt x="14348" y="8741"/>
                    <a:pt x="13946" y="9125"/>
                    <a:pt x="13486" y="9125"/>
                  </a:cubicBezTo>
                  <a:cubicBezTo>
                    <a:pt x="13428" y="9125"/>
                    <a:pt x="13370" y="9119"/>
                    <a:pt x="13311" y="9107"/>
                  </a:cubicBezTo>
                  <a:lnTo>
                    <a:pt x="10917" y="8635"/>
                  </a:lnTo>
                  <a:cubicBezTo>
                    <a:pt x="10512" y="8545"/>
                    <a:pt x="10197" y="8185"/>
                    <a:pt x="10220" y="7758"/>
                  </a:cubicBezTo>
                  <a:cubicBezTo>
                    <a:pt x="10220" y="7342"/>
                    <a:pt x="10512" y="6971"/>
                    <a:pt x="10939" y="6903"/>
                  </a:cubicBezTo>
                  <a:lnTo>
                    <a:pt x="13323" y="6431"/>
                  </a:lnTo>
                  <a:cubicBezTo>
                    <a:pt x="13374" y="6423"/>
                    <a:pt x="13426" y="6419"/>
                    <a:pt x="13476" y="6419"/>
                  </a:cubicBezTo>
                  <a:close/>
                  <a:moveTo>
                    <a:pt x="5486" y="9196"/>
                  </a:moveTo>
                  <a:cubicBezTo>
                    <a:pt x="5717" y="9196"/>
                    <a:pt x="5947" y="9286"/>
                    <a:pt x="6116" y="9455"/>
                  </a:cubicBezTo>
                  <a:cubicBezTo>
                    <a:pt x="6397" y="9759"/>
                    <a:pt x="6442" y="10231"/>
                    <a:pt x="6217" y="10568"/>
                  </a:cubicBezTo>
                  <a:lnTo>
                    <a:pt x="4846" y="12581"/>
                  </a:lnTo>
                  <a:cubicBezTo>
                    <a:pt x="4678" y="12835"/>
                    <a:pt x="4404" y="12967"/>
                    <a:pt x="4126" y="12967"/>
                  </a:cubicBezTo>
                  <a:cubicBezTo>
                    <a:pt x="3901" y="12967"/>
                    <a:pt x="3673" y="12881"/>
                    <a:pt x="3497" y="12704"/>
                  </a:cubicBezTo>
                  <a:lnTo>
                    <a:pt x="2845" y="12041"/>
                  </a:lnTo>
                  <a:cubicBezTo>
                    <a:pt x="2451" y="11648"/>
                    <a:pt x="2519" y="11007"/>
                    <a:pt x="2980" y="10692"/>
                  </a:cubicBezTo>
                  <a:lnTo>
                    <a:pt x="5003" y="9343"/>
                  </a:lnTo>
                  <a:cubicBezTo>
                    <a:pt x="5150" y="9244"/>
                    <a:pt x="5318" y="9196"/>
                    <a:pt x="5486" y="9196"/>
                  </a:cubicBezTo>
                  <a:close/>
                  <a:moveTo>
                    <a:pt x="10125" y="9205"/>
                  </a:moveTo>
                  <a:cubicBezTo>
                    <a:pt x="10298" y="9205"/>
                    <a:pt x="10472" y="9257"/>
                    <a:pt x="10624" y="9365"/>
                  </a:cubicBezTo>
                  <a:lnTo>
                    <a:pt x="12637" y="10726"/>
                  </a:lnTo>
                  <a:cubicBezTo>
                    <a:pt x="13086" y="11029"/>
                    <a:pt x="13154" y="11693"/>
                    <a:pt x="12760" y="12075"/>
                  </a:cubicBezTo>
                  <a:lnTo>
                    <a:pt x="12097" y="12738"/>
                  </a:lnTo>
                  <a:cubicBezTo>
                    <a:pt x="11926" y="12909"/>
                    <a:pt x="11708" y="12991"/>
                    <a:pt x="11491" y="12991"/>
                  </a:cubicBezTo>
                  <a:cubicBezTo>
                    <a:pt x="11208" y="12991"/>
                    <a:pt x="10926" y="12853"/>
                    <a:pt x="10748" y="12592"/>
                  </a:cubicBezTo>
                  <a:lnTo>
                    <a:pt x="9399" y="10568"/>
                  </a:lnTo>
                  <a:cubicBezTo>
                    <a:pt x="9163" y="10220"/>
                    <a:pt x="9219" y="9759"/>
                    <a:pt x="9511" y="9455"/>
                  </a:cubicBezTo>
                  <a:cubicBezTo>
                    <a:pt x="9682" y="9291"/>
                    <a:pt x="9902" y="9205"/>
                    <a:pt x="10125" y="9205"/>
                  </a:cubicBezTo>
                  <a:close/>
                  <a:moveTo>
                    <a:pt x="7791" y="10175"/>
                  </a:moveTo>
                  <a:cubicBezTo>
                    <a:pt x="7799" y="10175"/>
                    <a:pt x="7806" y="10175"/>
                    <a:pt x="7814" y="10175"/>
                  </a:cubicBezTo>
                  <a:cubicBezTo>
                    <a:pt x="8241" y="10175"/>
                    <a:pt x="8601" y="10467"/>
                    <a:pt x="8668" y="10894"/>
                  </a:cubicBezTo>
                  <a:lnTo>
                    <a:pt x="9140" y="13278"/>
                  </a:lnTo>
                  <a:cubicBezTo>
                    <a:pt x="9219" y="13817"/>
                    <a:pt x="8814" y="14323"/>
                    <a:pt x="8252" y="14323"/>
                  </a:cubicBezTo>
                  <a:lnTo>
                    <a:pt x="7319" y="14323"/>
                  </a:lnTo>
                  <a:cubicBezTo>
                    <a:pt x="6779" y="14323"/>
                    <a:pt x="6352" y="13817"/>
                    <a:pt x="6465" y="13267"/>
                  </a:cubicBezTo>
                  <a:lnTo>
                    <a:pt x="6948" y="10883"/>
                  </a:lnTo>
                  <a:cubicBezTo>
                    <a:pt x="7025" y="10475"/>
                    <a:pt x="7385" y="10175"/>
                    <a:pt x="7791" y="10175"/>
                  </a:cubicBezTo>
                  <a:close/>
                  <a:moveTo>
                    <a:pt x="7759" y="1"/>
                  </a:moveTo>
                  <a:cubicBezTo>
                    <a:pt x="3485" y="1"/>
                    <a:pt x="11" y="3470"/>
                    <a:pt x="11" y="7747"/>
                  </a:cubicBezTo>
                  <a:cubicBezTo>
                    <a:pt x="0" y="12030"/>
                    <a:pt x="3474" y="15515"/>
                    <a:pt x="7758" y="15515"/>
                  </a:cubicBezTo>
                  <a:cubicBezTo>
                    <a:pt x="7764" y="15515"/>
                    <a:pt x="7771" y="15515"/>
                    <a:pt x="7778" y="15515"/>
                  </a:cubicBezTo>
                  <a:cubicBezTo>
                    <a:pt x="12052" y="15515"/>
                    <a:pt x="15526" y="12045"/>
                    <a:pt x="15526" y="7769"/>
                  </a:cubicBezTo>
                  <a:cubicBezTo>
                    <a:pt x="15549" y="3497"/>
                    <a:pt x="12075" y="12"/>
                    <a:pt x="7780" y="1"/>
                  </a:cubicBezTo>
                  <a:cubicBezTo>
                    <a:pt x="7773" y="1"/>
                    <a:pt x="7766" y="1"/>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830575" y="3543575"/>
              <a:ext cx="49775" cy="50050"/>
            </a:xfrm>
            <a:custGeom>
              <a:avLst/>
              <a:gdLst/>
              <a:ahLst/>
              <a:cxnLst/>
              <a:rect l="l" t="t" r="r" b="b"/>
              <a:pathLst>
                <a:path w="1991" h="2002" extrusionOk="0">
                  <a:moveTo>
                    <a:pt x="990" y="0"/>
                  </a:moveTo>
                  <a:cubicBezTo>
                    <a:pt x="450" y="0"/>
                    <a:pt x="0" y="450"/>
                    <a:pt x="0" y="1001"/>
                  </a:cubicBezTo>
                  <a:cubicBezTo>
                    <a:pt x="0" y="1552"/>
                    <a:pt x="450" y="2001"/>
                    <a:pt x="990" y="2001"/>
                  </a:cubicBezTo>
                  <a:cubicBezTo>
                    <a:pt x="1541" y="2001"/>
                    <a:pt x="1990" y="1552"/>
                    <a:pt x="1990" y="1001"/>
                  </a:cubicBezTo>
                  <a:cubicBezTo>
                    <a:pt x="1990" y="450"/>
                    <a:pt x="1541" y="0"/>
                    <a:pt x="990"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840400" y="3553400"/>
              <a:ext cx="30100" cy="30375"/>
            </a:xfrm>
            <a:custGeom>
              <a:avLst/>
              <a:gdLst/>
              <a:ahLst/>
              <a:cxnLst/>
              <a:rect l="l" t="t" r="r" b="b"/>
              <a:pathLst>
                <a:path w="1204" h="1215" extrusionOk="0">
                  <a:moveTo>
                    <a:pt x="597" y="1"/>
                  </a:moveTo>
                  <a:cubicBezTo>
                    <a:pt x="260" y="1"/>
                    <a:pt x="1" y="271"/>
                    <a:pt x="1" y="608"/>
                  </a:cubicBezTo>
                  <a:cubicBezTo>
                    <a:pt x="1" y="945"/>
                    <a:pt x="260" y="1215"/>
                    <a:pt x="597" y="1215"/>
                  </a:cubicBezTo>
                  <a:cubicBezTo>
                    <a:pt x="934" y="1215"/>
                    <a:pt x="1204" y="945"/>
                    <a:pt x="1204" y="608"/>
                  </a:cubicBezTo>
                  <a:cubicBezTo>
                    <a:pt x="1204" y="282"/>
                    <a:pt x="934" y="1"/>
                    <a:pt x="597" y="1"/>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03925" y="3393650"/>
              <a:ext cx="78725" cy="48200"/>
            </a:xfrm>
            <a:custGeom>
              <a:avLst/>
              <a:gdLst/>
              <a:ahLst/>
              <a:cxnLst/>
              <a:rect l="l" t="t" r="r" b="b"/>
              <a:pathLst>
                <a:path w="3149" h="1928" extrusionOk="0">
                  <a:moveTo>
                    <a:pt x="156" y="0"/>
                  </a:moveTo>
                  <a:cubicBezTo>
                    <a:pt x="88" y="0"/>
                    <a:pt x="22" y="52"/>
                    <a:pt x="12" y="129"/>
                  </a:cubicBezTo>
                  <a:cubicBezTo>
                    <a:pt x="1" y="207"/>
                    <a:pt x="57" y="297"/>
                    <a:pt x="136" y="309"/>
                  </a:cubicBezTo>
                  <a:cubicBezTo>
                    <a:pt x="158" y="309"/>
                    <a:pt x="1485" y="578"/>
                    <a:pt x="2845" y="1883"/>
                  </a:cubicBezTo>
                  <a:cubicBezTo>
                    <a:pt x="2879" y="1916"/>
                    <a:pt x="2924" y="1927"/>
                    <a:pt x="2969" y="1927"/>
                  </a:cubicBezTo>
                  <a:cubicBezTo>
                    <a:pt x="3002" y="1927"/>
                    <a:pt x="3047" y="1916"/>
                    <a:pt x="3081" y="1883"/>
                  </a:cubicBezTo>
                  <a:cubicBezTo>
                    <a:pt x="3149" y="1826"/>
                    <a:pt x="3149" y="1714"/>
                    <a:pt x="3081" y="1658"/>
                  </a:cubicBezTo>
                  <a:cubicBezTo>
                    <a:pt x="1631" y="286"/>
                    <a:pt x="248" y="16"/>
                    <a:pt x="192" y="5"/>
                  </a:cubicBezTo>
                  <a:cubicBezTo>
                    <a:pt x="180" y="2"/>
                    <a:pt x="168" y="0"/>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728275" y="3694875"/>
              <a:ext cx="62425" cy="43775"/>
            </a:xfrm>
            <a:custGeom>
              <a:avLst/>
              <a:gdLst/>
              <a:ahLst/>
              <a:cxnLst/>
              <a:rect l="l" t="t" r="r" b="b"/>
              <a:pathLst>
                <a:path w="2497" h="1751" extrusionOk="0">
                  <a:moveTo>
                    <a:pt x="179" y="1"/>
                  </a:moveTo>
                  <a:cubicBezTo>
                    <a:pt x="140" y="1"/>
                    <a:pt x="100" y="15"/>
                    <a:pt x="68" y="42"/>
                  </a:cubicBezTo>
                  <a:cubicBezTo>
                    <a:pt x="0" y="87"/>
                    <a:pt x="0" y="188"/>
                    <a:pt x="56" y="266"/>
                  </a:cubicBezTo>
                  <a:cubicBezTo>
                    <a:pt x="1147" y="1514"/>
                    <a:pt x="2249" y="1739"/>
                    <a:pt x="2294" y="1750"/>
                  </a:cubicBezTo>
                  <a:lnTo>
                    <a:pt x="2316" y="1750"/>
                  </a:lnTo>
                  <a:cubicBezTo>
                    <a:pt x="2384" y="1750"/>
                    <a:pt x="2462" y="1705"/>
                    <a:pt x="2485" y="1627"/>
                  </a:cubicBezTo>
                  <a:cubicBezTo>
                    <a:pt x="2496" y="1526"/>
                    <a:pt x="2440" y="1447"/>
                    <a:pt x="2361" y="1424"/>
                  </a:cubicBezTo>
                  <a:cubicBezTo>
                    <a:pt x="2350" y="1424"/>
                    <a:pt x="1316" y="1211"/>
                    <a:pt x="293" y="53"/>
                  </a:cubicBezTo>
                  <a:cubicBezTo>
                    <a:pt x="263" y="18"/>
                    <a:pt x="221"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107700" y="3304675"/>
              <a:ext cx="329425" cy="300125"/>
            </a:xfrm>
            <a:custGeom>
              <a:avLst/>
              <a:gdLst/>
              <a:ahLst/>
              <a:cxnLst/>
              <a:rect l="l" t="t" r="r" b="b"/>
              <a:pathLst>
                <a:path w="13177" h="12005" extrusionOk="0">
                  <a:moveTo>
                    <a:pt x="6590" y="0"/>
                  </a:moveTo>
                  <a:cubicBezTo>
                    <a:pt x="5054" y="0"/>
                    <a:pt x="3519" y="585"/>
                    <a:pt x="2350" y="1754"/>
                  </a:cubicBezTo>
                  <a:cubicBezTo>
                    <a:pt x="1" y="4104"/>
                    <a:pt x="1" y="7904"/>
                    <a:pt x="2350" y="10242"/>
                  </a:cubicBezTo>
                  <a:cubicBezTo>
                    <a:pt x="3519" y="11417"/>
                    <a:pt x="5054" y="12004"/>
                    <a:pt x="6590" y="12004"/>
                  </a:cubicBezTo>
                  <a:cubicBezTo>
                    <a:pt x="8126" y="12004"/>
                    <a:pt x="9663" y="11417"/>
                    <a:pt x="10838" y="10242"/>
                  </a:cubicBezTo>
                  <a:cubicBezTo>
                    <a:pt x="13177" y="7904"/>
                    <a:pt x="13177" y="4104"/>
                    <a:pt x="10838" y="1754"/>
                  </a:cubicBezTo>
                  <a:cubicBezTo>
                    <a:pt x="9663" y="585"/>
                    <a:pt x="8126" y="0"/>
                    <a:pt x="6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045300" y="3244525"/>
              <a:ext cx="454225" cy="420550"/>
            </a:xfrm>
            <a:custGeom>
              <a:avLst/>
              <a:gdLst/>
              <a:ahLst/>
              <a:cxnLst/>
              <a:rect l="l" t="t" r="r" b="b"/>
              <a:pathLst>
                <a:path w="18169" h="16822" extrusionOk="0">
                  <a:moveTo>
                    <a:pt x="9650" y="1310"/>
                  </a:moveTo>
                  <a:cubicBezTo>
                    <a:pt x="9708" y="1310"/>
                    <a:pt x="9767" y="1315"/>
                    <a:pt x="9827" y="1327"/>
                  </a:cubicBezTo>
                  <a:lnTo>
                    <a:pt x="10827" y="1496"/>
                  </a:lnTo>
                  <a:cubicBezTo>
                    <a:pt x="11423" y="1597"/>
                    <a:pt x="11772" y="2215"/>
                    <a:pt x="11547" y="2777"/>
                  </a:cubicBezTo>
                  <a:lnTo>
                    <a:pt x="10614" y="5239"/>
                  </a:lnTo>
                  <a:cubicBezTo>
                    <a:pt x="10465" y="5605"/>
                    <a:pt x="10117" y="5849"/>
                    <a:pt x="9729" y="5849"/>
                  </a:cubicBezTo>
                  <a:cubicBezTo>
                    <a:pt x="9676" y="5849"/>
                    <a:pt x="9622" y="5845"/>
                    <a:pt x="9568" y="5835"/>
                  </a:cubicBezTo>
                  <a:cubicBezTo>
                    <a:pt x="9118" y="5768"/>
                    <a:pt x="8770" y="5374"/>
                    <a:pt x="8770" y="4924"/>
                  </a:cubicBezTo>
                  <a:lnTo>
                    <a:pt x="8725" y="2283"/>
                  </a:lnTo>
                  <a:cubicBezTo>
                    <a:pt x="8705" y="1737"/>
                    <a:pt x="9138" y="1310"/>
                    <a:pt x="9650" y="1310"/>
                  </a:cubicBezTo>
                  <a:close/>
                  <a:moveTo>
                    <a:pt x="5992" y="2136"/>
                  </a:moveTo>
                  <a:cubicBezTo>
                    <a:pt x="6355" y="2136"/>
                    <a:pt x="6707" y="2347"/>
                    <a:pt x="6870" y="2710"/>
                  </a:cubicBezTo>
                  <a:lnTo>
                    <a:pt x="7949" y="5104"/>
                  </a:lnTo>
                  <a:cubicBezTo>
                    <a:pt x="8129" y="5532"/>
                    <a:pt x="7994" y="6026"/>
                    <a:pt x="7623" y="6285"/>
                  </a:cubicBezTo>
                  <a:cubicBezTo>
                    <a:pt x="7452" y="6405"/>
                    <a:pt x="7257" y="6463"/>
                    <a:pt x="7065" y="6463"/>
                  </a:cubicBezTo>
                  <a:cubicBezTo>
                    <a:pt x="6827" y="6463"/>
                    <a:pt x="6594" y="6374"/>
                    <a:pt x="6420" y="6206"/>
                  </a:cubicBezTo>
                  <a:lnTo>
                    <a:pt x="4509" y="4374"/>
                  </a:lnTo>
                  <a:cubicBezTo>
                    <a:pt x="4070" y="3969"/>
                    <a:pt x="4127" y="3249"/>
                    <a:pt x="4621" y="2901"/>
                  </a:cubicBezTo>
                  <a:lnTo>
                    <a:pt x="5442" y="2316"/>
                  </a:lnTo>
                  <a:cubicBezTo>
                    <a:pt x="5611" y="2193"/>
                    <a:pt x="5803" y="2136"/>
                    <a:pt x="5992" y="2136"/>
                  </a:cubicBezTo>
                  <a:close/>
                  <a:moveTo>
                    <a:pt x="13860" y="3492"/>
                  </a:moveTo>
                  <a:cubicBezTo>
                    <a:pt x="14160" y="3492"/>
                    <a:pt x="14460" y="3632"/>
                    <a:pt x="14650" y="3901"/>
                  </a:cubicBezTo>
                  <a:lnTo>
                    <a:pt x="15246" y="4733"/>
                  </a:lnTo>
                  <a:cubicBezTo>
                    <a:pt x="15594" y="5217"/>
                    <a:pt x="15392" y="5903"/>
                    <a:pt x="14852" y="6150"/>
                  </a:cubicBezTo>
                  <a:lnTo>
                    <a:pt x="12446" y="7229"/>
                  </a:lnTo>
                  <a:cubicBezTo>
                    <a:pt x="12317" y="7284"/>
                    <a:pt x="12182" y="7310"/>
                    <a:pt x="12050" y="7310"/>
                  </a:cubicBezTo>
                  <a:cubicBezTo>
                    <a:pt x="11747" y="7310"/>
                    <a:pt x="11457" y="7170"/>
                    <a:pt x="11277" y="6903"/>
                  </a:cubicBezTo>
                  <a:cubicBezTo>
                    <a:pt x="10996" y="6532"/>
                    <a:pt x="11030" y="6026"/>
                    <a:pt x="11344" y="5700"/>
                  </a:cubicBezTo>
                  <a:lnTo>
                    <a:pt x="13177" y="3789"/>
                  </a:lnTo>
                  <a:cubicBezTo>
                    <a:pt x="13361" y="3590"/>
                    <a:pt x="13610" y="3492"/>
                    <a:pt x="13860" y="3492"/>
                  </a:cubicBezTo>
                  <a:close/>
                  <a:moveTo>
                    <a:pt x="3154" y="5918"/>
                  </a:moveTo>
                  <a:cubicBezTo>
                    <a:pt x="3268" y="5918"/>
                    <a:pt x="3384" y="5938"/>
                    <a:pt x="3497" y="5981"/>
                  </a:cubicBezTo>
                  <a:lnTo>
                    <a:pt x="5948" y="6903"/>
                  </a:lnTo>
                  <a:cubicBezTo>
                    <a:pt x="6375" y="7072"/>
                    <a:pt x="6623" y="7510"/>
                    <a:pt x="6555" y="7960"/>
                  </a:cubicBezTo>
                  <a:cubicBezTo>
                    <a:pt x="6488" y="8410"/>
                    <a:pt x="6094" y="8747"/>
                    <a:pt x="5644" y="8747"/>
                  </a:cubicBezTo>
                  <a:lnTo>
                    <a:pt x="3002" y="8803"/>
                  </a:lnTo>
                  <a:cubicBezTo>
                    <a:pt x="2979" y="8805"/>
                    <a:pt x="2956" y="8806"/>
                    <a:pt x="2933" y="8806"/>
                  </a:cubicBezTo>
                  <a:cubicBezTo>
                    <a:pt x="2361" y="8806"/>
                    <a:pt x="1939" y="8275"/>
                    <a:pt x="2047" y="7713"/>
                  </a:cubicBezTo>
                  <a:lnTo>
                    <a:pt x="2215" y="6712"/>
                  </a:lnTo>
                  <a:cubicBezTo>
                    <a:pt x="2287" y="6236"/>
                    <a:pt x="2703" y="5918"/>
                    <a:pt x="3154" y="5918"/>
                  </a:cubicBezTo>
                  <a:close/>
                  <a:moveTo>
                    <a:pt x="15276" y="8016"/>
                  </a:moveTo>
                  <a:cubicBezTo>
                    <a:pt x="15873" y="8016"/>
                    <a:pt x="16324" y="8540"/>
                    <a:pt x="16212" y="9129"/>
                  </a:cubicBezTo>
                  <a:lnTo>
                    <a:pt x="16044" y="10130"/>
                  </a:lnTo>
                  <a:cubicBezTo>
                    <a:pt x="15963" y="10587"/>
                    <a:pt x="15553" y="10901"/>
                    <a:pt x="15105" y="10901"/>
                  </a:cubicBezTo>
                  <a:cubicBezTo>
                    <a:pt x="14992" y="10901"/>
                    <a:pt x="14876" y="10881"/>
                    <a:pt x="14762" y="10838"/>
                  </a:cubicBezTo>
                  <a:lnTo>
                    <a:pt x="12300" y="9916"/>
                  </a:lnTo>
                  <a:cubicBezTo>
                    <a:pt x="11884" y="9747"/>
                    <a:pt x="11625" y="9309"/>
                    <a:pt x="11704" y="8859"/>
                  </a:cubicBezTo>
                  <a:cubicBezTo>
                    <a:pt x="11772" y="8410"/>
                    <a:pt x="12165" y="8072"/>
                    <a:pt x="12615" y="8072"/>
                  </a:cubicBezTo>
                  <a:lnTo>
                    <a:pt x="15257" y="8016"/>
                  </a:lnTo>
                  <a:cubicBezTo>
                    <a:pt x="15263" y="8016"/>
                    <a:pt x="15269" y="8016"/>
                    <a:pt x="15276" y="8016"/>
                  </a:cubicBezTo>
                  <a:close/>
                  <a:moveTo>
                    <a:pt x="6204" y="9509"/>
                  </a:moveTo>
                  <a:cubicBezTo>
                    <a:pt x="6507" y="9509"/>
                    <a:pt x="6802" y="9650"/>
                    <a:pt x="6982" y="9916"/>
                  </a:cubicBezTo>
                  <a:cubicBezTo>
                    <a:pt x="7263" y="10298"/>
                    <a:pt x="7218" y="10804"/>
                    <a:pt x="6904" y="11119"/>
                  </a:cubicBezTo>
                  <a:lnTo>
                    <a:pt x="5082" y="13030"/>
                  </a:lnTo>
                  <a:cubicBezTo>
                    <a:pt x="4898" y="13230"/>
                    <a:pt x="4649" y="13327"/>
                    <a:pt x="4399" y="13327"/>
                  </a:cubicBezTo>
                  <a:cubicBezTo>
                    <a:pt x="4100" y="13327"/>
                    <a:pt x="3800" y="13187"/>
                    <a:pt x="3610" y="12918"/>
                  </a:cubicBezTo>
                  <a:lnTo>
                    <a:pt x="3014" y="12097"/>
                  </a:lnTo>
                  <a:cubicBezTo>
                    <a:pt x="2665" y="11602"/>
                    <a:pt x="2856" y="10917"/>
                    <a:pt x="3407" y="10669"/>
                  </a:cubicBezTo>
                  <a:lnTo>
                    <a:pt x="5813" y="9590"/>
                  </a:lnTo>
                  <a:cubicBezTo>
                    <a:pt x="5939" y="9536"/>
                    <a:pt x="6072" y="9509"/>
                    <a:pt x="6204" y="9509"/>
                  </a:cubicBezTo>
                  <a:close/>
                  <a:moveTo>
                    <a:pt x="11181" y="10369"/>
                  </a:moveTo>
                  <a:cubicBezTo>
                    <a:pt x="11420" y="10369"/>
                    <a:pt x="11657" y="10460"/>
                    <a:pt x="11839" y="10636"/>
                  </a:cubicBezTo>
                  <a:lnTo>
                    <a:pt x="13750" y="12457"/>
                  </a:lnTo>
                  <a:cubicBezTo>
                    <a:pt x="14189" y="12862"/>
                    <a:pt x="14133" y="13570"/>
                    <a:pt x="13638" y="13918"/>
                  </a:cubicBezTo>
                  <a:lnTo>
                    <a:pt x="12806" y="14514"/>
                  </a:lnTo>
                  <a:cubicBezTo>
                    <a:pt x="12642" y="14632"/>
                    <a:pt x="12454" y="14687"/>
                    <a:pt x="12268" y="14687"/>
                  </a:cubicBezTo>
                  <a:cubicBezTo>
                    <a:pt x="11903" y="14687"/>
                    <a:pt x="11546" y="14478"/>
                    <a:pt x="11389" y="14121"/>
                  </a:cubicBezTo>
                  <a:lnTo>
                    <a:pt x="10310" y="11715"/>
                  </a:lnTo>
                  <a:cubicBezTo>
                    <a:pt x="10130" y="11288"/>
                    <a:pt x="10254" y="10804"/>
                    <a:pt x="10636" y="10546"/>
                  </a:cubicBezTo>
                  <a:cubicBezTo>
                    <a:pt x="10800" y="10426"/>
                    <a:pt x="10991" y="10369"/>
                    <a:pt x="11181" y="10369"/>
                  </a:cubicBezTo>
                  <a:close/>
                  <a:moveTo>
                    <a:pt x="8533" y="10973"/>
                  </a:moveTo>
                  <a:cubicBezTo>
                    <a:pt x="8581" y="10973"/>
                    <a:pt x="8631" y="10977"/>
                    <a:pt x="8680" y="10984"/>
                  </a:cubicBezTo>
                  <a:cubicBezTo>
                    <a:pt x="9130" y="11052"/>
                    <a:pt x="9467" y="11445"/>
                    <a:pt x="9467" y="11895"/>
                  </a:cubicBezTo>
                  <a:lnTo>
                    <a:pt x="9523" y="14537"/>
                  </a:lnTo>
                  <a:cubicBezTo>
                    <a:pt x="9543" y="15082"/>
                    <a:pt x="9119" y="15509"/>
                    <a:pt x="8601" y="15509"/>
                  </a:cubicBezTo>
                  <a:cubicBezTo>
                    <a:pt x="8542" y="15509"/>
                    <a:pt x="8482" y="15504"/>
                    <a:pt x="8421" y="15492"/>
                  </a:cubicBezTo>
                  <a:lnTo>
                    <a:pt x="7432" y="15324"/>
                  </a:lnTo>
                  <a:cubicBezTo>
                    <a:pt x="6836" y="15223"/>
                    <a:pt x="6488" y="14604"/>
                    <a:pt x="6701" y="14042"/>
                  </a:cubicBezTo>
                  <a:lnTo>
                    <a:pt x="7623" y="11591"/>
                  </a:lnTo>
                  <a:cubicBezTo>
                    <a:pt x="7773" y="11211"/>
                    <a:pt x="8137" y="10973"/>
                    <a:pt x="8533" y="10973"/>
                  </a:cubicBezTo>
                  <a:close/>
                  <a:moveTo>
                    <a:pt x="9066" y="1"/>
                  </a:moveTo>
                  <a:cubicBezTo>
                    <a:pt x="5050" y="1"/>
                    <a:pt x="1503" y="2890"/>
                    <a:pt x="799" y="6993"/>
                  </a:cubicBezTo>
                  <a:cubicBezTo>
                    <a:pt x="1" y="11569"/>
                    <a:pt x="3081" y="15920"/>
                    <a:pt x="7668" y="16695"/>
                  </a:cubicBezTo>
                  <a:cubicBezTo>
                    <a:pt x="8155" y="16780"/>
                    <a:pt x="8639" y="16821"/>
                    <a:pt x="9116" y="16821"/>
                  </a:cubicBezTo>
                  <a:cubicBezTo>
                    <a:pt x="13129" y="16821"/>
                    <a:pt x="16678" y="13925"/>
                    <a:pt x="17382" y="9826"/>
                  </a:cubicBezTo>
                  <a:cubicBezTo>
                    <a:pt x="18169" y="5251"/>
                    <a:pt x="15088" y="888"/>
                    <a:pt x="10501" y="124"/>
                  </a:cubicBezTo>
                  <a:cubicBezTo>
                    <a:pt x="10019" y="41"/>
                    <a:pt x="9539" y="1"/>
                    <a:pt x="9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1241775" y="3427575"/>
              <a:ext cx="61300" cy="54175"/>
            </a:xfrm>
            <a:custGeom>
              <a:avLst/>
              <a:gdLst/>
              <a:ahLst/>
              <a:cxnLst/>
              <a:rect l="l" t="t" r="r" b="b"/>
              <a:pathLst>
                <a:path w="2452" h="2167" extrusionOk="0">
                  <a:moveTo>
                    <a:pt x="1222" y="0"/>
                  </a:moveTo>
                  <a:cubicBezTo>
                    <a:pt x="1006" y="0"/>
                    <a:pt x="787" y="65"/>
                    <a:pt x="596" y="199"/>
                  </a:cubicBezTo>
                  <a:cubicBezTo>
                    <a:pt x="113" y="548"/>
                    <a:pt x="0" y="1223"/>
                    <a:pt x="337" y="1706"/>
                  </a:cubicBezTo>
                  <a:cubicBezTo>
                    <a:pt x="550" y="2007"/>
                    <a:pt x="883" y="2167"/>
                    <a:pt x="1223" y="2167"/>
                  </a:cubicBezTo>
                  <a:cubicBezTo>
                    <a:pt x="1441" y="2167"/>
                    <a:pt x="1662" y="2101"/>
                    <a:pt x="1855" y="1965"/>
                  </a:cubicBezTo>
                  <a:cubicBezTo>
                    <a:pt x="2339" y="1616"/>
                    <a:pt x="2451" y="941"/>
                    <a:pt x="2114" y="458"/>
                  </a:cubicBezTo>
                  <a:cubicBezTo>
                    <a:pt x="1900" y="162"/>
                    <a:pt x="1564" y="0"/>
                    <a:pt x="1222"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254975" y="3437975"/>
              <a:ext cx="35450" cy="32750"/>
            </a:xfrm>
            <a:custGeom>
              <a:avLst/>
              <a:gdLst/>
              <a:ahLst/>
              <a:cxnLst/>
              <a:rect l="l" t="t" r="r" b="b"/>
              <a:pathLst>
                <a:path w="1418" h="1310" extrusionOk="0">
                  <a:moveTo>
                    <a:pt x="708" y="0"/>
                  </a:moveTo>
                  <a:cubicBezTo>
                    <a:pt x="388" y="0"/>
                    <a:pt x="108" y="233"/>
                    <a:pt x="57" y="548"/>
                  </a:cubicBezTo>
                  <a:cubicBezTo>
                    <a:pt x="1" y="908"/>
                    <a:pt x="237" y="1245"/>
                    <a:pt x="585" y="1301"/>
                  </a:cubicBezTo>
                  <a:cubicBezTo>
                    <a:pt x="622" y="1307"/>
                    <a:pt x="658" y="1309"/>
                    <a:pt x="694" y="1309"/>
                  </a:cubicBezTo>
                  <a:cubicBezTo>
                    <a:pt x="1020" y="1309"/>
                    <a:pt x="1299" y="1087"/>
                    <a:pt x="1350" y="773"/>
                  </a:cubicBezTo>
                  <a:cubicBezTo>
                    <a:pt x="1417" y="424"/>
                    <a:pt x="1159" y="87"/>
                    <a:pt x="810" y="8"/>
                  </a:cubicBezTo>
                  <a:cubicBezTo>
                    <a:pt x="776" y="3"/>
                    <a:pt x="741" y="0"/>
                    <a:pt x="708" y="0"/>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55025" y="3276725"/>
              <a:ext cx="77600" cy="64325"/>
            </a:xfrm>
            <a:custGeom>
              <a:avLst/>
              <a:gdLst/>
              <a:ahLst/>
              <a:cxnLst/>
              <a:rect l="l" t="t" r="r" b="b"/>
              <a:pathLst>
                <a:path w="3104" h="2573" extrusionOk="0">
                  <a:moveTo>
                    <a:pt x="197" y="0"/>
                  </a:moveTo>
                  <a:cubicBezTo>
                    <a:pt x="124" y="0"/>
                    <a:pt x="60" y="47"/>
                    <a:pt x="35" y="106"/>
                  </a:cubicBezTo>
                  <a:cubicBezTo>
                    <a:pt x="1" y="196"/>
                    <a:pt x="57" y="309"/>
                    <a:pt x="136" y="331"/>
                  </a:cubicBezTo>
                  <a:cubicBezTo>
                    <a:pt x="158" y="331"/>
                    <a:pt x="1530" y="860"/>
                    <a:pt x="2755" y="2501"/>
                  </a:cubicBezTo>
                  <a:cubicBezTo>
                    <a:pt x="2778" y="2546"/>
                    <a:pt x="2823" y="2557"/>
                    <a:pt x="2868" y="2568"/>
                  </a:cubicBezTo>
                  <a:cubicBezTo>
                    <a:pt x="2880" y="2571"/>
                    <a:pt x="2893" y="2573"/>
                    <a:pt x="2906" y="2573"/>
                  </a:cubicBezTo>
                  <a:cubicBezTo>
                    <a:pt x="2941" y="2573"/>
                    <a:pt x="2978" y="2562"/>
                    <a:pt x="3003" y="2546"/>
                  </a:cubicBezTo>
                  <a:cubicBezTo>
                    <a:pt x="3093" y="2490"/>
                    <a:pt x="3104" y="2389"/>
                    <a:pt x="3048" y="2299"/>
                  </a:cubicBezTo>
                  <a:cubicBezTo>
                    <a:pt x="1744" y="556"/>
                    <a:pt x="316" y="39"/>
                    <a:pt x="271" y="16"/>
                  </a:cubicBezTo>
                  <a:cubicBezTo>
                    <a:pt x="246" y="5"/>
                    <a:pt x="221"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12475" y="3567250"/>
              <a:ext cx="61300" cy="57050"/>
            </a:xfrm>
            <a:custGeom>
              <a:avLst/>
              <a:gdLst/>
              <a:ahLst/>
              <a:cxnLst/>
              <a:rect l="l" t="t" r="r" b="b"/>
              <a:pathLst>
                <a:path w="2452" h="2282" extrusionOk="0">
                  <a:moveTo>
                    <a:pt x="216" y="1"/>
                  </a:moveTo>
                  <a:cubicBezTo>
                    <a:pt x="182" y="1"/>
                    <a:pt x="146" y="11"/>
                    <a:pt x="113" y="31"/>
                  </a:cubicBezTo>
                  <a:cubicBezTo>
                    <a:pt x="34" y="65"/>
                    <a:pt x="1" y="177"/>
                    <a:pt x="57" y="267"/>
                  </a:cubicBezTo>
                  <a:cubicBezTo>
                    <a:pt x="1001" y="1796"/>
                    <a:pt x="2137" y="2246"/>
                    <a:pt x="2182" y="2257"/>
                  </a:cubicBezTo>
                  <a:cubicBezTo>
                    <a:pt x="2182" y="2280"/>
                    <a:pt x="2193" y="2280"/>
                    <a:pt x="2215" y="2280"/>
                  </a:cubicBezTo>
                  <a:cubicBezTo>
                    <a:pt x="2222" y="2281"/>
                    <a:pt x="2229" y="2281"/>
                    <a:pt x="2236" y="2281"/>
                  </a:cubicBezTo>
                  <a:cubicBezTo>
                    <a:pt x="2309" y="2281"/>
                    <a:pt x="2386" y="2229"/>
                    <a:pt x="2407" y="2167"/>
                  </a:cubicBezTo>
                  <a:cubicBezTo>
                    <a:pt x="2452" y="2077"/>
                    <a:pt x="2395" y="1965"/>
                    <a:pt x="2305" y="1943"/>
                  </a:cubicBezTo>
                  <a:cubicBezTo>
                    <a:pt x="2294" y="1920"/>
                    <a:pt x="1237" y="1515"/>
                    <a:pt x="349" y="88"/>
                  </a:cubicBezTo>
                  <a:cubicBezTo>
                    <a:pt x="328" y="31"/>
                    <a:pt x="275"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398875" y="3735825"/>
              <a:ext cx="440725" cy="286700"/>
            </a:xfrm>
            <a:custGeom>
              <a:avLst/>
              <a:gdLst/>
              <a:ahLst/>
              <a:cxnLst/>
              <a:rect l="l" t="t" r="r" b="b"/>
              <a:pathLst>
                <a:path w="17629" h="11468" extrusionOk="0">
                  <a:moveTo>
                    <a:pt x="16763" y="0"/>
                  </a:moveTo>
                  <a:lnTo>
                    <a:pt x="1" y="3463"/>
                  </a:lnTo>
                  <a:lnTo>
                    <a:pt x="619" y="11467"/>
                  </a:lnTo>
                  <a:lnTo>
                    <a:pt x="17629" y="11029"/>
                  </a:lnTo>
                  <a:lnTo>
                    <a:pt x="1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660825" y="3589100"/>
              <a:ext cx="896600" cy="763675"/>
            </a:xfrm>
            <a:custGeom>
              <a:avLst/>
              <a:gdLst/>
              <a:ahLst/>
              <a:cxnLst/>
              <a:rect l="l" t="t" r="r" b="b"/>
              <a:pathLst>
                <a:path w="35864" h="30547" extrusionOk="0">
                  <a:moveTo>
                    <a:pt x="33729" y="1"/>
                  </a:moveTo>
                  <a:cubicBezTo>
                    <a:pt x="33655" y="1"/>
                    <a:pt x="33579" y="8"/>
                    <a:pt x="33503" y="23"/>
                  </a:cubicBezTo>
                  <a:lnTo>
                    <a:pt x="1057" y="7038"/>
                  </a:lnTo>
                  <a:cubicBezTo>
                    <a:pt x="393" y="7173"/>
                    <a:pt x="0" y="7848"/>
                    <a:pt x="214" y="8500"/>
                  </a:cubicBezTo>
                  <a:lnTo>
                    <a:pt x="7083" y="29759"/>
                  </a:lnTo>
                  <a:cubicBezTo>
                    <a:pt x="7237" y="30234"/>
                    <a:pt x="7674" y="30546"/>
                    <a:pt x="8170" y="30546"/>
                  </a:cubicBezTo>
                  <a:cubicBezTo>
                    <a:pt x="8178" y="30546"/>
                    <a:pt x="8187" y="30546"/>
                    <a:pt x="8196" y="30546"/>
                  </a:cubicBezTo>
                  <a:lnTo>
                    <a:pt x="34739" y="29883"/>
                  </a:lnTo>
                  <a:cubicBezTo>
                    <a:pt x="35369" y="29872"/>
                    <a:pt x="35864" y="29343"/>
                    <a:pt x="35852" y="28702"/>
                  </a:cubicBezTo>
                  <a:lnTo>
                    <a:pt x="34863" y="1102"/>
                  </a:lnTo>
                  <a:cubicBezTo>
                    <a:pt x="34853" y="463"/>
                    <a:pt x="34328" y="1"/>
                    <a:pt x="33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1633275" y="3768425"/>
              <a:ext cx="45000" cy="251000"/>
            </a:xfrm>
            <a:custGeom>
              <a:avLst/>
              <a:gdLst/>
              <a:ahLst/>
              <a:cxnLst/>
              <a:rect l="l" t="t" r="r" b="b"/>
              <a:pathLst>
                <a:path w="1800" h="10040" extrusionOk="0">
                  <a:moveTo>
                    <a:pt x="1024" y="0"/>
                  </a:moveTo>
                  <a:lnTo>
                    <a:pt x="1" y="10040"/>
                  </a:lnTo>
                  <a:lnTo>
                    <a:pt x="1800" y="9893"/>
                  </a:lnTo>
                  <a:lnTo>
                    <a:pt x="1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934000" y="3884950"/>
              <a:ext cx="64100" cy="61500"/>
            </a:xfrm>
            <a:custGeom>
              <a:avLst/>
              <a:gdLst/>
              <a:ahLst/>
              <a:cxnLst/>
              <a:rect l="l" t="t" r="r" b="b"/>
              <a:pathLst>
                <a:path w="2564" h="2460" extrusionOk="0">
                  <a:moveTo>
                    <a:pt x="1287" y="0"/>
                  </a:moveTo>
                  <a:cubicBezTo>
                    <a:pt x="1252" y="0"/>
                    <a:pt x="1217" y="2"/>
                    <a:pt x="1181" y="5"/>
                  </a:cubicBezTo>
                  <a:cubicBezTo>
                    <a:pt x="507" y="61"/>
                    <a:pt x="1" y="657"/>
                    <a:pt x="57" y="1331"/>
                  </a:cubicBezTo>
                  <a:cubicBezTo>
                    <a:pt x="110" y="1972"/>
                    <a:pt x="650" y="2460"/>
                    <a:pt x="1281" y="2460"/>
                  </a:cubicBezTo>
                  <a:cubicBezTo>
                    <a:pt x="1315" y="2460"/>
                    <a:pt x="1349" y="2458"/>
                    <a:pt x="1384" y="2456"/>
                  </a:cubicBezTo>
                  <a:cubicBezTo>
                    <a:pt x="2058" y="2399"/>
                    <a:pt x="2564" y="1804"/>
                    <a:pt x="2508" y="1129"/>
                  </a:cubicBezTo>
                  <a:cubicBezTo>
                    <a:pt x="2465" y="489"/>
                    <a:pt x="1936"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942150" y="3986650"/>
              <a:ext cx="64125" cy="61275"/>
            </a:xfrm>
            <a:custGeom>
              <a:avLst/>
              <a:gdLst/>
              <a:ahLst/>
              <a:cxnLst/>
              <a:rect l="l" t="t" r="r" b="b"/>
              <a:pathLst>
                <a:path w="2565" h="2451" extrusionOk="0">
                  <a:moveTo>
                    <a:pt x="1299" y="1"/>
                  </a:moveTo>
                  <a:cubicBezTo>
                    <a:pt x="1260" y="1"/>
                    <a:pt x="1221" y="3"/>
                    <a:pt x="1181" y="7"/>
                  </a:cubicBezTo>
                  <a:cubicBezTo>
                    <a:pt x="507" y="63"/>
                    <a:pt x="1" y="647"/>
                    <a:pt x="57" y="1322"/>
                  </a:cubicBezTo>
                  <a:cubicBezTo>
                    <a:pt x="110" y="1962"/>
                    <a:pt x="650" y="2450"/>
                    <a:pt x="1281" y="2450"/>
                  </a:cubicBezTo>
                  <a:cubicBezTo>
                    <a:pt x="1315" y="2450"/>
                    <a:pt x="1349" y="2449"/>
                    <a:pt x="1384" y="2446"/>
                  </a:cubicBezTo>
                  <a:cubicBezTo>
                    <a:pt x="2058" y="2390"/>
                    <a:pt x="2564" y="1805"/>
                    <a:pt x="2508" y="1131"/>
                  </a:cubicBezTo>
                  <a:cubicBezTo>
                    <a:pt x="2444" y="496"/>
                    <a:pt x="1923"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034350" y="3844525"/>
              <a:ext cx="330825" cy="208450"/>
            </a:xfrm>
            <a:custGeom>
              <a:avLst/>
              <a:gdLst/>
              <a:ahLst/>
              <a:cxnLst/>
              <a:rect l="l" t="t" r="r" b="b"/>
              <a:pathLst>
                <a:path w="13233" h="8338" extrusionOk="0">
                  <a:moveTo>
                    <a:pt x="11451" y="0"/>
                  </a:moveTo>
                  <a:cubicBezTo>
                    <a:pt x="11423" y="0"/>
                    <a:pt x="11395" y="1"/>
                    <a:pt x="11366" y="3"/>
                  </a:cubicBezTo>
                  <a:lnTo>
                    <a:pt x="1271" y="801"/>
                  </a:lnTo>
                  <a:cubicBezTo>
                    <a:pt x="540" y="846"/>
                    <a:pt x="0" y="1498"/>
                    <a:pt x="56" y="2229"/>
                  </a:cubicBezTo>
                  <a:lnTo>
                    <a:pt x="427" y="7108"/>
                  </a:lnTo>
                  <a:cubicBezTo>
                    <a:pt x="481" y="7804"/>
                    <a:pt x="1076" y="8337"/>
                    <a:pt x="1764" y="8337"/>
                  </a:cubicBezTo>
                  <a:cubicBezTo>
                    <a:pt x="1798" y="8337"/>
                    <a:pt x="1832" y="8336"/>
                    <a:pt x="1867" y="8333"/>
                  </a:cubicBezTo>
                  <a:lnTo>
                    <a:pt x="11951" y="7547"/>
                  </a:lnTo>
                  <a:cubicBezTo>
                    <a:pt x="12682" y="7490"/>
                    <a:pt x="13233" y="6838"/>
                    <a:pt x="13176" y="6107"/>
                  </a:cubicBezTo>
                  <a:lnTo>
                    <a:pt x="12794" y="1228"/>
                  </a:lnTo>
                  <a:cubicBezTo>
                    <a:pt x="12740" y="526"/>
                    <a:pt x="12146" y="0"/>
                    <a:pt x="1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053175" y="3860175"/>
              <a:ext cx="293175" cy="177275"/>
            </a:xfrm>
            <a:custGeom>
              <a:avLst/>
              <a:gdLst/>
              <a:ahLst/>
              <a:cxnLst/>
              <a:rect l="l" t="t" r="r" b="b"/>
              <a:pathLst>
                <a:path w="11727" h="7091" extrusionOk="0">
                  <a:moveTo>
                    <a:pt x="10218" y="0"/>
                  </a:moveTo>
                  <a:cubicBezTo>
                    <a:pt x="10178" y="0"/>
                    <a:pt x="10137" y="2"/>
                    <a:pt x="10096" y="6"/>
                  </a:cubicBezTo>
                  <a:lnTo>
                    <a:pt x="1136" y="692"/>
                  </a:lnTo>
                  <a:cubicBezTo>
                    <a:pt x="495" y="748"/>
                    <a:pt x="1" y="1277"/>
                    <a:pt x="45" y="1918"/>
                  </a:cubicBezTo>
                  <a:lnTo>
                    <a:pt x="372" y="6044"/>
                  </a:lnTo>
                  <a:cubicBezTo>
                    <a:pt x="404" y="6641"/>
                    <a:pt x="940" y="7091"/>
                    <a:pt x="1563" y="7091"/>
                  </a:cubicBezTo>
                  <a:cubicBezTo>
                    <a:pt x="1586" y="7091"/>
                    <a:pt x="1608" y="7090"/>
                    <a:pt x="1631" y="7089"/>
                  </a:cubicBezTo>
                  <a:lnTo>
                    <a:pt x="10580" y="6392"/>
                  </a:lnTo>
                  <a:cubicBezTo>
                    <a:pt x="11232" y="6336"/>
                    <a:pt x="11726" y="5808"/>
                    <a:pt x="11681" y="5178"/>
                  </a:cubicBezTo>
                  <a:lnTo>
                    <a:pt x="11355" y="1041"/>
                  </a:lnTo>
                  <a:cubicBezTo>
                    <a:pt x="11313" y="451"/>
                    <a:pt x="10808" y="0"/>
                    <a:pt x="10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067800" y="3933650"/>
              <a:ext cx="267575" cy="29875"/>
            </a:xfrm>
            <a:custGeom>
              <a:avLst/>
              <a:gdLst/>
              <a:ahLst/>
              <a:cxnLst/>
              <a:rect l="l" t="t" r="r" b="b"/>
              <a:pathLst>
                <a:path w="10703" h="1195" extrusionOk="0">
                  <a:moveTo>
                    <a:pt x="10499" y="1"/>
                  </a:moveTo>
                  <a:cubicBezTo>
                    <a:pt x="10492" y="1"/>
                    <a:pt x="10485" y="1"/>
                    <a:pt x="10478" y="2"/>
                  </a:cubicBezTo>
                  <a:lnTo>
                    <a:pt x="202" y="800"/>
                  </a:lnTo>
                  <a:cubicBezTo>
                    <a:pt x="90" y="800"/>
                    <a:pt x="0" y="901"/>
                    <a:pt x="23" y="1014"/>
                  </a:cubicBezTo>
                  <a:cubicBezTo>
                    <a:pt x="23" y="1119"/>
                    <a:pt x="101" y="1194"/>
                    <a:pt x="204" y="1194"/>
                  </a:cubicBezTo>
                  <a:cubicBezTo>
                    <a:pt x="211" y="1194"/>
                    <a:pt x="218" y="1194"/>
                    <a:pt x="225" y="1193"/>
                  </a:cubicBezTo>
                  <a:lnTo>
                    <a:pt x="10501" y="395"/>
                  </a:lnTo>
                  <a:cubicBezTo>
                    <a:pt x="10613" y="373"/>
                    <a:pt x="10703" y="294"/>
                    <a:pt x="10680" y="182"/>
                  </a:cubicBezTo>
                  <a:cubicBezTo>
                    <a:pt x="10680" y="76"/>
                    <a:pt x="10602" y="1"/>
                    <a:pt x="10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191175" y="3877750"/>
              <a:ext cx="14650" cy="58800"/>
            </a:xfrm>
            <a:custGeom>
              <a:avLst/>
              <a:gdLst/>
              <a:ahLst/>
              <a:cxnLst/>
              <a:rect l="l" t="t" r="r" b="b"/>
              <a:pathLst>
                <a:path w="586" h="2352" extrusionOk="0">
                  <a:moveTo>
                    <a:pt x="203" y="0"/>
                  </a:moveTo>
                  <a:cubicBezTo>
                    <a:pt x="91" y="0"/>
                    <a:pt x="1" y="102"/>
                    <a:pt x="23" y="214"/>
                  </a:cubicBezTo>
                  <a:lnTo>
                    <a:pt x="169" y="2170"/>
                  </a:lnTo>
                  <a:cubicBezTo>
                    <a:pt x="169" y="2275"/>
                    <a:pt x="258" y="2351"/>
                    <a:pt x="361" y="2351"/>
                  </a:cubicBezTo>
                  <a:cubicBezTo>
                    <a:pt x="369" y="2351"/>
                    <a:pt x="376" y="2351"/>
                    <a:pt x="383" y="2350"/>
                  </a:cubicBezTo>
                  <a:cubicBezTo>
                    <a:pt x="495" y="2350"/>
                    <a:pt x="585" y="2249"/>
                    <a:pt x="563" y="2137"/>
                  </a:cubicBezTo>
                  <a:lnTo>
                    <a:pt x="417" y="180"/>
                  </a:lnTo>
                  <a:cubicBezTo>
                    <a:pt x="417" y="68"/>
                    <a:pt x="315"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775200" y="3689500"/>
              <a:ext cx="750475" cy="453625"/>
            </a:xfrm>
            <a:custGeom>
              <a:avLst/>
              <a:gdLst/>
              <a:ahLst/>
              <a:cxnLst/>
              <a:rect l="l" t="t" r="r" b="b"/>
              <a:pathLst>
                <a:path w="30019" h="18145" extrusionOk="0">
                  <a:moveTo>
                    <a:pt x="29729" y="1"/>
                  </a:moveTo>
                  <a:cubicBezTo>
                    <a:pt x="29705" y="1"/>
                    <a:pt x="29682" y="3"/>
                    <a:pt x="29658" y="9"/>
                  </a:cubicBezTo>
                  <a:lnTo>
                    <a:pt x="27151" y="852"/>
                  </a:lnTo>
                  <a:cubicBezTo>
                    <a:pt x="27061" y="886"/>
                    <a:pt x="26983" y="987"/>
                    <a:pt x="26983" y="1100"/>
                  </a:cubicBezTo>
                  <a:lnTo>
                    <a:pt x="27196" y="15906"/>
                  </a:lnTo>
                  <a:lnTo>
                    <a:pt x="5150" y="17626"/>
                  </a:lnTo>
                  <a:lnTo>
                    <a:pt x="540" y="3101"/>
                  </a:lnTo>
                  <a:cubicBezTo>
                    <a:pt x="503" y="2989"/>
                    <a:pt x="404" y="2924"/>
                    <a:pt x="288" y="2924"/>
                  </a:cubicBezTo>
                  <a:cubicBezTo>
                    <a:pt x="264" y="2924"/>
                    <a:pt x="239" y="2927"/>
                    <a:pt x="214" y="2932"/>
                  </a:cubicBezTo>
                  <a:cubicBezTo>
                    <a:pt x="79" y="2977"/>
                    <a:pt x="1" y="3112"/>
                    <a:pt x="46" y="3258"/>
                  </a:cubicBezTo>
                  <a:lnTo>
                    <a:pt x="4711" y="17963"/>
                  </a:lnTo>
                  <a:cubicBezTo>
                    <a:pt x="4753" y="18069"/>
                    <a:pt x="4855" y="18144"/>
                    <a:pt x="4960" y="18144"/>
                  </a:cubicBezTo>
                  <a:cubicBezTo>
                    <a:pt x="4967" y="18144"/>
                    <a:pt x="4974" y="18144"/>
                    <a:pt x="4981" y="18143"/>
                  </a:cubicBezTo>
                  <a:lnTo>
                    <a:pt x="27477" y="16401"/>
                  </a:lnTo>
                  <a:cubicBezTo>
                    <a:pt x="27623" y="16389"/>
                    <a:pt x="27713" y="16277"/>
                    <a:pt x="27702" y="16142"/>
                  </a:cubicBezTo>
                  <a:lnTo>
                    <a:pt x="27489" y="1280"/>
                  </a:lnTo>
                  <a:lnTo>
                    <a:pt x="29827" y="493"/>
                  </a:lnTo>
                  <a:cubicBezTo>
                    <a:pt x="29951" y="448"/>
                    <a:pt x="30018" y="302"/>
                    <a:pt x="29984" y="167"/>
                  </a:cubicBezTo>
                  <a:cubicBezTo>
                    <a:pt x="29947" y="64"/>
                    <a:pt x="29841" y="1"/>
                    <a:pt x="29729"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963525" y="3626075"/>
              <a:ext cx="393775" cy="167375"/>
            </a:xfrm>
            <a:custGeom>
              <a:avLst/>
              <a:gdLst/>
              <a:ahLst/>
              <a:cxnLst/>
              <a:rect l="l" t="t" r="r" b="b"/>
              <a:pathLst>
                <a:path w="15751" h="6695" extrusionOk="0">
                  <a:moveTo>
                    <a:pt x="15450" y="0"/>
                  </a:moveTo>
                  <a:cubicBezTo>
                    <a:pt x="15362" y="0"/>
                    <a:pt x="15278" y="47"/>
                    <a:pt x="15234" y="129"/>
                  </a:cubicBezTo>
                  <a:lnTo>
                    <a:pt x="12322" y="5379"/>
                  </a:lnTo>
                  <a:lnTo>
                    <a:pt x="2192" y="6166"/>
                  </a:lnTo>
                  <a:lnTo>
                    <a:pt x="495" y="3772"/>
                  </a:lnTo>
                  <a:cubicBezTo>
                    <a:pt x="441" y="3704"/>
                    <a:pt x="366" y="3669"/>
                    <a:pt x="291" y="3669"/>
                  </a:cubicBezTo>
                  <a:cubicBezTo>
                    <a:pt x="241" y="3669"/>
                    <a:pt x="191" y="3684"/>
                    <a:pt x="146" y="3715"/>
                  </a:cubicBezTo>
                  <a:cubicBezTo>
                    <a:pt x="34" y="3783"/>
                    <a:pt x="0" y="3952"/>
                    <a:pt x="90" y="4064"/>
                  </a:cubicBezTo>
                  <a:lnTo>
                    <a:pt x="1866" y="6582"/>
                  </a:lnTo>
                  <a:cubicBezTo>
                    <a:pt x="1911" y="6672"/>
                    <a:pt x="2013" y="6695"/>
                    <a:pt x="2102" y="6695"/>
                  </a:cubicBezTo>
                  <a:lnTo>
                    <a:pt x="12513" y="5897"/>
                  </a:lnTo>
                  <a:cubicBezTo>
                    <a:pt x="12592" y="5897"/>
                    <a:pt x="12670" y="5840"/>
                    <a:pt x="12715" y="5739"/>
                  </a:cubicBezTo>
                  <a:lnTo>
                    <a:pt x="15683" y="388"/>
                  </a:lnTo>
                  <a:cubicBezTo>
                    <a:pt x="15751" y="264"/>
                    <a:pt x="15717" y="107"/>
                    <a:pt x="15582" y="39"/>
                  </a:cubicBezTo>
                  <a:cubicBezTo>
                    <a:pt x="15540" y="13"/>
                    <a:pt x="15494" y="0"/>
                    <a:pt x="15450"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911525" y="4166100"/>
              <a:ext cx="195075" cy="27325"/>
            </a:xfrm>
            <a:custGeom>
              <a:avLst/>
              <a:gdLst/>
              <a:ahLst/>
              <a:cxnLst/>
              <a:rect l="l" t="t" r="r" b="b"/>
              <a:pathLst>
                <a:path w="7803" h="1093" extrusionOk="0">
                  <a:moveTo>
                    <a:pt x="7529" y="0"/>
                  </a:moveTo>
                  <a:cubicBezTo>
                    <a:pt x="7523" y="0"/>
                    <a:pt x="7517" y="1"/>
                    <a:pt x="7510" y="1"/>
                  </a:cubicBezTo>
                  <a:lnTo>
                    <a:pt x="259" y="563"/>
                  </a:lnTo>
                  <a:cubicBezTo>
                    <a:pt x="113" y="586"/>
                    <a:pt x="0" y="709"/>
                    <a:pt x="12" y="844"/>
                  </a:cubicBezTo>
                  <a:cubicBezTo>
                    <a:pt x="33" y="984"/>
                    <a:pt x="146" y="1092"/>
                    <a:pt x="274" y="1092"/>
                  </a:cubicBezTo>
                  <a:cubicBezTo>
                    <a:pt x="280" y="1092"/>
                    <a:pt x="286" y="1092"/>
                    <a:pt x="293" y="1092"/>
                  </a:cubicBezTo>
                  <a:lnTo>
                    <a:pt x="7555" y="530"/>
                  </a:lnTo>
                  <a:cubicBezTo>
                    <a:pt x="7690" y="507"/>
                    <a:pt x="7803" y="383"/>
                    <a:pt x="7791" y="248"/>
                  </a:cubicBezTo>
                  <a:cubicBezTo>
                    <a:pt x="7781" y="109"/>
                    <a:pt x="7657" y="0"/>
                    <a:pt x="7529"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914600" y="4205725"/>
              <a:ext cx="195100" cy="27325"/>
            </a:xfrm>
            <a:custGeom>
              <a:avLst/>
              <a:gdLst/>
              <a:ahLst/>
              <a:cxnLst/>
              <a:rect l="l" t="t" r="r" b="b"/>
              <a:pathLst>
                <a:path w="7804" h="1093" extrusionOk="0">
                  <a:moveTo>
                    <a:pt x="7531" y="1"/>
                  </a:moveTo>
                  <a:cubicBezTo>
                    <a:pt x="7524" y="1"/>
                    <a:pt x="7518" y="1"/>
                    <a:pt x="7511" y="1"/>
                  </a:cubicBezTo>
                  <a:lnTo>
                    <a:pt x="260" y="563"/>
                  </a:lnTo>
                  <a:cubicBezTo>
                    <a:pt x="113" y="586"/>
                    <a:pt x="1" y="710"/>
                    <a:pt x="23" y="845"/>
                  </a:cubicBezTo>
                  <a:cubicBezTo>
                    <a:pt x="34" y="984"/>
                    <a:pt x="147" y="1093"/>
                    <a:pt x="284" y="1093"/>
                  </a:cubicBezTo>
                  <a:cubicBezTo>
                    <a:pt x="291" y="1093"/>
                    <a:pt x="298" y="1092"/>
                    <a:pt x="305" y="1092"/>
                  </a:cubicBezTo>
                  <a:lnTo>
                    <a:pt x="7556" y="530"/>
                  </a:lnTo>
                  <a:cubicBezTo>
                    <a:pt x="7691" y="530"/>
                    <a:pt x="7803" y="384"/>
                    <a:pt x="7792" y="249"/>
                  </a:cubicBezTo>
                  <a:cubicBezTo>
                    <a:pt x="7781" y="109"/>
                    <a:pt x="7668" y="1"/>
                    <a:pt x="7531"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917425" y="4245925"/>
              <a:ext cx="195075" cy="27100"/>
            </a:xfrm>
            <a:custGeom>
              <a:avLst/>
              <a:gdLst/>
              <a:ahLst/>
              <a:cxnLst/>
              <a:rect l="l" t="t" r="r" b="b"/>
              <a:pathLst>
                <a:path w="7803" h="1084" extrusionOk="0">
                  <a:moveTo>
                    <a:pt x="7531" y="0"/>
                  </a:moveTo>
                  <a:cubicBezTo>
                    <a:pt x="7524" y="0"/>
                    <a:pt x="7517" y="0"/>
                    <a:pt x="7510" y="1"/>
                  </a:cubicBezTo>
                  <a:lnTo>
                    <a:pt x="259" y="563"/>
                  </a:lnTo>
                  <a:cubicBezTo>
                    <a:pt x="113" y="574"/>
                    <a:pt x="0" y="709"/>
                    <a:pt x="23" y="844"/>
                  </a:cubicBezTo>
                  <a:cubicBezTo>
                    <a:pt x="33" y="978"/>
                    <a:pt x="137" y="1083"/>
                    <a:pt x="267" y="1083"/>
                  </a:cubicBezTo>
                  <a:cubicBezTo>
                    <a:pt x="279" y="1083"/>
                    <a:pt x="291" y="1082"/>
                    <a:pt x="304" y="1080"/>
                  </a:cubicBezTo>
                  <a:lnTo>
                    <a:pt x="7555" y="518"/>
                  </a:lnTo>
                  <a:cubicBezTo>
                    <a:pt x="7690" y="507"/>
                    <a:pt x="7803" y="394"/>
                    <a:pt x="7791" y="237"/>
                  </a:cubicBezTo>
                  <a:cubicBezTo>
                    <a:pt x="7781" y="108"/>
                    <a:pt x="7668" y="0"/>
                    <a:pt x="7531"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699325" y="3617400"/>
              <a:ext cx="833075" cy="715425"/>
            </a:xfrm>
            <a:custGeom>
              <a:avLst/>
              <a:gdLst/>
              <a:ahLst/>
              <a:cxnLst/>
              <a:rect l="l" t="t" r="r" b="b"/>
              <a:pathLst>
                <a:path w="33323" h="28617" extrusionOk="0">
                  <a:moveTo>
                    <a:pt x="31751" y="1"/>
                  </a:moveTo>
                  <a:cubicBezTo>
                    <a:pt x="31732" y="1"/>
                    <a:pt x="31712" y="2"/>
                    <a:pt x="31693" y="4"/>
                  </a:cubicBezTo>
                  <a:cubicBezTo>
                    <a:pt x="31389" y="26"/>
                    <a:pt x="31164" y="296"/>
                    <a:pt x="31176" y="611"/>
                  </a:cubicBezTo>
                  <a:cubicBezTo>
                    <a:pt x="31187" y="907"/>
                    <a:pt x="31455" y="1129"/>
                    <a:pt x="31760" y="1129"/>
                  </a:cubicBezTo>
                  <a:cubicBezTo>
                    <a:pt x="31768" y="1129"/>
                    <a:pt x="31775" y="1128"/>
                    <a:pt x="31783" y="1128"/>
                  </a:cubicBezTo>
                  <a:cubicBezTo>
                    <a:pt x="32086" y="1094"/>
                    <a:pt x="32311" y="836"/>
                    <a:pt x="32300" y="521"/>
                  </a:cubicBezTo>
                  <a:cubicBezTo>
                    <a:pt x="32268" y="217"/>
                    <a:pt x="32021" y="1"/>
                    <a:pt x="31751" y="1"/>
                  </a:cubicBezTo>
                  <a:close/>
                  <a:moveTo>
                    <a:pt x="580" y="6860"/>
                  </a:moveTo>
                  <a:cubicBezTo>
                    <a:pt x="567" y="6860"/>
                    <a:pt x="553" y="6861"/>
                    <a:pt x="540" y="6862"/>
                  </a:cubicBezTo>
                  <a:cubicBezTo>
                    <a:pt x="225" y="6884"/>
                    <a:pt x="0" y="7154"/>
                    <a:pt x="23" y="7458"/>
                  </a:cubicBezTo>
                  <a:cubicBezTo>
                    <a:pt x="45" y="7765"/>
                    <a:pt x="302" y="7986"/>
                    <a:pt x="597" y="7986"/>
                  </a:cubicBezTo>
                  <a:cubicBezTo>
                    <a:pt x="604" y="7986"/>
                    <a:pt x="611" y="7986"/>
                    <a:pt x="619" y="7986"/>
                  </a:cubicBezTo>
                  <a:cubicBezTo>
                    <a:pt x="933" y="7952"/>
                    <a:pt x="1158" y="7683"/>
                    <a:pt x="1147" y="7379"/>
                  </a:cubicBezTo>
                  <a:cubicBezTo>
                    <a:pt x="1115" y="7089"/>
                    <a:pt x="867" y="6860"/>
                    <a:pt x="580" y="6860"/>
                  </a:cubicBezTo>
                  <a:close/>
                  <a:moveTo>
                    <a:pt x="32715" y="26671"/>
                  </a:moveTo>
                  <a:cubicBezTo>
                    <a:pt x="32708" y="26671"/>
                    <a:pt x="32701" y="26671"/>
                    <a:pt x="32693" y="26671"/>
                  </a:cubicBezTo>
                  <a:cubicBezTo>
                    <a:pt x="32379" y="26705"/>
                    <a:pt x="32142" y="26963"/>
                    <a:pt x="32176" y="27278"/>
                  </a:cubicBezTo>
                  <a:cubicBezTo>
                    <a:pt x="32197" y="27573"/>
                    <a:pt x="32435" y="27798"/>
                    <a:pt x="32714" y="27798"/>
                  </a:cubicBezTo>
                  <a:cubicBezTo>
                    <a:pt x="32733" y="27798"/>
                    <a:pt x="32753" y="27797"/>
                    <a:pt x="32772" y="27795"/>
                  </a:cubicBezTo>
                  <a:cubicBezTo>
                    <a:pt x="33087" y="27773"/>
                    <a:pt x="33323" y="27503"/>
                    <a:pt x="33300" y="27199"/>
                  </a:cubicBezTo>
                  <a:cubicBezTo>
                    <a:pt x="33268" y="26892"/>
                    <a:pt x="33010" y="26671"/>
                    <a:pt x="32715" y="26671"/>
                  </a:cubicBezTo>
                  <a:close/>
                  <a:moveTo>
                    <a:pt x="7078" y="27488"/>
                  </a:moveTo>
                  <a:cubicBezTo>
                    <a:pt x="7057" y="27488"/>
                    <a:pt x="7036" y="27489"/>
                    <a:pt x="7016" y="27492"/>
                  </a:cubicBezTo>
                  <a:cubicBezTo>
                    <a:pt x="6712" y="27514"/>
                    <a:pt x="6487" y="27784"/>
                    <a:pt x="6498" y="28099"/>
                  </a:cubicBezTo>
                  <a:cubicBezTo>
                    <a:pt x="6520" y="28395"/>
                    <a:pt x="6778" y="28616"/>
                    <a:pt x="7083" y="28616"/>
                  </a:cubicBezTo>
                  <a:cubicBezTo>
                    <a:pt x="7090" y="28616"/>
                    <a:pt x="7098" y="28616"/>
                    <a:pt x="7105" y="28616"/>
                  </a:cubicBezTo>
                  <a:cubicBezTo>
                    <a:pt x="7409" y="28582"/>
                    <a:pt x="7634" y="28324"/>
                    <a:pt x="7623" y="28009"/>
                  </a:cubicBezTo>
                  <a:cubicBezTo>
                    <a:pt x="7591" y="27704"/>
                    <a:pt x="7364" y="27488"/>
                    <a:pt x="7078" y="27488"/>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794875" y="4664550"/>
              <a:ext cx="134375" cy="144775"/>
            </a:xfrm>
            <a:custGeom>
              <a:avLst/>
              <a:gdLst/>
              <a:ahLst/>
              <a:cxnLst/>
              <a:rect l="l" t="t" r="r" b="b"/>
              <a:pathLst>
                <a:path w="5375" h="5791" extrusionOk="0">
                  <a:moveTo>
                    <a:pt x="1741" y="0"/>
                  </a:moveTo>
                  <a:cubicBezTo>
                    <a:pt x="1481" y="0"/>
                    <a:pt x="1246" y="169"/>
                    <a:pt x="1170" y="434"/>
                  </a:cubicBezTo>
                  <a:lnTo>
                    <a:pt x="91" y="4380"/>
                  </a:lnTo>
                  <a:cubicBezTo>
                    <a:pt x="1" y="4707"/>
                    <a:pt x="192" y="5021"/>
                    <a:pt x="507" y="5111"/>
                  </a:cubicBezTo>
                  <a:lnTo>
                    <a:pt x="3149" y="5775"/>
                  </a:lnTo>
                  <a:cubicBezTo>
                    <a:pt x="3196" y="5785"/>
                    <a:pt x="3243" y="5790"/>
                    <a:pt x="3289" y="5790"/>
                  </a:cubicBezTo>
                  <a:cubicBezTo>
                    <a:pt x="3538" y="5790"/>
                    <a:pt x="3760" y="5641"/>
                    <a:pt x="3846" y="5404"/>
                  </a:cubicBezTo>
                  <a:lnTo>
                    <a:pt x="5251" y="1536"/>
                  </a:lnTo>
                  <a:cubicBezTo>
                    <a:pt x="5375" y="1221"/>
                    <a:pt x="5195" y="862"/>
                    <a:pt x="4857" y="783"/>
                  </a:cubicBezTo>
                  <a:lnTo>
                    <a:pt x="1889" y="18"/>
                  </a:lnTo>
                  <a:cubicBezTo>
                    <a:pt x="1840" y="6"/>
                    <a:pt x="1790" y="0"/>
                    <a:pt x="1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310625" y="4338975"/>
              <a:ext cx="110200" cy="33475"/>
            </a:xfrm>
            <a:custGeom>
              <a:avLst/>
              <a:gdLst/>
              <a:ahLst/>
              <a:cxnLst/>
              <a:rect l="l" t="t" r="r" b="b"/>
              <a:pathLst>
                <a:path w="4408" h="1339" extrusionOk="0">
                  <a:moveTo>
                    <a:pt x="4408" y="0"/>
                  </a:moveTo>
                  <a:lnTo>
                    <a:pt x="1" y="113"/>
                  </a:lnTo>
                  <a:lnTo>
                    <a:pt x="776" y="1338"/>
                  </a:lnTo>
                  <a:lnTo>
                    <a:pt x="4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119225" y="4344025"/>
              <a:ext cx="99525" cy="35150"/>
            </a:xfrm>
            <a:custGeom>
              <a:avLst/>
              <a:gdLst/>
              <a:ahLst/>
              <a:cxnLst/>
              <a:rect l="l" t="t" r="r" b="b"/>
              <a:pathLst>
                <a:path w="3981" h="1406" extrusionOk="0">
                  <a:moveTo>
                    <a:pt x="3980" y="1"/>
                  </a:moveTo>
                  <a:lnTo>
                    <a:pt x="0" y="102"/>
                  </a:lnTo>
                  <a:lnTo>
                    <a:pt x="214" y="1406"/>
                  </a:lnTo>
                  <a:lnTo>
                    <a:pt x="3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924725" y="4348800"/>
              <a:ext cx="106000" cy="43325"/>
            </a:xfrm>
            <a:custGeom>
              <a:avLst/>
              <a:gdLst/>
              <a:ahLst/>
              <a:cxnLst/>
              <a:rect l="l" t="t" r="r" b="b"/>
              <a:pathLst>
                <a:path w="4240" h="1733" extrusionOk="0">
                  <a:moveTo>
                    <a:pt x="4239" y="1"/>
                  </a:moveTo>
                  <a:lnTo>
                    <a:pt x="1" y="102"/>
                  </a:lnTo>
                  <a:lnTo>
                    <a:pt x="3654" y="1732"/>
                  </a:lnTo>
                  <a:lnTo>
                    <a:pt x="4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09775" y="4792875"/>
              <a:ext cx="66350" cy="36575"/>
            </a:xfrm>
            <a:custGeom>
              <a:avLst/>
              <a:gdLst/>
              <a:ahLst/>
              <a:cxnLst/>
              <a:rect l="l" t="t" r="r" b="b"/>
              <a:pathLst>
                <a:path w="2654" h="1463" extrusionOk="0">
                  <a:moveTo>
                    <a:pt x="1" y="1"/>
                  </a:moveTo>
                  <a:lnTo>
                    <a:pt x="2384" y="1462"/>
                  </a:lnTo>
                  <a:lnTo>
                    <a:pt x="2654" y="664"/>
                  </a:lnTo>
                  <a:lnTo>
                    <a:pt x="1"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1190625" y="4806925"/>
              <a:ext cx="73650" cy="27850"/>
            </a:xfrm>
            <a:custGeom>
              <a:avLst/>
              <a:gdLst/>
              <a:ahLst/>
              <a:cxnLst/>
              <a:rect l="l" t="t" r="r" b="b"/>
              <a:pathLst>
                <a:path w="2946" h="1114" extrusionOk="0">
                  <a:moveTo>
                    <a:pt x="2946" y="1"/>
                  </a:moveTo>
                  <a:lnTo>
                    <a:pt x="0" y="214"/>
                  </a:lnTo>
                  <a:lnTo>
                    <a:pt x="135" y="1114"/>
                  </a:lnTo>
                  <a:lnTo>
                    <a:pt x="2946"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158000" y="4675600"/>
              <a:ext cx="117250" cy="136450"/>
            </a:xfrm>
            <a:custGeom>
              <a:avLst/>
              <a:gdLst/>
              <a:ahLst/>
              <a:cxnLst/>
              <a:rect l="l" t="t" r="r" b="b"/>
              <a:pathLst>
                <a:path w="4690" h="5458" extrusionOk="0">
                  <a:moveTo>
                    <a:pt x="3692" y="1"/>
                  </a:moveTo>
                  <a:cubicBezTo>
                    <a:pt x="3672" y="1"/>
                    <a:pt x="3652" y="2"/>
                    <a:pt x="3632" y="4"/>
                  </a:cubicBezTo>
                  <a:lnTo>
                    <a:pt x="586" y="240"/>
                  </a:lnTo>
                  <a:cubicBezTo>
                    <a:pt x="237" y="273"/>
                    <a:pt x="1" y="588"/>
                    <a:pt x="68" y="926"/>
                  </a:cubicBezTo>
                  <a:lnTo>
                    <a:pt x="788" y="4973"/>
                  </a:lnTo>
                  <a:cubicBezTo>
                    <a:pt x="841" y="5261"/>
                    <a:pt x="1077" y="5458"/>
                    <a:pt x="1360" y="5458"/>
                  </a:cubicBezTo>
                  <a:cubicBezTo>
                    <a:pt x="1376" y="5458"/>
                    <a:pt x="1391" y="5457"/>
                    <a:pt x="1406" y="5456"/>
                  </a:cubicBezTo>
                  <a:lnTo>
                    <a:pt x="4116" y="5254"/>
                  </a:lnTo>
                  <a:cubicBezTo>
                    <a:pt x="4453" y="5231"/>
                    <a:pt x="4689" y="4928"/>
                    <a:pt x="4667" y="4613"/>
                  </a:cubicBezTo>
                  <a:lnTo>
                    <a:pt x="4273" y="532"/>
                  </a:lnTo>
                  <a:cubicBezTo>
                    <a:pt x="4241" y="237"/>
                    <a:pt x="3992" y="1"/>
                    <a:pt x="3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530425" y="4732175"/>
              <a:ext cx="63250" cy="39650"/>
            </a:xfrm>
            <a:custGeom>
              <a:avLst/>
              <a:gdLst/>
              <a:ahLst/>
              <a:cxnLst/>
              <a:rect l="l" t="t" r="r" b="b"/>
              <a:pathLst>
                <a:path w="2530" h="1586" extrusionOk="0">
                  <a:moveTo>
                    <a:pt x="2530" y="0"/>
                  </a:moveTo>
                  <a:lnTo>
                    <a:pt x="0" y="1068"/>
                  </a:lnTo>
                  <a:lnTo>
                    <a:pt x="259" y="1586"/>
                  </a:lnTo>
                  <a:lnTo>
                    <a:pt x="2530"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rot="1086812">
            <a:off x="7682544" y="4098383"/>
            <a:ext cx="1081472" cy="1412749"/>
            <a:chOff x="4062275" y="5769925"/>
            <a:chExt cx="999200" cy="1305275"/>
          </a:xfrm>
        </p:grpSpPr>
        <p:sp>
          <p:nvSpPr>
            <p:cNvPr id="759" name="Google Shape;759;p28"/>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LANGUAGE ANALYSIS</a:t>
            </a:r>
            <a:endParaRPr dirty="0"/>
          </a:p>
        </p:txBody>
      </p:sp>
      <p:sp>
        <p:nvSpPr>
          <p:cNvPr id="7" name="TextBox 6">
            <a:extLst>
              <a:ext uri="{FF2B5EF4-FFF2-40B4-BE49-F238E27FC236}">
                <a16:creationId xmlns:a16="http://schemas.microsoft.com/office/drawing/2014/main" id="{D4B157C8-40DE-2FE7-7A2A-66AACB051C72}"/>
              </a:ext>
            </a:extLst>
          </p:cNvPr>
          <p:cNvSpPr txBox="1"/>
          <p:nvPr/>
        </p:nvSpPr>
        <p:spPr>
          <a:xfrm>
            <a:off x="720000" y="1107688"/>
            <a:ext cx="7888741" cy="3231654"/>
          </a:xfrm>
          <a:prstGeom prst="rect">
            <a:avLst/>
          </a:prstGeom>
          <a:noFill/>
        </p:spPr>
        <p:txBody>
          <a:bodyPr wrap="square" rtlCol="0">
            <a:spAutoFit/>
          </a:bodyPr>
          <a:lstStyle/>
          <a:p>
            <a:br>
              <a:rPr lang="en-US" sz="1200" dirty="0">
                <a:latin typeface="Barlow Medium" panose="00000600000000000000" pitchFamily="2" charset="0"/>
              </a:rPr>
            </a:br>
            <a:r>
              <a:rPr lang="en-US" sz="1200" b="0" i="0" dirty="0">
                <a:solidFill>
                  <a:srgbClr val="0D0D0D"/>
                </a:solidFill>
                <a:effectLst/>
                <a:latin typeface="Barlow Medium" panose="00000600000000000000" pitchFamily="2" charset="0"/>
              </a:rPr>
              <a:t>In approaching the task of Language Analysis for the IMDB Movie dataset, I started by examining the distribution of movies based on their language. </a:t>
            </a:r>
          </a:p>
          <a:p>
            <a:endParaRPr lang="en-US" sz="1200" b="0" i="0" dirty="0">
              <a:solidFill>
                <a:srgbClr val="0D0D0D"/>
              </a:solidFill>
              <a:effectLst/>
              <a:latin typeface="Barlow Medium" panose="00000600000000000000" pitchFamily="2" charset="0"/>
            </a:endParaRPr>
          </a:p>
          <a:p>
            <a:pPr marL="171450" indent="-171450">
              <a:buFont typeface="Arial" panose="020B0604020202020204" pitchFamily="34" charset="0"/>
              <a:buChar char="•"/>
            </a:pPr>
            <a:r>
              <a:rPr lang="en-US" sz="1200" b="0" i="0" dirty="0">
                <a:solidFill>
                  <a:srgbClr val="0D0D0D"/>
                </a:solidFill>
                <a:effectLst/>
                <a:latin typeface="Barlow Medium" panose="00000600000000000000" pitchFamily="2" charset="0"/>
              </a:rPr>
              <a:t>This involved leveraging Excel's functionalities to derive meaningful insights into the prevalence of different languages in the dataset and their potential impact on IMDB score.</a:t>
            </a:r>
          </a:p>
          <a:p>
            <a:pPr marL="171450" indent="-171450">
              <a:buFont typeface="Arial" panose="020B0604020202020204" pitchFamily="34" charset="0"/>
              <a:buChar char="•"/>
            </a:pPr>
            <a:r>
              <a:rPr lang="en-US" sz="1200" b="0" i="0" dirty="0">
                <a:solidFill>
                  <a:srgbClr val="0D0D0D"/>
                </a:solidFill>
                <a:effectLst/>
                <a:latin typeface="Barlow Medium" panose="00000600000000000000" pitchFamily="2" charset="0"/>
              </a:rPr>
              <a:t>To determine the most common languages used in movies, I employed Excel's COUNTIF function. This allowed me to efficiently count the occurrences of each language in the dataset, providing a clear picture of language distribution.</a:t>
            </a: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This gives the </a:t>
            </a:r>
            <a:r>
              <a:rPr lang="en-US" sz="1200" dirty="0" err="1">
                <a:solidFill>
                  <a:srgbClr val="0D0D0D"/>
                </a:solidFill>
                <a:latin typeface="Barlow Medium" panose="00000600000000000000" pitchFamily="2" charset="0"/>
              </a:rPr>
              <a:t>no.of</a:t>
            </a:r>
            <a:r>
              <a:rPr lang="en-US" sz="1200" dirty="0">
                <a:solidFill>
                  <a:srgbClr val="0D0D0D"/>
                </a:solidFill>
                <a:latin typeface="Barlow Medium" panose="00000600000000000000" pitchFamily="2" charset="0"/>
              </a:rPr>
              <a:t> movies associated with each language</a:t>
            </a:r>
          </a:p>
          <a:p>
            <a:pPr marL="171450" indent="-171450">
              <a:buFont typeface="Arial" panose="020B0604020202020204" pitchFamily="34" charset="0"/>
              <a:buChar char="•"/>
            </a:pPr>
            <a:r>
              <a:rPr lang="en-US" sz="1200" b="0" i="0" dirty="0">
                <a:solidFill>
                  <a:srgbClr val="0D0D0D"/>
                </a:solidFill>
                <a:effectLst/>
                <a:latin typeface="Barlow Medium" panose="00000600000000000000" pitchFamily="2" charset="0"/>
              </a:rPr>
              <a:t>I calculated descriptive statistics, including the mean, median, and standard deviation of the IMDB scores for each language.</a:t>
            </a: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To determine the relationship between imbd and for each specific language, ( case for English) I used  formulas :</a:t>
            </a: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 =AVERAGEIF($B$2:$B$3757, "English", $C$2:$C$3757) </a:t>
            </a: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=MEDIAN(IF($B$2:$B$3757="English", $C$2:$C$3757))</a:t>
            </a: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=STDEV.P(IF($B$2:$B$3757="English", $C$2:$C$3757))</a:t>
            </a: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Where B column has languages and C column has respective imdb scores.</a:t>
            </a:r>
            <a:endParaRPr lang="en-IN" sz="1200" dirty="0">
              <a:latin typeface="Barlow Medium" panose="000006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E126-1BAC-3309-4807-00D629B6CBC5}"/>
              </a:ext>
            </a:extLst>
          </p:cNvPr>
          <p:cNvSpPr>
            <a:spLocks noGrp="1"/>
          </p:cNvSpPr>
          <p:nvPr>
            <p:ph type="title"/>
          </p:nvPr>
        </p:nvSpPr>
        <p:spPr/>
        <p:txBody>
          <a:bodyPr/>
          <a:lstStyle/>
          <a:p>
            <a:r>
              <a:rPr lang="en-IN" dirty="0"/>
              <a:t>DIRECTOR ANALYSIS</a:t>
            </a:r>
          </a:p>
        </p:txBody>
      </p:sp>
      <p:sp>
        <p:nvSpPr>
          <p:cNvPr id="5" name="TextBox 4">
            <a:extLst>
              <a:ext uri="{FF2B5EF4-FFF2-40B4-BE49-F238E27FC236}">
                <a16:creationId xmlns:a16="http://schemas.microsoft.com/office/drawing/2014/main" id="{F1DA5AB2-4CE0-15EB-10BF-630899A3C663}"/>
              </a:ext>
            </a:extLst>
          </p:cNvPr>
          <p:cNvSpPr txBox="1"/>
          <p:nvPr/>
        </p:nvSpPr>
        <p:spPr>
          <a:xfrm>
            <a:off x="981307" y="1345580"/>
            <a:ext cx="7233425" cy="2308324"/>
          </a:xfrm>
          <a:prstGeom prst="rect">
            <a:avLst/>
          </a:prstGeom>
          <a:noFill/>
        </p:spPr>
        <p:txBody>
          <a:bodyPr wrap="square" rtlCol="0">
            <a:spAutoFit/>
          </a:bodyPr>
          <a:lstStyle/>
          <a:p>
            <a:br>
              <a:rPr lang="en-US" sz="1200" dirty="0">
                <a:latin typeface="Barlow Medium" panose="00000600000000000000" pitchFamily="2" charset="0"/>
              </a:rPr>
            </a:br>
            <a:r>
              <a:rPr lang="en-US" sz="1200" b="0" i="0" dirty="0">
                <a:solidFill>
                  <a:srgbClr val="0D0D0D"/>
                </a:solidFill>
                <a:effectLst/>
                <a:latin typeface="Barlow Medium" panose="00000600000000000000" pitchFamily="2" charset="0"/>
              </a:rPr>
              <a:t>In addressing the task of Director Analysis for the IMDB Movie dataset, my approach involved identifying the influence of directors on movie ratings through a systematic analysis.</a:t>
            </a:r>
          </a:p>
          <a:p>
            <a:endParaRPr lang="en-US" sz="1200" b="0" i="0" dirty="0">
              <a:solidFill>
                <a:srgbClr val="0D0D0D"/>
              </a:solidFill>
              <a:effectLst/>
              <a:latin typeface="Barlow Medium" panose="00000600000000000000" pitchFamily="2" charset="0"/>
            </a:endParaRP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First I identified all the unique directors from the director column by using the formula =UNIQUE(A2:A3757) where A is the column with all the director names.</a:t>
            </a:r>
          </a:p>
          <a:p>
            <a:pPr marL="171450" indent="-171450">
              <a:buFont typeface="Arial" panose="020B0604020202020204" pitchFamily="34" charset="0"/>
              <a:buChar char="•"/>
            </a:pPr>
            <a:r>
              <a:rPr lang="en-US" sz="1200" dirty="0" err="1">
                <a:solidFill>
                  <a:srgbClr val="0D0D0D"/>
                </a:solidFill>
                <a:latin typeface="Barlow Medium" panose="00000600000000000000" pitchFamily="2" charset="0"/>
              </a:rPr>
              <a:t>Next,I</a:t>
            </a:r>
            <a:r>
              <a:rPr lang="en-US" sz="1200" dirty="0">
                <a:solidFill>
                  <a:srgbClr val="0D0D0D"/>
                </a:solidFill>
                <a:latin typeface="Barlow Medium" panose="00000600000000000000" pitchFamily="2" charset="0"/>
              </a:rPr>
              <a:t> calculated the average imbd score for each director by matching with unique director column with the formula:</a:t>
            </a:r>
          </a:p>
          <a:p>
            <a:pPr marL="171450" indent="-171450">
              <a:buFont typeface="Arial" panose="020B0604020202020204" pitchFamily="34" charset="0"/>
              <a:buChar char="•"/>
            </a:pPr>
            <a:r>
              <a:rPr lang="en-IN" sz="1200" dirty="0">
                <a:latin typeface="Barlow Medium" panose="00000600000000000000" pitchFamily="2" charset="0"/>
              </a:rPr>
              <a:t>=IFERROR(AVERAGEIFS($B$2:$B$3757, $A$2:$A$3757, C3:C3757), "")</a:t>
            </a:r>
            <a:endParaRPr lang="en-US" sz="1200" dirty="0">
              <a:solidFill>
                <a:srgbClr val="0D0D0D"/>
              </a:solidFill>
              <a:latin typeface="Barlow Medium" panose="00000600000000000000" pitchFamily="2" charset="0"/>
            </a:endParaRP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Where B is the column with imdb scores and c is the column of unique director names.</a:t>
            </a:r>
          </a:p>
          <a:p>
            <a:pPr marL="171450" indent="-171450">
              <a:buFont typeface="Arial" panose="020B0604020202020204" pitchFamily="34" charset="0"/>
              <a:buChar char="•"/>
            </a:pPr>
            <a:r>
              <a:rPr lang="en-US" sz="1200" dirty="0">
                <a:solidFill>
                  <a:srgbClr val="0D0D0D"/>
                </a:solidFill>
                <a:latin typeface="Barlow Medium" panose="00000600000000000000" pitchFamily="2" charset="0"/>
              </a:rPr>
              <a:t>Later I calculated the percentile</a:t>
            </a:r>
          </a:p>
          <a:p>
            <a:pPr marL="171450" indent="-171450">
              <a:buFont typeface="Arial" panose="020B0604020202020204" pitchFamily="34" charset="0"/>
              <a:buChar char="•"/>
            </a:pPr>
            <a:r>
              <a:rPr lang="en-US" sz="1200" dirty="0" err="1">
                <a:solidFill>
                  <a:srgbClr val="0D0D0D"/>
                </a:solidFill>
                <a:latin typeface="Barlow Medium" panose="00000600000000000000" pitchFamily="2" charset="0"/>
              </a:rPr>
              <a:t>Next,I</a:t>
            </a:r>
            <a:r>
              <a:rPr lang="en-US" sz="1200" dirty="0">
                <a:solidFill>
                  <a:srgbClr val="0D0D0D"/>
                </a:solidFill>
                <a:latin typeface="Barlow Medium" panose="00000600000000000000" pitchFamily="2" charset="0"/>
              </a:rPr>
              <a:t> found out the highest Avg Imdb score and also the director associated with it.</a:t>
            </a:r>
            <a:endParaRPr lang="en-IN" sz="1200" dirty="0">
              <a:latin typeface="Barlow Medium" panose="00000600000000000000" pitchFamily="2" charset="0"/>
            </a:endParaRPr>
          </a:p>
        </p:txBody>
      </p:sp>
    </p:spTree>
    <p:extLst>
      <p:ext uri="{BB962C8B-B14F-4D97-AF65-F5344CB8AC3E}">
        <p14:creationId xmlns:p14="http://schemas.microsoft.com/office/powerpoint/2010/main" val="26977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E92A-3AE9-CF3A-4CD3-E2C3A9CB68A0}"/>
              </a:ext>
            </a:extLst>
          </p:cNvPr>
          <p:cNvSpPr>
            <a:spLocks noGrp="1"/>
          </p:cNvSpPr>
          <p:nvPr>
            <p:ph type="title"/>
          </p:nvPr>
        </p:nvSpPr>
        <p:spPr/>
        <p:txBody>
          <a:bodyPr/>
          <a:lstStyle/>
          <a:p>
            <a:r>
              <a:rPr lang="en-IN" dirty="0"/>
              <a:t>BUDGET ANALYSIS</a:t>
            </a:r>
          </a:p>
        </p:txBody>
      </p:sp>
      <p:sp>
        <p:nvSpPr>
          <p:cNvPr id="5" name="TextBox 4">
            <a:extLst>
              <a:ext uri="{FF2B5EF4-FFF2-40B4-BE49-F238E27FC236}">
                <a16:creationId xmlns:a16="http://schemas.microsoft.com/office/drawing/2014/main" id="{95239304-5489-398A-CC11-7087B9061249}"/>
              </a:ext>
            </a:extLst>
          </p:cNvPr>
          <p:cNvSpPr txBox="1"/>
          <p:nvPr/>
        </p:nvSpPr>
        <p:spPr>
          <a:xfrm>
            <a:off x="720000" y="1234068"/>
            <a:ext cx="7704000" cy="2492990"/>
          </a:xfrm>
          <a:prstGeom prst="rect">
            <a:avLst/>
          </a:prstGeom>
          <a:noFill/>
        </p:spPr>
        <p:txBody>
          <a:bodyPr wrap="square" rtlCol="0">
            <a:spAutoFit/>
          </a:bodyPr>
          <a:lstStyle/>
          <a:p>
            <a:pPr algn="l"/>
            <a:br>
              <a:rPr lang="en-US" sz="1200" b="0" i="0" dirty="0">
                <a:solidFill>
                  <a:srgbClr val="0D0D0D"/>
                </a:solidFill>
                <a:effectLst/>
                <a:latin typeface="Barlow Medium" panose="00000600000000000000" pitchFamily="2" charset="0"/>
              </a:rPr>
            </a:br>
            <a:r>
              <a:rPr lang="en-US" sz="1200" b="0" i="0" dirty="0">
                <a:solidFill>
                  <a:srgbClr val="0D0D0D"/>
                </a:solidFill>
                <a:effectLst/>
                <a:latin typeface="Barlow Medium" panose="00000600000000000000" pitchFamily="2" charset="0"/>
              </a:rPr>
              <a:t>In addressing the task of Budget Analysis for the IMDB Movie dataset, my approach involved exploring the relationship between movie budgets and their financial success.</a:t>
            </a:r>
          </a:p>
          <a:p>
            <a:pPr algn="l"/>
            <a:endParaRPr lang="en-US" sz="1200" b="0" i="0" dirty="0">
              <a:solidFill>
                <a:srgbClr val="0D0D0D"/>
              </a:solidFill>
              <a:effectLst/>
              <a:latin typeface="Barlow Medium" panose="00000600000000000000" pitchFamily="2" charset="0"/>
            </a:endParaRPr>
          </a:p>
          <a:p>
            <a:pPr marL="171450" indent="-171450" algn="l">
              <a:buFont typeface="Arial" panose="020B0604020202020204" pitchFamily="34" charset="0"/>
              <a:buChar char="•"/>
            </a:pPr>
            <a:r>
              <a:rPr lang="en-US" sz="1200" b="0" i="0" dirty="0">
                <a:solidFill>
                  <a:srgbClr val="0D0D0D"/>
                </a:solidFill>
                <a:effectLst/>
                <a:latin typeface="Barlow Medium" panose="00000600000000000000" pitchFamily="2" charset="0"/>
              </a:rPr>
              <a:t>To understand the correlation between movie budgets and gross earnings, I utilized Excel's CORREL function. </a:t>
            </a:r>
          </a:p>
          <a:p>
            <a:pPr marL="171450" indent="-171450" algn="l">
              <a:buFont typeface="Arial" panose="020B0604020202020204" pitchFamily="34" charset="0"/>
              <a:buChar char="•"/>
            </a:pPr>
            <a:r>
              <a:rPr lang="en-US" sz="1200" b="0" i="0" dirty="0">
                <a:solidFill>
                  <a:srgbClr val="0D0D0D"/>
                </a:solidFill>
                <a:effectLst/>
                <a:latin typeface="Barlow Medium" panose="00000600000000000000" pitchFamily="2" charset="0"/>
              </a:rPr>
              <a:t>This statistical measure allowed me to calculate the correlation coefficient, providing insights into the degree and direction of the relationship between the two variables.</a:t>
            </a:r>
          </a:p>
          <a:p>
            <a:pPr marL="171450" indent="-171450" algn="l">
              <a:buFont typeface="Arial" panose="020B0604020202020204" pitchFamily="34" charset="0"/>
              <a:buChar char="•"/>
            </a:pPr>
            <a:r>
              <a:rPr lang="en-US" sz="1200" b="0" i="0" dirty="0">
                <a:solidFill>
                  <a:srgbClr val="0D0D0D"/>
                </a:solidFill>
                <a:effectLst/>
                <a:latin typeface="Barlow Medium" panose="00000600000000000000" pitchFamily="2" charset="0"/>
              </a:rPr>
              <a:t> A positive correlation would suggest that higher budgets are associated with higher gross earnings.</a:t>
            </a:r>
          </a:p>
          <a:p>
            <a:pPr marL="171450" indent="-171450" algn="l">
              <a:buFont typeface="Arial" panose="020B0604020202020204" pitchFamily="34" charset="0"/>
              <a:buChar char="•"/>
            </a:pPr>
            <a:r>
              <a:rPr lang="en-US" sz="1200" dirty="0">
                <a:solidFill>
                  <a:srgbClr val="0D0D0D"/>
                </a:solidFill>
                <a:latin typeface="Barlow Medium" panose="00000600000000000000" pitchFamily="2" charset="0"/>
              </a:rPr>
              <a:t>I calculated the profit of each movie by using the formula =(C2:C3757-B2:3757),where C column with movie gross and B is column of movie budget.</a:t>
            </a:r>
          </a:p>
          <a:p>
            <a:pPr marL="171450" indent="-171450" algn="l">
              <a:buFont typeface="Arial" panose="020B0604020202020204" pitchFamily="34" charset="0"/>
              <a:buChar char="•"/>
            </a:pPr>
            <a:r>
              <a:rPr lang="en-US" sz="1200" b="0" i="0" dirty="0">
                <a:solidFill>
                  <a:srgbClr val="0D0D0D"/>
                </a:solidFill>
                <a:effectLst/>
                <a:latin typeface="Barlow Medium" panose="00000600000000000000" pitchFamily="2" charset="0"/>
              </a:rPr>
              <a:t>Later I calculated the profit margin and also found the highest profit margin using =MAX() function.</a:t>
            </a:r>
          </a:p>
          <a:p>
            <a:pPr marL="171450" indent="-171450" algn="l">
              <a:buFont typeface="Arial" panose="020B0604020202020204" pitchFamily="34" charset="0"/>
              <a:buChar char="•"/>
            </a:pPr>
            <a:r>
              <a:rPr lang="en-US" sz="1200" dirty="0">
                <a:solidFill>
                  <a:srgbClr val="0D0D0D"/>
                </a:solidFill>
                <a:latin typeface="Barlow Medium" panose="00000600000000000000" pitchFamily="2" charset="0"/>
              </a:rPr>
              <a:t>I also used the =MAX() function to identify the movie with highest gross.</a:t>
            </a:r>
            <a:endParaRPr lang="en-US" sz="1200" b="0" i="0" dirty="0">
              <a:solidFill>
                <a:srgbClr val="0D0D0D"/>
              </a:solidFill>
              <a:effectLst/>
              <a:latin typeface="Barlow Medium" panose="00000600000000000000" pitchFamily="2" charset="0"/>
            </a:endParaRPr>
          </a:p>
          <a:p>
            <a:pPr marL="171450" indent="-171450">
              <a:buFont typeface="Arial" panose="020B0604020202020204" pitchFamily="34" charset="0"/>
              <a:buChar char="•"/>
            </a:pPr>
            <a:endParaRPr lang="en-IN" sz="1200" dirty="0">
              <a:latin typeface="Barlow Medium" panose="00000600000000000000" pitchFamily="2" charset="0"/>
            </a:endParaRPr>
          </a:p>
        </p:txBody>
      </p:sp>
    </p:spTree>
    <p:extLst>
      <p:ext uri="{BB962C8B-B14F-4D97-AF65-F5344CB8AC3E}">
        <p14:creationId xmlns:p14="http://schemas.microsoft.com/office/powerpoint/2010/main" val="11965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a:extLst>
            <a:ext uri="{FF2B5EF4-FFF2-40B4-BE49-F238E27FC236}">
              <a16:creationId xmlns:a16="http://schemas.microsoft.com/office/drawing/2014/main" id="{FCBA1C62-7D93-D1A1-6C4C-13FA03A240F3}"/>
            </a:ext>
          </a:extLst>
        </p:cNvPr>
        <p:cNvGrpSpPr/>
        <p:nvPr/>
      </p:nvGrpSpPr>
      <p:grpSpPr>
        <a:xfrm>
          <a:off x="0" y="0"/>
          <a:ext cx="0" cy="0"/>
          <a:chOff x="0" y="0"/>
          <a:chExt cx="0" cy="0"/>
        </a:xfrm>
      </p:grpSpPr>
      <p:sp>
        <p:nvSpPr>
          <p:cNvPr id="937" name="Google Shape;937;p32">
            <a:extLst>
              <a:ext uri="{FF2B5EF4-FFF2-40B4-BE49-F238E27FC236}">
                <a16:creationId xmlns:a16="http://schemas.microsoft.com/office/drawing/2014/main" id="{AF161D73-5855-2ADF-2C08-0E74A022C5D8}"/>
              </a:ext>
            </a:extLst>
          </p:cNvPr>
          <p:cNvSpPr txBox="1">
            <a:spLocks noGrp="1"/>
          </p:cNvSpPr>
          <p:nvPr>
            <p:ph type="title"/>
          </p:nvPr>
        </p:nvSpPr>
        <p:spPr>
          <a:xfrm>
            <a:off x="3998299" y="3069074"/>
            <a:ext cx="4647613" cy="9491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Montserrat"/>
                <a:ea typeface="Montserrat"/>
                <a:cs typeface="Montserrat"/>
                <a:sym typeface="Montserrat"/>
              </a:rPr>
              <a:t>TECH-STACK USED</a:t>
            </a:r>
            <a:endParaRPr b="1" dirty="0">
              <a:latin typeface="Montserrat"/>
              <a:ea typeface="Montserrat"/>
              <a:cs typeface="Montserrat"/>
              <a:sym typeface="Montserrat"/>
            </a:endParaRPr>
          </a:p>
        </p:txBody>
      </p:sp>
      <p:sp>
        <p:nvSpPr>
          <p:cNvPr id="938" name="Google Shape;938;p32">
            <a:extLst>
              <a:ext uri="{FF2B5EF4-FFF2-40B4-BE49-F238E27FC236}">
                <a16:creationId xmlns:a16="http://schemas.microsoft.com/office/drawing/2014/main" id="{14FDD01C-F680-7A12-752C-4E7DF35925C7}"/>
              </a:ext>
            </a:extLst>
          </p:cNvPr>
          <p:cNvSpPr txBox="1">
            <a:spLocks noGrp="1"/>
          </p:cNvSpPr>
          <p:nvPr>
            <p:ph type="title" idx="2"/>
          </p:nvPr>
        </p:nvSpPr>
        <p:spPr>
          <a:xfrm>
            <a:off x="4097999" y="1890725"/>
            <a:ext cx="1633727"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39" name="Google Shape;939;p32">
            <a:extLst>
              <a:ext uri="{FF2B5EF4-FFF2-40B4-BE49-F238E27FC236}">
                <a16:creationId xmlns:a16="http://schemas.microsoft.com/office/drawing/2014/main" id="{7EBC5E46-74B7-7741-8574-893DE2FE141D}"/>
              </a:ext>
            </a:extLst>
          </p:cNvPr>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63D6761E-7AAA-318E-8E34-21670554AF11}"/>
              </a:ext>
            </a:extLst>
          </p:cNvPr>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3003B58A-4853-084B-F758-83EB2CF9A533}"/>
              </a:ext>
            </a:extLst>
          </p:cNvPr>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a:extLst>
              <a:ext uri="{FF2B5EF4-FFF2-40B4-BE49-F238E27FC236}">
                <a16:creationId xmlns:a16="http://schemas.microsoft.com/office/drawing/2014/main" id="{E39FCE5A-415B-8305-9C1B-D27AB84943E5}"/>
              </a:ext>
            </a:extLst>
          </p:cNvPr>
          <p:cNvGrpSpPr/>
          <p:nvPr/>
        </p:nvGrpSpPr>
        <p:grpSpPr>
          <a:xfrm>
            <a:off x="6922488" y="4057088"/>
            <a:ext cx="212225" cy="212525"/>
            <a:chOff x="5462525" y="6910750"/>
            <a:chExt cx="212225" cy="212525"/>
          </a:xfrm>
        </p:grpSpPr>
        <p:sp>
          <p:nvSpPr>
            <p:cNvPr id="943" name="Google Shape;943;p32">
              <a:extLst>
                <a:ext uri="{FF2B5EF4-FFF2-40B4-BE49-F238E27FC236}">
                  <a16:creationId xmlns:a16="http://schemas.microsoft.com/office/drawing/2014/main" id="{EB8E846B-D973-D7D3-5BCC-6C2D38630FC9}"/>
                </a:ext>
              </a:extLst>
            </p:cNvPr>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89C81903-8981-9405-39F7-3DA2593E9F4A}"/>
                </a:ext>
              </a:extLst>
            </p:cNvPr>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CEB696D8-AD44-CDA5-F01E-AF458988324C}"/>
                </a:ext>
              </a:extLst>
            </p:cNvPr>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C3BB232C-645F-C441-4860-EB533BA40601}"/>
                </a:ext>
              </a:extLst>
            </p:cNvPr>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CBAE03A1-A1E4-F80E-B01D-027A8ED9EA97}"/>
                </a:ext>
              </a:extLst>
            </p:cNvPr>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F64C824E-3F1F-61ED-CE4E-E029F92D928C}"/>
                </a:ext>
              </a:extLst>
            </p:cNvPr>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93633500-2EA2-8FD5-3242-6DBDC2E18B7B}"/>
                </a:ext>
              </a:extLst>
            </p:cNvPr>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5B0ACAB7-9113-A63A-2318-00384437C81D}"/>
                </a:ext>
              </a:extLst>
            </p:cNvPr>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a:extLst>
              <a:ext uri="{FF2B5EF4-FFF2-40B4-BE49-F238E27FC236}">
                <a16:creationId xmlns:a16="http://schemas.microsoft.com/office/drawing/2014/main" id="{F6CBDCED-629A-DB76-AF9C-90E4FFF2D7BC}"/>
              </a:ext>
            </a:extLst>
          </p:cNvPr>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6CA25221-2529-C19C-818E-C4E9B8CB8DE5}"/>
              </a:ext>
            </a:extLst>
          </p:cNvPr>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a:extLst>
              <a:ext uri="{FF2B5EF4-FFF2-40B4-BE49-F238E27FC236}">
                <a16:creationId xmlns:a16="http://schemas.microsoft.com/office/drawing/2014/main" id="{04BFAC2C-C344-3D92-FCA3-8723BC51D9F1}"/>
              </a:ext>
            </a:extLst>
          </p:cNvPr>
          <p:cNvGrpSpPr/>
          <p:nvPr/>
        </p:nvGrpSpPr>
        <p:grpSpPr>
          <a:xfrm rot="1400749">
            <a:off x="2205195" y="1727499"/>
            <a:ext cx="1409239" cy="1840917"/>
            <a:chOff x="4062275" y="5769925"/>
            <a:chExt cx="999200" cy="1305275"/>
          </a:xfrm>
        </p:grpSpPr>
        <p:sp>
          <p:nvSpPr>
            <p:cNvPr id="954" name="Google Shape;954;p32">
              <a:extLst>
                <a:ext uri="{FF2B5EF4-FFF2-40B4-BE49-F238E27FC236}">
                  <a16:creationId xmlns:a16="http://schemas.microsoft.com/office/drawing/2014/main" id="{BBD2AED0-863D-DFE8-C6FD-075BDD4C9D28}"/>
                </a:ext>
              </a:extLst>
            </p:cNvPr>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2B4C3972-0559-178D-4B2B-97E2F18F96C5}"/>
                </a:ext>
              </a:extLst>
            </p:cNvPr>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F6E067B9-4F4E-9C87-8BC6-1EB929B38C8D}"/>
                </a:ext>
              </a:extLst>
            </p:cNvPr>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F169E801-83EA-B967-5837-580E0D21297D}"/>
                </a:ext>
              </a:extLst>
            </p:cNvPr>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B4673E52-E931-218A-EE22-2EAE12A2B02F}"/>
                </a:ext>
              </a:extLst>
            </p:cNvPr>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A97DDA33-FD50-0752-E44C-5EBCC9493CF6}"/>
                </a:ext>
              </a:extLst>
            </p:cNvPr>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0CBF44F2-4D4A-1CCB-E922-8364EEE98BFE}"/>
                </a:ext>
              </a:extLst>
            </p:cNvPr>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93B63F33-9958-57B2-9247-159DC37904B2}"/>
                </a:ext>
              </a:extLst>
            </p:cNvPr>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E5E73028-EFE4-D3F2-878B-205DDFC61847}"/>
                </a:ext>
              </a:extLst>
            </p:cNvPr>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DA9F6574-971C-4C81-6DA1-701EF05EB087}"/>
                </a:ext>
              </a:extLst>
            </p:cNvPr>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D59AD163-5364-4BEE-32D4-2618DE1342E8}"/>
                </a:ext>
              </a:extLst>
            </p:cNvPr>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4D903999-0958-3954-50A3-EDBC25F36227}"/>
                </a:ext>
              </a:extLst>
            </p:cNvPr>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7ACD47D5-17F0-EC96-404E-05B97D8853D6}"/>
                </a:ext>
              </a:extLst>
            </p:cNvPr>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A625E827-12ED-AE0A-C988-632E762B5689}"/>
                </a:ext>
              </a:extLst>
            </p:cNvPr>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61E48168-8757-9806-B903-D73E50D0FAA1}"/>
                </a:ext>
              </a:extLst>
            </p:cNvPr>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F10788F7-79AE-E8A3-9430-6CBA0C769A15}"/>
                </a:ext>
              </a:extLst>
            </p:cNvPr>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5816E832-EEA1-8780-1855-38AFB50F255C}"/>
                </a:ext>
              </a:extLst>
            </p:cNvPr>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B4DB5B1B-7552-C4D1-F288-7D3C42AFFF22}"/>
                </a:ext>
              </a:extLst>
            </p:cNvPr>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A7FDC2BC-B2C8-3798-658B-5DB889C93503}"/>
                </a:ext>
              </a:extLst>
            </p:cNvPr>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F904F59A-11CB-3D87-80AF-73D42C28B015}"/>
                </a:ext>
              </a:extLst>
            </p:cNvPr>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B95E1C6B-3E83-4D8A-E178-50CF276AA5B7}"/>
                </a:ext>
              </a:extLst>
            </p:cNvPr>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F66803EB-7AA0-C328-687D-0CE750AFDB7A}"/>
                </a:ext>
              </a:extLst>
            </p:cNvPr>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E065A1B0-0BB1-2204-747E-224C9AB52644}"/>
                </a:ext>
              </a:extLst>
            </p:cNvPr>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7C728D2A-0FF7-8AB2-A95D-7B0D1F04E64F}"/>
                </a:ext>
              </a:extLst>
            </p:cNvPr>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6EFF32B3-9C87-B205-ADF6-98DD8104AF3A}"/>
                </a:ext>
              </a:extLst>
            </p:cNvPr>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EF4F4596-7116-AE0C-B70A-2CA0C13B418D}"/>
                </a:ext>
              </a:extLst>
            </p:cNvPr>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4738E2FA-84A4-D4B0-3C80-3B450EDFCED8}"/>
                </a:ext>
              </a:extLst>
            </p:cNvPr>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a:extLst>
              <a:ext uri="{FF2B5EF4-FFF2-40B4-BE49-F238E27FC236}">
                <a16:creationId xmlns:a16="http://schemas.microsoft.com/office/drawing/2014/main" id="{089CFFD0-7B27-AD9A-709A-BA66C872D46F}"/>
              </a:ext>
            </a:extLst>
          </p:cNvPr>
          <p:cNvGrpSpPr/>
          <p:nvPr/>
        </p:nvGrpSpPr>
        <p:grpSpPr>
          <a:xfrm>
            <a:off x="1664904" y="1802111"/>
            <a:ext cx="803505" cy="1691684"/>
            <a:chOff x="1727804" y="1725911"/>
            <a:chExt cx="803505" cy="1691684"/>
          </a:xfrm>
        </p:grpSpPr>
        <p:sp>
          <p:nvSpPr>
            <p:cNvPr id="982" name="Google Shape;982;p32">
              <a:extLst>
                <a:ext uri="{FF2B5EF4-FFF2-40B4-BE49-F238E27FC236}">
                  <a16:creationId xmlns:a16="http://schemas.microsoft.com/office/drawing/2014/main" id="{C490CF7C-AC21-74AB-58A0-06E9585F1ABD}"/>
                </a:ext>
              </a:extLst>
            </p:cNvPr>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a:extLst>
                <a:ext uri="{FF2B5EF4-FFF2-40B4-BE49-F238E27FC236}">
                  <a16:creationId xmlns:a16="http://schemas.microsoft.com/office/drawing/2014/main" id="{0455F8A2-00B6-F6F0-E74B-ACD7D4D47E3B}"/>
                </a:ext>
              </a:extLst>
            </p:cNvPr>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617A9A14-3730-0959-2B2E-D393272F5D20}"/>
                </a:ext>
              </a:extLst>
            </p:cNvPr>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a:extLst>
                <a:ext uri="{FF2B5EF4-FFF2-40B4-BE49-F238E27FC236}">
                  <a16:creationId xmlns:a16="http://schemas.microsoft.com/office/drawing/2014/main" id="{E0561A33-F1A0-DF8D-DFD8-A6E11AC38302}"/>
                </a:ext>
              </a:extLst>
            </p:cNvPr>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a:extLst>
                <a:ext uri="{FF2B5EF4-FFF2-40B4-BE49-F238E27FC236}">
                  <a16:creationId xmlns:a16="http://schemas.microsoft.com/office/drawing/2014/main" id="{44215EE6-8824-8F29-BF68-26F9C3BF5735}"/>
                </a:ext>
              </a:extLst>
            </p:cNvPr>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a:extLst>
                <a:ext uri="{FF2B5EF4-FFF2-40B4-BE49-F238E27FC236}">
                  <a16:creationId xmlns:a16="http://schemas.microsoft.com/office/drawing/2014/main" id="{1476D2EE-244D-0738-7545-2C178082847C}"/>
                </a:ext>
              </a:extLst>
            </p:cNvPr>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a:extLst>
                <a:ext uri="{FF2B5EF4-FFF2-40B4-BE49-F238E27FC236}">
                  <a16:creationId xmlns:a16="http://schemas.microsoft.com/office/drawing/2014/main" id="{8F74B45B-F87A-4E40-2BFE-853834759E92}"/>
                </a:ext>
              </a:extLst>
            </p:cNvPr>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a:extLst>
                <a:ext uri="{FF2B5EF4-FFF2-40B4-BE49-F238E27FC236}">
                  <a16:creationId xmlns:a16="http://schemas.microsoft.com/office/drawing/2014/main" id="{EA1844FB-7D4D-FC4E-96BC-24F3D22D5FCA}"/>
                </a:ext>
              </a:extLst>
            </p:cNvPr>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a:extLst>
                <a:ext uri="{FF2B5EF4-FFF2-40B4-BE49-F238E27FC236}">
                  <a16:creationId xmlns:a16="http://schemas.microsoft.com/office/drawing/2014/main" id="{2D98B025-93B0-6798-DEB5-A21CDA92EA2B}"/>
                </a:ext>
              </a:extLst>
            </p:cNvPr>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a:extLst>
                <a:ext uri="{FF2B5EF4-FFF2-40B4-BE49-F238E27FC236}">
                  <a16:creationId xmlns:a16="http://schemas.microsoft.com/office/drawing/2014/main" id="{BCF6DC81-58C9-BE12-0873-1126D6ACB8AF}"/>
                </a:ext>
              </a:extLst>
            </p:cNvPr>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a:extLst>
              <a:ext uri="{FF2B5EF4-FFF2-40B4-BE49-F238E27FC236}">
                <a16:creationId xmlns:a16="http://schemas.microsoft.com/office/drawing/2014/main" id="{31E86972-8615-D210-CBA4-DE44464B8631}"/>
              </a:ext>
            </a:extLst>
          </p:cNvPr>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61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5" name="Google Shape;1135;p37"/>
          <p:cNvSpPr txBox="1">
            <a:spLocks noGrp="1"/>
          </p:cNvSpPr>
          <p:nvPr>
            <p:ph type="subTitle" idx="3"/>
          </p:nvPr>
        </p:nvSpPr>
        <p:spPr>
          <a:xfrm>
            <a:off x="2487394" y="3387613"/>
            <a:ext cx="5797726"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solidFill>
                  <a:srgbClr val="0D0D0D"/>
                </a:solidFill>
                <a:effectLst/>
                <a:latin typeface="Barlow Medium" panose="00000600000000000000" pitchFamily="2" charset="0"/>
              </a:rPr>
              <a:t>Excel's built-in functions are powerful tools for calculating descriptive statistics</a:t>
            </a:r>
            <a:endParaRPr dirty="0">
              <a:latin typeface="Barlow Medium" panose="00000600000000000000" pitchFamily="2" charset="0"/>
            </a:endParaRPr>
          </a:p>
        </p:txBody>
      </p:sp>
      <p:sp>
        <p:nvSpPr>
          <p:cNvPr id="1137" name="Google Shape;1137;p37"/>
          <p:cNvSpPr txBox="1">
            <a:spLocks noGrp="1"/>
          </p:cNvSpPr>
          <p:nvPr>
            <p:ph type="title" idx="2"/>
          </p:nvPr>
        </p:nvSpPr>
        <p:spPr>
          <a:xfrm>
            <a:off x="2111298" y="2297815"/>
            <a:ext cx="5003179"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MS EXCEL 2022</a:t>
            </a:r>
            <a:endParaRPr dirty="0"/>
          </a:p>
        </p:txBody>
      </p:sp>
      <p:grpSp>
        <p:nvGrpSpPr>
          <p:cNvPr id="1178" name="Google Shape;1178;p37"/>
          <p:cNvGrpSpPr/>
          <p:nvPr/>
        </p:nvGrpSpPr>
        <p:grpSpPr>
          <a:xfrm rot="-1249458">
            <a:off x="4006016" y="1084998"/>
            <a:ext cx="1131965" cy="1159509"/>
            <a:chOff x="5145200" y="5500050"/>
            <a:chExt cx="929800" cy="952425"/>
          </a:xfrm>
        </p:grpSpPr>
        <p:sp>
          <p:nvSpPr>
            <p:cNvPr id="1179" name="Google Shape;1179;p37"/>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7"/>
          <p:cNvSpPr/>
          <p:nvPr/>
        </p:nvSpPr>
        <p:spPr>
          <a:xfrm>
            <a:off x="2698625" y="7496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1367600" y="1302759"/>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6827538" y="8092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5232;p66">
            <a:extLst>
              <a:ext uri="{FF2B5EF4-FFF2-40B4-BE49-F238E27FC236}">
                <a16:creationId xmlns:a16="http://schemas.microsoft.com/office/drawing/2014/main" id="{D6E31157-517E-E295-C0FB-BC3D51F0E95A}"/>
              </a:ext>
            </a:extLst>
          </p:cNvPr>
          <p:cNvGrpSpPr/>
          <p:nvPr/>
        </p:nvGrpSpPr>
        <p:grpSpPr>
          <a:xfrm>
            <a:off x="2159805" y="3407872"/>
            <a:ext cx="484013" cy="379200"/>
            <a:chOff x="1342386" y="2916322"/>
            <a:chExt cx="373538" cy="331515"/>
          </a:xfrm>
        </p:grpSpPr>
        <p:sp>
          <p:nvSpPr>
            <p:cNvPr id="12" name="Google Shape;15233;p66">
              <a:extLst>
                <a:ext uri="{FF2B5EF4-FFF2-40B4-BE49-F238E27FC236}">
                  <a16:creationId xmlns:a16="http://schemas.microsoft.com/office/drawing/2014/main" id="{F7896464-2172-D4FD-9648-07E88D33C472}"/>
                </a:ext>
              </a:extLst>
            </p:cNvPr>
            <p:cNvSpPr/>
            <p:nvPr/>
          </p:nvSpPr>
          <p:spPr>
            <a:xfrm>
              <a:off x="1499047" y="2916322"/>
              <a:ext cx="216877" cy="180910"/>
            </a:xfrm>
            <a:custGeom>
              <a:avLst/>
              <a:gdLst/>
              <a:ahLst/>
              <a:cxnLst/>
              <a:rect l="l" t="t" r="r" b="b"/>
              <a:pathLst>
                <a:path w="8273" h="6901" extrusionOk="0">
                  <a:moveTo>
                    <a:pt x="463" y="1"/>
                  </a:moveTo>
                  <a:cubicBezTo>
                    <a:pt x="203" y="1"/>
                    <a:pt x="1" y="203"/>
                    <a:pt x="1" y="463"/>
                  </a:cubicBezTo>
                  <a:lnTo>
                    <a:pt x="1" y="6439"/>
                  </a:lnTo>
                  <a:cubicBezTo>
                    <a:pt x="1" y="6699"/>
                    <a:pt x="203" y="6901"/>
                    <a:pt x="463" y="6901"/>
                  </a:cubicBezTo>
                  <a:lnTo>
                    <a:pt x="7811" y="6901"/>
                  </a:lnTo>
                  <a:cubicBezTo>
                    <a:pt x="8070" y="6901"/>
                    <a:pt x="8272" y="6699"/>
                    <a:pt x="8272" y="6439"/>
                  </a:cubicBezTo>
                  <a:lnTo>
                    <a:pt x="8272" y="463"/>
                  </a:lnTo>
                  <a:cubicBezTo>
                    <a:pt x="8272" y="203"/>
                    <a:pt x="8070" y="1"/>
                    <a:pt x="7811" y="1"/>
                  </a:cubicBezTo>
                  <a:close/>
                </a:path>
              </a:pathLst>
            </a:custGeom>
            <a:solidFill>
              <a:srgbClr val="EFF1F3"/>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34;p66">
              <a:extLst>
                <a:ext uri="{FF2B5EF4-FFF2-40B4-BE49-F238E27FC236}">
                  <a16:creationId xmlns:a16="http://schemas.microsoft.com/office/drawing/2014/main" id="{FBA21CD9-150C-CDA7-92B1-6E5CE4D2EE21}"/>
                </a:ext>
              </a:extLst>
            </p:cNvPr>
            <p:cNvSpPr/>
            <p:nvPr/>
          </p:nvSpPr>
          <p:spPr>
            <a:xfrm>
              <a:off x="1342386" y="3060137"/>
              <a:ext cx="217244" cy="187699"/>
            </a:xfrm>
            <a:custGeom>
              <a:avLst/>
              <a:gdLst/>
              <a:ahLst/>
              <a:cxnLst/>
              <a:rect l="l" t="t" r="r" b="b"/>
              <a:pathLst>
                <a:path w="8287" h="7160" extrusionOk="0">
                  <a:moveTo>
                    <a:pt x="8104" y="0"/>
                  </a:moveTo>
                  <a:cubicBezTo>
                    <a:pt x="8063" y="0"/>
                    <a:pt x="8020" y="14"/>
                    <a:pt x="7983" y="43"/>
                  </a:cubicBezTo>
                  <a:lnTo>
                    <a:pt x="3812" y="4042"/>
                  </a:lnTo>
                  <a:cubicBezTo>
                    <a:pt x="3725" y="4129"/>
                    <a:pt x="3610" y="4172"/>
                    <a:pt x="3494" y="4172"/>
                  </a:cubicBezTo>
                  <a:lnTo>
                    <a:pt x="3436" y="4172"/>
                  </a:lnTo>
                  <a:cubicBezTo>
                    <a:pt x="3191" y="4172"/>
                    <a:pt x="2989" y="3970"/>
                    <a:pt x="2989" y="3710"/>
                  </a:cubicBezTo>
                  <a:lnTo>
                    <a:pt x="2989" y="3479"/>
                  </a:lnTo>
                  <a:lnTo>
                    <a:pt x="1603" y="3479"/>
                  </a:lnTo>
                  <a:lnTo>
                    <a:pt x="1603" y="3710"/>
                  </a:lnTo>
                  <a:cubicBezTo>
                    <a:pt x="1603" y="3912"/>
                    <a:pt x="1473" y="4100"/>
                    <a:pt x="1271" y="4157"/>
                  </a:cubicBezTo>
                  <a:lnTo>
                    <a:pt x="506" y="4374"/>
                  </a:lnTo>
                  <a:cubicBezTo>
                    <a:pt x="203" y="4461"/>
                    <a:pt x="1" y="4735"/>
                    <a:pt x="1" y="5038"/>
                  </a:cubicBezTo>
                  <a:lnTo>
                    <a:pt x="1" y="6929"/>
                  </a:lnTo>
                  <a:cubicBezTo>
                    <a:pt x="1" y="7059"/>
                    <a:pt x="102" y="7160"/>
                    <a:pt x="232" y="7160"/>
                  </a:cubicBezTo>
                  <a:lnTo>
                    <a:pt x="3451" y="7160"/>
                  </a:lnTo>
                  <a:cubicBezTo>
                    <a:pt x="3581" y="7160"/>
                    <a:pt x="3682" y="7059"/>
                    <a:pt x="3682" y="6929"/>
                  </a:cubicBezTo>
                  <a:lnTo>
                    <a:pt x="3682" y="5933"/>
                  </a:lnTo>
                  <a:cubicBezTo>
                    <a:pt x="3682" y="5688"/>
                    <a:pt x="3768" y="5457"/>
                    <a:pt x="3942" y="5283"/>
                  </a:cubicBezTo>
                  <a:lnTo>
                    <a:pt x="7854" y="1371"/>
                  </a:lnTo>
                  <a:cubicBezTo>
                    <a:pt x="7969" y="1256"/>
                    <a:pt x="8027" y="1083"/>
                    <a:pt x="7983" y="938"/>
                  </a:cubicBezTo>
                  <a:lnTo>
                    <a:pt x="7897" y="606"/>
                  </a:lnTo>
                  <a:lnTo>
                    <a:pt x="8229" y="289"/>
                  </a:lnTo>
                  <a:cubicBezTo>
                    <a:pt x="8287" y="217"/>
                    <a:pt x="8287" y="115"/>
                    <a:pt x="8214" y="43"/>
                  </a:cubicBezTo>
                  <a:cubicBezTo>
                    <a:pt x="8186" y="14"/>
                    <a:pt x="8146" y="0"/>
                    <a:pt x="8104" y="0"/>
                  </a:cubicBezTo>
                  <a:close/>
                </a:path>
              </a:pathLst>
            </a:custGeom>
            <a:solidFill>
              <a:srgbClr val="AABBC8"/>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235;p66">
              <a:extLst>
                <a:ext uri="{FF2B5EF4-FFF2-40B4-BE49-F238E27FC236}">
                  <a16:creationId xmlns:a16="http://schemas.microsoft.com/office/drawing/2014/main" id="{91C5CA91-2EB9-3285-B34E-399E2EDD6754}"/>
                </a:ext>
              </a:extLst>
            </p:cNvPr>
            <p:cNvSpPr/>
            <p:nvPr/>
          </p:nvSpPr>
          <p:spPr>
            <a:xfrm>
              <a:off x="1382128" y="3151706"/>
              <a:ext cx="41262" cy="18193"/>
            </a:xfrm>
            <a:custGeom>
              <a:avLst/>
              <a:gdLst/>
              <a:ahLst/>
              <a:cxnLst/>
              <a:rect l="l" t="t" r="r" b="b"/>
              <a:pathLst>
                <a:path w="1574" h="694" extrusionOk="0">
                  <a:moveTo>
                    <a:pt x="101" y="0"/>
                  </a:moveTo>
                  <a:lnTo>
                    <a:pt x="101" y="231"/>
                  </a:lnTo>
                  <a:cubicBezTo>
                    <a:pt x="101" y="332"/>
                    <a:pt x="58" y="419"/>
                    <a:pt x="0" y="506"/>
                  </a:cubicBezTo>
                  <a:cubicBezTo>
                    <a:pt x="246" y="621"/>
                    <a:pt x="520" y="679"/>
                    <a:pt x="794" y="693"/>
                  </a:cubicBezTo>
                  <a:cubicBezTo>
                    <a:pt x="1054" y="679"/>
                    <a:pt x="1328" y="621"/>
                    <a:pt x="1574" y="506"/>
                  </a:cubicBezTo>
                  <a:cubicBezTo>
                    <a:pt x="1516" y="419"/>
                    <a:pt x="1473" y="332"/>
                    <a:pt x="1473" y="231"/>
                  </a:cubicBezTo>
                  <a:lnTo>
                    <a:pt x="1473" y="0"/>
                  </a:lnTo>
                  <a:close/>
                </a:path>
              </a:pathLst>
            </a:custGeom>
            <a:solidFill>
              <a:srgbClr val="94A5B3"/>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236;p66">
              <a:extLst>
                <a:ext uri="{FF2B5EF4-FFF2-40B4-BE49-F238E27FC236}">
                  <a16:creationId xmlns:a16="http://schemas.microsoft.com/office/drawing/2014/main" id="{260C45A7-C853-684E-C19D-9B182DF8D36D}"/>
                </a:ext>
              </a:extLst>
            </p:cNvPr>
            <p:cNvSpPr/>
            <p:nvPr/>
          </p:nvSpPr>
          <p:spPr>
            <a:xfrm>
              <a:off x="1360186" y="3066927"/>
              <a:ext cx="29911" cy="66272"/>
            </a:xfrm>
            <a:custGeom>
              <a:avLst/>
              <a:gdLst/>
              <a:ahLst/>
              <a:cxnLst/>
              <a:rect l="l" t="t" r="r" b="b"/>
              <a:pathLst>
                <a:path w="1141" h="2528" extrusionOk="0">
                  <a:moveTo>
                    <a:pt x="679" y="1"/>
                  </a:moveTo>
                  <a:cubicBezTo>
                    <a:pt x="303" y="1"/>
                    <a:pt x="0" y="318"/>
                    <a:pt x="0" y="694"/>
                  </a:cubicBezTo>
                  <a:lnTo>
                    <a:pt x="0" y="853"/>
                  </a:lnTo>
                  <a:cubicBezTo>
                    <a:pt x="0" y="1055"/>
                    <a:pt x="29" y="1242"/>
                    <a:pt x="101" y="1430"/>
                  </a:cubicBezTo>
                  <a:lnTo>
                    <a:pt x="462" y="2527"/>
                  </a:lnTo>
                  <a:lnTo>
                    <a:pt x="1141" y="2527"/>
                  </a:lnTo>
                  <a:lnTo>
                    <a:pt x="1141" y="1"/>
                  </a:lnTo>
                  <a:close/>
                </a:path>
              </a:pathLst>
            </a:custGeom>
            <a:solidFill>
              <a:srgbClr val="667A8C"/>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37;p66">
              <a:extLst>
                <a:ext uri="{FF2B5EF4-FFF2-40B4-BE49-F238E27FC236}">
                  <a16:creationId xmlns:a16="http://schemas.microsoft.com/office/drawing/2014/main" id="{270D2770-3B87-9A41-BE98-68B6A428F720}"/>
                </a:ext>
              </a:extLst>
            </p:cNvPr>
            <p:cNvSpPr/>
            <p:nvPr/>
          </p:nvSpPr>
          <p:spPr>
            <a:xfrm>
              <a:off x="1372297" y="3060871"/>
              <a:ext cx="72301" cy="72694"/>
            </a:xfrm>
            <a:custGeom>
              <a:avLst/>
              <a:gdLst/>
              <a:ahLst/>
              <a:cxnLst/>
              <a:rect l="l" t="t" r="r" b="b"/>
              <a:pathLst>
                <a:path w="2758" h="2773" extrusionOk="0">
                  <a:moveTo>
                    <a:pt x="693" y="1"/>
                  </a:moveTo>
                  <a:cubicBezTo>
                    <a:pt x="303" y="1"/>
                    <a:pt x="0" y="318"/>
                    <a:pt x="0" y="694"/>
                  </a:cubicBezTo>
                  <a:cubicBezTo>
                    <a:pt x="0" y="954"/>
                    <a:pt x="217" y="1156"/>
                    <a:pt x="462" y="1156"/>
                  </a:cubicBezTo>
                  <a:lnTo>
                    <a:pt x="2310" y="2772"/>
                  </a:lnTo>
                  <a:lnTo>
                    <a:pt x="2699" y="1401"/>
                  </a:lnTo>
                  <a:cubicBezTo>
                    <a:pt x="2743" y="1242"/>
                    <a:pt x="2757" y="1069"/>
                    <a:pt x="2757" y="910"/>
                  </a:cubicBezTo>
                  <a:lnTo>
                    <a:pt x="2757" y="463"/>
                  </a:lnTo>
                  <a:cubicBezTo>
                    <a:pt x="2757" y="203"/>
                    <a:pt x="2555" y="1"/>
                    <a:pt x="2310" y="1"/>
                  </a:cubicBezTo>
                  <a:close/>
                </a:path>
              </a:pathLst>
            </a:custGeom>
            <a:solidFill>
              <a:srgbClr val="5C7285"/>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238;p66">
              <a:extLst>
                <a:ext uri="{FF2B5EF4-FFF2-40B4-BE49-F238E27FC236}">
                  <a16:creationId xmlns:a16="http://schemas.microsoft.com/office/drawing/2014/main" id="{4BFEDFC6-048D-4E6D-1489-D239663B406C}"/>
                </a:ext>
              </a:extLst>
            </p:cNvPr>
            <p:cNvSpPr/>
            <p:nvPr/>
          </p:nvSpPr>
          <p:spPr>
            <a:xfrm>
              <a:off x="1366609" y="3091149"/>
              <a:ext cx="72301" cy="66245"/>
            </a:xfrm>
            <a:custGeom>
              <a:avLst/>
              <a:gdLst/>
              <a:ahLst/>
              <a:cxnLst/>
              <a:rect l="l" t="t" r="r" b="b"/>
              <a:pathLst>
                <a:path w="2758" h="2527" extrusionOk="0">
                  <a:moveTo>
                    <a:pt x="881" y="1"/>
                  </a:moveTo>
                  <a:cubicBezTo>
                    <a:pt x="766" y="1"/>
                    <a:pt x="636" y="44"/>
                    <a:pt x="549" y="145"/>
                  </a:cubicBezTo>
                  <a:lnTo>
                    <a:pt x="130" y="564"/>
                  </a:lnTo>
                  <a:cubicBezTo>
                    <a:pt x="44" y="636"/>
                    <a:pt x="1" y="766"/>
                    <a:pt x="1" y="881"/>
                  </a:cubicBezTo>
                  <a:lnTo>
                    <a:pt x="1" y="1156"/>
                  </a:lnTo>
                  <a:cubicBezTo>
                    <a:pt x="1" y="1906"/>
                    <a:pt x="621" y="2527"/>
                    <a:pt x="1386" y="2527"/>
                  </a:cubicBezTo>
                  <a:cubicBezTo>
                    <a:pt x="2137" y="2527"/>
                    <a:pt x="2758" y="1906"/>
                    <a:pt x="2758" y="1156"/>
                  </a:cubicBezTo>
                  <a:lnTo>
                    <a:pt x="2758" y="852"/>
                  </a:lnTo>
                  <a:cubicBezTo>
                    <a:pt x="2758" y="737"/>
                    <a:pt x="2714" y="621"/>
                    <a:pt x="2628" y="535"/>
                  </a:cubicBezTo>
                  <a:cubicBezTo>
                    <a:pt x="2267" y="188"/>
                    <a:pt x="1617" y="30"/>
                    <a:pt x="881" y="1"/>
                  </a:cubicBezTo>
                  <a:close/>
                </a:path>
              </a:pathLst>
            </a:custGeom>
            <a:solidFill>
              <a:srgbClr val="BCC9D4"/>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239;p66">
              <a:extLst>
                <a:ext uri="{FF2B5EF4-FFF2-40B4-BE49-F238E27FC236}">
                  <a16:creationId xmlns:a16="http://schemas.microsoft.com/office/drawing/2014/main" id="{245337D7-1121-741D-B9D4-D3A80AFA95A2}"/>
                </a:ext>
              </a:extLst>
            </p:cNvPr>
            <p:cNvSpPr/>
            <p:nvPr/>
          </p:nvSpPr>
          <p:spPr>
            <a:xfrm>
              <a:off x="1366242" y="3091149"/>
              <a:ext cx="72301" cy="64751"/>
            </a:xfrm>
            <a:custGeom>
              <a:avLst/>
              <a:gdLst/>
              <a:ahLst/>
              <a:cxnLst/>
              <a:rect l="l" t="t" r="r" b="b"/>
              <a:pathLst>
                <a:path w="2758" h="2470" extrusionOk="0">
                  <a:moveTo>
                    <a:pt x="895" y="1"/>
                  </a:moveTo>
                  <a:cubicBezTo>
                    <a:pt x="765" y="1"/>
                    <a:pt x="650" y="44"/>
                    <a:pt x="563" y="145"/>
                  </a:cubicBezTo>
                  <a:lnTo>
                    <a:pt x="144" y="564"/>
                  </a:lnTo>
                  <a:cubicBezTo>
                    <a:pt x="58" y="636"/>
                    <a:pt x="0" y="766"/>
                    <a:pt x="0" y="881"/>
                  </a:cubicBezTo>
                  <a:lnTo>
                    <a:pt x="0" y="1156"/>
                  </a:lnTo>
                  <a:cubicBezTo>
                    <a:pt x="0" y="1762"/>
                    <a:pt x="404" y="2310"/>
                    <a:pt x="996" y="2469"/>
                  </a:cubicBezTo>
                  <a:cubicBezTo>
                    <a:pt x="808" y="2224"/>
                    <a:pt x="693" y="1921"/>
                    <a:pt x="693" y="1617"/>
                  </a:cubicBezTo>
                  <a:lnTo>
                    <a:pt x="693" y="939"/>
                  </a:lnTo>
                  <a:cubicBezTo>
                    <a:pt x="693" y="687"/>
                    <a:pt x="910" y="476"/>
                    <a:pt x="1159" y="476"/>
                  </a:cubicBezTo>
                  <a:cubicBezTo>
                    <a:pt x="1167" y="476"/>
                    <a:pt x="1176" y="477"/>
                    <a:pt x="1184" y="477"/>
                  </a:cubicBezTo>
                  <a:cubicBezTo>
                    <a:pt x="1646" y="506"/>
                    <a:pt x="2339" y="593"/>
                    <a:pt x="2757" y="795"/>
                  </a:cubicBezTo>
                  <a:cubicBezTo>
                    <a:pt x="2743" y="694"/>
                    <a:pt x="2700" y="607"/>
                    <a:pt x="2627" y="535"/>
                  </a:cubicBezTo>
                  <a:cubicBezTo>
                    <a:pt x="2266" y="188"/>
                    <a:pt x="1631" y="30"/>
                    <a:pt x="895" y="1"/>
                  </a:cubicBezTo>
                  <a:close/>
                </a:path>
              </a:pathLst>
            </a:custGeom>
            <a:solidFill>
              <a:srgbClr val="AABBC8"/>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240;p66">
              <a:extLst>
                <a:ext uri="{FF2B5EF4-FFF2-40B4-BE49-F238E27FC236}">
                  <a16:creationId xmlns:a16="http://schemas.microsoft.com/office/drawing/2014/main" id="{37809648-6ECD-4E29-6363-E35C3EBDB6D4}"/>
                </a:ext>
              </a:extLst>
            </p:cNvPr>
            <p:cNvSpPr/>
            <p:nvPr/>
          </p:nvSpPr>
          <p:spPr>
            <a:xfrm>
              <a:off x="1342386" y="3086981"/>
              <a:ext cx="198710" cy="160855"/>
            </a:xfrm>
            <a:custGeom>
              <a:avLst/>
              <a:gdLst/>
              <a:ahLst/>
              <a:cxnLst/>
              <a:rect l="l" t="t" r="r" b="b"/>
              <a:pathLst>
                <a:path w="7580" h="6136" extrusionOk="0">
                  <a:moveTo>
                    <a:pt x="6959" y="1"/>
                  </a:moveTo>
                  <a:lnTo>
                    <a:pt x="3812" y="3018"/>
                  </a:lnTo>
                  <a:cubicBezTo>
                    <a:pt x="3754" y="3076"/>
                    <a:pt x="3682" y="3119"/>
                    <a:pt x="3595" y="3133"/>
                  </a:cubicBezTo>
                  <a:cubicBezTo>
                    <a:pt x="3347" y="3644"/>
                    <a:pt x="2859" y="3900"/>
                    <a:pt x="2369" y="3900"/>
                  </a:cubicBezTo>
                  <a:cubicBezTo>
                    <a:pt x="1888" y="3900"/>
                    <a:pt x="1405" y="3655"/>
                    <a:pt x="1141" y="3162"/>
                  </a:cubicBezTo>
                  <a:lnTo>
                    <a:pt x="506" y="3350"/>
                  </a:lnTo>
                  <a:cubicBezTo>
                    <a:pt x="203" y="3437"/>
                    <a:pt x="1" y="3711"/>
                    <a:pt x="1" y="4014"/>
                  </a:cubicBezTo>
                  <a:lnTo>
                    <a:pt x="1" y="5905"/>
                  </a:lnTo>
                  <a:cubicBezTo>
                    <a:pt x="1" y="6035"/>
                    <a:pt x="102" y="6136"/>
                    <a:pt x="232" y="6136"/>
                  </a:cubicBezTo>
                  <a:lnTo>
                    <a:pt x="3451" y="6136"/>
                  </a:lnTo>
                  <a:cubicBezTo>
                    <a:pt x="3581" y="6136"/>
                    <a:pt x="3682" y="6035"/>
                    <a:pt x="3682" y="5905"/>
                  </a:cubicBezTo>
                  <a:lnTo>
                    <a:pt x="3682" y="4909"/>
                  </a:lnTo>
                  <a:cubicBezTo>
                    <a:pt x="3682" y="4664"/>
                    <a:pt x="3768" y="4433"/>
                    <a:pt x="3942" y="4259"/>
                  </a:cubicBezTo>
                  <a:lnTo>
                    <a:pt x="7579" y="636"/>
                  </a:lnTo>
                  <a:lnTo>
                    <a:pt x="6959" y="1"/>
                  </a:lnTo>
                  <a:close/>
                </a:path>
              </a:pathLst>
            </a:custGeom>
            <a:solidFill>
              <a:srgbClr val="ADBDCA"/>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41;p66">
              <a:extLst>
                <a:ext uri="{FF2B5EF4-FFF2-40B4-BE49-F238E27FC236}">
                  <a16:creationId xmlns:a16="http://schemas.microsoft.com/office/drawing/2014/main" id="{B01B2FEF-BEDB-24BA-C598-1D276F6F62C4}"/>
                </a:ext>
              </a:extLst>
            </p:cNvPr>
            <p:cNvSpPr/>
            <p:nvPr/>
          </p:nvSpPr>
          <p:spPr>
            <a:xfrm>
              <a:off x="1342386" y="3181591"/>
              <a:ext cx="23882" cy="66245"/>
            </a:xfrm>
            <a:custGeom>
              <a:avLst/>
              <a:gdLst/>
              <a:ahLst/>
              <a:cxnLst/>
              <a:rect l="l" t="t" r="r" b="b"/>
              <a:pathLst>
                <a:path w="911" h="2527" extrusionOk="0">
                  <a:moveTo>
                    <a:pt x="131" y="1"/>
                  </a:moveTo>
                  <a:cubicBezTo>
                    <a:pt x="44" y="116"/>
                    <a:pt x="1" y="261"/>
                    <a:pt x="1" y="405"/>
                  </a:cubicBezTo>
                  <a:lnTo>
                    <a:pt x="1" y="2296"/>
                  </a:lnTo>
                  <a:cubicBezTo>
                    <a:pt x="1" y="2426"/>
                    <a:pt x="102" y="2527"/>
                    <a:pt x="232" y="2527"/>
                  </a:cubicBezTo>
                  <a:lnTo>
                    <a:pt x="910" y="2527"/>
                  </a:lnTo>
                  <a:lnTo>
                    <a:pt x="910" y="1069"/>
                  </a:lnTo>
                  <a:cubicBezTo>
                    <a:pt x="910" y="896"/>
                    <a:pt x="838" y="723"/>
                    <a:pt x="708" y="593"/>
                  </a:cubicBezTo>
                  <a:lnTo>
                    <a:pt x="131" y="1"/>
                  </a:lnTo>
                  <a:close/>
                </a:path>
              </a:pathLst>
            </a:custGeom>
            <a:solidFill>
              <a:srgbClr val="94A5B3"/>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42;p66">
              <a:extLst>
                <a:ext uri="{FF2B5EF4-FFF2-40B4-BE49-F238E27FC236}">
                  <a16:creationId xmlns:a16="http://schemas.microsoft.com/office/drawing/2014/main" id="{7A05F06F-4125-4B7C-2662-D3B078B33A2B}"/>
                </a:ext>
              </a:extLst>
            </p:cNvPr>
            <p:cNvSpPr/>
            <p:nvPr/>
          </p:nvSpPr>
          <p:spPr>
            <a:xfrm>
              <a:off x="1438517" y="3086981"/>
              <a:ext cx="102579" cy="129083"/>
            </a:xfrm>
            <a:custGeom>
              <a:avLst/>
              <a:gdLst/>
              <a:ahLst/>
              <a:cxnLst/>
              <a:rect l="l" t="t" r="r" b="b"/>
              <a:pathLst>
                <a:path w="3913" h="4924" extrusionOk="0">
                  <a:moveTo>
                    <a:pt x="3292" y="1"/>
                  </a:moveTo>
                  <a:lnTo>
                    <a:pt x="231" y="2946"/>
                  </a:lnTo>
                  <a:cubicBezTo>
                    <a:pt x="87" y="3234"/>
                    <a:pt x="0" y="3552"/>
                    <a:pt x="15" y="3884"/>
                  </a:cubicBezTo>
                  <a:lnTo>
                    <a:pt x="15" y="4923"/>
                  </a:lnTo>
                  <a:cubicBezTo>
                    <a:pt x="15" y="4678"/>
                    <a:pt x="101" y="4447"/>
                    <a:pt x="275" y="4274"/>
                  </a:cubicBezTo>
                  <a:lnTo>
                    <a:pt x="3912" y="636"/>
                  </a:lnTo>
                  <a:lnTo>
                    <a:pt x="3292" y="1"/>
                  </a:lnTo>
                  <a:close/>
                </a:path>
              </a:pathLst>
            </a:custGeom>
            <a:solidFill>
              <a:srgbClr val="94A5B3"/>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43;p66">
              <a:extLst>
                <a:ext uri="{FF2B5EF4-FFF2-40B4-BE49-F238E27FC236}">
                  <a16:creationId xmlns:a16="http://schemas.microsoft.com/office/drawing/2014/main" id="{8FDBBECD-A057-0560-687C-AFC367F6ED64}"/>
                </a:ext>
              </a:extLst>
            </p:cNvPr>
            <p:cNvSpPr/>
            <p:nvPr/>
          </p:nvSpPr>
          <p:spPr>
            <a:xfrm>
              <a:off x="1515903" y="2943559"/>
              <a:ext cx="178839" cy="114900"/>
            </a:xfrm>
            <a:custGeom>
              <a:avLst/>
              <a:gdLst/>
              <a:ahLst/>
              <a:cxnLst/>
              <a:rect l="l" t="t" r="r" b="b"/>
              <a:pathLst>
                <a:path w="6822" h="4383" extrusionOk="0">
                  <a:moveTo>
                    <a:pt x="5334" y="1"/>
                  </a:moveTo>
                  <a:cubicBezTo>
                    <a:pt x="4872" y="1"/>
                    <a:pt x="4872" y="694"/>
                    <a:pt x="5334" y="694"/>
                  </a:cubicBezTo>
                  <a:lnTo>
                    <a:pt x="5652" y="694"/>
                  </a:lnTo>
                  <a:lnTo>
                    <a:pt x="3602" y="2729"/>
                  </a:lnTo>
                  <a:lnTo>
                    <a:pt x="2707" y="1834"/>
                  </a:lnTo>
                  <a:cubicBezTo>
                    <a:pt x="2642" y="1762"/>
                    <a:pt x="2555" y="1726"/>
                    <a:pt x="2467" y="1726"/>
                  </a:cubicBezTo>
                  <a:cubicBezTo>
                    <a:pt x="2379" y="1726"/>
                    <a:pt x="2288" y="1762"/>
                    <a:pt x="2216" y="1834"/>
                  </a:cubicBezTo>
                  <a:lnTo>
                    <a:pt x="267" y="3783"/>
                  </a:lnTo>
                  <a:cubicBezTo>
                    <a:pt x="1" y="4027"/>
                    <a:pt x="238" y="4382"/>
                    <a:pt x="513" y="4382"/>
                  </a:cubicBezTo>
                  <a:cubicBezTo>
                    <a:pt x="596" y="4382"/>
                    <a:pt x="681" y="4350"/>
                    <a:pt x="758" y="4274"/>
                  </a:cubicBezTo>
                  <a:lnTo>
                    <a:pt x="2462" y="2556"/>
                  </a:lnTo>
                  <a:lnTo>
                    <a:pt x="3371" y="3465"/>
                  </a:lnTo>
                  <a:cubicBezTo>
                    <a:pt x="3436" y="3530"/>
                    <a:pt x="3523" y="3563"/>
                    <a:pt x="3609" y="3563"/>
                  </a:cubicBezTo>
                  <a:cubicBezTo>
                    <a:pt x="3696" y="3563"/>
                    <a:pt x="3782" y="3530"/>
                    <a:pt x="3847" y="3465"/>
                  </a:cubicBezTo>
                  <a:lnTo>
                    <a:pt x="6143" y="1170"/>
                  </a:lnTo>
                  <a:lnTo>
                    <a:pt x="6143" y="1488"/>
                  </a:lnTo>
                  <a:cubicBezTo>
                    <a:pt x="6143" y="1719"/>
                    <a:pt x="6312" y="1834"/>
                    <a:pt x="6482" y="1834"/>
                  </a:cubicBezTo>
                  <a:cubicBezTo>
                    <a:pt x="6651" y="1834"/>
                    <a:pt x="6821" y="1719"/>
                    <a:pt x="6821" y="1488"/>
                  </a:cubicBezTo>
                  <a:lnTo>
                    <a:pt x="6821" y="347"/>
                  </a:lnTo>
                  <a:cubicBezTo>
                    <a:pt x="6821" y="160"/>
                    <a:pt x="6677" y="1"/>
                    <a:pt x="6489" y="1"/>
                  </a:cubicBezTo>
                  <a:close/>
                </a:path>
              </a:pathLst>
            </a:custGeom>
            <a:solidFill>
              <a:srgbClr val="94A5B3"/>
            </a:solidFill>
            <a:ln>
              <a:solidFill>
                <a:schemeClr val="tx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D7848BD1-3903-E74D-5F35-F14F6573CD00}"/>
              </a:ext>
            </a:extLst>
          </p:cNvPr>
          <p:cNvSpPr txBox="1"/>
          <p:nvPr/>
        </p:nvSpPr>
        <p:spPr>
          <a:xfrm>
            <a:off x="2602123" y="4173230"/>
            <a:ext cx="6226763" cy="461665"/>
          </a:xfrm>
          <a:prstGeom prst="rect">
            <a:avLst/>
          </a:prstGeom>
          <a:noFill/>
        </p:spPr>
        <p:txBody>
          <a:bodyPr wrap="square" rtlCol="0">
            <a:spAutoFit/>
          </a:bodyPr>
          <a:lstStyle/>
          <a:p>
            <a:r>
              <a:rPr lang="en-US" sz="1200" b="0" i="0" dirty="0">
                <a:solidFill>
                  <a:srgbClr val="0D0D0D"/>
                </a:solidFill>
                <a:effectLst/>
                <a:latin typeface="Barlow Medium" panose="00000600000000000000" pitchFamily="2" charset="0"/>
              </a:rPr>
              <a:t>Excel allows for the creation of various charts and visualizations, helping to present findings in a more digestible and accessible manner</a:t>
            </a:r>
            <a:endParaRPr lang="en-IN" sz="1200" dirty="0">
              <a:latin typeface="Barlow Medium" panose="00000600000000000000" pitchFamily="2" charset="0"/>
            </a:endParaRPr>
          </a:p>
        </p:txBody>
      </p:sp>
      <p:grpSp>
        <p:nvGrpSpPr>
          <p:cNvPr id="24" name="Google Shape;8251;p62">
            <a:extLst>
              <a:ext uri="{FF2B5EF4-FFF2-40B4-BE49-F238E27FC236}">
                <a16:creationId xmlns:a16="http://schemas.microsoft.com/office/drawing/2014/main" id="{93E57BF4-1130-3789-A935-768176A43AF8}"/>
              </a:ext>
            </a:extLst>
          </p:cNvPr>
          <p:cNvGrpSpPr/>
          <p:nvPr/>
        </p:nvGrpSpPr>
        <p:grpSpPr>
          <a:xfrm>
            <a:off x="2111298" y="4242827"/>
            <a:ext cx="420475" cy="326491"/>
            <a:chOff x="2617693" y="3817325"/>
            <a:chExt cx="420475" cy="326491"/>
          </a:xfrm>
        </p:grpSpPr>
        <p:sp>
          <p:nvSpPr>
            <p:cNvPr id="25" name="Google Shape;8252;p62">
              <a:extLst>
                <a:ext uri="{FF2B5EF4-FFF2-40B4-BE49-F238E27FC236}">
                  <a16:creationId xmlns:a16="http://schemas.microsoft.com/office/drawing/2014/main" id="{0D8181F2-45E7-2E9F-062F-415517D234EB}"/>
                </a:ext>
              </a:extLst>
            </p:cNvPr>
            <p:cNvSpPr/>
            <p:nvPr/>
          </p:nvSpPr>
          <p:spPr>
            <a:xfrm>
              <a:off x="2688542" y="3845712"/>
              <a:ext cx="337047" cy="217170"/>
            </a:xfrm>
            <a:custGeom>
              <a:avLst/>
              <a:gdLst/>
              <a:ahLst/>
              <a:cxnLst/>
              <a:rect l="l" t="t" r="r" b="b"/>
              <a:pathLst>
                <a:path w="12835" h="8270" extrusionOk="0">
                  <a:moveTo>
                    <a:pt x="12835" y="1"/>
                  </a:moveTo>
                  <a:lnTo>
                    <a:pt x="1" y="10"/>
                  </a:lnTo>
                  <a:lnTo>
                    <a:pt x="1" y="5284"/>
                  </a:lnTo>
                  <a:lnTo>
                    <a:pt x="900" y="5284"/>
                  </a:lnTo>
                  <a:lnTo>
                    <a:pt x="900" y="5867"/>
                  </a:lnTo>
                  <a:lnTo>
                    <a:pt x="1140" y="5944"/>
                  </a:lnTo>
                  <a:cubicBezTo>
                    <a:pt x="1274" y="5982"/>
                    <a:pt x="1417" y="6040"/>
                    <a:pt x="1542" y="6116"/>
                  </a:cubicBezTo>
                  <a:lnTo>
                    <a:pt x="1771" y="6231"/>
                  </a:lnTo>
                  <a:lnTo>
                    <a:pt x="2183" y="5819"/>
                  </a:lnTo>
                  <a:lnTo>
                    <a:pt x="2843" y="6480"/>
                  </a:lnTo>
                  <a:lnTo>
                    <a:pt x="2432" y="6891"/>
                  </a:lnTo>
                  <a:lnTo>
                    <a:pt x="2547" y="7121"/>
                  </a:lnTo>
                  <a:cubicBezTo>
                    <a:pt x="2623" y="7245"/>
                    <a:pt x="2681" y="7379"/>
                    <a:pt x="2719" y="7523"/>
                  </a:cubicBezTo>
                  <a:lnTo>
                    <a:pt x="2795" y="7762"/>
                  </a:lnTo>
                  <a:lnTo>
                    <a:pt x="3379" y="7762"/>
                  </a:lnTo>
                  <a:lnTo>
                    <a:pt x="3379" y="8269"/>
                  </a:lnTo>
                  <a:lnTo>
                    <a:pt x="12835" y="8269"/>
                  </a:lnTo>
                  <a:lnTo>
                    <a:pt x="12835" y="1"/>
                  </a:lnTo>
                  <a:close/>
                </a:path>
              </a:pathLst>
            </a:custGeom>
            <a:solidFill>
              <a:srgbClr val="DEE5EB"/>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26" name="Google Shape;8253;p62">
              <a:extLst>
                <a:ext uri="{FF2B5EF4-FFF2-40B4-BE49-F238E27FC236}">
                  <a16:creationId xmlns:a16="http://schemas.microsoft.com/office/drawing/2014/main" id="{FD50F108-35FB-4097-A614-354EEDE88D4A}"/>
                </a:ext>
              </a:extLst>
            </p:cNvPr>
            <p:cNvSpPr/>
            <p:nvPr/>
          </p:nvSpPr>
          <p:spPr>
            <a:xfrm>
              <a:off x="2734786" y="4063119"/>
              <a:ext cx="57089" cy="27153"/>
            </a:xfrm>
            <a:custGeom>
              <a:avLst/>
              <a:gdLst/>
              <a:ahLst/>
              <a:cxnLst/>
              <a:rect l="l" t="t" r="r" b="b"/>
              <a:pathLst>
                <a:path w="2174" h="1034" extrusionOk="0">
                  <a:moveTo>
                    <a:pt x="1235" y="0"/>
                  </a:moveTo>
                  <a:lnTo>
                    <a:pt x="1235" y="38"/>
                  </a:lnTo>
                  <a:lnTo>
                    <a:pt x="479" y="38"/>
                  </a:lnTo>
                  <a:lnTo>
                    <a:pt x="479" y="48"/>
                  </a:lnTo>
                  <a:cubicBezTo>
                    <a:pt x="460" y="431"/>
                    <a:pt x="288" y="775"/>
                    <a:pt x="1" y="1034"/>
                  </a:cubicBezTo>
                  <a:lnTo>
                    <a:pt x="1379" y="1034"/>
                  </a:lnTo>
                  <a:cubicBezTo>
                    <a:pt x="1446" y="890"/>
                    <a:pt x="1494" y="747"/>
                    <a:pt x="1532" y="593"/>
                  </a:cubicBezTo>
                  <a:lnTo>
                    <a:pt x="2173" y="593"/>
                  </a:lnTo>
                  <a:lnTo>
                    <a:pt x="2173" y="0"/>
                  </a:lnTo>
                  <a:close/>
                </a:path>
              </a:pathLst>
            </a:custGeom>
            <a:solidFill>
              <a:srgbClr val="AAB6C0"/>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27" name="Google Shape;8254;p62">
              <a:extLst>
                <a:ext uri="{FF2B5EF4-FFF2-40B4-BE49-F238E27FC236}">
                  <a16:creationId xmlns:a16="http://schemas.microsoft.com/office/drawing/2014/main" id="{AF067564-242E-FACA-1C36-C978B6A81FBA}"/>
                </a:ext>
              </a:extLst>
            </p:cNvPr>
            <p:cNvSpPr/>
            <p:nvPr/>
          </p:nvSpPr>
          <p:spPr>
            <a:xfrm>
              <a:off x="2747864" y="3991981"/>
              <a:ext cx="44012" cy="70902"/>
            </a:xfrm>
            <a:custGeom>
              <a:avLst/>
              <a:gdLst/>
              <a:ahLst/>
              <a:cxnLst/>
              <a:rect l="l" t="t" r="r" b="b"/>
              <a:pathLst>
                <a:path w="1676" h="2700" extrusionOk="0">
                  <a:moveTo>
                    <a:pt x="307" y="1"/>
                  </a:moveTo>
                  <a:lnTo>
                    <a:pt x="0" y="307"/>
                  </a:lnTo>
                  <a:lnTo>
                    <a:pt x="594" y="910"/>
                  </a:lnTo>
                  <a:lnTo>
                    <a:pt x="182" y="1321"/>
                  </a:lnTo>
                  <a:lnTo>
                    <a:pt x="297" y="1551"/>
                  </a:lnTo>
                  <a:cubicBezTo>
                    <a:pt x="364" y="1675"/>
                    <a:pt x="422" y="1819"/>
                    <a:pt x="469" y="1963"/>
                  </a:cubicBezTo>
                  <a:lnTo>
                    <a:pt x="546" y="2202"/>
                  </a:lnTo>
                  <a:lnTo>
                    <a:pt x="1130" y="2202"/>
                  </a:lnTo>
                  <a:lnTo>
                    <a:pt x="1130" y="2699"/>
                  </a:lnTo>
                  <a:lnTo>
                    <a:pt x="1675" y="2699"/>
                  </a:lnTo>
                  <a:lnTo>
                    <a:pt x="1675" y="2030"/>
                  </a:lnTo>
                  <a:lnTo>
                    <a:pt x="1034" y="2030"/>
                  </a:lnTo>
                  <a:cubicBezTo>
                    <a:pt x="977" y="1790"/>
                    <a:pt x="881" y="1561"/>
                    <a:pt x="757" y="1360"/>
                  </a:cubicBezTo>
                  <a:lnTo>
                    <a:pt x="1206" y="910"/>
                  </a:lnTo>
                  <a:lnTo>
                    <a:pt x="307" y="1"/>
                  </a:lnTo>
                  <a:close/>
                </a:path>
              </a:pathLst>
            </a:custGeom>
            <a:solidFill>
              <a:srgbClr val="D6DFE6"/>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28" name="Google Shape;8255;p62">
              <a:extLst>
                <a:ext uri="{FF2B5EF4-FFF2-40B4-BE49-F238E27FC236}">
                  <a16:creationId xmlns:a16="http://schemas.microsoft.com/office/drawing/2014/main" id="{E89EFD53-61C3-EFD7-209C-7D728C41542C}"/>
                </a:ext>
              </a:extLst>
            </p:cNvPr>
            <p:cNvSpPr/>
            <p:nvPr/>
          </p:nvSpPr>
          <p:spPr>
            <a:xfrm>
              <a:off x="2692823" y="3979927"/>
              <a:ext cx="49027" cy="29411"/>
            </a:xfrm>
            <a:custGeom>
              <a:avLst/>
              <a:gdLst/>
              <a:ahLst/>
              <a:cxnLst/>
              <a:rect l="l" t="t" r="r" b="b"/>
              <a:pathLst>
                <a:path w="1867" h="1120" extrusionOk="0">
                  <a:moveTo>
                    <a:pt x="1" y="0"/>
                  </a:moveTo>
                  <a:lnTo>
                    <a:pt x="1" y="163"/>
                  </a:lnTo>
                  <a:lnTo>
                    <a:pt x="737" y="163"/>
                  </a:lnTo>
                  <a:lnTo>
                    <a:pt x="737" y="756"/>
                  </a:lnTo>
                  <a:lnTo>
                    <a:pt x="977" y="833"/>
                  </a:lnTo>
                  <a:cubicBezTo>
                    <a:pt x="1111" y="871"/>
                    <a:pt x="1254" y="929"/>
                    <a:pt x="1379" y="996"/>
                  </a:cubicBezTo>
                  <a:lnTo>
                    <a:pt x="1608" y="1120"/>
                  </a:lnTo>
                  <a:lnTo>
                    <a:pt x="1867" y="862"/>
                  </a:lnTo>
                  <a:cubicBezTo>
                    <a:pt x="1675" y="766"/>
                    <a:pt x="1484" y="689"/>
                    <a:pt x="1283" y="632"/>
                  </a:cubicBezTo>
                  <a:lnTo>
                    <a:pt x="1283" y="0"/>
                  </a:lnTo>
                  <a:close/>
                </a:path>
              </a:pathLst>
            </a:custGeom>
            <a:solidFill>
              <a:srgbClr val="D6DFE6"/>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29" name="Google Shape;8256;p62">
              <a:extLst>
                <a:ext uri="{FF2B5EF4-FFF2-40B4-BE49-F238E27FC236}">
                  <a16:creationId xmlns:a16="http://schemas.microsoft.com/office/drawing/2014/main" id="{5BC51AE2-E254-562A-89DF-2D03B97CB4D5}"/>
                </a:ext>
              </a:extLst>
            </p:cNvPr>
            <p:cNvSpPr/>
            <p:nvPr/>
          </p:nvSpPr>
          <p:spPr>
            <a:xfrm>
              <a:off x="2688542" y="3845975"/>
              <a:ext cx="11344" cy="133979"/>
            </a:xfrm>
            <a:custGeom>
              <a:avLst/>
              <a:gdLst/>
              <a:ahLst/>
              <a:cxnLst/>
              <a:rect l="l" t="t" r="r" b="b"/>
              <a:pathLst>
                <a:path w="432" h="5102" extrusionOk="0">
                  <a:moveTo>
                    <a:pt x="1" y="0"/>
                  </a:moveTo>
                  <a:lnTo>
                    <a:pt x="1" y="5101"/>
                  </a:lnTo>
                  <a:lnTo>
                    <a:pt x="432" y="5101"/>
                  </a:lnTo>
                  <a:lnTo>
                    <a:pt x="432" y="0"/>
                  </a:lnTo>
                  <a:close/>
                </a:path>
              </a:pathLst>
            </a:custGeom>
            <a:solidFill>
              <a:srgbClr val="D6DFE6"/>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0" name="Google Shape;8257;p62">
              <a:extLst>
                <a:ext uri="{FF2B5EF4-FFF2-40B4-BE49-F238E27FC236}">
                  <a16:creationId xmlns:a16="http://schemas.microsoft.com/office/drawing/2014/main" id="{BC00E145-8A0D-2F91-A843-56745A3AB6AB}"/>
                </a:ext>
              </a:extLst>
            </p:cNvPr>
            <p:cNvSpPr/>
            <p:nvPr/>
          </p:nvSpPr>
          <p:spPr>
            <a:xfrm>
              <a:off x="2688542" y="3844977"/>
              <a:ext cx="337047" cy="11082"/>
            </a:xfrm>
            <a:custGeom>
              <a:avLst/>
              <a:gdLst/>
              <a:ahLst/>
              <a:cxnLst/>
              <a:rect l="l" t="t" r="r" b="b"/>
              <a:pathLst>
                <a:path w="12835" h="422" extrusionOk="0">
                  <a:moveTo>
                    <a:pt x="1" y="0"/>
                  </a:moveTo>
                  <a:lnTo>
                    <a:pt x="1" y="421"/>
                  </a:lnTo>
                  <a:lnTo>
                    <a:pt x="12835" y="421"/>
                  </a:lnTo>
                  <a:lnTo>
                    <a:pt x="12835" y="0"/>
                  </a:lnTo>
                  <a:close/>
                </a:path>
              </a:pathLst>
            </a:custGeom>
            <a:solidFill>
              <a:srgbClr val="D6DFE6"/>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1" name="Google Shape;8258;p62">
              <a:extLst>
                <a:ext uri="{FF2B5EF4-FFF2-40B4-BE49-F238E27FC236}">
                  <a16:creationId xmlns:a16="http://schemas.microsoft.com/office/drawing/2014/main" id="{9D122AE2-6164-34B0-09F4-86A9C35692EB}"/>
                </a:ext>
              </a:extLst>
            </p:cNvPr>
            <p:cNvSpPr/>
            <p:nvPr/>
          </p:nvSpPr>
          <p:spPr>
            <a:xfrm>
              <a:off x="2723232" y="4061596"/>
              <a:ext cx="314936" cy="29936"/>
            </a:xfrm>
            <a:custGeom>
              <a:avLst/>
              <a:gdLst/>
              <a:ahLst/>
              <a:cxnLst/>
              <a:rect l="l" t="t" r="r" b="b"/>
              <a:pathLst>
                <a:path w="11993" h="1140" extrusionOk="0">
                  <a:moveTo>
                    <a:pt x="1675" y="1"/>
                  </a:moveTo>
                  <a:cubicBezTo>
                    <a:pt x="1647" y="1"/>
                    <a:pt x="1628" y="20"/>
                    <a:pt x="1628" y="39"/>
                  </a:cubicBezTo>
                  <a:lnTo>
                    <a:pt x="546" y="39"/>
                  </a:lnTo>
                  <a:cubicBezTo>
                    <a:pt x="517" y="39"/>
                    <a:pt x="498" y="68"/>
                    <a:pt x="498" y="96"/>
                  </a:cubicBezTo>
                  <a:lnTo>
                    <a:pt x="498" y="163"/>
                  </a:lnTo>
                  <a:lnTo>
                    <a:pt x="498" y="202"/>
                  </a:lnTo>
                  <a:lnTo>
                    <a:pt x="498" y="221"/>
                  </a:lnTo>
                  <a:lnTo>
                    <a:pt x="498" y="240"/>
                  </a:lnTo>
                  <a:cubicBezTo>
                    <a:pt x="460" y="565"/>
                    <a:pt x="297" y="852"/>
                    <a:pt x="39" y="1044"/>
                  </a:cubicBezTo>
                  <a:cubicBezTo>
                    <a:pt x="1" y="1072"/>
                    <a:pt x="20" y="1139"/>
                    <a:pt x="68" y="1139"/>
                  </a:cubicBezTo>
                  <a:lnTo>
                    <a:pt x="11935" y="1139"/>
                  </a:lnTo>
                  <a:cubicBezTo>
                    <a:pt x="11963" y="1139"/>
                    <a:pt x="11992" y="1111"/>
                    <a:pt x="11992" y="1082"/>
                  </a:cubicBezTo>
                  <a:lnTo>
                    <a:pt x="11992" y="48"/>
                  </a:lnTo>
                  <a:cubicBezTo>
                    <a:pt x="11983" y="20"/>
                    <a:pt x="11963" y="1"/>
                    <a:pt x="11935" y="1"/>
                  </a:cubicBezTo>
                  <a:close/>
                </a:path>
              </a:pathLst>
            </a:custGeom>
            <a:solidFill>
              <a:srgbClr val="465C73"/>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2" name="Google Shape;8259;p62">
              <a:extLst>
                <a:ext uri="{FF2B5EF4-FFF2-40B4-BE49-F238E27FC236}">
                  <a16:creationId xmlns:a16="http://schemas.microsoft.com/office/drawing/2014/main" id="{DBEF0E25-3946-CE8C-B9B8-7D68BCA50C59}"/>
                </a:ext>
              </a:extLst>
            </p:cNvPr>
            <p:cNvSpPr/>
            <p:nvPr/>
          </p:nvSpPr>
          <p:spPr>
            <a:xfrm>
              <a:off x="2676226" y="3817325"/>
              <a:ext cx="361679" cy="29936"/>
            </a:xfrm>
            <a:custGeom>
              <a:avLst/>
              <a:gdLst/>
              <a:ahLst/>
              <a:cxnLst/>
              <a:rect l="l" t="t" r="r" b="b"/>
              <a:pathLst>
                <a:path w="13773" h="1140" extrusionOk="0">
                  <a:moveTo>
                    <a:pt x="49" y="0"/>
                  </a:moveTo>
                  <a:cubicBezTo>
                    <a:pt x="20" y="0"/>
                    <a:pt x="1" y="19"/>
                    <a:pt x="1" y="48"/>
                  </a:cubicBezTo>
                  <a:lnTo>
                    <a:pt x="1" y="1082"/>
                  </a:lnTo>
                  <a:cubicBezTo>
                    <a:pt x="1" y="1110"/>
                    <a:pt x="20" y="1139"/>
                    <a:pt x="49" y="1139"/>
                  </a:cubicBezTo>
                  <a:lnTo>
                    <a:pt x="13725" y="1139"/>
                  </a:lnTo>
                  <a:cubicBezTo>
                    <a:pt x="13753" y="1139"/>
                    <a:pt x="13773" y="1110"/>
                    <a:pt x="13773" y="1082"/>
                  </a:cubicBezTo>
                  <a:lnTo>
                    <a:pt x="13773" y="48"/>
                  </a:lnTo>
                  <a:cubicBezTo>
                    <a:pt x="13773" y="19"/>
                    <a:pt x="13753" y="0"/>
                    <a:pt x="13725" y="0"/>
                  </a:cubicBezTo>
                  <a:close/>
                </a:path>
              </a:pathLst>
            </a:custGeom>
            <a:solidFill>
              <a:srgbClr val="465C73"/>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3" name="Google Shape;8260;p62">
              <a:extLst>
                <a:ext uri="{FF2B5EF4-FFF2-40B4-BE49-F238E27FC236}">
                  <a16:creationId xmlns:a16="http://schemas.microsoft.com/office/drawing/2014/main" id="{6B76E2AC-7F39-4982-A74F-57B650672EB7}"/>
                </a:ext>
              </a:extLst>
            </p:cNvPr>
            <p:cNvSpPr/>
            <p:nvPr/>
          </p:nvSpPr>
          <p:spPr>
            <a:xfrm>
              <a:off x="2812463" y="3959051"/>
              <a:ext cx="28413" cy="66123"/>
            </a:xfrm>
            <a:custGeom>
              <a:avLst/>
              <a:gdLst/>
              <a:ahLst/>
              <a:cxnLst/>
              <a:rect l="l" t="t" r="r" b="b"/>
              <a:pathLst>
                <a:path w="1082" h="2518" extrusionOk="0">
                  <a:moveTo>
                    <a:pt x="0" y="1"/>
                  </a:moveTo>
                  <a:lnTo>
                    <a:pt x="0" y="2518"/>
                  </a:lnTo>
                  <a:lnTo>
                    <a:pt x="1081" y="2518"/>
                  </a:lnTo>
                  <a:lnTo>
                    <a:pt x="1081" y="1"/>
                  </a:lnTo>
                  <a:close/>
                </a:path>
              </a:pathLst>
            </a:custGeom>
            <a:solidFill>
              <a:srgbClr val="7F91A0"/>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4" name="Google Shape;8261;p62">
              <a:extLst>
                <a:ext uri="{FF2B5EF4-FFF2-40B4-BE49-F238E27FC236}">
                  <a16:creationId xmlns:a16="http://schemas.microsoft.com/office/drawing/2014/main" id="{92EF7136-6EBD-2C71-86D5-0D33FB428972}"/>
                </a:ext>
              </a:extLst>
            </p:cNvPr>
            <p:cNvSpPr/>
            <p:nvPr/>
          </p:nvSpPr>
          <p:spPr>
            <a:xfrm>
              <a:off x="2860966" y="3930664"/>
              <a:ext cx="28413" cy="94510"/>
            </a:xfrm>
            <a:custGeom>
              <a:avLst/>
              <a:gdLst/>
              <a:ahLst/>
              <a:cxnLst/>
              <a:rect l="l" t="t" r="r" b="b"/>
              <a:pathLst>
                <a:path w="1082" h="3599" extrusionOk="0">
                  <a:moveTo>
                    <a:pt x="0" y="0"/>
                  </a:moveTo>
                  <a:lnTo>
                    <a:pt x="0" y="3599"/>
                  </a:lnTo>
                  <a:lnTo>
                    <a:pt x="1082" y="3599"/>
                  </a:lnTo>
                  <a:lnTo>
                    <a:pt x="1082" y="0"/>
                  </a:lnTo>
                  <a:close/>
                </a:path>
              </a:pathLst>
            </a:custGeom>
            <a:solidFill>
              <a:srgbClr val="657A8D"/>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5" name="Google Shape;8262;p62">
              <a:extLst>
                <a:ext uri="{FF2B5EF4-FFF2-40B4-BE49-F238E27FC236}">
                  <a16:creationId xmlns:a16="http://schemas.microsoft.com/office/drawing/2014/main" id="{F9C53772-96F6-F439-6A48-04675DA4EAF8}"/>
                </a:ext>
              </a:extLst>
            </p:cNvPr>
            <p:cNvSpPr/>
            <p:nvPr/>
          </p:nvSpPr>
          <p:spPr>
            <a:xfrm>
              <a:off x="2908207" y="3947759"/>
              <a:ext cx="28413" cy="77414"/>
            </a:xfrm>
            <a:custGeom>
              <a:avLst/>
              <a:gdLst/>
              <a:ahLst/>
              <a:cxnLst/>
              <a:rect l="l" t="t" r="r" b="b"/>
              <a:pathLst>
                <a:path w="1082" h="2948" extrusionOk="0">
                  <a:moveTo>
                    <a:pt x="0" y="0"/>
                  </a:moveTo>
                  <a:lnTo>
                    <a:pt x="0" y="2948"/>
                  </a:lnTo>
                  <a:lnTo>
                    <a:pt x="1082" y="2948"/>
                  </a:lnTo>
                  <a:lnTo>
                    <a:pt x="1082" y="0"/>
                  </a:lnTo>
                  <a:close/>
                </a:path>
              </a:pathLst>
            </a:custGeom>
            <a:solidFill>
              <a:srgbClr val="99A8B4"/>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6" name="Google Shape;8263;p62">
              <a:extLst>
                <a:ext uri="{FF2B5EF4-FFF2-40B4-BE49-F238E27FC236}">
                  <a16:creationId xmlns:a16="http://schemas.microsoft.com/office/drawing/2014/main" id="{7FCAAD24-775D-578F-80E9-B4362686CCB6}"/>
                </a:ext>
              </a:extLst>
            </p:cNvPr>
            <p:cNvSpPr/>
            <p:nvPr/>
          </p:nvSpPr>
          <p:spPr>
            <a:xfrm>
              <a:off x="2716693" y="3882161"/>
              <a:ext cx="54069" cy="13603"/>
            </a:xfrm>
            <a:custGeom>
              <a:avLst/>
              <a:gdLst/>
              <a:ahLst/>
              <a:cxnLst/>
              <a:rect l="l" t="t" r="r" b="b"/>
              <a:pathLst>
                <a:path w="2059" h="518" extrusionOk="0">
                  <a:moveTo>
                    <a:pt x="345" y="0"/>
                  </a:moveTo>
                  <a:cubicBezTo>
                    <a:pt x="1" y="0"/>
                    <a:pt x="1" y="517"/>
                    <a:pt x="345" y="517"/>
                  </a:cubicBezTo>
                  <a:lnTo>
                    <a:pt x="1714" y="517"/>
                  </a:lnTo>
                  <a:cubicBezTo>
                    <a:pt x="2058" y="517"/>
                    <a:pt x="2058" y="0"/>
                    <a:pt x="1714" y="0"/>
                  </a:cubicBezTo>
                  <a:close/>
                </a:path>
              </a:pathLst>
            </a:custGeom>
            <a:solidFill>
              <a:srgbClr val="FFFFFF"/>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7" name="Google Shape;8264;p62">
              <a:extLst>
                <a:ext uri="{FF2B5EF4-FFF2-40B4-BE49-F238E27FC236}">
                  <a16:creationId xmlns:a16="http://schemas.microsoft.com/office/drawing/2014/main" id="{1B64DD35-B8AA-D61D-8071-E4B44913D1D3}"/>
                </a:ext>
              </a:extLst>
            </p:cNvPr>
            <p:cNvSpPr/>
            <p:nvPr/>
          </p:nvSpPr>
          <p:spPr>
            <a:xfrm>
              <a:off x="2716693" y="3904771"/>
              <a:ext cx="73659" cy="13340"/>
            </a:xfrm>
            <a:custGeom>
              <a:avLst/>
              <a:gdLst/>
              <a:ahLst/>
              <a:cxnLst/>
              <a:rect l="l" t="t" r="r" b="b"/>
              <a:pathLst>
                <a:path w="2805" h="508" extrusionOk="0">
                  <a:moveTo>
                    <a:pt x="345" y="1"/>
                  </a:moveTo>
                  <a:cubicBezTo>
                    <a:pt x="1" y="1"/>
                    <a:pt x="1" y="508"/>
                    <a:pt x="345" y="508"/>
                  </a:cubicBezTo>
                  <a:lnTo>
                    <a:pt x="2470" y="508"/>
                  </a:lnTo>
                  <a:cubicBezTo>
                    <a:pt x="2805" y="508"/>
                    <a:pt x="2805" y="1"/>
                    <a:pt x="2470" y="1"/>
                  </a:cubicBezTo>
                  <a:close/>
                </a:path>
              </a:pathLst>
            </a:custGeom>
            <a:solidFill>
              <a:srgbClr val="FFFFFF"/>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8" name="Google Shape;8265;p62">
              <a:extLst>
                <a:ext uri="{FF2B5EF4-FFF2-40B4-BE49-F238E27FC236}">
                  <a16:creationId xmlns:a16="http://schemas.microsoft.com/office/drawing/2014/main" id="{69943722-6AAB-35A1-73C9-082FCDB48D99}"/>
                </a:ext>
              </a:extLst>
            </p:cNvPr>
            <p:cNvSpPr/>
            <p:nvPr/>
          </p:nvSpPr>
          <p:spPr>
            <a:xfrm>
              <a:off x="2716693" y="3927145"/>
              <a:ext cx="73659" cy="13603"/>
            </a:xfrm>
            <a:custGeom>
              <a:avLst/>
              <a:gdLst/>
              <a:ahLst/>
              <a:cxnLst/>
              <a:rect l="l" t="t" r="r" b="b"/>
              <a:pathLst>
                <a:path w="2805" h="518" extrusionOk="0">
                  <a:moveTo>
                    <a:pt x="345" y="1"/>
                  </a:moveTo>
                  <a:cubicBezTo>
                    <a:pt x="1" y="1"/>
                    <a:pt x="1" y="517"/>
                    <a:pt x="345" y="517"/>
                  </a:cubicBezTo>
                  <a:lnTo>
                    <a:pt x="2470" y="517"/>
                  </a:lnTo>
                  <a:cubicBezTo>
                    <a:pt x="2805" y="517"/>
                    <a:pt x="2805" y="1"/>
                    <a:pt x="2470" y="1"/>
                  </a:cubicBezTo>
                  <a:close/>
                </a:path>
              </a:pathLst>
            </a:custGeom>
            <a:solidFill>
              <a:srgbClr val="FFFFFF"/>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39" name="Google Shape;8266;p62">
              <a:extLst>
                <a:ext uri="{FF2B5EF4-FFF2-40B4-BE49-F238E27FC236}">
                  <a16:creationId xmlns:a16="http://schemas.microsoft.com/office/drawing/2014/main" id="{E1904AD6-628B-C53F-B5AD-1C2B13AFA7BD}"/>
                </a:ext>
              </a:extLst>
            </p:cNvPr>
            <p:cNvSpPr/>
            <p:nvPr/>
          </p:nvSpPr>
          <p:spPr>
            <a:xfrm>
              <a:off x="2716693" y="3949755"/>
              <a:ext cx="73659" cy="13603"/>
            </a:xfrm>
            <a:custGeom>
              <a:avLst/>
              <a:gdLst/>
              <a:ahLst/>
              <a:cxnLst/>
              <a:rect l="l" t="t" r="r" b="b"/>
              <a:pathLst>
                <a:path w="2805" h="518" extrusionOk="0">
                  <a:moveTo>
                    <a:pt x="345" y="1"/>
                  </a:moveTo>
                  <a:cubicBezTo>
                    <a:pt x="1" y="1"/>
                    <a:pt x="1" y="518"/>
                    <a:pt x="345" y="518"/>
                  </a:cubicBezTo>
                  <a:lnTo>
                    <a:pt x="2470" y="518"/>
                  </a:lnTo>
                  <a:cubicBezTo>
                    <a:pt x="2805" y="518"/>
                    <a:pt x="2805" y="1"/>
                    <a:pt x="2470" y="1"/>
                  </a:cubicBezTo>
                  <a:close/>
                </a:path>
              </a:pathLst>
            </a:custGeom>
            <a:solidFill>
              <a:srgbClr val="FFFFFF"/>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40" name="Google Shape;8267;p62">
              <a:extLst>
                <a:ext uri="{FF2B5EF4-FFF2-40B4-BE49-F238E27FC236}">
                  <a16:creationId xmlns:a16="http://schemas.microsoft.com/office/drawing/2014/main" id="{E0B15061-FBF6-9982-D6C9-BD31DA47DCE5}"/>
                </a:ext>
              </a:extLst>
            </p:cNvPr>
            <p:cNvSpPr/>
            <p:nvPr/>
          </p:nvSpPr>
          <p:spPr>
            <a:xfrm>
              <a:off x="2617693" y="3979428"/>
              <a:ext cx="164125" cy="164388"/>
            </a:xfrm>
            <a:custGeom>
              <a:avLst/>
              <a:gdLst/>
              <a:ahLst/>
              <a:cxnLst/>
              <a:rect l="l" t="t" r="r" b="b"/>
              <a:pathLst>
                <a:path w="6250" h="6260" extrusionOk="0">
                  <a:moveTo>
                    <a:pt x="3302" y="1866"/>
                  </a:moveTo>
                  <a:lnTo>
                    <a:pt x="3331" y="1876"/>
                  </a:lnTo>
                  <a:lnTo>
                    <a:pt x="3359" y="1876"/>
                  </a:lnTo>
                  <a:lnTo>
                    <a:pt x="3388" y="1885"/>
                  </a:lnTo>
                  <a:lnTo>
                    <a:pt x="3417" y="1895"/>
                  </a:lnTo>
                  <a:lnTo>
                    <a:pt x="3445" y="1905"/>
                  </a:lnTo>
                  <a:lnTo>
                    <a:pt x="3474" y="1905"/>
                  </a:lnTo>
                  <a:lnTo>
                    <a:pt x="3503" y="1924"/>
                  </a:lnTo>
                  <a:lnTo>
                    <a:pt x="3532" y="1933"/>
                  </a:lnTo>
                  <a:lnTo>
                    <a:pt x="3560" y="1943"/>
                  </a:lnTo>
                  <a:lnTo>
                    <a:pt x="3589" y="1952"/>
                  </a:lnTo>
                  <a:lnTo>
                    <a:pt x="3618" y="1972"/>
                  </a:lnTo>
                  <a:lnTo>
                    <a:pt x="3646" y="1981"/>
                  </a:lnTo>
                  <a:lnTo>
                    <a:pt x="3675" y="1991"/>
                  </a:lnTo>
                  <a:lnTo>
                    <a:pt x="3704" y="2010"/>
                  </a:lnTo>
                  <a:lnTo>
                    <a:pt x="3732" y="2019"/>
                  </a:lnTo>
                  <a:lnTo>
                    <a:pt x="3752" y="2039"/>
                  </a:lnTo>
                  <a:lnTo>
                    <a:pt x="3780" y="2058"/>
                  </a:lnTo>
                  <a:lnTo>
                    <a:pt x="3799" y="2067"/>
                  </a:lnTo>
                  <a:lnTo>
                    <a:pt x="3819" y="2086"/>
                  </a:lnTo>
                  <a:lnTo>
                    <a:pt x="3828" y="2086"/>
                  </a:lnTo>
                  <a:lnTo>
                    <a:pt x="3847" y="2096"/>
                  </a:lnTo>
                  <a:lnTo>
                    <a:pt x="3866" y="2115"/>
                  </a:lnTo>
                  <a:lnTo>
                    <a:pt x="3876" y="2115"/>
                  </a:lnTo>
                  <a:lnTo>
                    <a:pt x="3895" y="2125"/>
                  </a:lnTo>
                  <a:lnTo>
                    <a:pt x="3924" y="2153"/>
                  </a:lnTo>
                  <a:lnTo>
                    <a:pt x="3953" y="2182"/>
                  </a:lnTo>
                  <a:lnTo>
                    <a:pt x="3981" y="2211"/>
                  </a:lnTo>
                  <a:lnTo>
                    <a:pt x="3991" y="2220"/>
                  </a:lnTo>
                  <a:lnTo>
                    <a:pt x="4000" y="2230"/>
                  </a:lnTo>
                  <a:lnTo>
                    <a:pt x="4020" y="2249"/>
                  </a:lnTo>
                  <a:lnTo>
                    <a:pt x="4039" y="2268"/>
                  </a:lnTo>
                  <a:lnTo>
                    <a:pt x="4039" y="2278"/>
                  </a:lnTo>
                  <a:lnTo>
                    <a:pt x="4058" y="2297"/>
                  </a:lnTo>
                  <a:lnTo>
                    <a:pt x="4077" y="2316"/>
                  </a:lnTo>
                  <a:lnTo>
                    <a:pt x="4077" y="2326"/>
                  </a:lnTo>
                  <a:lnTo>
                    <a:pt x="4096" y="2345"/>
                  </a:lnTo>
                  <a:lnTo>
                    <a:pt x="4115" y="2364"/>
                  </a:lnTo>
                  <a:lnTo>
                    <a:pt x="4134" y="2393"/>
                  </a:lnTo>
                  <a:lnTo>
                    <a:pt x="4144" y="2421"/>
                  </a:lnTo>
                  <a:lnTo>
                    <a:pt x="4163" y="2441"/>
                  </a:lnTo>
                  <a:lnTo>
                    <a:pt x="4182" y="2469"/>
                  </a:lnTo>
                  <a:lnTo>
                    <a:pt x="4201" y="2498"/>
                  </a:lnTo>
                  <a:lnTo>
                    <a:pt x="4211" y="2527"/>
                  </a:lnTo>
                  <a:lnTo>
                    <a:pt x="4230" y="2555"/>
                  </a:lnTo>
                  <a:lnTo>
                    <a:pt x="4240" y="2575"/>
                  </a:lnTo>
                  <a:lnTo>
                    <a:pt x="4249" y="2603"/>
                  </a:lnTo>
                  <a:lnTo>
                    <a:pt x="4268" y="2632"/>
                  </a:lnTo>
                  <a:lnTo>
                    <a:pt x="4278" y="2661"/>
                  </a:lnTo>
                  <a:lnTo>
                    <a:pt x="4288" y="2689"/>
                  </a:lnTo>
                  <a:lnTo>
                    <a:pt x="4297" y="2728"/>
                  </a:lnTo>
                  <a:lnTo>
                    <a:pt x="4307" y="2747"/>
                  </a:lnTo>
                  <a:lnTo>
                    <a:pt x="4316" y="2775"/>
                  </a:lnTo>
                  <a:lnTo>
                    <a:pt x="4316" y="2785"/>
                  </a:lnTo>
                  <a:lnTo>
                    <a:pt x="4316" y="2814"/>
                  </a:lnTo>
                  <a:lnTo>
                    <a:pt x="4326" y="2842"/>
                  </a:lnTo>
                  <a:lnTo>
                    <a:pt x="4326" y="2852"/>
                  </a:lnTo>
                  <a:lnTo>
                    <a:pt x="4326" y="2871"/>
                  </a:lnTo>
                  <a:cubicBezTo>
                    <a:pt x="4326" y="2881"/>
                    <a:pt x="4326" y="2890"/>
                    <a:pt x="4326" y="2900"/>
                  </a:cubicBezTo>
                  <a:lnTo>
                    <a:pt x="4326" y="2909"/>
                  </a:lnTo>
                  <a:lnTo>
                    <a:pt x="4326" y="2929"/>
                  </a:lnTo>
                  <a:cubicBezTo>
                    <a:pt x="4326" y="2948"/>
                    <a:pt x="4326" y="2967"/>
                    <a:pt x="4335" y="2986"/>
                  </a:cubicBezTo>
                  <a:lnTo>
                    <a:pt x="4335" y="2996"/>
                  </a:lnTo>
                  <a:lnTo>
                    <a:pt x="4335" y="3024"/>
                  </a:lnTo>
                  <a:lnTo>
                    <a:pt x="4335" y="3034"/>
                  </a:lnTo>
                  <a:cubicBezTo>
                    <a:pt x="4422" y="3072"/>
                    <a:pt x="4431" y="3101"/>
                    <a:pt x="4431" y="3130"/>
                  </a:cubicBezTo>
                  <a:lnTo>
                    <a:pt x="4422" y="3130"/>
                  </a:lnTo>
                  <a:lnTo>
                    <a:pt x="4422" y="3206"/>
                  </a:lnTo>
                  <a:lnTo>
                    <a:pt x="4422" y="3225"/>
                  </a:lnTo>
                  <a:lnTo>
                    <a:pt x="4422" y="3283"/>
                  </a:lnTo>
                  <a:lnTo>
                    <a:pt x="4422" y="3302"/>
                  </a:lnTo>
                  <a:cubicBezTo>
                    <a:pt x="4422" y="3321"/>
                    <a:pt x="4422" y="3350"/>
                    <a:pt x="4412" y="3369"/>
                  </a:cubicBezTo>
                  <a:lnTo>
                    <a:pt x="4412" y="3378"/>
                  </a:lnTo>
                  <a:cubicBezTo>
                    <a:pt x="4412" y="3407"/>
                    <a:pt x="4402" y="3426"/>
                    <a:pt x="4402" y="3455"/>
                  </a:cubicBezTo>
                  <a:lnTo>
                    <a:pt x="4402" y="3465"/>
                  </a:lnTo>
                  <a:cubicBezTo>
                    <a:pt x="4402" y="3484"/>
                    <a:pt x="4383" y="3503"/>
                    <a:pt x="4383" y="3532"/>
                  </a:cubicBezTo>
                  <a:lnTo>
                    <a:pt x="4374" y="3551"/>
                  </a:lnTo>
                  <a:cubicBezTo>
                    <a:pt x="4364" y="3570"/>
                    <a:pt x="4364" y="3589"/>
                    <a:pt x="4355" y="3608"/>
                  </a:cubicBezTo>
                  <a:lnTo>
                    <a:pt x="4355" y="3618"/>
                  </a:lnTo>
                  <a:cubicBezTo>
                    <a:pt x="4335" y="3666"/>
                    <a:pt x="4307" y="3713"/>
                    <a:pt x="4288" y="3761"/>
                  </a:cubicBezTo>
                  <a:lnTo>
                    <a:pt x="4288" y="3771"/>
                  </a:lnTo>
                  <a:lnTo>
                    <a:pt x="4249" y="3828"/>
                  </a:lnTo>
                  <a:lnTo>
                    <a:pt x="4240" y="3838"/>
                  </a:lnTo>
                  <a:cubicBezTo>
                    <a:pt x="4201" y="3905"/>
                    <a:pt x="4154" y="3962"/>
                    <a:pt x="4096" y="4020"/>
                  </a:cubicBezTo>
                  <a:cubicBezTo>
                    <a:pt x="4048" y="4077"/>
                    <a:pt x="3981" y="4125"/>
                    <a:pt x="3924" y="4173"/>
                  </a:cubicBezTo>
                  <a:lnTo>
                    <a:pt x="3895" y="4192"/>
                  </a:lnTo>
                  <a:lnTo>
                    <a:pt x="3857" y="4221"/>
                  </a:lnTo>
                  <a:lnTo>
                    <a:pt x="3838" y="4230"/>
                  </a:lnTo>
                  <a:lnTo>
                    <a:pt x="3809" y="4240"/>
                  </a:lnTo>
                  <a:lnTo>
                    <a:pt x="3799" y="4249"/>
                  </a:lnTo>
                  <a:lnTo>
                    <a:pt x="3771" y="4268"/>
                  </a:lnTo>
                  <a:lnTo>
                    <a:pt x="3761" y="4268"/>
                  </a:lnTo>
                  <a:lnTo>
                    <a:pt x="3704" y="4297"/>
                  </a:lnTo>
                  <a:lnTo>
                    <a:pt x="3665" y="4307"/>
                  </a:lnTo>
                  <a:lnTo>
                    <a:pt x="3637" y="4326"/>
                  </a:lnTo>
                  <a:lnTo>
                    <a:pt x="3627" y="4326"/>
                  </a:lnTo>
                  <a:lnTo>
                    <a:pt x="3579" y="4335"/>
                  </a:lnTo>
                  <a:lnTo>
                    <a:pt x="3541" y="4335"/>
                  </a:lnTo>
                  <a:lnTo>
                    <a:pt x="3503" y="4355"/>
                  </a:lnTo>
                  <a:lnTo>
                    <a:pt x="3455" y="4355"/>
                  </a:lnTo>
                  <a:lnTo>
                    <a:pt x="3378" y="4374"/>
                  </a:lnTo>
                  <a:lnTo>
                    <a:pt x="3359" y="4374"/>
                  </a:lnTo>
                  <a:lnTo>
                    <a:pt x="3292" y="4383"/>
                  </a:lnTo>
                  <a:lnTo>
                    <a:pt x="2929" y="4383"/>
                  </a:lnTo>
                  <a:lnTo>
                    <a:pt x="2842" y="4364"/>
                  </a:lnTo>
                  <a:lnTo>
                    <a:pt x="2814" y="4364"/>
                  </a:lnTo>
                  <a:lnTo>
                    <a:pt x="2766" y="4345"/>
                  </a:lnTo>
                  <a:lnTo>
                    <a:pt x="2728" y="4335"/>
                  </a:lnTo>
                  <a:lnTo>
                    <a:pt x="2680" y="4316"/>
                  </a:lnTo>
                  <a:lnTo>
                    <a:pt x="2670" y="4316"/>
                  </a:lnTo>
                  <a:lnTo>
                    <a:pt x="2632" y="4307"/>
                  </a:lnTo>
                  <a:lnTo>
                    <a:pt x="2594" y="4288"/>
                  </a:lnTo>
                  <a:lnTo>
                    <a:pt x="2527" y="4259"/>
                  </a:lnTo>
                  <a:lnTo>
                    <a:pt x="2517" y="4259"/>
                  </a:lnTo>
                  <a:lnTo>
                    <a:pt x="2498" y="4249"/>
                  </a:lnTo>
                  <a:lnTo>
                    <a:pt x="2460" y="4221"/>
                  </a:lnTo>
                  <a:lnTo>
                    <a:pt x="2440" y="4211"/>
                  </a:lnTo>
                  <a:lnTo>
                    <a:pt x="2431" y="4211"/>
                  </a:lnTo>
                  <a:cubicBezTo>
                    <a:pt x="2106" y="4010"/>
                    <a:pt x="1895" y="3675"/>
                    <a:pt x="1838" y="3292"/>
                  </a:cubicBezTo>
                  <a:lnTo>
                    <a:pt x="1838" y="3283"/>
                  </a:lnTo>
                  <a:cubicBezTo>
                    <a:pt x="1838" y="3264"/>
                    <a:pt x="1838" y="3235"/>
                    <a:pt x="1838" y="3216"/>
                  </a:cubicBezTo>
                  <a:lnTo>
                    <a:pt x="1838" y="3197"/>
                  </a:lnTo>
                  <a:lnTo>
                    <a:pt x="1838" y="3120"/>
                  </a:lnTo>
                  <a:lnTo>
                    <a:pt x="1838" y="3024"/>
                  </a:lnTo>
                  <a:lnTo>
                    <a:pt x="1838" y="3015"/>
                  </a:lnTo>
                  <a:lnTo>
                    <a:pt x="1838" y="2986"/>
                  </a:lnTo>
                  <a:lnTo>
                    <a:pt x="1838" y="2976"/>
                  </a:lnTo>
                  <a:cubicBezTo>
                    <a:pt x="1838" y="2957"/>
                    <a:pt x="1838" y="2938"/>
                    <a:pt x="1838" y="2919"/>
                  </a:cubicBezTo>
                  <a:lnTo>
                    <a:pt x="1838" y="2909"/>
                  </a:lnTo>
                  <a:cubicBezTo>
                    <a:pt x="1838" y="2890"/>
                    <a:pt x="1838" y="2881"/>
                    <a:pt x="1847" y="2871"/>
                  </a:cubicBezTo>
                  <a:lnTo>
                    <a:pt x="1847" y="2842"/>
                  </a:lnTo>
                  <a:lnTo>
                    <a:pt x="1847" y="2833"/>
                  </a:lnTo>
                  <a:lnTo>
                    <a:pt x="1857" y="2804"/>
                  </a:lnTo>
                  <a:lnTo>
                    <a:pt x="1857" y="2785"/>
                  </a:lnTo>
                  <a:lnTo>
                    <a:pt x="1857" y="2775"/>
                  </a:lnTo>
                  <a:lnTo>
                    <a:pt x="1866" y="2747"/>
                  </a:lnTo>
                  <a:lnTo>
                    <a:pt x="1866" y="2718"/>
                  </a:lnTo>
                  <a:lnTo>
                    <a:pt x="1885" y="2689"/>
                  </a:lnTo>
                  <a:lnTo>
                    <a:pt x="1895" y="2661"/>
                  </a:lnTo>
                  <a:lnTo>
                    <a:pt x="1905" y="2632"/>
                  </a:lnTo>
                  <a:lnTo>
                    <a:pt x="1914" y="2603"/>
                  </a:lnTo>
                  <a:lnTo>
                    <a:pt x="1933" y="2575"/>
                  </a:lnTo>
                  <a:lnTo>
                    <a:pt x="1943" y="2546"/>
                  </a:lnTo>
                  <a:lnTo>
                    <a:pt x="1962" y="2517"/>
                  </a:lnTo>
                  <a:lnTo>
                    <a:pt x="1972" y="2498"/>
                  </a:lnTo>
                  <a:lnTo>
                    <a:pt x="1991" y="2469"/>
                  </a:lnTo>
                  <a:lnTo>
                    <a:pt x="2000" y="2441"/>
                  </a:lnTo>
                  <a:lnTo>
                    <a:pt x="2019" y="2412"/>
                  </a:lnTo>
                  <a:lnTo>
                    <a:pt x="2039" y="2393"/>
                  </a:lnTo>
                  <a:lnTo>
                    <a:pt x="2058" y="2364"/>
                  </a:lnTo>
                  <a:lnTo>
                    <a:pt x="2067" y="2335"/>
                  </a:lnTo>
                  <a:lnTo>
                    <a:pt x="2096" y="2316"/>
                  </a:lnTo>
                  <a:lnTo>
                    <a:pt x="2106" y="2297"/>
                  </a:lnTo>
                  <a:lnTo>
                    <a:pt x="2125" y="2268"/>
                  </a:lnTo>
                  <a:lnTo>
                    <a:pt x="2144" y="2259"/>
                  </a:lnTo>
                  <a:lnTo>
                    <a:pt x="2163" y="2230"/>
                  </a:lnTo>
                  <a:lnTo>
                    <a:pt x="2173" y="2220"/>
                  </a:lnTo>
                  <a:lnTo>
                    <a:pt x="2182" y="2211"/>
                  </a:lnTo>
                  <a:lnTo>
                    <a:pt x="2220" y="2173"/>
                  </a:lnTo>
                  <a:lnTo>
                    <a:pt x="2230" y="2173"/>
                  </a:lnTo>
                  <a:lnTo>
                    <a:pt x="2268" y="2134"/>
                  </a:lnTo>
                  <a:lnTo>
                    <a:pt x="2287" y="2125"/>
                  </a:lnTo>
                  <a:lnTo>
                    <a:pt x="2316" y="2096"/>
                  </a:lnTo>
                  <a:lnTo>
                    <a:pt x="2335" y="2086"/>
                  </a:lnTo>
                  <a:lnTo>
                    <a:pt x="2364" y="2067"/>
                  </a:lnTo>
                  <a:lnTo>
                    <a:pt x="2383" y="2048"/>
                  </a:lnTo>
                  <a:lnTo>
                    <a:pt x="2412" y="2029"/>
                  </a:lnTo>
                  <a:lnTo>
                    <a:pt x="2431" y="2019"/>
                  </a:lnTo>
                  <a:lnTo>
                    <a:pt x="2460" y="2010"/>
                  </a:lnTo>
                  <a:lnTo>
                    <a:pt x="2479" y="1991"/>
                  </a:lnTo>
                  <a:lnTo>
                    <a:pt x="2507" y="1981"/>
                  </a:lnTo>
                  <a:lnTo>
                    <a:pt x="2536" y="1972"/>
                  </a:lnTo>
                  <a:lnTo>
                    <a:pt x="2565" y="1952"/>
                  </a:lnTo>
                  <a:lnTo>
                    <a:pt x="2594" y="1943"/>
                  </a:lnTo>
                  <a:lnTo>
                    <a:pt x="2622" y="1933"/>
                  </a:lnTo>
                  <a:lnTo>
                    <a:pt x="2651" y="1924"/>
                  </a:lnTo>
                  <a:lnTo>
                    <a:pt x="2680" y="1905"/>
                  </a:lnTo>
                  <a:lnTo>
                    <a:pt x="2708" y="1905"/>
                  </a:lnTo>
                  <a:lnTo>
                    <a:pt x="2737" y="1895"/>
                  </a:lnTo>
                  <a:lnTo>
                    <a:pt x="2766" y="1885"/>
                  </a:lnTo>
                  <a:lnTo>
                    <a:pt x="2804" y="1876"/>
                  </a:lnTo>
                  <a:lnTo>
                    <a:pt x="2833" y="1876"/>
                  </a:lnTo>
                  <a:lnTo>
                    <a:pt x="2862" y="1866"/>
                  </a:lnTo>
                  <a:close/>
                  <a:moveTo>
                    <a:pt x="2507" y="0"/>
                  </a:moveTo>
                  <a:cubicBezTo>
                    <a:pt x="2460" y="0"/>
                    <a:pt x="2421" y="48"/>
                    <a:pt x="2421" y="96"/>
                  </a:cubicBezTo>
                  <a:lnTo>
                    <a:pt x="2421" y="641"/>
                  </a:lnTo>
                  <a:cubicBezTo>
                    <a:pt x="2230" y="699"/>
                    <a:pt x="2039" y="775"/>
                    <a:pt x="1866" y="871"/>
                  </a:cubicBezTo>
                  <a:lnTo>
                    <a:pt x="1483" y="488"/>
                  </a:lnTo>
                  <a:cubicBezTo>
                    <a:pt x="1464" y="469"/>
                    <a:pt x="1440" y="459"/>
                    <a:pt x="1416" y="459"/>
                  </a:cubicBezTo>
                  <a:cubicBezTo>
                    <a:pt x="1393" y="459"/>
                    <a:pt x="1369" y="469"/>
                    <a:pt x="1349" y="488"/>
                  </a:cubicBezTo>
                  <a:lnTo>
                    <a:pt x="479" y="1350"/>
                  </a:lnTo>
                  <a:cubicBezTo>
                    <a:pt x="440" y="1388"/>
                    <a:pt x="440" y="1445"/>
                    <a:pt x="479" y="1484"/>
                  </a:cubicBezTo>
                  <a:lnTo>
                    <a:pt x="871" y="1876"/>
                  </a:lnTo>
                  <a:cubicBezTo>
                    <a:pt x="775" y="2048"/>
                    <a:pt x="699" y="2230"/>
                    <a:pt x="641" y="2421"/>
                  </a:cubicBezTo>
                  <a:lnTo>
                    <a:pt x="96" y="2421"/>
                  </a:lnTo>
                  <a:cubicBezTo>
                    <a:pt x="38" y="2421"/>
                    <a:pt x="0" y="2460"/>
                    <a:pt x="0" y="2517"/>
                  </a:cubicBezTo>
                  <a:lnTo>
                    <a:pt x="0" y="3742"/>
                  </a:lnTo>
                  <a:cubicBezTo>
                    <a:pt x="0" y="3800"/>
                    <a:pt x="38" y="3838"/>
                    <a:pt x="96" y="3838"/>
                  </a:cubicBezTo>
                  <a:lnTo>
                    <a:pt x="641" y="3838"/>
                  </a:lnTo>
                  <a:cubicBezTo>
                    <a:pt x="699" y="4029"/>
                    <a:pt x="775" y="4211"/>
                    <a:pt x="871" y="4383"/>
                  </a:cubicBezTo>
                  <a:lnTo>
                    <a:pt x="479" y="4776"/>
                  </a:lnTo>
                  <a:cubicBezTo>
                    <a:pt x="440" y="4804"/>
                    <a:pt x="440" y="4871"/>
                    <a:pt x="479" y="4900"/>
                  </a:cubicBezTo>
                  <a:lnTo>
                    <a:pt x="1349" y="5771"/>
                  </a:lnTo>
                  <a:cubicBezTo>
                    <a:pt x="1369" y="5790"/>
                    <a:pt x="1393" y="5800"/>
                    <a:pt x="1416" y="5800"/>
                  </a:cubicBezTo>
                  <a:cubicBezTo>
                    <a:pt x="1440" y="5800"/>
                    <a:pt x="1464" y="5790"/>
                    <a:pt x="1483" y="5771"/>
                  </a:cubicBezTo>
                  <a:lnTo>
                    <a:pt x="1866" y="5388"/>
                  </a:lnTo>
                  <a:cubicBezTo>
                    <a:pt x="2039" y="5484"/>
                    <a:pt x="2230" y="5560"/>
                    <a:pt x="2421" y="5618"/>
                  </a:cubicBezTo>
                  <a:lnTo>
                    <a:pt x="2421" y="6163"/>
                  </a:lnTo>
                  <a:cubicBezTo>
                    <a:pt x="2421" y="6211"/>
                    <a:pt x="2460" y="6259"/>
                    <a:pt x="2507" y="6259"/>
                  </a:cubicBezTo>
                  <a:lnTo>
                    <a:pt x="3742" y="6259"/>
                  </a:lnTo>
                  <a:cubicBezTo>
                    <a:pt x="3790" y="6259"/>
                    <a:pt x="3838" y="6211"/>
                    <a:pt x="3838" y="6163"/>
                  </a:cubicBezTo>
                  <a:lnTo>
                    <a:pt x="3838" y="5618"/>
                  </a:lnTo>
                  <a:cubicBezTo>
                    <a:pt x="4029" y="5560"/>
                    <a:pt x="4211" y="5484"/>
                    <a:pt x="4383" y="5388"/>
                  </a:cubicBezTo>
                  <a:lnTo>
                    <a:pt x="4766" y="5771"/>
                  </a:lnTo>
                  <a:cubicBezTo>
                    <a:pt x="4785" y="5790"/>
                    <a:pt x="4809" y="5800"/>
                    <a:pt x="4833" y="5800"/>
                  </a:cubicBezTo>
                  <a:cubicBezTo>
                    <a:pt x="4857" y="5800"/>
                    <a:pt x="4881" y="5790"/>
                    <a:pt x="4900" y="5771"/>
                  </a:cubicBezTo>
                  <a:lnTo>
                    <a:pt x="5771" y="4900"/>
                  </a:lnTo>
                  <a:cubicBezTo>
                    <a:pt x="5809" y="4871"/>
                    <a:pt x="5809" y="4804"/>
                    <a:pt x="5771" y="4776"/>
                  </a:cubicBezTo>
                  <a:lnTo>
                    <a:pt x="5388" y="4383"/>
                  </a:lnTo>
                  <a:cubicBezTo>
                    <a:pt x="5484" y="4211"/>
                    <a:pt x="5560" y="4029"/>
                    <a:pt x="5608" y="3838"/>
                  </a:cubicBezTo>
                  <a:lnTo>
                    <a:pt x="6163" y="3838"/>
                  </a:lnTo>
                  <a:cubicBezTo>
                    <a:pt x="6211" y="3838"/>
                    <a:pt x="6249" y="3800"/>
                    <a:pt x="6249" y="3742"/>
                  </a:cubicBezTo>
                  <a:lnTo>
                    <a:pt x="6249" y="2517"/>
                  </a:lnTo>
                  <a:cubicBezTo>
                    <a:pt x="6249" y="2460"/>
                    <a:pt x="6211" y="2421"/>
                    <a:pt x="6163" y="2421"/>
                  </a:cubicBezTo>
                  <a:lnTo>
                    <a:pt x="5608" y="2421"/>
                  </a:lnTo>
                  <a:cubicBezTo>
                    <a:pt x="5560" y="2230"/>
                    <a:pt x="5484" y="2048"/>
                    <a:pt x="5388" y="1876"/>
                  </a:cubicBezTo>
                  <a:lnTo>
                    <a:pt x="5771" y="1484"/>
                  </a:lnTo>
                  <a:cubicBezTo>
                    <a:pt x="5809" y="1445"/>
                    <a:pt x="5809" y="1388"/>
                    <a:pt x="5771" y="1350"/>
                  </a:cubicBezTo>
                  <a:lnTo>
                    <a:pt x="4900" y="488"/>
                  </a:lnTo>
                  <a:cubicBezTo>
                    <a:pt x="4881" y="469"/>
                    <a:pt x="4857" y="459"/>
                    <a:pt x="4833" y="459"/>
                  </a:cubicBezTo>
                  <a:cubicBezTo>
                    <a:pt x="4809" y="459"/>
                    <a:pt x="4785" y="469"/>
                    <a:pt x="4766" y="488"/>
                  </a:cubicBezTo>
                  <a:lnTo>
                    <a:pt x="4383" y="871"/>
                  </a:lnTo>
                  <a:cubicBezTo>
                    <a:pt x="4211" y="775"/>
                    <a:pt x="4029" y="699"/>
                    <a:pt x="3838" y="641"/>
                  </a:cubicBezTo>
                  <a:lnTo>
                    <a:pt x="3838" y="96"/>
                  </a:lnTo>
                  <a:cubicBezTo>
                    <a:pt x="3838" y="48"/>
                    <a:pt x="3790" y="0"/>
                    <a:pt x="3742" y="0"/>
                  </a:cubicBezTo>
                  <a:close/>
                </a:path>
              </a:pathLst>
            </a:custGeom>
            <a:solidFill>
              <a:srgbClr val="E2E9ED"/>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sp>
          <p:nvSpPr>
            <p:cNvPr id="41" name="Google Shape;8268;p62">
              <a:extLst>
                <a:ext uri="{FF2B5EF4-FFF2-40B4-BE49-F238E27FC236}">
                  <a16:creationId xmlns:a16="http://schemas.microsoft.com/office/drawing/2014/main" id="{7644878B-5055-E27D-AB3D-1558219B230D}"/>
                </a:ext>
              </a:extLst>
            </p:cNvPr>
            <p:cNvSpPr/>
            <p:nvPr/>
          </p:nvSpPr>
          <p:spPr>
            <a:xfrm>
              <a:off x="2658895" y="4028167"/>
              <a:ext cx="36711" cy="66622"/>
            </a:xfrm>
            <a:custGeom>
              <a:avLst/>
              <a:gdLst/>
              <a:ahLst/>
              <a:cxnLst/>
              <a:rect l="l" t="t" r="r" b="b"/>
              <a:pathLst>
                <a:path w="1398" h="2537" extrusionOk="0">
                  <a:moveTo>
                    <a:pt x="1015" y="1"/>
                  </a:moveTo>
                  <a:lnTo>
                    <a:pt x="977" y="10"/>
                  </a:lnTo>
                  <a:lnTo>
                    <a:pt x="948" y="20"/>
                  </a:lnTo>
                  <a:lnTo>
                    <a:pt x="919" y="29"/>
                  </a:lnTo>
                  <a:lnTo>
                    <a:pt x="891" y="39"/>
                  </a:lnTo>
                  <a:lnTo>
                    <a:pt x="852" y="49"/>
                  </a:lnTo>
                  <a:lnTo>
                    <a:pt x="833" y="58"/>
                  </a:lnTo>
                  <a:lnTo>
                    <a:pt x="795" y="68"/>
                  </a:lnTo>
                  <a:lnTo>
                    <a:pt x="776" y="77"/>
                  </a:lnTo>
                  <a:lnTo>
                    <a:pt x="738" y="96"/>
                  </a:lnTo>
                  <a:lnTo>
                    <a:pt x="718" y="106"/>
                  </a:lnTo>
                  <a:lnTo>
                    <a:pt x="690" y="125"/>
                  </a:lnTo>
                  <a:lnTo>
                    <a:pt x="661" y="135"/>
                  </a:lnTo>
                  <a:lnTo>
                    <a:pt x="632" y="154"/>
                  </a:lnTo>
                  <a:lnTo>
                    <a:pt x="613" y="163"/>
                  </a:lnTo>
                  <a:lnTo>
                    <a:pt x="584" y="183"/>
                  </a:lnTo>
                  <a:lnTo>
                    <a:pt x="565" y="192"/>
                  </a:lnTo>
                  <a:lnTo>
                    <a:pt x="537" y="211"/>
                  </a:lnTo>
                  <a:lnTo>
                    <a:pt x="517" y="230"/>
                  </a:lnTo>
                  <a:lnTo>
                    <a:pt x="489" y="250"/>
                  </a:lnTo>
                  <a:lnTo>
                    <a:pt x="479" y="259"/>
                  </a:lnTo>
                  <a:lnTo>
                    <a:pt x="431" y="297"/>
                  </a:lnTo>
                  <a:lnTo>
                    <a:pt x="383" y="336"/>
                  </a:lnTo>
                  <a:lnTo>
                    <a:pt x="374" y="355"/>
                  </a:lnTo>
                  <a:lnTo>
                    <a:pt x="364" y="364"/>
                  </a:lnTo>
                  <a:lnTo>
                    <a:pt x="345" y="384"/>
                  </a:lnTo>
                  <a:lnTo>
                    <a:pt x="336" y="403"/>
                  </a:lnTo>
                  <a:lnTo>
                    <a:pt x="307" y="422"/>
                  </a:lnTo>
                  <a:lnTo>
                    <a:pt x="269" y="451"/>
                  </a:lnTo>
                  <a:lnTo>
                    <a:pt x="249" y="479"/>
                  </a:lnTo>
                  <a:lnTo>
                    <a:pt x="230" y="498"/>
                  </a:lnTo>
                  <a:lnTo>
                    <a:pt x="211" y="527"/>
                  </a:lnTo>
                  <a:lnTo>
                    <a:pt x="192" y="556"/>
                  </a:lnTo>
                  <a:lnTo>
                    <a:pt x="173" y="585"/>
                  </a:lnTo>
                  <a:lnTo>
                    <a:pt x="163" y="604"/>
                  </a:lnTo>
                  <a:lnTo>
                    <a:pt x="144" y="632"/>
                  </a:lnTo>
                  <a:lnTo>
                    <a:pt x="135" y="661"/>
                  </a:lnTo>
                  <a:lnTo>
                    <a:pt x="115" y="690"/>
                  </a:lnTo>
                  <a:lnTo>
                    <a:pt x="106" y="719"/>
                  </a:lnTo>
                  <a:lnTo>
                    <a:pt x="96" y="747"/>
                  </a:lnTo>
                  <a:lnTo>
                    <a:pt x="77" y="776"/>
                  </a:lnTo>
                  <a:lnTo>
                    <a:pt x="68" y="805"/>
                  </a:lnTo>
                  <a:lnTo>
                    <a:pt x="58" y="833"/>
                  </a:lnTo>
                  <a:lnTo>
                    <a:pt x="48" y="862"/>
                  </a:lnTo>
                  <a:lnTo>
                    <a:pt x="39" y="891"/>
                  </a:lnTo>
                  <a:lnTo>
                    <a:pt x="29" y="919"/>
                  </a:lnTo>
                  <a:lnTo>
                    <a:pt x="29" y="929"/>
                  </a:lnTo>
                  <a:lnTo>
                    <a:pt x="29" y="948"/>
                  </a:lnTo>
                  <a:lnTo>
                    <a:pt x="10" y="986"/>
                  </a:lnTo>
                  <a:lnTo>
                    <a:pt x="10" y="1015"/>
                  </a:lnTo>
                  <a:cubicBezTo>
                    <a:pt x="10" y="1025"/>
                    <a:pt x="10" y="1034"/>
                    <a:pt x="1" y="1053"/>
                  </a:cubicBezTo>
                  <a:lnTo>
                    <a:pt x="1" y="1073"/>
                  </a:lnTo>
                  <a:cubicBezTo>
                    <a:pt x="1" y="1092"/>
                    <a:pt x="1" y="1111"/>
                    <a:pt x="1" y="1130"/>
                  </a:cubicBezTo>
                  <a:lnTo>
                    <a:pt x="1" y="1168"/>
                  </a:lnTo>
                  <a:lnTo>
                    <a:pt x="1" y="1264"/>
                  </a:lnTo>
                  <a:lnTo>
                    <a:pt x="1" y="1341"/>
                  </a:lnTo>
                  <a:lnTo>
                    <a:pt x="1" y="1360"/>
                  </a:lnTo>
                  <a:cubicBezTo>
                    <a:pt x="1" y="1379"/>
                    <a:pt x="1" y="1408"/>
                    <a:pt x="1" y="1427"/>
                  </a:cubicBezTo>
                  <a:lnTo>
                    <a:pt x="1" y="1436"/>
                  </a:lnTo>
                  <a:cubicBezTo>
                    <a:pt x="58" y="1819"/>
                    <a:pt x="278" y="2164"/>
                    <a:pt x="604" y="2365"/>
                  </a:cubicBezTo>
                  <a:lnTo>
                    <a:pt x="613" y="2374"/>
                  </a:lnTo>
                  <a:lnTo>
                    <a:pt x="623" y="2374"/>
                  </a:lnTo>
                  <a:lnTo>
                    <a:pt x="632" y="2384"/>
                  </a:lnTo>
                  <a:lnTo>
                    <a:pt x="680" y="2403"/>
                  </a:lnTo>
                  <a:lnTo>
                    <a:pt x="699" y="2412"/>
                  </a:lnTo>
                  <a:lnTo>
                    <a:pt x="709" y="2412"/>
                  </a:lnTo>
                  <a:lnTo>
                    <a:pt x="776" y="2451"/>
                  </a:lnTo>
                  <a:lnTo>
                    <a:pt x="804" y="2460"/>
                  </a:lnTo>
                  <a:lnTo>
                    <a:pt x="852" y="2479"/>
                  </a:lnTo>
                  <a:lnTo>
                    <a:pt x="862" y="2479"/>
                  </a:lnTo>
                  <a:lnTo>
                    <a:pt x="910" y="2499"/>
                  </a:lnTo>
                  <a:lnTo>
                    <a:pt x="948" y="2508"/>
                  </a:lnTo>
                  <a:lnTo>
                    <a:pt x="996" y="2518"/>
                  </a:lnTo>
                  <a:lnTo>
                    <a:pt x="1025" y="2527"/>
                  </a:lnTo>
                  <a:lnTo>
                    <a:pt x="1111" y="2537"/>
                  </a:lnTo>
                  <a:lnTo>
                    <a:pt x="1398" y="2537"/>
                  </a:lnTo>
                  <a:lnTo>
                    <a:pt x="1321" y="2527"/>
                  </a:lnTo>
                  <a:lnTo>
                    <a:pt x="1283" y="2518"/>
                  </a:lnTo>
                  <a:lnTo>
                    <a:pt x="1245" y="2508"/>
                  </a:lnTo>
                  <a:lnTo>
                    <a:pt x="1235" y="2508"/>
                  </a:lnTo>
                  <a:lnTo>
                    <a:pt x="1197" y="2499"/>
                  </a:lnTo>
                  <a:lnTo>
                    <a:pt x="1149" y="2479"/>
                  </a:lnTo>
                  <a:lnTo>
                    <a:pt x="1139" y="2479"/>
                  </a:lnTo>
                  <a:lnTo>
                    <a:pt x="1101" y="2460"/>
                  </a:lnTo>
                  <a:lnTo>
                    <a:pt x="1063" y="2451"/>
                  </a:lnTo>
                  <a:lnTo>
                    <a:pt x="996" y="2412"/>
                  </a:lnTo>
                  <a:lnTo>
                    <a:pt x="986" y="2412"/>
                  </a:lnTo>
                  <a:lnTo>
                    <a:pt x="967" y="2403"/>
                  </a:lnTo>
                  <a:lnTo>
                    <a:pt x="919" y="2384"/>
                  </a:lnTo>
                  <a:lnTo>
                    <a:pt x="910" y="2374"/>
                  </a:lnTo>
                  <a:lnTo>
                    <a:pt x="900" y="2374"/>
                  </a:lnTo>
                  <a:lnTo>
                    <a:pt x="891" y="2365"/>
                  </a:lnTo>
                  <a:cubicBezTo>
                    <a:pt x="565" y="2164"/>
                    <a:pt x="345" y="1819"/>
                    <a:pt x="288" y="1436"/>
                  </a:cubicBezTo>
                  <a:lnTo>
                    <a:pt x="288" y="1427"/>
                  </a:lnTo>
                  <a:cubicBezTo>
                    <a:pt x="288" y="1398"/>
                    <a:pt x="288" y="1379"/>
                    <a:pt x="288" y="1360"/>
                  </a:cubicBezTo>
                  <a:lnTo>
                    <a:pt x="288" y="1341"/>
                  </a:lnTo>
                  <a:lnTo>
                    <a:pt x="288" y="1264"/>
                  </a:lnTo>
                  <a:lnTo>
                    <a:pt x="288" y="1168"/>
                  </a:lnTo>
                  <a:lnTo>
                    <a:pt x="288" y="1130"/>
                  </a:lnTo>
                  <a:cubicBezTo>
                    <a:pt x="288" y="1111"/>
                    <a:pt x="288" y="1092"/>
                    <a:pt x="288" y="1073"/>
                  </a:cubicBezTo>
                  <a:lnTo>
                    <a:pt x="288" y="1053"/>
                  </a:lnTo>
                  <a:cubicBezTo>
                    <a:pt x="288" y="1034"/>
                    <a:pt x="288" y="1025"/>
                    <a:pt x="297" y="1015"/>
                  </a:cubicBezTo>
                  <a:lnTo>
                    <a:pt x="297" y="986"/>
                  </a:lnTo>
                  <a:lnTo>
                    <a:pt x="307" y="948"/>
                  </a:lnTo>
                  <a:lnTo>
                    <a:pt x="307" y="929"/>
                  </a:lnTo>
                  <a:lnTo>
                    <a:pt x="307" y="919"/>
                  </a:lnTo>
                  <a:lnTo>
                    <a:pt x="316" y="891"/>
                  </a:lnTo>
                  <a:lnTo>
                    <a:pt x="326" y="862"/>
                  </a:lnTo>
                  <a:lnTo>
                    <a:pt x="336" y="833"/>
                  </a:lnTo>
                  <a:lnTo>
                    <a:pt x="345" y="805"/>
                  </a:lnTo>
                  <a:lnTo>
                    <a:pt x="355" y="776"/>
                  </a:lnTo>
                  <a:lnTo>
                    <a:pt x="374" y="747"/>
                  </a:lnTo>
                  <a:lnTo>
                    <a:pt x="383" y="719"/>
                  </a:lnTo>
                  <a:lnTo>
                    <a:pt x="393" y="690"/>
                  </a:lnTo>
                  <a:lnTo>
                    <a:pt x="412" y="661"/>
                  </a:lnTo>
                  <a:lnTo>
                    <a:pt x="422" y="632"/>
                  </a:lnTo>
                  <a:lnTo>
                    <a:pt x="441" y="604"/>
                  </a:lnTo>
                  <a:lnTo>
                    <a:pt x="450" y="585"/>
                  </a:lnTo>
                  <a:lnTo>
                    <a:pt x="470" y="556"/>
                  </a:lnTo>
                  <a:lnTo>
                    <a:pt x="489" y="527"/>
                  </a:lnTo>
                  <a:lnTo>
                    <a:pt x="508" y="498"/>
                  </a:lnTo>
                  <a:lnTo>
                    <a:pt x="527" y="479"/>
                  </a:lnTo>
                  <a:lnTo>
                    <a:pt x="546" y="451"/>
                  </a:lnTo>
                  <a:lnTo>
                    <a:pt x="556" y="431"/>
                  </a:lnTo>
                  <a:lnTo>
                    <a:pt x="584" y="412"/>
                  </a:lnTo>
                  <a:lnTo>
                    <a:pt x="613" y="384"/>
                  </a:lnTo>
                  <a:lnTo>
                    <a:pt x="632" y="364"/>
                  </a:lnTo>
                  <a:lnTo>
                    <a:pt x="642" y="355"/>
                  </a:lnTo>
                  <a:lnTo>
                    <a:pt x="651" y="336"/>
                  </a:lnTo>
                  <a:lnTo>
                    <a:pt x="690" y="297"/>
                  </a:lnTo>
                  <a:lnTo>
                    <a:pt x="699" y="297"/>
                  </a:lnTo>
                  <a:lnTo>
                    <a:pt x="738" y="259"/>
                  </a:lnTo>
                  <a:lnTo>
                    <a:pt x="757" y="250"/>
                  </a:lnTo>
                  <a:lnTo>
                    <a:pt x="785" y="230"/>
                  </a:lnTo>
                  <a:lnTo>
                    <a:pt x="804" y="211"/>
                  </a:lnTo>
                  <a:lnTo>
                    <a:pt x="833" y="192"/>
                  </a:lnTo>
                  <a:lnTo>
                    <a:pt x="852" y="183"/>
                  </a:lnTo>
                  <a:lnTo>
                    <a:pt x="881" y="163"/>
                  </a:lnTo>
                  <a:lnTo>
                    <a:pt x="900" y="154"/>
                  </a:lnTo>
                  <a:lnTo>
                    <a:pt x="929" y="135"/>
                  </a:lnTo>
                  <a:lnTo>
                    <a:pt x="948" y="125"/>
                  </a:lnTo>
                  <a:lnTo>
                    <a:pt x="977" y="106"/>
                  </a:lnTo>
                  <a:lnTo>
                    <a:pt x="1005" y="96"/>
                  </a:lnTo>
                  <a:lnTo>
                    <a:pt x="1034" y="77"/>
                  </a:lnTo>
                  <a:lnTo>
                    <a:pt x="1063" y="68"/>
                  </a:lnTo>
                  <a:lnTo>
                    <a:pt x="1092" y="58"/>
                  </a:lnTo>
                  <a:lnTo>
                    <a:pt x="1120" y="49"/>
                  </a:lnTo>
                  <a:lnTo>
                    <a:pt x="1149" y="39"/>
                  </a:lnTo>
                  <a:lnTo>
                    <a:pt x="1178" y="29"/>
                  </a:lnTo>
                  <a:lnTo>
                    <a:pt x="1216" y="20"/>
                  </a:lnTo>
                  <a:lnTo>
                    <a:pt x="1245" y="10"/>
                  </a:lnTo>
                  <a:lnTo>
                    <a:pt x="1273" y="1"/>
                  </a:lnTo>
                  <a:close/>
                </a:path>
              </a:pathLst>
            </a:custGeom>
            <a:solidFill>
              <a:srgbClr val="AAB6C0"/>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030A0"/>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a:extLst>
            <a:ext uri="{FF2B5EF4-FFF2-40B4-BE49-F238E27FC236}">
              <a16:creationId xmlns:a16="http://schemas.microsoft.com/office/drawing/2014/main" id="{96B80CB6-DD09-4F8C-3144-28ADDEBADDC4}"/>
            </a:ext>
          </a:extLst>
        </p:cNvPr>
        <p:cNvGrpSpPr/>
        <p:nvPr/>
      </p:nvGrpSpPr>
      <p:grpSpPr>
        <a:xfrm>
          <a:off x="0" y="0"/>
          <a:ext cx="0" cy="0"/>
          <a:chOff x="0" y="0"/>
          <a:chExt cx="0" cy="0"/>
        </a:xfrm>
      </p:grpSpPr>
      <p:sp>
        <p:nvSpPr>
          <p:cNvPr id="937" name="Google Shape;937;p32">
            <a:extLst>
              <a:ext uri="{FF2B5EF4-FFF2-40B4-BE49-F238E27FC236}">
                <a16:creationId xmlns:a16="http://schemas.microsoft.com/office/drawing/2014/main" id="{00928E10-BF3F-0002-D261-02F1DC36A222}"/>
              </a:ext>
            </a:extLst>
          </p:cNvPr>
          <p:cNvSpPr txBox="1">
            <a:spLocks noGrp="1"/>
          </p:cNvSpPr>
          <p:nvPr>
            <p:ph type="title"/>
          </p:nvPr>
        </p:nvSpPr>
        <p:spPr>
          <a:xfrm>
            <a:off x="3998299" y="3069074"/>
            <a:ext cx="4647613" cy="9491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Montserrat"/>
                <a:ea typeface="Montserrat"/>
                <a:cs typeface="Montserrat"/>
                <a:sym typeface="Montserrat"/>
              </a:rPr>
              <a:t>INSIGHTS</a:t>
            </a:r>
            <a:endParaRPr b="1" dirty="0">
              <a:latin typeface="Montserrat"/>
              <a:ea typeface="Montserrat"/>
              <a:cs typeface="Montserrat"/>
              <a:sym typeface="Montserrat"/>
            </a:endParaRPr>
          </a:p>
        </p:txBody>
      </p:sp>
      <p:sp>
        <p:nvSpPr>
          <p:cNvPr id="938" name="Google Shape;938;p32">
            <a:extLst>
              <a:ext uri="{FF2B5EF4-FFF2-40B4-BE49-F238E27FC236}">
                <a16:creationId xmlns:a16="http://schemas.microsoft.com/office/drawing/2014/main" id="{6C0E98B1-F6D2-2D54-02F6-F1FFC903BA46}"/>
              </a:ext>
            </a:extLst>
          </p:cNvPr>
          <p:cNvSpPr txBox="1">
            <a:spLocks noGrp="1"/>
          </p:cNvSpPr>
          <p:nvPr>
            <p:ph type="title" idx="2"/>
          </p:nvPr>
        </p:nvSpPr>
        <p:spPr>
          <a:xfrm>
            <a:off x="4097999" y="1890725"/>
            <a:ext cx="1633727"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939" name="Google Shape;939;p32">
            <a:extLst>
              <a:ext uri="{FF2B5EF4-FFF2-40B4-BE49-F238E27FC236}">
                <a16:creationId xmlns:a16="http://schemas.microsoft.com/office/drawing/2014/main" id="{71FBAEE1-5B22-3463-E2A3-B818D321B412}"/>
              </a:ext>
            </a:extLst>
          </p:cNvPr>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91B56B57-93B4-3967-8AF4-9699E699930C}"/>
              </a:ext>
            </a:extLst>
          </p:cNvPr>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3E8A2A79-36BD-1F2F-9D1F-5244C76E5AF0}"/>
              </a:ext>
            </a:extLst>
          </p:cNvPr>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a:extLst>
              <a:ext uri="{FF2B5EF4-FFF2-40B4-BE49-F238E27FC236}">
                <a16:creationId xmlns:a16="http://schemas.microsoft.com/office/drawing/2014/main" id="{726581AD-62C8-E027-267D-A410EB744262}"/>
              </a:ext>
            </a:extLst>
          </p:cNvPr>
          <p:cNvGrpSpPr/>
          <p:nvPr/>
        </p:nvGrpSpPr>
        <p:grpSpPr>
          <a:xfrm>
            <a:off x="6922488" y="4057088"/>
            <a:ext cx="212225" cy="212525"/>
            <a:chOff x="5462525" y="6910750"/>
            <a:chExt cx="212225" cy="212525"/>
          </a:xfrm>
        </p:grpSpPr>
        <p:sp>
          <p:nvSpPr>
            <p:cNvPr id="943" name="Google Shape;943;p32">
              <a:extLst>
                <a:ext uri="{FF2B5EF4-FFF2-40B4-BE49-F238E27FC236}">
                  <a16:creationId xmlns:a16="http://schemas.microsoft.com/office/drawing/2014/main" id="{C5291075-A4BE-F7B7-E43B-18C702DAEDDF}"/>
                </a:ext>
              </a:extLst>
            </p:cNvPr>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0C426440-AAD2-4D1B-D870-4CAA98B7DF45}"/>
                </a:ext>
              </a:extLst>
            </p:cNvPr>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3F390888-C117-8C25-AC5E-13E3F342C1B7}"/>
                </a:ext>
              </a:extLst>
            </p:cNvPr>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E28F5614-EE97-6053-037E-98ACC29BD7E9}"/>
                </a:ext>
              </a:extLst>
            </p:cNvPr>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EDA3B1EA-0A54-A558-4C16-FFD5137F467D}"/>
                </a:ext>
              </a:extLst>
            </p:cNvPr>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A3024BCF-940B-26B2-1099-796011067F24}"/>
                </a:ext>
              </a:extLst>
            </p:cNvPr>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4ABEC686-0859-CF9B-E545-E160798D7427}"/>
                </a:ext>
              </a:extLst>
            </p:cNvPr>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87080216-69C7-FC38-D5D3-CF1CB723D1D7}"/>
                </a:ext>
              </a:extLst>
            </p:cNvPr>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a:extLst>
              <a:ext uri="{FF2B5EF4-FFF2-40B4-BE49-F238E27FC236}">
                <a16:creationId xmlns:a16="http://schemas.microsoft.com/office/drawing/2014/main" id="{8D95E0A6-E2D5-F06B-CE7E-CFDFB41AB4C6}"/>
              </a:ext>
            </a:extLst>
          </p:cNvPr>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703AAFBC-EF91-7D10-3BF2-04FA62CCB8A2}"/>
              </a:ext>
            </a:extLst>
          </p:cNvPr>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a:extLst>
              <a:ext uri="{FF2B5EF4-FFF2-40B4-BE49-F238E27FC236}">
                <a16:creationId xmlns:a16="http://schemas.microsoft.com/office/drawing/2014/main" id="{9B359555-3853-EEBA-A55C-351D1F2A70C1}"/>
              </a:ext>
            </a:extLst>
          </p:cNvPr>
          <p:cNvGrpSpPr/>
          <p:nvPr/>
        </p:nvGrpSpPr>
        <p:grpSpPr>
          <a:xfrm rot="1400749">
            <a:off x="2205195" y="1727499"/>
            <a:ext cx="1409239" cy="1840917"/>
            <a:chOff x="4062275" y="5769925"/>
            <a:chExt cx="999200" cy="1305275"/>
          </a:xfrm>
        </p:grpSpPr>
        <p:sp>
          <p:nvSpPr>
            <p:cNvPr id="954" name="Google Shape;954;p32">
              <a:extLst>
                <a:ext uri="{FF2B5EF4-FFF2-40B4-BE49-F238E27FC236}">
                  <a16:creationId xmlns:a16="http://schemas.microsoft.com/office/drawing/2014/main" id="{9DCC2BAE-902E-EE1D-D74B-659B5B1AB03D}"/>
                </a:ext>
              </a:extLst>
            </p:cNvPr>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7C024002-634F-A498-85FB-CF92D1D0D60E}"/>
                </a:ext>
              </a:extLst>
            </p:cNvPr>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A665EC66-A6DD-CABE-B722-B282D8801B8A}"/>
                </a:ext>
              </a:extLst>
            </p:cNvPr>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45D3EADD-D46D-F6DC-CD59-F1CFAC272DFD}"/>
                </a:ext>
              </a:extLst>
            </p:cNvPr>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81957869-DBC4-3814-3A57-3FF056E6EFFA}"/>
                </a:ext>
              </a:extLst>
            </p:cNvPr>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3E836B32-A7B4-34AF-4D58-C2A53CD47D55}"/>
                </a:ext>
              </a:extLst>
            </p:cNvPr>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23B2151F-3ADE-AD76-7C04-DE99D2D809AB}"/>
                </a:ext>
              </a:extLst>
            </p:cNvPr>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55C5326A-9EE9-3EE4-C562-1DBE485CB9B0}"/>
                </a:ext>
              </a:extLst>
            </p:cNvPr>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459ADE70-D01F-1B27-C209-3138BC7C45D6}"/>
                </a:ext>
              </a:extLst>
            </p:cNvPr>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00FBA6EC-C1FE-C1DD-FA15-D4AFF257855A}"/>
                </a:ext>
              </a:extLst>
            </p:cNvPr>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3E4248D4-C1C1-2F79-7BC2-437DF4CBAF60}"/>
                </a:ext>
              </a:extLst>
            </p:cNvPr>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FFA878EE-9E7D-37E7-F7CA-EABD24D1EAD3}"/>
                </a:ext>
              </a:extLst>
            </p:cNvPr>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94AD5F44-E276-CF61-F22F-C2BD3AD400A1}"/>
                </a:ext>
              </a:extLst>
            </p:cNvPr>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BD6C8999-8DBC-2BFF-7204-67303A92E05E}"/>
                </a:ext>
              </a:extLst>
            </p:cNvPr>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111BEC64-6AEB-0FC1-7D98-6C1F816EE86D}"/>
                </a:ext>
              </a:extLst>
            </p:cNvPr>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B33CCBD5-5CE3-431C-A527-F1646957308D}"/>
                </a:ext>
              </a:extLst>
            </p:cNvPr>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8FCFCF6D-686D-DE7C-3ED1-0D13CAE797C3}"/>
                </a:ext>
              </a:extLst>
            </p:cNvPr>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424B5393-839D-0E22-8A19-6AC409062449}"/>
                </a:ext>
              </a:extLst>
            </p:cNvPr>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A7B1F9F2-1666-34EC-A6A2-5859164E187C}"/>
                </a:ext>
              </a:extLst>
            </p:cNvPr>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70741790-69FC-DE69-9760-A907B5964A98}"/>
                </a:ext>
              </a:extLst>
            </p:cNvPr>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CEB30733-A523-6391-E24A-4393E717A16F}"/>
                </a:ext>
              </a:extLst>
            </p:cNvPr>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8542BC46-2417-6EA7-CCD4-06BE63199CEF}"/>
                </a:ext>
              </a:extLst>
            </p:cNvPr>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1BC98761-F990-9D21-B169-32088EC2196E}"/>
                </a:ext>
              </a:extLst>
            </p:cNvPr>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39E86AF8-050E-C3AF-ABB3-3241D8E0793D}"/>
                </a:ext>
              </a:extLst>
            </p:cNvPr>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885BB6E7-68D6-A4C7-C01C-4D4EFC510F38}"/>
                </a:ext>
              </a:extLst>
            </p:cNvPr>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B37D43EF-3F3D-2EB2-E757-33C4B44473F9}"/>
                </a:ext>
              </a:extLst>
            </p:cNvPr>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261C2BD8-CE33-71B3-AD87-D60ABCE68177}"/>
                </a:ext>
              </a:extLst>
            </p:cNvPr>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a:extLst>
              <a:ext uri="{FF2B5EF4-FFF2-40B4-BE49-F238E27FC236}">
                <a16:creationId xmlns:a16="http://schemas.microsoft.com/office/drawing/2014/main" id="{4C2DE080-6253-EA9B-E58D-E4D8A16FBC00}"/>
              </a:ext>
            </a:extLst>
          </p:cNvPr>
          <p:cNvGrpSpPr/>
          <p:nvPr/>
        </p:nvGrpSpPr>
        <p:grpSpPr>
          <a:xfrm>
            <a:off x="1664904" y="1802111"/>
            <a:ext cx="803505" cy="1691684"/>
            <a:chOff x="1727804" y="1725911"/>
            <a:chExt cx="803505" cy="1691684"/>
          </a:xfrm>
        </p:grpSpPr>
        <p:sp>
          <p:nvSpPr>
            <p:cNvPr id="982" name="Google Shape;982;p32">
              <a:extLst>
                <a:ext uri="{FF2B5EF4-FFF2-40B4-BE49-F238E27FC236}">
                  <a16:creationId xmlns:a16="http://schemas.microsoft.com/office/drawing/2014/main" id="{31B09454-15DF-572E-28E6-FEB092FACC20}"/>
                </a:ext>
              </a:extLst>
            </p:cNvPr>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a:extLst>
                <a:ext uri="{FF2B5EF4-FFF2-40B4-BE49-F238E27FC236}">
                  <a16:creationId xmlns:a16="http://schemas.microsoft.com/office/drawing/2014/main" id="{D1522B09-4C95-DB3D-9134-4F7C83D102FE}"/>
                </a:ext>
              </a:extLst>
            </p:cNvPr>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16CABB91-B0EC-BC2E-593D-F64E5401F34E}"/>
                </a:ext>
              </a:extLst>
            </p:cNvPr>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a:extLst>
                <a:ext uri="{FF2B5EF4-FFF2-40B4-BE49-F238E27FC236}">
                  <a16:creationId xmlns:a16="http://schemas.microsoft.com/office/drawing/2014/main" id="{68BBB50E-53C3-EAB6-856B-F021E9D7F4F5}"/>
                </a:ext>
              </a:extLst>
            </p:cNvPr>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a:extLst>
                <a:ext uri="{FF2B5EF4-FFF2-40B4-BE49-F238E27FC236}">
                  <a16:creationId xmlns:a16="http://schemas.microsoft.com/office/drawing/2014/main" id="{B46406EA-1507-E01F-4877-E7E9BF26E845}"/>
                </a:ext>
              </a:extLst>
            </p:cNvPr>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a:extLst>
                <a:ext uri="{FF2B5EF4-FFF2-40B4-BE49-F238E27FC236}">
                  <a16:creationId xmlns:a16="http://schemas.microsoft.com/office/drawing/2014/main" id="{61EC4748-20AA-B6B0-9008-F27ECF1B5C8D}"/>
                </a:ext>
              </a:extLst>
            </p:cNvPr>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a:extLst>
                <a:ext uri="{FF2B5EF4-FFF2-40B4-BE49-F238E27FC236}">
                  <a16:creationId xmlns:a16="http://schemas.microsoft.com/office/drawing/2014/main" id="{7BA4223E-1D93-A725-57AC-896787189816}"/>
                </a:ext>
              </a:extLst>
            </p:cNvPr>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a:extLst>
                <a:ext uri="{FF2B5EF4-FFF2-40B4-BE49-F238E27FC236}">
                  <a16:creationId xmlns:a16="http://schemas.microsoft.com/office/drawing/2014/main" id="{BB9347C5-EBEF-D7B5-867A-52C462B2AF26}"/>
                </a:ext>
              </a:extLst>
            </p:cNvPr>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a:extLst>
                <a:ext uri="{FF2B5EF4-FFF2-40B4-BE49-F238E27FC236}">
                  <a16:creationId xmlns:a16="http://schemas.microsoft.com/office/drawing/2014/main" id="{6302840F-7381-8E5E-46FB-9EAD59B050C2}"/>
                </a:ext>
              </a:extLst>
            </p:cNvPr>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a:extLst>
                <a:ext uri="{FF2B5EF4-FFF2-40B4-BE49-F238E27FC236}">
                  <a16:creationId xmlns:a16="http://schemas.microsoft.com/office/drawing/2014/main" id="{D294D9E4-C08A-180F-A8EF-6DF80C39BDE6}"/>
                </a:ext>
              </a:extLst>
            </p:cNvPr>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a:extLst>
              <a:ext uri="{FF2B5EF4-FFF2-40B4-BE49-F238E27FC236}">
                <a16:creationId xmlns:a16="http://schemas.microsoft.com/office/drawing/2014/main" id="{56D44008-EAD8-462C-22A4-2C56959E6DD0}"/>
              </a:ext>
            </a:extLst>
          </p:cNvPr>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21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C30E-FE26-A711-6E88-966E5F8AE6FC}"/>
              </a:ext>
            </a:extLst>
          </p:cNvPr>
          <p:cNvSpPr>
            <a:spLocks noGrp="1"/>
          </p:cNvSpPr>
          <p:nvPr>
            <p:ph type="title"/>
          </p:nvPr>
        </p:nvSpPr>
        <p:spPr>
          <a:xfrm>
            <a:off x="720000" y="177396"/>
            <a:ext cx="7704000" cy="572700"/>
          </a:xfrm>
        </p:spPr>
        <p:txBody>
          <a:bodyPr/>
          <a:lstStyle/>
          <a:p>
            <a:r>
              <a:rPr lang="en-IN" dirty="0"/>
              <a:t>GENRE ANALYSIS</a:t>
            </a:r>
          </a:p>
        </p:txBody>
      </p:sp>
      <p:sp>
        <p:nvSpPr>
          <p:cNvPr id="8" name="TextBox 7">
            <a:extLst>
              <a:ext uri="{FF2B5EF4-FFF2-40B4-BE49-F238E27FC236}">
                <a16:creationId xmlns:a16="http://schemas.microsoft.com/office/drawing/2014/main" id="{D7D57F04-4C45-8708-A68C-7FBCA9CB5980}"/>
              </a:ext>
            </a:extLst>
          </p:cNvPr>
          <p:cNvSpPr txBox="1"/>
          <p:nvPr/>
        </p:nvSpPr>
        <p:spPr>
          <a:xfrm>
            <a:off x="667961" y="685341"/>
            <a:ext cx="8282751" cy="4785926"/>
          </a:xfrm>
          <a:prstGeom prst="rect">
            <a:avLst/>
          </a:prstGeom>
          <a:noFill/>
        </p:spPr>
        <p:txBody>
          <a:bodyPr wrap="square" rtlCol="0">
            <a:spAutoFit/>
          </a:bodyPr>
          <a:lstStyle/>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Adventure</a:t>
            </a:r>
            <a:r>
              <a:rPr lang="en-US" sz="1000" b="0" i="0" dirty="0">
                <a:solidFill>
                  <a:schemeClr val="tx1">
                    <a:lumMod val="50000"/>
                  </a:schemeClr>
                </a:solidFill>
                <a:effectLst/>
                <a:latin typeface="Barlow Medium" panose="00000600000000000000" pitchFamily="2" charset="0"/>
              </a:rPr>
              <a:t> movies generally have a moderate average rating with a relatively narrow range of scores.</a:t>
            </a: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Action</a:t>
            </a:r>
            <a:r>
              <a:rPr lang="en-US" sz="1000" b="0" i="0" dirty="0">
                <a:solidFill>
                  <a:schemeClr val="tx1">
                    <a:lumMod val="50000"/>
                  </a:schemeClr>
                </a:solidFill>
                <a:effectLst/>
                <a:latin typeface="Barlow Medium" panose="00000600000000000000" pitchFamily="2" charset="0"/>
              </a:rPr>
              <a:t> movies have a slightly lower average rating compared to Adventure, with a moderate level of variability.</a:t>
            </a:r>
            <a:endParaRPr lang="en-US" sz="1000" dirty="0">
              <a:solidFill>
                <a:schemeClr val="tx1">
                  <a:lumMod val="50000"/>
                </a:schemeClr>
              </a:solidFill>
              <a:latin typeface="Barlow Medium" panose="00000600000000000000" pitchFamily="2" charset="0"/>
            </a:endParaRP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Biography</a:t>
            </a:r>
            <a:r>
              <a:rPr lang="en-US" sz="1000" b="0" i="0" dirty="0">
                <a:solidFill>
                  <a:schemeClr val="tx1">
                    <a:lumMod val="50000"/>
                  </a:schemeClr>
                </a:solidFill>
                <a:effectLst/>
                <a:latin typeface="Barlow Medium" panose="00000600000000000000" pitchFamily="2" charset="0"/>
              </a:rPr>
              <a:t> movies tend to have a slightly lower average rating and a moderate level of variability.</a:t>
            </a: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Comedy </a:t>
            </a:r>
            <a:r>
              <a:rPr lang="en-US" sz="1000" b="0" i="0" dirty="0">
                <a:solidFill>
                  <a:schemeClr val="tx1">
                    <a:lumMod val="50000"/>
                  </a:schemeClr>
                </a:solidFill>
                <a:effectLst/>
                <a:latin typeface="Barlow Medium" panose="00000600000000000000" pitchFamily="2" charset="0"/>
              </a:rPr>
              <a:t>movies have a moderate average rating with a relatively narrow range of scores.</a:t>
            </a: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Crime</a:t>
            </a:r>
            <a:r>
              <a:rPr lang="en-US" sz="1000" b="0" i="0" dirty="0">
                <a:solidFill>
                  <a:schemeClr val="tx1">
                    <a:lumMod val="50000"/>
                  </a:schemeClr>
                </a:solidFill>
                <a:effectLst/>
                <a:latin typeface="Barlow Medium" panose="00000600000000000000" pitchFamily="2" charset="0"/>
              </a:rPr>
              <a:t> movies have a moderate average rating with a moderate level of variability.</a:t>
            </a:r>
            <a:endParaRPr lang="en-US" sz="1000" dirty="0">
              <a:solidFill>
                <a:schemeClr val="tx1">
                  <a:lumMod val="50000"/>
                </a:schemeClr>
              </a:solidFill>
              <a:latin typeface="Barlow Medium" panose="00000600000000000000" pitchFamily="2" charset="0"/>
            </a:endParaRP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Drama </a:t>
            </a:r>
            <a:r>
              <a:rPr lang="en-US" sz="1000" b="0" i="0" dirty="0">
                <a:solidFill>
                  <a:schemeClr val="tx1">
                    <a:lumMod val="50000"/>
                  </a:schemeClr>
                </a:solidFill>
                <a:effectLst/>
                <a:latin typeface="Barlow Medium" panose="00000600000000000000" pitchFamily="2" charset="0"/>
              </a:rPr>
              <a:t>and </a:t>
            </a:r>
            <a:r>
              <a:rPr lang="en-US" sz="1000" b="1" i="0" dirty="0">
                <a:solidFill>
                  <a:schemeClr val="tx1">
                    <a:lumMod val="50000"/>
                  </a:schemeClr>
                </a:solidFill>
                <a:effectLst/>
                <a:latin typeface="Barlow Medium" panose="00000600000000000000" pitchFamily="2" charset="0"/>
              </a:rPr>
              <a:t>Western</a:t>
            </a:r>
            <a:r>
              <a:rPr lang="en-US" sz="1000" b="0" i="0" dirty="0">
                <a:solidFill>
                  <a:schemeClr val="tx1">
                    <a:lumMod val="50000"/>
                  </a:schemeClr>
                </a:solidFill>
                <a:effectLst/>
                <a:latin typeface="Barlow Medium" panose="00000600000000000000" pitchFamily="2" charset="0"/>
              </a:rPr>
              <a:t> movies have a moderate to high average rating with a relatively narrow range of scores.</a:t>
            </a: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Horror</a:t>
            </a:r>
            <a:r>
              <a:rPr lang="en-US" sz="1000" b="0" i="0" dirty="0">
                <a:solidFill>
                  <a:schemeClr val="tx1">
                    <a:lumMod val="50000"/>
                  </a:schemeClr>
                </a:solidFill>
                <a:effectLst/>
                <a:latin typeface="Barlow Medium" panose="00000600000000000000" pitchFamily="2" charset="0"/>
              </a:rPr>
              <a:t> movies have a moderate to high average rating with a moderate level of variability.</a:t>
            </a:r>
            <a:endParaRPr lang="en-US" sz="1000" dirty="0">
              <a:solidFill>
                <a:schemeClr val="tx1">
                  <a:lumMod val="50000"/>
                </a:schemeClr>
              </a:solidFill>
              <a:latin typeface="Barlow Medium" panose="00000600000000000000" pitchFamily="2" charset="0"/>
            </a:endParaRP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Fantasy</a:t>
            </a:r>
            <a:r>
              <a:rPr lang="en-US" sz="1000" b="0" i="0" dirty="0">
                <a:solidFill>
                  <a:schemeClr val="tx1">
                    <a:lumMod val="50000"/>
                  </a:schemeClr>
                </a:solidFill>
                <a:effectLst/>
                <a:latin typeface="Barlow Medium" panose="00000600000000000000" pitchFamily="2" charset="0"/>
              </a:rPr>
              <a:t>  and </a:t>
            </a:r>
            <a:r>
              <a:rPr lang="en-US" sz="1000" b="1" i="0" dirty="0">
                <a:solidFill>
                  <a:schemeClr val="tx1">
                    <a:lumMod val="50000"/>
                  </a:schemeClr>
                </a:solidFill>
                <a:effectLst/>
                <a:latin typeface="Barlow Medium" panose="00000600000000000000" pitchFamily="2" charset="0"/>
              </a:rPr>
              <a:t>Romance</a:t>
            </a:r>
            <a:r>
              <a:rPr lang="en-US" sz="1000" b="0" i="0" dirty="0">
                <a:solidFill>
                  <a:schemeClr val="tx1">
                    <a:lumMod val="50000"/>
                  </a:schemeClr>
                </a:solidFill>
                <a:effectLst/>
                <a:latin typeface="Barlow Medium" panose="00000600000000000000" pitchFamily="2" charset="0"/>
              </a:rPr>
              <a:t> movies have a moderate average rating with a lower level of variability.</a:t>
            </a:r>
          </a:p>
          <a:p>
            <a:pPr algn="l">
              <a:spcAft>
                <a:spcPts val="600"/>
              </a:spcAft>
            </a:pPr>
            <a:r>
              <a:rPr lang="en-US" sz="1000" b="1" i="0" dirty="0">
                <a:solidFill>
                  <a:schemeClr val="tx1">
                    <a:lumMod val="50000"/>
                  </a:schemeClr>
                </a:solidFill>
                <a:effectLst/>
                <a:latin typeface="Barlow Medium" panose="00000600000000000000" pitchFamily="2" charset="0"/>
              </a:rPr>
              <a:t>Thriller</a:t>
            </a:r>
            <a:r>
              <a:rPr lang="en-US" sz="1000" b="0" i="0" dirty="0">
                <a:solidFill>
                  <a:schemeClr val="tx1">
                    <a:lumMod val="50000"/>
                  </a:schemeClr>
                </a:solidFill>
                <a:effectLst/>
                <a:latin typeface="Barlow Medium" panose="00000600000000000000" pitchFamily="2" charset="0"/>
              </a:rPr>
              <a:t> movies have a higher average rating with a moderate level of variability.</a:t>
            </a:r>
          </a:p>
          <a:p>
            <a:pPr>
              <a:spcAft>
                <a:spcPts val="600"/>
              </a:spcAft>
              <a:buFont typeface="Arial" panose="020B0604020202020204" pitchFamily="34" charset="0"/>
              <a:buChar char="•"/>
            </a:pPr>
            <a:r>
              <a:rPr lang="en-US" sz="1000" dirty="0">
                <a:solidFill>
                  <a:schemeClr val="tx1">
                    <a:lumMod val="50000"/>
                  </a:schemeClr>
                </a:solidFill>
                <a:latin typeface="Barlow Medium" panose="00000600000000000000" pitchFamily="2" charset="0"/>
              </a:rPr>
              <a:t> </a:t>
            </a:r>
            <a:r>
              <a:rPr lang="en-US" sz="1000" b="1" i="0" dirty="0">
                <a:solidFill>
                  <a:schemeClr val="tx1">
                    <a:lumMod val="50000"/>
                  </a:schemeClr>
                </a:solidFill>
                <a:effectLst/>
                <a:latin typeface="Barlow Medium" panose="00000600000000000000" pitchFamily="2" charset="0"/>
              </a:rPr>
              <a:t>Musical </a:t>
            </a:r>
            <a:r>
              <a:rPr lang="en-US" sz="1000" b="0" i="0" dirty="0">
                <a:solidFill>
                  <a:schemeClr val="tx1">
                    <a:lumMod val="50000"/>
                  </a:schemeClr>
                </a:solidFill>
                <a:effectLst/>
                <a:latin typeface="Barlow Medium" panose="00000600000000000000" pitchFamily="2" charset="0"/>
              </a:rPr>
              <a:t>movies have a relatively high median score, suggesting consistent positive reception, and a lower level of variability.</a:t>
            </a:r>
          </a:p>
          <a:p>
            <a:pPr>
              <a:spcAft>
                <a:spcPts val="600"/>
              </a:spcAft>
              <a:buFont typeface="Arial" panose="020B0604020202020204" pitchFamily="34" charset="0"/>
              <a:buChar char="•"/>
            </a:pPr>
            <a:r>
              <a:rPr lang="en-US" sz="1000" b="0" i="0" dirty="0">
                <a:solidFill>
                  <a:schemeClr val="tx1">
                    <a:lumMod val="50000"/>
                  </a:schemeClr>
                </a:solidFill>
                <a:effectLst/>
                <a:latin typeface="Barlow Medium" panose="00000600000000000000" pitchFamily="2" charset="0"/>
              </a:rPr>
              <a:t> </a:t>
            </a:r>
            <a:r>
              <a:rPr lang="en-US" sz="1000" b="1" i="0" dirty="0">
                <a:solidFill>
                  <a:schemeClr val="tx1">
                    <a:lumMod val="50000"/>
                  </a:schemeClr>
                </a:solidFill>
                <a:effectLst/>
                <a:latin typeface="Barlow Medium" panose="00000600000000000000" pitchFamily="2" charset="0"/>
              </a:rPr>
              <a:t>Mystery</a:t>
            </a:r>
            <a:r>
              <a:rPr lang="en-US" sz="1000" b="0" i="0" dirty="0">
                <a:solidFill>
                  <a:schemeClr val="tx1">
                    <a:lumMod val="50000"/>
                  </a:schemeClr>
                </a:solidFill>
                <a:effectLst/>
                <a:latin typeface="Barlow Medium" panose="00000600000000000000" pitchFamily="2" charset="0"/>
              </a:rPr>
              <a:t> movies have a moderate average rating with a moderate level of variability.</a:t>
            </a:r>
          </a:p>
          <a:p>
            <a:pPr>
              <a:spcAft>
                <a:spcPts val="600"/>
              </a:spcAft>
              <a:buFont typeface="Arial" panose="020B0604020202020204" pitchFamily="34" charset="0"/>
              <a:buChar char="•"/>
            </a:pPr>
            <a:r>
              <a:rPr lang="en-US" sz="1000" b="0" i="0" dirty="0">
                <a:solidFill>
                  <a:schemeClr val="tx1">
                    <a:lumMod val="50000"/>
                  </a:schemeClr>
                </a:solidFill>
                <a:effectLst/>
                <a:latin typeface="Barlow Medium" panose="00000600000000000000" pitchFamily="2" charset="0"/>
              </a:rPr>
              <a:t> </a:t>
            </a:r>
            <a:r>
              <a:rPr lang="en-US" sz="1000" b="1" i="0" dirty="0">
                <a:solidFill>
                  <a:schemeClr val="tx1">
                    <a:lumMod val="50000"/>
                  </a:schemeClr>
                </a:solidFill>
                <a:effectLst/>
                <a:latin typeface="Barlow Medium" panose="00000600000000000000" pitchFamily="2" charset="0"/>
              </a:rPr>
              <a:t>Sci-Fi </a:t>
            </a:r>
            <a:r>
              <a:rPr lang="en-US" sz="1000" b="0" i="0" dirty="0">
                <a:solidFill>
                  <a:schemeClr val="tx1">
                    <a:lumMod val="50000"/>
                  </a:schemeClr>
                </a:solidFill>
                <a:effectLst/>
                <a:latin typeface="Barlow Medium" panose="00000600000000000000" pitchFamily="2" charset="0"/>
              </a:rPr>
              <a:t>movies have a lower average rating with a higher level of variability.</a:t>
            </a: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Family</a:t>
            </a:r>
            <a:r>
              <a:rPr lang="en-US" sz="1000" b="0" i="0" dirty="0">
                <a:solidFill>
                  <a:schemeClr val="tx1">
                    <a:lumMod val="50000"/>
                  </a:schemeClr>
                </a:solidFill>
                <a:effectLst/>
                <a:latin typeface="Barlow Medium" panose="00000600000000000000" pitchFamily="2" charset="0"/>
              </a:rPr>
              <a:t> movies have a significantly higher average rating compared to other genres, with a relatively narrow range of scores.</a:t>
            </a: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Documentary </a:t>
            </a:r>
            <a:r>
              <a:rPr lang="en-US" sz="1000" b="0" i="0" dirty="0">
                <a:solidFill>
                  <a:schemeClr val="tx1">
                    <a:lumMod val="50000"/>
                  </a:schemeClr>
                </a:solidFill>
                <a:effectLst/>
                <a:latin typeface="Barlow Medium" panose="00000600000000000000" pitchFamily="2" charset="0"/>
              </a:rPr>
              <a:t>movies have a higher level of variability in IMDb scores.</a:t>
            </a:r>
            <a:endParaRPr lang="en-US" sz="1000" dirty="0">
              <a:solidFill>
                <a:schemeClr val="tx1">
                  <a:lumMod val="50000"/>
                </a:schemeClr>
              </a:solidFill>
              <a:latin typeface="Barlow Medium" panose="00000600000000000000" pitchFamily="2" charset="0"/>
            </a:endParaRPr>
          </a:p>
          <a:p>
            <a:pPr algn="l">
              <a:spcAft>
                <a:spcPts val="600"/>
              </a:spcAft>
            </a:pPr>
            <a:endParaRPr lang="en-US" sz="1000" b="0" i="0" dirty="0">
              <a:solidFill>
                <a:schemeClr val="tx1">
                  <a:lumMod val="50000"/>
                </a:schemeClr>
              </a:solidFill>
              <a:effectLst/>
              <a:latin typeface="Barlow Medium" panose="00000600000000000000" pitchFamily="2" charset="0"/>
            </a:endParaRPr>
          </a:p>
          <a:p>
            <a:pPr algn="l">
              <a:spcAft>
                <a:spcPts val="600"/>
              </a:spcAft>
              <a:buFont typeface="Arial" panose="020B0604020202020204" pitchFamily="34" charset="0"/>
              <a:buChar char="•"/>
            </a:pPr>
            <a:r>
              <a:rPr lang="en-US" sz="1000" b="0" i="0" dirty="0">
                <a:solidFill>
                  <a:schemeClr val="tx1">
                    <a:lumMod val="50000"/>
                  </a:schemeClr>
                </a:solidFill>
                <a:effectLst/>
                <a:latin typeface="Barlow Medium" panose="00000600000000000000" pitchFamily="2" charset="0"/>
              </a:rPr>
              <a:t>Genres like </a:t>
            </a:r>
            <a:r>
              <a:rPr lang="en-US" sz="1000" b="1" i="0" dirty="0">
                <a:solidFill>
                  <a:schemeClr val="tx1">
                    <a:lumMod val="50000"/>
                  </a:schemeClr>
                </a:solidFill>
                <a:effectLst/>
                <a:latin typeface="Barlow Medium" panose="00000600000000000000" pitchFamily="2" charset="0"/>
              </a:rPr>
              <a:t>"Family" </a:t>
            </a:r>
            <a:r>
              <a:rPr lang="en-US" sz="1000" b="0" i="0" dirty="0">
                <a:solidFill>
                  <a:schemeClr val="tx1">
                    <a:lumMod val="50000"/>
                  </a:schemeClr>
                </a:solidFill>
                <a:effectLst/>
                <a:latin typeface="Barlow Medium" panose="00000600000000000000" pitchFamily="2" charset="0"/>
              </a:rPr>
              <a:t>and </a:t>
            </a:r>
            <a:r>
              <a:rPr lang="en-US" sz="1000" b="1" i="0" dirty="0">
                <a:solidFill>
                  <a:schemeClr val="tx1">
                    <a:lumMod val="50000"/>
                  </a:schemeClr>
                </a:solidFill>
                <a:effectLst/>
                <a:latin typeface="Barlow Medium" panose="00000600000000000000" pitchFamily="2" charset="0"/>
              </a:rPr>
              <a:t>"Adventure" </a:t>
            </a:r>
            <a:r>
              <a:rPr lang="en-US" sz="1000" b="0" i="0" dirty="0">
                <a:solidFill>
                  <a:schemeClr val="tx1">
                    <a:lumMod val="50000"/>
                  </a:schemeClr>
                </a:solidFill>
                <a:effectLst/>
                <a:latin typeface="Barlow Medium" panose="00000600000000000000" pitchFamily="2" charset="0"/>
              </a:rPr>
              <a:t>tend to have higher average IMDb scores compared to others.</a:t>
            </a: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"Documentary" </a:t>
            </a:r>
            <a:r>
              <a:rPr lang="en-US" sz="1000" b="0" i="0" dirty="0">
                <a:solidFill>
                  <a:schemeClr val="tx1">
                    <a:lumMod val="50000"/>
                  </a:schemeClr>
                </a:solidFill>
                <a:effectLst/>
                <a:latin typeface="Barlow Medium" panose="00000600000000000000" pitchFamily="2" charset="0"/>
              </a:rPr>
              <a:t>and </a:t>
            </a:r>
            <a:r>
              <a:rPr lang="en-US" sz="1000" b="1" i="0" dirty="0">
                <a:solidFill>
                  <a:schemeClr val="tx1">
                    <a:lumMod val="50000"/>
                  </a:schemeClr>
                </a:solidFill>
                <a:effectLst/>
                <a:latin typeface="Barlow Medium" panose="00000600000000000000" pitchFamily="2" charset="0"/>
              </a:rPr>
              <a:t>"Sci-Fi" </a:t>
            </a:r>
            <a:r>
              <a:rPr lang="en-US" sz="1000" b="0" i="0" dirty="0">
                <a:solidFill>
                  <a:schemeClr val="tx1">
                    <a:lumMod val="50000"/>
                  </a:schemeClr>
                </a:solidFill>
                <a:effectLst/>
                <a:latin typeface="Barlow Medium" panose="00000600000000000000" pitchFamily="2" charset="0"/>
              </a:rPr>
              <a:t>genres have a wider range of IMDb scores, indicating greater variability in audience preferences.</a:t>
            </a:r>
          </a:p>
          <a:p>
            <a:pPr algn="l">
              <a:spcAft>
                <a:spcPts val="600"/>
              </a:spcAft>
              <a:buFont typeface="Arial" panose="020B0604020202020204" pitchFamily="34" charset="0"/>
              <a:buChar char="•"/>
            </a:pPr>
            <a:r>
              <a:rPr lang="en-US" sz="1000" b="1" i="0" dirty="0">
                <a:solidFill>
                  <a:schemeClr val="tx1">
                    <a:lumMod val="50000"/>
                  </a:schemeClr>
                </a:solidFill>
                <a:effectLst/>
                <a:latin typeface="Barlow Medium" panose="00000600000000000000" pitchFamily="2" charset="0"/>
              </a:rPr>
              <a:t>"Animation" </a:t>
            </a:r>
            <a:r>
              <a:rPr lang="en-US" sz="1000" b="0" i="0" dirty="0">
                <a:solidFill>
                  <a:schemeClr val="tx1">
                    <a:lumMod val="50000"/>
                  </a:schemeClr>
                </a:solidFill>
                <a:effectLst/>
                <a:latin typeface="Barlow Medium" panose="00000600000000000000" pitchFamily="2" charset="0"/>
              </a:rPr>
              <a:t>and </a:t>
            </a:r>
            <a:r>
              <a:rPr lang="en-US" sz="1000" b="1" i="0" dirty="0">
                <a:solidFill>
                  <a:schemeClr val="tx1">
                    <a:lumMod val="50000"/>
                  </a:schemeClr>
                </a:solidFill>
                <a:effectLst/>
                <a:latin typeface="Barlow Medium" panose="00000600000000000000" pitchFamily="2" charset="0"/>
              </a:rPr>
              <a:t>"Musical" </a:t>
            </a:r>
            <a:r>
              <a:rPr lang="en-US" sz="1000" b="0" i="0" dirty="0">
                <a:solidFill>
                  <a:schemeClr val="tx1">
                    <a:lumMod val="50000"/>
                  </a:schemeClr>
                </a:solidFill>
                <a:effectLst/>
                <a:latin typeface="Barlow Medium" panose="00000600000000000000" pitchFamily="2" charset="0"/>
              </a:rPr>
              <a:t>genres have relatively high median scores, suggesting consistent positive reception.</a:t>
            </a:r>
          </a:p>
          <a:p>
            <a:pPr algn="l">
              <a:spcAft>
                <a:spcPts val="600"/>
              </a:spcAft>
            </a:pPr>
            <a:r>
              <a:rPr lang="en-US" sz="1000" b="0" i="0" dirty="0">
                <a:solidFill>
                  <a:schemeClr val="tx1">
                    <a:lumMod val="50000"/>
                  </a:schemeClr>
                </a:solidFill>
                <a:effectLst/>
                <a:latin typeface="Barlow Medium" panose="00000600000000000000" pitchFamily="2" charset="0"/>
              </a:rPr>
              <a:t>These insights can guide decisions regarding genre selection and highlight potential audience preferences within specific genres.</a:t>
            </a:r>
          </a:p>
          <a:p>
            <a:pPr>
              <a:spcAft>
                <a:spcPts val="600"/>
              </a:spcAft>
            </a:pPr>
            <a:endParaRPr lang="en-IN" sz="1000" dirty="0">
              <a:solidFill>
                <a:schemeClr val="tx1">
                  <a:lumMod val="50000"/>
                </a:schemeClr>
              </a:solidFill>
              <a:latin typeface="Barlow Medium" panose="00000600000000000000" pitchFamily="2" charset="0"/>
            </a:endParaRPr>
          </a:p>
        </p:txBody>
      </p:sp>
    </p:spTree>
    <p:extLst>
      <p:ext uri="{BB962C8B-B14F-4D97-AF65-F5344CB8AC3E}">
        <p14:creationId xmlns:p14="http://schemas.microsoft.com/office/powerpoint/2010/main" val="173582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D701-D4FA-2E96-B6BA-F0E9F465EC5E}"/>
              </a:ext>
            </a:extLst>
          </p:cNvPr>
          <p:cNvSpPr>
            <a:spLocks noGrp="1"/>
          </p:cNvSpPr>
          <p:nvPr>
            <p:ph type="title"/>
          </p:nvPr>
        </p:nvSpPr>
        <p:spPr/>
        <p:txBody>
          <a:bodyPr/>
          <a:lstStyle/>
          <a:p>
            <a:r>
              <a:rPr lang="en-IN" dirty="0"/>
              <a:t>MOVIE DURATION ANALYSIS</a:t>
            </a:r>
          </a:p>
        </p:txBody>
      </p:sp>
      <p:sp>
        <p:nvSpPr>
          <p:cNvPr id="6" name="TextBox 5">
            <a:extLst>
              <a:ext uri="{FF2B5EF4-FFF2-40B4-BE49-F238E27FC236}">
                <a16:creationId xmlns:a16="http://schemas.microsoft.com/office/drawing/2014/main" id="{BA48BFF8-0F2E-C6C5-CCA1-E06805CB53A8}"/>
              </a:ext>
            </a:extLst>
          </p:cNvPr>
          <p:cNvSpPr txBox="1"/>
          <p:nvPr/>
        </p:nvSpPr>
        <p:spPr>
          <a:xfrm>
            <a:off x="571873" y="1125285"/>
            <a:ext cx="8000254" cy="3785652"/>
          </a:xfrm>
          <a:prstGeom prst="rect">
            <a:avLst/>
          </a:prstGeom>
          <a:noFill/>
        </p:spPr>
        <p:txBody>
          <a:bodyPr wrap="square" rtlCol="0">
            <a:spAutoFit/>
          </a:bodyPr>
          <a:lstStyle/>
          <a:p>
            <a:pPr algn="l"/>
            <a:r>
              <a:rPr lang="en-US" sz="1200" b="0" i="0" dirty="0">
                <a:solidFill>
                  <a:srgbClr val="0D0D0D"/>
                </a:solidFill>
                <a:effectLst/>
                <a:latin typeface="Barlow Medium" panose="00000600000000000000" pitchFamily="2" charset="0"/>
              </a:rPr>
              <a:t>The provided statistics give insights into the distribution of movie durations and their impact on IMDb scores:</a:t>
            </a:r>
          </a:p>
          <a:p>
            <a:pPr algn="l"/>
            <a:endParaRPr lang="en-US" sz="1200" b="0" i="0" dirty="0">
              <a:solidFill>
                <a:srgbClr val="0D0D0D"/>
              </a:solidFill>
              <a:effectLst/>
              <a:latin typeface="Barlow Medium" panose="00000600000000000000" pitchFamily="2" charset="0"/>
            </a:endParaRPr>
          </a:p>
          <a:p>
            <a:pPr algn="l">
              <a:buFont typeface="+mj-lt"/>
              <a:buAutoNum type="arabicPeriod"/>
            </a:pPr>
            <a:r>
              <a:rPr lang="en-US" sz="1200" b="1" i="0" dirty="0">
                <a:solidFill>
                  <a:srgbClr val="0D0D0D"/>
                </a:solidFill>
                <a:effectLst/>
                <a:latin typeface="Barlow Medium" panose="00000600000000000000" pitchFamily="2" charset="0"/>
              </a:rPr>
              <a:t>Average Duration:</a:t>
            </a:r>
            <a:endParaRPr lang="en-US" sz="1200" b="0" i="0" dirty="0">
              <a:solidFill>
                <a:srgbClr val="0D0D0D"/>
              </a:solidFill>
              <a:effectLst/>
              <a:latin typeface="Barlow Medium" panose="00000600000000000000" pitchFamily="2" charset="0"/>
            </a:endParaRPr>
          </a:p>
          <a:p>
            <a:pPr marL="742950" lvl="1" indent="-285750" algn="l">
              <a:buFont typeface="+mj-lt"/>
              <a:buAutoNum type="arabicPeriod"/>
            </a:pPr>
            <a:r>
              <a:rPr lang="en-US" sz="1200" b="0" i="0" dirty="0">
                <a:solidFill>
                  <a:srgbClr val="0D0D0D"/>
                </a:solidFill>
                <a:effectLst/>
                <a:latin typeface="Barlow Medium" panose="00000600000000000000" pitchFamily="2" charset="0"/>
              </a:rPr>
              <a:t>The average duration of movies is approximately 110.26 minutes.</a:t>
            </a:r>
          </a:p>
          <a:p>
            <a:pPr algn="l">
              <a:buFont typeface="+mj-lt"/>
              <a:buAutoNum type="arabicPeriod"/>
            </a:pPr>
            <a:r>
              <a:rPr lang="en-US" sz="1200" b="1" i="0" dirty="0">
                <a:solidFill>
                  <a:srgbClr val="0D0D0D"/>
                </a:solidFill>
                <a:effectLst/>
                <a:latin typeface="Barlow Medium" panose="00000600000000000000" pitchFamily="2" charset="0"/>
              </a:rPr>
              <a:t>Median Duration:</a:t>
            </a:r>
            <a:endParaRPr lang="en-US" sz="1200" b="0" i="0" dirty="0">
              <a:solidFill>
                <a:srgbClr val="0D0D0D"/>
              </a:solidFill>
              <a:effectLst/>
              <a:latin typeface="Barlow Medium" panose="00000600000000000000" pitchFamily="2" charset="0"/>
            </a:endParaRPr>
          </a:p>
          <a:p>
            <a:pPr marL="742950" lvl="1" indent="-285750" algn="l">
              <a:buFont typeface="+mj-lt"/>
              <a:buAutoNum type="arabicPeriod"/>
            </a:pPr>
            <a:r>
              <a:rPr lang="en-US" sz="1200" b="0" i="0" dirty="0">
                <a:solidFill>
                  <a:srgbClr val="0D0D0D"/>
                </a:solidFill>
                <a:effectLst/>
                <a:latin typeface="Barlow Medium" panose="00000600000000000000" pitchFamily="2" charset="0"/>
              </a:rPr>
              <a:t>The median duration, which represents the middle value in the dataset, is 106 minutes.</a:t>
            </a:r>
          </a:p>
          <a:p>
            <a:pPr algn="l">
              <a:buFont typeface="+mj-lt"/>
              <a:buAutoNum type="arabicPeriod"/>
            </a:pPr>
            <a:r>
              <a:rPr lang="en-US" sz="1200" b="1" i="0" dirty="0">
                <a:solidFill>
                  <a:srgbClr val="0D0D0D"/>
                </a:solidFill>
                <a:effectLst/>
                <a:latin typeface="Barlow Medium" panose="00000600000000000000" pitchFamily="2" charset="0"/>
              </a:rPr>
              <a:t>Standard Deviation of Duration:</a:t>
            </a:r>
            <a:endParaRPr lang="en-US" sz="1200" b="0" i="0" dirty="0">
              <a:solidFill>
                <a:srgbClr val="0D0D0D"/>
              </a:solidFill>
              <a:effectLst/>
              <a:latin typeface="Barlow Medium" panose="00000600000000000000" pitchFamily="2" charset="0"/>
            </a:endParaRPr>
          </a:p>
          <a:p>
            <a:pPr marL="742950" lvl="1" indent="-285750" algn="l">
              <a:buFont typeface="+mj-lt"/>
              <a:buAutoNum type="arabicPeriod"/>
            </a:pPr>
            <a:r>
              <a:rPr lang="en-US" sz="1200" b="0" i="0" dirty="0">
                <a:solidFill>
                  <a:srgbClr val="0D0D0D"/>
                </a:solidFill>
                <a:effectLst/>
                <a:latin typeface="Barlow Medium" panose="00000600000000000000" pitchFamily="2" charset="0"/>
              </a:rPr>
              <a:t>The standard deviation of movie durations is approximately 22.65 minutes.</a:t>
            </a:r>
          </a:p>
          <a:p>
            <a:pPr algn="l"/>
            <a:r>
              <a:rPr lang="en-US" sz="1200" b="1" i="0" dirty="0">
                <a:solidFill>
                  <a:srgbClr val="0D0D0D"/>
                </a:solidFill>
                <a:effectLst/>
                <a:latin typeface="Barlow Medium" panose="00000600000000000000" pitchFamily="2" charset="0"/>
              </a:rPr>
              <a:t>Interpretation:</a:t>
            </a:r>
            <a:endParaRPr lang="en-US" sz="1200" b="0" i="0" dirty="0">
              <a:solidFill>
                <a:srgbClr val="0D0D0D"/>
              </a:solidFill>
              <a:effectLst/>
              <a:latin typeface="Barlow Medium" panose="00000600000000000000" pitchFamily="2" charset="0"/>
            </a:endParaRPr>
          </a:p>
          <a:p>
            <a:pPr algn="l">
              <a:buFont typeface="Arial" panose="020B0604020202020204" pitchFamily="34" charset="0"/>
              <a:buChar char="•"/>
            </a:pPr>
            <a:r>
              <a:rPr lang="en-US" sz="1200" b="0" i="0" dirty="0">
                <a:solidFill>
                  <a:srgbClr val="0D0D0D"/>
                </a:solidFill>
                <a:effectLst/>
                <a:latin typeface="Barlow Medium" panose="00000600000000000000" pitchFamily="2" charset="0"/>
              </a:rPr>
              <a:t>The average duration provides a central tendency measure, indicating the typical length of movies in the dataset.</a:t>
            </a:r>
          </a:p>
          <a:p>
            <a:pPr algn="l">
              <a:buFont typeface="Arial" panose="020B0604020202020204" pitchFamily="34" charset="0"/>
              <a:buChar char="•"/>
            </a:pPr>
            <a:r>
              <a:rPr lang="en-US" sz="1200" b="0" i="0" dirty="0">
                <a:solidFill>
                  <a:srgbClr val="0D0D0D"/>
                </a:solidFill>
                <a:effectLst/>
                <a:latin typeface="Barlow Medium" panose="00000600000000000000" pitchFamily="2" charset="0"/>
              </a:rPr>
              <a:t>The median duration being lower than the average suggests that there might be some longer movies pulling the average higher.</a:t>
            </a:r>
          </a:p>
          <a:p>
            <a:pPr algn="l">
              <a:buFont typeface="Arial" panose="020B0604020202020204" pitchFamily="34" charset="0"/>
              <a:buChar char="•"/>
            </a:pPr>
            <a:r>
              <a:rPr lang="en-US" sz="1200" b="0" i="0" dirty="0">
                <a:solidFill>
                  <a:srgbClr val="0D0D0D"/>
                </a:solidFill>
                <a:effectLst/>
                <a:latin typeface="Barlow Medium" panose="00000600000000000000" pitchFamily="2" charset="0"/>
              </a:rPr>
              <a:t>The standard deviation reflects the variability or spread in movie durations. A higher standard deviation indicates a wider range of durations, suggesting diversity in the dataset.</a:t>
            </a:r>
          </a:p>
          <a:p>
            <a:pPr algn="l"/>
            <a:endParaRPr lang="en-US" sz="1200" b="0" i="0" dirty="0">
              <a:solidFill>
                <a:srgbClr val="0D0D0D"/>
              </a:solidFill>
              <a:effectLst/>
              <a:latin typeface="Barlow Medium" panose="00000600000000000000" pitchFamily="2" charset="0"/>
            </a:endParaRPr>
          </a:p>
          <a:p>
            <a:pPr algn="l"/>
            <a:r>
              <a:rPr lang="en-US" sz="1200" b="1" i="0" dirty="0">
                <a:solidFill>
                  <a:srgbClr val="0D0D0D"/>
                </a:solidFill>
                <a:effectLst/>
                <a:latin typeface="Barlow Medium" panose="00000600000000000000" pitchFamily="2" charset="0"/>
              </a:rPr>
              <a:t>Impact on IMDb Score:</a:t>
            </a:r>
            <a:r>
              <a:rPr lang="en-US" sz="1200" b="0" i="0" dirty="0">
                <a:solidFill>
                  <a:srgbClr val="0D0D0D"/>
                </a:solidFill>
                <a:effectLst/>
                <a:latin typeface="Barlow Medium" panose="00000600000000000000" pitchFamily="2" charset="0"/>
              </a:rPr>
              <a:t> While the statistics provide insights into movie durations, the impact on IMDb scores is not directly addressed in the provided information. To explore this relationship further, you might consider creating a scatter plot or regression analysis to examine how movie duration correlates with IMDb scores. This additional analysis could reveal patterns or trends in how movie length influences audience ratings.</a:t>
            </a:r>
          </a:p>
          <a:p>
            <a:endParaRPr lang="en-IN" sz="1200" dirty="0">
              <a:latin typeface="Barlow Medium" panose="00000600000000000000" pitchFamily="2" charset="0"/>
            </a:endParaRPr>
          </a:p>
        </p:txBody>
      </p:sp>
    </p:spTree>
    <p:extLst>
      <p:ext uri="{BB962C8B-B14F-4D97-AF65-F5344CB8AC3E}">
        <p14:creationId xmlns:p14="http://schemas.microsoft.com/office/powerpoint/2010/main" val="1735817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7911-9002-B185-94B7-B946373F98CF}"/>
              </a:ext>
            </a:extLst>
          </p:cNvPr>
          <p:cNvSpPr>
            <a:spLocks noGrp="1"/>
          </p:cNvSpPr>
          <p:nvPr>
            <p:ph type="title"/>
          </p:nvPr>
        </p:nvSpPr>
        <p:spPr>
          <a:xfrm>
            <a:off x="653093" y="364001"/>
            <a:ext cx="7704000" cy="572700"/>
          </a:xfrm>
        </p:spPr>
        <p:txBody>
          <a:bodyPr/>
          <a:lstStyle/>
          <a:p>
            <a:r>
              <a:rPr lang="en-IN" dirty="0"/>
              <a:t>LANGUAGE ANALYSIS</a:t>
            </a:r>
          </a:p>
        </p:txBody>
      </p:sp>
      <p:sp>
        <p:nvSpPr>
          <p:cNvPr id="3" name="TextBox 2">
            <a:extLst>
              <a:ext uri="{FF2B5EF4-FFF2-40B4-BE49-F238E27FC236}">
                <a16:creationId xmlns:a16="http://schemas.microsoft.com/office/drawing/2014/main" id="{F0BE3D98-F57A-F3B4-1EBB-168AEB22CFA9}"/>
              </a:ext>
            </a:extLst>
          </p:cNvPr>
          <p:cNvSpPr txBox="1"/>
          <p:nvPr/>
        </p:nvSpPr>
        <p:spPr>
          <a:xfrm>
            <a:off x="538418" y="1003608"/>
            <a:ext cx="8375122" cy="420884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English-language movies dominate the dataset with 3598 movies.</a:t>
            </a:r>
          </a:p>
          <a:p>
            <a:pPr marL="171450" indent="-171450">
              <a:lnSpc>
                <a:spcPct val="150000"/>
              </a:lnSpc>
              <a:buFont typeface="Arial" panose="020B0604020202020204" pitchFamily="34" charset="0"/>
              <a:buChar char="•"/>
            </a:pPr>
            <a:r>
              <a:rPr lang="en-US" sz="1200" dirty="0">
                <a:solidFill>
                  <a:srgbClr val="0D0D0D"/>
                </a:solidFill>
                <a:latin typeface="Barlow Medium" panose="00000600000000000000" pitchFamily="2" charset="0"/>
              </a:rPr>
              <a:t>L</a:t>
            </a:r>
            <a:r>
              <a:rPr lang="en-US" sz="1200" b="0" i="0" dirty="0">
                <a:solidFill>
                  <a:srgbClr val="0D0D0D"/>
                </a:solidFill>
                <a:effectLst/>
                <a:latin typeface="Barlow Medium" panose="00000600000000000000" pitchFamily="2" charset="0"/>
              </a:rPr>
              <a:t>anguages like Mandarin, Japanese, and Hindi exhibit strong average IMDb scores.</a:t>
            </a:r>
          </a:p>
          <a:p>
            <a:pPr marL="171450" indent="-171450">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Small sample sizes in some languages may affect the reliability of the statistics.</a:t>
            </a:r>
          </a:p>
          <a:p>
            <a:pPr marL="171450" indent="-171450">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Portuguese-language movies have a high average IMDb score of 7.76, and the median is 8, indicating positive audience reception.</a:t>
            </a:r>
            <a:endParaRPr lang="en-US" sz="1200" dirty="0">
              <a:solidFill>
                <a:srgbClr val="0D0D0D"/>
              </a:solidFill>
              <a:latin typeface="Barlow Medium" panose="00000600000000000000" pitchFamily="2" charset="0"/>
            </a:endParaRPr>
          </a:p>
          <a:p>
            <a:pPr marL="171450" indent="-171450">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Japanese-language movies show a positive trend with an average IMDb score of 7.66 and a median of 8, indicating generally favorable ratings.</a:t>
            </a:r>
          </a:p>
          <a:p>
            <a:pPr marL="171450" indent="-171450">
              <a:lnSpc>
                <a:spcPct val="150000"/>
              </a:lnSpc>
              <a:buFont typeface="Arial" panose="020B0604020202020204" pitchFamily="34" charset="0"/>
              <a:buChar char="•"/>
            </a:pPr>
            <a:r>
              <a:rPr lang="en-US" sz="1200" dirty="0">
                <a:solidFill>
                  <a:srgbClr val="0D0D0D"/>
                </a:solidFill>
                <a:latin typeface="Barlow Medium" panose="00000600000000000000" pitchFamily="2" charset="0"/>
              </a:rPr>
              <a:t>Other languages like Zulu ,Dari, Romanian etc. have only one movie entry but most of them have the average rating around 7.5</a:t>
            </a:r>
            <a:endParaRPr lang="en-US" sz="1200" b="0" i="0" dirty="0">
              <a:solidFill>
                <a:srgbClr val="0D0D0D"/>
              </a:solidFill>
              <a:effectLst/>
              <a:latin typeface="Barlow Medium" panose="00000600000000000000" pitchFamily="2" charset="0"/>
            </a:endParaRPr>
          </a:p>
          <a:p>
            <a:pPr marL="171450" indent="-171450">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Positive trends in average and median scores suggest generally well-received movies in various languages.</a:t>
            </a:r>
            <a:endParaRPr lang="en-US" sz="1200" dirty="0">
              <a:solidFill>
                <a:srgbClr val="0D0D0D"/>
              </a:solidFill>
              <a:latin typeface="Barlow Medium" panose="00000600000000000000" pitchFamily="2" charset="0"/>
            </a:endParaRPr>
          </a:p>
          <a:p>
            <a:pPr marL="171450" indent="-171450">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Consideration of language diversity is essential for catering to a broader audience and potentially improving ratings.</a:t>
            </a:r>
          </a:p>
          <a:p>
            <a:pPr marL="171450" indent="-171450">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These insights can guide decisions related to language preferences and potential target audiences for future movie productions.</a:t>
            </a:r>
            <a:endParaRPr lang="en-US" sz="1200" dirty="0">
              <a:solidFill>
                <a:srgbClr val="0D0D0D"/>
              </a:solidFill>
              <a:latin typeface="Barlow Medium" panose="00000600000000000000" pitchFamily="2" charset="0"/>
            </a:endParaRPr>
          </a:p>
          <a:p>
            <a:pPr marL="171450" indent="-171450">
              <a:lnSpc>
                <a:spcPct val="150000"/>
              </a:lnSpc>
              <a:buFont typeface="Arial" panose="020B0604020202020204" pitchFamily="34" charset="0"/>
              <a:buChar char="•"/>
            </a:pPr>
            <a:endParaRPr lang="en-US" sz="1200" b="0" i="0" dirty="0">
              <a:solidFill>
                <a:srgbClr val="0D0D0D"/>
              </a:solidFill>
              <a:effectLst/>
              <a:latin typeface="Barlow Medium" panose="00000600000000000000" pitchFamily="2" charset="0"/>
            </a:endParaRPr>
          </a:p>
          <a:p>
            <a:pPr marL="171450" indent="-171450">
              <a:lnSpc>
                <a:spcPct val="150000"/>
              </a:lnSpc>
              <a:buFont typeface="Arial" panose="020B0604020202020204" pitchFamily="34" charset="0"/>
              <a:buChar char="•"/>
            </a:pPr>
            <a:endParaRPr lang="en-IN" sz="1200" dirty="0">
              <a:latin typeface="Barlow Medium" panose="00000600000000000000" pitchFamily="2" charset="0"/>
            </a:endParaRPr>
          </a:p>
        </p:txBody>
      </p:sp>
    </p:spTree>
    <p:extLst>
      <p:ext uri="{BB962C8B-B14F-4D97-AF65-F5344CB8AC3E}">
        <p14:creationId xmlns:p14="http://schemas.microsoft.com/office/powerpoint/2010/main" val="3057377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CBCD-9AA4-C291-0FE1-3E7C644D3B0F}"/>
              </a:ext>
            </a:extLst>
          </p:cNvPr>
          <p:cNvSpPr>
            <a:spLocks noGrp="1"/>
          </p:cNvSpPr>
          <p:nvPr>
            <p:ph type="title"/>
          </p:nvPr>
        </p:nvSpPr>
        <p:spPr/>
        <p:txBody>
          <a:bodyPr/>
          <a:lstStyle/>
          <a:p>
            <a:r>
              <a:rPr lang="en-IN" dirty="0"/>
              <a:t>DIRECTOR ANALYSIS</a:t>
            </a:r>
          </a:p>
        </p:txBody>
      </p:sp>
      <p:sp>
        <p:nvSpPr>
          <p:cNvPr id="3" name="TextBox 2">
            <a:extLst>
              <a:ext uri="{FF2B5EF4-FFF2-40B4-BE49-F238E27FC236}">
                <a16:creationId xmlns:a16="http://schemas.microsoft.com/office/drawing/2014/main" id="{BD15DF50-A66B-1FD9-9185-8875A9B10D0F}"/>
              </a:ext>
            </a:extLst>
          </p:cNvPr>
          <p:cNvSpPr txBox="1"/>
          <p:nvPr/>
        </p:nvSpPr>
        <p:spPr>
          <a:xfrm>
            <a:off x="720000" y="1058496"/>
            <a:ext cx="8327356" cy="3654847"/>
          </a:xfrm>
          <a:prstGeom prst="rect">
            <a:avLst/>
          </a:prstGeom>
          <a:noFill/>
        </p:spPr>
        <p:txBody>
          <a:bodyPr wrap="square" rtlCol="0">
            <a:spAutoFit/>
          </a:bodyPr>
          <a:lstStyle/>
          <a:p>
            <a:pPr algn="l">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Directors like James Cameron, Christopher Nolan, and Andrew Stanton fall into the high percentile, suggesting consistently high IMDb scores.</a:t>
            </a:r>
          </a:p>
          <a:p>
            <a:pPr algn="l">
              <a:lnSpc>
                <a:spcPct val="150000"/>
              </a:lnSpc>
              <a:buFont typeface="Arial" panose="020B0604020202020204" pitchFamily="34" charset="0"/>
              <a:buChar char="•"/>
            </a:pPr>
            <a:r>
              <a:rPr lang="en-US" sz="1200" dirty="0">
                <a:solidFill>
                  <a:srgbClr val="0D0D0D"/>
                </a:solidFill>
                <a:latin typeface="Barlow Medium" panose="00000600000000000000" pitchFamily="2" charset="0"/>
              </a:rPr>
              <a:t>These are the directors who have 100 percentile : </a:t>
            </a:r>
            <a:r>
              <a:rPr lang="en-US" sz="1200" b="0" i="0" dirty="0">
                <a:solidFill>
                  <a:srgbClr val="0D0D0D"/>
                </a:solidFill>
                <a:effectLst/>
                <a:latin typeface="Barlow Medium" panose="00000600000000000000" pitchFamily="2" charset="0"/>
              </a:rPr>
              <a:t>Akira Kurosaw, Kevin Jordan, Jafar Panahi ,Shane Curruth and Majid Majidi.</a:t>
            </a:r>
          </a:p>
          <a:p>
            <a:pPr>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The comparison to the highest percentile directors, such as Akira Kurosawa and Majid Majidi, provides a benchmark for excellence in movie ratings.</a:t>
            </a:r>
          </a:p>
          <a:p>
            <a:pPr algn="l">
              <a:lnSpc>
                <a:spcPct val="150000"/>
              </a:lnSpc>
              <a:buFont typeface="Arial" panose="020B0604020202020204" pitchFamily="34" charset="0"/>
              <a:buChar char="•"/>
            </a:pPr>
            <a:r>
              <a:rPr lang="en-US" sz="1200" dirty="0">
                <a:solidFill>
                  <a:srgbClr val="0D0D0D"/>
                </a:solidFill>
                <a:latin typeface="Barlow Medium" panose="00000600000000000000" pitchFamily="2" charset="0"/>
              </a:rPr>
              <a:t>Akira Kurosawa is also the director with the highest average IMDB score.</a:t>
            </a:r>
            <a:endParaRPr lang="en-US" sz="1200" b="0" i="0" dirty="0">
              <a:solidFill>
                <a:srgbClr val="0D0D0D"/>
              </a:solidFill>
              <a:effectLst/>
              <a:latin typeface="Barlow Medium" panose="00000600000000000000" pitchFamily="2" charset="0"/>
            </a:endParaRPr>
          </a:p>
          <a:p>
            <a:pPr algn="l">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Some directors classified as "Low" percentile still have competitive average IMDb scores, showcasing variations in audience reception.</a:t>
            </a:r>
          </a:p>
          <a:p>
            <a:pPr algn="l">
              <a:lnSpc>
                <a:spcPct val="150000"/>
              </a:lnSpc>
              <a:buFont typeface="Arial" panose="020B0604020202020204" pitchFamily="34" charset="0"/>
              <a:buChar char="•"/>
            </a:pPr>
            <a:r>
              <a:rPr lang="en-US" sz="1200" b="0" i="0" dirty="0">
                <a:solidFill>
                  <a:srgbClr val="0D0D0D"/>
                </a:solidFill>
                <a:effectLst/>
                <a:latin typeface="Barlow Medium" panose="00000600000000000000" pitchFamily="2" charset="0"/>
              </a:rPr>
              <a:t>Understanding directors' impact on ratings can be valuable for decision-making in the film industry.</a:t>
            </a:r>
          </a:p>
          <a:p>
            <a:pPr algn="l">
              <a:lnSpc>
                <a:spcPct val="150000"/>
              </a:lnSpc>
            </a:pPr>
            <a:r>
              <a:rPr lang="en-US" sz="1200" b="0" i="0" dirty="0">
                <a:solidFill>
                  <a:srgbClr val="0D0D0D"/>
                </a:solidFill>
                <a:effectLst/>
                <a:latin typeface="Barlow Medium" panose="00000600000000000000" pitchFamily="2" charset="0"/>
              </a:rPr>
              <a:t>These insights can guide studios and filmmakers in selecting directors and understanding their potential influence on the success of a movie based on historical IMDb scores</a:t>
            </a:r>
          </a:p>
          <a:p>
            <a:pPr>
              <a:lnSpc>
                <a:spcPct val="150000"/>
              </a:lnSpc>
            </a:pPr>
            <a:endParaRPr lang="en-IN" sz="1200" dirty="0">
              <a:latin typeface="Barlow Medium" panose="00000600000000000000" pitchFamily="2" charset="0"/>
            </a:endParaRPr>
          </a:p>
        </p:txBody>
      </p:sp>
    </p:spTree>
    <p:extLst>
      <p:ext uri="{BB962C8B-B14F-4D97-AF65-F5344CB8AC3E}">
        <p14:creationId xmlns:p14="http://schemas.microsoft.com/office/powerpoint/2010/main" val="86191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p>
        </p:txBody>
      </p:sp>
      <p:graphicFrame>
        <p:nvGraphicFramePr>
          <p:cNvPr id="792" name="Google Shape;792;p29"/>
          <p:cNvGraphicFramePr/>
          <p:nvPr>
            <p:extLst>
              <p:ext uri="{D42A27DB-BD31-4B8C-83A1-F6EECF244321}">
                <p14:modId xmlns:p14="http://schemas.microsoft.com/office/powerpoint/2010/main" val="3538986900"/>
              </p:ext>
            </p:extLst>
          </p:nvPr>
        </p:nvGraphicFramePr>
        <p:xfrm>
          <a:off x="764000" y="1472563"/>
          <a:ext cx="7616000" cy="2347050"/>
        </p:xfrm>
        <a:graphic>
          <a:graphicData uri="http://schemas.openxmlformats.org/drawingml/2006/table">
            <a:tbl>
              <a:tblPr>
                <a:noFill/>
                <a:tableStyleId>{89019D13-8CCE-4594-9A52-8A68BA22C5DE}</a:tableStyleId>
              </a:tblPr>
              <a:tblGrid>
                <a:gridCol w="2620700">
                  <a:extLst>
                    <a:ext uri="{9D8B030D-6E8A-4147-A177-3AD203B41FA5}">
                      <a16:colId xmlns:a16="http://schemas.microsoft.com/office/drawing/2014/main" val="20000"/>
                    </a:ext>
                  </a:extLst>
                </a:gridCol>
                <a:gridCol w="4995300">
                  <a:extLst>
                    <a:ext uri="{9D8B030D-6E8A-4147-A177-3AD203B41FA5}">
                      <a16:colId xmlns:a16="http://schemas.microsoft.com/office/drawing/2014/main" val="20001"/>
                    </a:ext>
                  </a:extLst>
                </a:gridCol>
              </a:tblGrid>
              <a:tr h="391175">
                <a:tc>
                  <a:txBody>
                    <a:bodyPr/>
                    <a:lstStyle/>
                    <a:p>
                      <a:pPr marL="0" lvl="0" indent="0" algn="l" rtl="0">
                        <a:spcBef>
                          <a:spcPts val="0"/>
                        </a:spcBef>
                        <a:spcAft>
                          <a:spcPts val="0"/>
                        </a:spcAft>
                        <a:buNone/>
                      </a:pPr>
                      <a:r>
                        <a:rPr lang="en-IN" sz="1000" dirty="0">
                          <a:solidFill>
                            <a:schemeClr val="lt1"/>
                          </a:solidFill>
                          <a:uFill>
                            <a:noFill/>
                          </a:uFill>
                          <a:latin typeface="Montserrat SemiBold"/>
                          <a:ea typeface="Montserrat SemiBold"/>
                          <a:cs typeface="Montserrat SemiBold"/>
                          <a:sym typeface="Montserrat SemiBold"/>
                        </a:rPr>
                        <a:t>PROJECT DESCRIPTION</a:t>
                      </a:r>
                      <a:endParaRPr lang="en-IN" sz="1000" dirty="0">
                        <a:solidFill>
                          <a:schemeClr val="lt1"/>
                        </a:solidFill>
                        <a:latin typeface="Montserrat SemiBold"/>
                        <a:ea typeface="Montserrat SemiBold"/>
                        <a:cs typeface="Montserrat SemiBold"/>
                        <a:sym typeface="Montserrat Semi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IN" sz="1000" dirty="0">
                          <a:solidFill>
                            <a:srgbClr val="1A1A3E"/>
                          </a:solidFill>
                          <a:latin typeface="Barlow Medium"/>
                          <a:ea typeface="Barlow Medium"/>
                          <a:cs typeface="Barlow Medium"/>
                          <a:sym typeface="Barlow Medium"/>
                        </a:rPr>
                        <a:t>A brief overview of the project topic: its objectives</a:t>
                      </a:r>
                      <a:endParaRPr sz="1000" dirty="0">
                        <a:solidFill>
                          <a:srgbClr val="1A1A3E"/>
                        </a:solidFill>
                        <a:latin typeface="Barlow Medium"/>
                        <a:ea typeface="Barlow Medium"/>
                        <a:cs typeface="Barlow Medium"/>
                        <a:sym typeface="Barlow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91175">
                <a:tc>
                  <a:txBody>
                    <a:bodyPr/>
                    <a:lstStyle/>
                    <a:p>
                      <a:pPr marL="0" lvl="0" indent="0" algn="l" rtl="0">
                        <a:spcBef>
                          <a:spcPts val="0"/>
                        </a:spcBef>
                        <a:spcAft>
                          <a:spcPts val="0"/>
                        </a:spcAft>
                        <a:buNone/>
                      </a:pPr>
                      <a:r>
                        <a:rPr lang="en-IN" sz="1000" dirty="0">
                          <a:solidFill>
                            <a:schemeClr val="lt1"/>
                          </a:solidFill>
                          <a:latin typeface="Montserrat SemiBold"/>
                          <a:ea typeface="Montserrat SemiBold"/>
                          <a:cs typeface="Montserrat SemiBold"/>
                          <a:sym typeface="Montserrat SemiBold"/>
                        </a:rPr>
                        <a:t>APPROACH</a:t>
                      </a:r>
                      <a:endParaRPr sz="1000" dirty="0">
                        <a:solidFill>
                          <a:schemeClr val="lt1"/>
                        </a:solidFill>
                        <a:latin typeface="Montserrat SemiBold"/>
                        <a:ea typeface="Montserrat SemiBold"/>
                        <a:cs typeface="Montserrat SemiBold"/>
                        <a:sym typeface="Montserrat Semi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 sz="1000" dirty="0">
                          <a:solidFill>
                            <a:srgbClr val="1A1A3E"/>
                          </a:solidFill>
                          <a:latin typeface="Barlow Medium"/>
                          <a:ea typeface="Barlow Medium"/>
                          <a:cs typeface="Barlow Medium"/>
                          <a:sym typeface="Barlow Medium"/>
                        </a:rPr>
                        <a:t>Project Execution:Tools and Techniques Employed</a:t>
                      </a:r>
                      <a:endParaRPr sz="1000" dirty="0">
                        <a:solidFill>
                          <a:srgbClr val="1A1A3E"/>
                        </a:solidFill>
                        <a:latin typeface="Barlow Medium"/>
                        <a:ea typeface="Barlow Medium"/>
                        <a:cs typeface="Barlow Medium"/>
                        <a:sym typeface="Barlow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91175">
                <a:tc>
                  <a:txBody>
                    <a:bodyPr/>
                    <a:lstStyle/>
                    <a:p>
                      <a:pPr marL="0" lvl="0" indent="0" algn="l" rtl="0">
                        <a:spcBef>
                          <a:spcPts val="0"/>
                        </a:spcBef>
                        <a:spcAft>
                          <a:spcPts val="0"/>
                        </a:spcAft>
                        <a:buNone/>
                      </a:pPr>
                      <a:r>
                        <a:rPr lang="en-IN" sz="1000" dirty="0">
                          <a:solidFill>
                            <a:schemeClr val="lt1"/>
                          </a:solidFill>
                          <a:latin typeface="Montserrat SemiBold"/>
                          <a:ea typeface="Montserrat SemiBold"/>
                          <a:cs typeface="Montserrat SemiBold"/>
                          <a:sym typeface="Montserrat SemiBold"/>
                        </a:rPr>
                        <a:t>TECH-STACK USED</a:t>
                      </a:r>
                      <a:endParaRPr sz="1000" dirty="0">
                        <a:solidFill>
                          <a:schemeClr val="lt1"/>
                        </a:solidFill>
                        <a:latin typeface="Montserrat SemiBold"/>
                        <a:ea typeface="Montserrat SemiBold"/>
                        <a:cs typeface="Montserrat SemiBold"/>
                        <a:sym typeface="Montserrat Semi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a:solidFill>
                            <a:srgbClr val="1A1A3E"/>
                          </a:solidFill>
                          <a:latin typeface="Barlow Medium"/>
                          <a:ea typeface="Barlow Medium"/>
                          <a:cs typeface="Barlow Medium"/>
                          <a:sym typeface="Barlow Medium"/>
                        </a:rPr>
                        <a:t>Specifying the software used and mentioning it’s purpose</a:t>
                      </a:r>
                      <a:endParaRPr sz="1000" dirty="0">
                        <a:solidFill>
                          <a:srgbClr val="1A1A3E"/>
                        </a:solidFill>
                        <a:latin typeface="Barlow Medium"/>
                        <a:ea typeface="Barlow Medium"/>
                        <a:cs typeface="Barlow Medium"/>
                        <a:sym typeface="Barlow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91175">
                <a:tc>
                  <a:txBody>
                    <a:bodyPr/>
                    <a:lstStyle/>
                    <a:p>
                      <a:pPr marL="0" lvl="0" indent="0" algn="l" rtl="0">
                        <a:spcBef>
                          <a:spcPts val="0"/>
                        </a:spcBef>
                        <a:spcAft>
                          <a:spcPts val="0"/>
                        </a:spcAft>
                        <a:buNone/>
                      </a:pPr>
                      <a:r>
                        <a:rPr lang="en-IN" sz="1000" dirty="0">
                          <a:solidFill>
                            <a:schemeClr val="lt1"/>
                          </a:solidFill>
                          <a:latin typeface="Montserrat SemiBold"/>
                          <a:ea typeface="Montserrat SemiBold"/>
                          <a:cs typeface="Montserrat SemiBold"/>
                          <a:sym typeface="Montserrat SemiBold"/>
                        </a:rPr>
                        <a:t>INSIGHTS</a:t>
                      </a:r>
                      <a:endParaRPr sz="1000" dirty="0">
                        <a:solidFill>
                          <a:schemeClr val="lt1"/>
                        </a:solidFill>
                        <a:latin typeface="Montserrat SemiBold"/>
                        <a:ea typeface="Montserrat SemiBold"/>
                        <a:cs typeface="Montserrat SemiBold"/>
                        <a:sym typeface="Montserrat Semi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a:solidFill>
                            <a:srgbClr val="1A1A3E"/>
                          </a:solidFill>
                          <a:latin typeface="Barlow Medium"/>
                          <a:ea typeface="Barlow Medium"/>
                          <a:cs typeface="Barlow Medium"/>
                          <a:sym typeface="Barlow Medium"/>
                        </a:rPr>
                        <a:t>Summary of the Insights and Knowledge I gained during this project</a:t>
                      </a:r>
                      <a:endParaRPr sz="1000" dirty="0">
                        <a:solidFill>
                          <a:srgbClr val="1A1A3E"/>
                        </a:solidFill>
                        <a:latin typeface="Barlow Medium"/>
                        <a:ea typeface="Barlow Medium"/>
                        <a:cs typeface="Barlow Medium"/>
                        <a:sym typeface="Barlow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91175">
                <a:tc>
                  <a:txBody>
                    <a:bodyPr/>
                    <a:lstStyle/>
                    <a:p>
                      <a:pPr marL="0" lvl="0" indent="0" algn="l" rtl="0">
                        <a:spcBef>
                          <a:spcPts val="0"/>
                        </a:spcBef>
                        <a:spcAft>
                          <a:spcPts val="0"/>
                        </a:spcAft>
                        <a:buNone/>
                      </a:pPr>
                      <a:r>
                        <a:rPr lang="en" sz="1000" dirty="0">
                          <a:solidFill>
                            <a:schemeClr val="lt1"/>
                          </a:solidFill>
                          <a:uFill>
                            <a:noFill/>
                          </a:uFill>
                          <a:latin typeface="Montserrat SemiBold"/>
                          <a:ea typeface="Montserrat SemiBold"/>
                          <a:cs typeface="Montserrat SemiBold"/>
                          <a:sym typeface="Montserrat SemiBold"/>
                        </a:rPr>
                        <a:t>RESULTS</a:t>
                      </a:r>
                      <a:endParaRPr sz="1000" dirty="0">
                        <a:solidFill>
                          <a:schemeClr val="lt1"/>
                        </a:solidFill>
                        <a:latin typeface="Montserrat SemiBold"/>
                        <a:ea typeface="Montserrat SemiBold"/>
                        <a:cs typeface="Montserrat SemiBold"/>
                        <a:sym typeface="Montserrat Semi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IN" sz="1000" dirty="0">
                          <a:solidFill>
                            <a:srgbClr val="1A1A3E"/>
                          </a:solidFill>
                          <a:latin typeface="Barlow Medium"/>
                          <a:ea typeface="Barlow Medium"/>
                          <a:cs typeface="Barlow Medium"/>
                          <a:sym typeface="Barlow Medium"/>
                        </a:rPr>
                        <a:t>Project Accomplishments: Enhancing the understandings of IMDB analysis</a:t>
                      </a:r>
                      <a:endParaRPr sz="1000" dirty="0">
                        <a:solidFill>
                          <a:srgbClr val="1A1A3E"/>
                        </a:solidFill>
                        <a:latin typeface="Barlow Medium"/>
                        <a:ea typeface="Barlow Medium"/>
                        <a:cs typeface="Barlow Medium"/>
                        <a:sym typeface="Barlow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391175">
                <a:tc>
                  <a:txBody>
                    <a:bodyPr/>
                    <a:lstStyle/>
                    <a:p>
                      <a:pPr marL="0" lvl="0" indent="0" algn="l" rtl="0">
                        <a:spcBef>
                          <a:spcPts val="0"/>
                        </a:spcBef>
                        <a:spcAft>
                          <a:spcPts val="0"/>
                        </a:spcAft>
                        <a:buNone/>
                      </a:pPr>
                      <a:r>
                        <a:rPr lang="en-IN" sz="1000" dirty="0">
                          <a:solidFill>
                            <a:schemeClr val="lt1"/>
                          </a:solidFill>
                          <a:latin typeface="Montserrat SemiBold"/>
                          <a:ea typeface="Montserrat SemiBold"/>
                          <a:cs typeface="Montserrat SemiBold"/>
                          <a:sym typeface="Montserrat SemiBold"/>
                        </a:rPr>
                        <a:t>CONCLUSION and LINKS</a:t>
                      </a:r>
                      <a:endParaRPr sz="1000" dirty="0">
                        <a:solidFill>
                          <a:schemeClr val="lt1"/>
                        </a:solidFill>
                        <a:latin typeface="Montserrat SemiBold"/>
                        <a:ea typeface="Montserrat SemiBold"/>
                        <a:cs typeface="Montserrat SemiBold"/>
                        <a:sym typeface="Montserrat SemiBold"/>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 sz="1000" dirty="0">
                          <a:solidFill>
                            <a:srgbClr val="1A1A3E"/>
                          </a:solidFill>
                          <a:latin typeface="Barlow Medium"/>
                          <a:ea typeface="Barlow Medium"/>
                          <a:cs typeface="Barlow Medium"/>
                          <a:sym typeface="Barlow Medium"/>
                        </a:rPr>
                        <a:t>Concluding my project work and attached the links of drive,excel and my video.</a:t>
                      </a:r>
                      <a:endParaRPr sz="1000" dirty="0">
                        <a:solidFill>
                          <a:srgbClr val="1A1A3E"/>
                        </a:solidFill>
                        <a:latin typeface="Barlow Medium"/>
                        <a:ea typeface="Barlow Medium"/>
                        <a:cs typeface="Barlow Medium"/>
                        <a:sym typeface="Barlow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bl>
          </a:graphicData>
        </a:graphic>
      </p:graphicFrame>
      <p:grpSp>
        <p:nvGrpSpPr>
          <p:cNvPr id="795" name="Google Shape;795;p29"/>
          <p:cNvGrpSpPr/>
          <p:nvPr/>
        </p:nvGrpSpPr>
        <p:grpSpPr>
          <a:xfrm rot="-1608007" flipH="1">
            <a:off x="313802" y="4221711"/>
            <a:ext cx="947610" cy="1237883"/>
            <a:chOff x="4062275" y="5769925"/>
            <a:chExt cx="999200" cy="1305275"/>
          </a:xfrm>
        </p:grpSpPr>
        <p:sp>
          <p:nvSpPr>
            <p:cNvPr id="796" name="Google Shape;796;p29"/>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8844A-9902-30D8-0504-909E42564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83CE0-5F3F-B21C-157D-E8493773B810}"/>
              </a:ext>
            </a:extLst>
          </p:cNvPr>
          <p:cNvSpPr>
            <a:spLocks noGrp="1"/>
          </p:cNvSpPr>
          <p:nvPr>
            <p:ph type="title"/>
          </p:nvPr>
        </p:nvSpPr>
        <p:spPr>
          <a:xfrm>
            <a:off x="556449" y="266605"/>
            <a:ext cx="7704000" cy="572700"/>
          </a:xfrm>
        </p:spPr>
        <p:txBody>
          <a:bodyPr/>
          <a:lstStyle/>
          <a:p>
            <a:r>
              <a:rPr lang="en-IN" dirty="0"/>
              <a:t>BUDGET ANALYSIS</a:t>
            </a:r>
          </a:p>
        </p:txBody>
      </p:sp>
      <p:sp>
        <p:nvSpPr>
          <p:cNvPr id="3" name="TextBox 2">
            <a:extLst>
              <a:ext uri="{FF2B5EF4-FFF2-40B4-BE49-F238E27FC236}">
                <a16:creationId xmlns:a16="http://schemas.microsoft.com/office/drawing/2014/main" id="{3E0C8D91-4237-CB7F-5371-4CCC809E0D21}"/>
              </a:ext>
            </a:extLst>
          </p:cNvPr>
          <p:cNvSpPr txBox="1"/>
          <p:nvPr/>
        </p:nvSpPr>
        <p:spPr>
          <a:xfrm>
            <a:off x="750849" y="853265"/>
            <a:ext cx="8326244" cy="3985706"/>
          </a:xfrm>
          <a:prstGeom prst="rect">
            <a:avLst/>
          </a:prstGeom>
          <a:noFill/>
        </p:spPr>
        <p:txBody>
          <a:bodyPr wrap="square" rtlCol="0">
            <a:spAutoFit/>
          </a:bodyPr>
          <a:lstStyle/>
          <a:p>
            <a:pPr algn="l">
              <a:buFont typeface="+mj-lt"/>
              <a:buAutoNum type="arabicPeriod"/>
            </a:pPr>
            <a:r>
              <a:rPr lang="en-US" sz="1100" b="1" i="0" dirty="0">
                <a:solidFill>
                  <a:srgbClr val="0D0D0D"/>
                </a:solidFill>
                <a:effectLst/>
                <a:latin typeface="Barlow Medium" panose="00000600000000000000" pitchFamily="2" charset="0"/>
              </a:rPr>
              <a:t>Correlation:</a:t>
            </a:r>
            <a:endParaRPr lang="en-US" sz="1100" b="0" i="0" dirty="0">
              <a:solidFill>
                <a:srgbClr val="0D0D0D"/>
              </a:solidFill>
              <a:effectLst/>
              <a:latin typeface="Barlow Medium" panose="00000600000000000000" pitchFamily="2" charset="0"/>
            </a:endParaRPr>
          </a:p>
          <a:p>
            <a:pPr marL="742950" lvl="1" indent="-285750" algn="l">
              <a:buFont typeface="+mj-lt"/>
              <a:buAutoNum type="arabicPeriod"/>
            </a:pPr>
            <a:r>
              <a:rPr lang="en-US" sz="1100" b="0" i="0" dirty="0">
                <a:solidFill>
                  <a:srgbClr val="0D0D0D"/>
                </a:solidFill>
                <a:effectLst/>
                <a:latin typeface="Barlow Medium" panose="00000600000000000000" pitchFamily="2" charset="0"/>
              </a:rPr>
              <a:t>Correlation coefficient: 0.0995</a:t>
            </a:r>
          </a:p>
          <a:p>
            <a:pPr marL="742950" lvl="1" indent="-285750" algn="l">
              <a:buFont typeface="+mj-lt"/>
              <a:buAutoNum type="arabicPeriod"/>
            </a:pPr>
            <a:r>
              <a:rPr lang="en-US" sz="1100" b="0" i="0" dirty="0">
                <a:solidFill>
                  <a:srgbClr val="0D0D0D"/>
                </a:solidFill>
                <a:effectLst/>
                <a:latin typeface="Barlow Medium" panose="00000600000000000000" pitchFamily="2" charset="0"/>
              </a:rPr>
              <a:t>Indicates a weak positive correlation between movie budgets and gross earnings.</a:t>
            </a:r>
          </a:p>
          <a:p>
            <a:pPr algn="l">
              <a:buFont typeface="+mj-lt"/>
              <a:buAutoNum type="arabicPeriod"/>
            </a:pPr>
            <a:r>
              <a:rPr lang="en-US" sz="1100" b="1" i="0" dirty="0">
                <a:solidFill>
                  <a:srgbClr val="0D0D0D"/>
                </a:solidFill>
                <a:effectLst/>
                <a:latin typeface="Barlow Medium" panose="00000600000000000000" pitchFamily="2" charset="0"/>
              </a:rPr>
              <a:t>Profit Analysis:</a:t>
            </a:r>
            <a:endParaRPr lang="en-US" sz="1100" b="0" i="0" dirty="0">
              <a:solidFill>
                <a:srgbClr val="0D0D0D"/>
              </a:solidFill>
              <a:effectLst/>
              <a:latin typeface="Barlow Medium" panose="00000600000000000000" pitchFamily="2" charset="0"/>
            </a:endParaRPr>
          </a:p>
          <a:p>
            <a:pPr marL="742950" lvl="1" indent="-285750" algn="l">
              <a:buFont typeface="+mj-lt"/>
              <a:buAutoNum type="arabicPeriod"/>
            </a:pPr>
            <a:r>
              <a:rPr lang="en-US" sz="1100" b="0" i="0" dirty="0">
                <a:solidFill>
                  <a:srgbClr val="0D0D0D"/>
                </a:solidFill>
                <a:effectLst/>
                <a:latin typeface="Barlow Medium" panose="00000600000000000000" pitchFamily="2" charset="0"/>
              </a:rPr>
              <a:t>Highest Profit Margin (HPM): 99.99%</a:t>
            </a:r>
          </a:p>
          <a:p>
            <a:pPr marL="742950" lvl="1" indent="-285750" algn="l">
              <a:buFont typeface="+mj-lt"/>
              <a:buAutoNum type="arabicPeriod"/>
            </a:pPr>
            <a:r>
              <a:rPr lang="en-US" sz="1100" b="0" i="0" dirty="0">
                <a:solidFill>
                  <a:srgbClr val="0D0D0D"/>
                </a:solidFill>
                <a:effectLst/>
                <a:latin typeface="Barlow Medium" panose="00000600000000000000" pitchFamily="2" charset="0"/>
              </a:rPr>
              <a:t>Movie with HPM: "Paranormal Activity"</a:t>
            </a:r>
          </a:p>
          <a:p>
            <a:pPr marL="742950" lvl="1" indent="-285750" algn="l">
              <a:buFont typeface="+mj-lt"/>
              <a:buAutoNum type="arabicPeriod"/>
            </a:pPr>
            <a:r>
              <a:rPr lang="en-US" sz="1100" b="0" i="0" dirty="0">
                <a:solidFill>
                  <a:srgbClr val="0D0D0D"/>
                </a:solidFill>
                <a:effectLst/>
                <a:latin typeface="Barlow Medium" panose="00000600000000000000" pitchFamily="2" charset="0"/>
              </a:rPr>
              <a:t>Highest Profit: $523,505,847</a:t>
            </a:r>
          </a:p>
          <a:p>
            <a:pPr marL="742950" lvl="1" indent="-285750" algn="l">
              <a:buFont typeface="+mj-lt"/>
              <a:buAutoNum type="arabicPeriod"/>
            </a:pPr>
            <a:r>
              <a:rPr lang="en-US" sz="1100" b="0" i="0" dirty="0">
                <a:solidFill>
                  <a:srgbClr val="0D0D0D"/>
                </a:solidFill>
                <a:effectLst/>
                <a:latin typeface="Barlow Medium" panose="00000600000000000000" pitchFamily="2" charset="0"/>
              </a:rPr>
              <a:t>Movie with Highest Profit: "Avatar"</a:t>
            </a:r>
          </a:p>
          <a:p>
            <a:pPr algn="l">
              <a:buFont typeface="+mj-lt"/>
              <a:buAutoNum type="arabicPeriod"/>
            </a:pPr>
            <a:r>
              <a:rPr lang="en-US" sz="1100" b="1" i="0" dirty="0">
                <a:solidFill>
                  <a:srgbClr val="0D0D0D"/>
                </a:solidFill>
                <a:effectLst/>
                <a:latin typeface="Barlow Medium" panose="00000600000000000000" pitchFamily="2" charset="0"/>
              </a:rPr>
              <a:t>Individual Movies:</a:t>
            </a:r>
            <a:endParaRPr lang="en-US" sz="1100" b="0" i="0" dirty="0">
              <a:solidFill>
                <a:srgbClr val="0D0D0D"/>
              </a:solidFill>
              <a:effectLst/>
              <a:latin typeface="Barlow Medium" panose="00000600000000000000" pitchFamily="2" charset="0"/>
            </a:endParaRPr>
          </a:p>
          <a:p>
            <a:pPr marL="742950" lvl="1" indent="-285750" algn="l">
              <a:buFont typeface="+mj-lt"/>
              <a:buAutoNum type="arabicPeriod"/>
            </a:pPr>
            <a:r>
              <a:rPr lang="en-US" sz="1100" b="0" i="0" dirty="0">
                <a:solidFill>
                  <a:srgbClr val="0D0D0D"/>
                </a:solidFill>
                <a:effectLst/>
                <a:latin typeface="Barlow Medium" panose="00000600000000000000" pitchFamily="2" charset="0"/>
              </a:rPr>
              <a:t>"Paranormal Activity" achieved the highest profit margin, indicating exceptional financial success.</a:t>
            </a:r>
          </a:p>
          <a:p>
            <a:pPr marL="742950" lvl="1" indent="-285750" algn="l">
              <a:buFont typeface="+mj-lt"/>
              <a:buAutoNum type="arabicPeriod"/>
            </a:pPr>
            <a:r>
              <a:rPr lang="en-US" sz="1100" b="0" i="0" dirty="0">
                <a:solidFill>
                  <a:srgbClr val="0D0D0D"/>
                </a:solidFill>
                <a:effectLst/>
                <a:latin typeface="Barlow Medium" panose="00000600000000000000" pitchFamily="2" charset="0"/>
              </a:rPr>
              <a:t>"The Dark Knight Rises" had a profit of $198,130,642, contributing positively to overall financial success.</a:t>
            </a:r>
          </a:p>
          <a:p>
            <a:pPr marL="742950" lvl="1" indent="-285750" algn="l">
              <a:buFont typeface="+mj-lt"/>
              <a:buAutoNum type="arabicPeriod"/>
            </a:pPr>
            <a:r>
              <a:rPr lang="en-US" sz="1100" b="0" i="0" dirty="0">
                <a:solidFill>
                  <a:srgbClr val="0D0D0D"/>
                </a:solidFill>
                <a:effectLst/>
                <a:latin typeface="Barlow Medium" panose="00000600000000000000" pitchFamily="2" charset="0"/>
              </a:rPr>
              <a:t>"John Carter" experienced a significant loss of $190,641,321, impacting profitability negatively.</a:t>
            </a:r>
          </a:p>
          <a:p>
            <a:pPr marL="742950" lvl="1" indent="-285750" algn="l">
              <a:buFont typeface="+mj-lt"/>
              <a:buAutoNum type="arabicPeriod"/>
            </a:pPr>
            <a:r>
              <a:rPr lang="en-US" sz="1100" b="0" i="0" dirty="0">
                <a:solidFill>
                  <a:srgbClr val="0D0D0D"/>
                </a:solidFill>
                <a:effectLst/>
                <a:latin typeface="Barlow Medium" panose="00000600000000000000" pitchFamily="2" charset="0"/>
              </a:rPr>
              <a:t>"The Lone Ranger" had a substantial loss of $125,710,090, contributing to a low profit margin.</a:t>
            </a:r>
          </a:p>
          <a:p>
            <a:pPr algn="l"/>
            <a:r>
              <a:rPr lang="en-US" sz="1100" b="1" i="0" dirty="0">
                <a:solidFill>
                  <a:srgbClr val="0D0D0D"/>
                </a:solidFill>
                <a:effectLst/>
                <a:latin typeface="Barlow Medium" panose="00000600000000000000" pitchFamily="2" charset="0"/>
              </a:rPr>
              <a:t>Key Points:</a:t>
            </a:r>
            <a:endParaRPr lang="en-US" sz="1100" b="0" i="0" dirty="0">
              <a:solidFill>
                <a:srgbClr val="0D0D0D"/>
              </a:solidFill>
              <a:effectLst/>
              <a:latin typeface="Barlow Medium" panose="00000600000000000000" pitchFamily="2" charset="0"/>
            </a:endParaRPr>
          </a:p>
          <a:p>
            <a:pPr algn="l">
              <a:buFont typeface="Arial" panose="020B0604020202020204" pitchFamily="34" charset="0"/>
              <a:buChar char="•"/>
            </a:pPr>
            <a:r>
              <a:rPr lang="en-US" sz="1100" b="0" i="0" dirty="0">
                <a:solidFill>
                  <a:srgbClr val="0D0D0D"/>
                </a:solidFill>
                <a:effectLst/>
                <a:latin typeface="Barlow Medium" panose="00000600000000000000" pitchFamily="2" charset="0"/>
              </a:rPr>
              <a:t>The correlation analysis suggests a weak positive relationship between movie budgets and gross earnings. However, other factors likely contribute to a movie's financial success.</a:t>
            </a:r>
          </a:p>
          <a:p>
            <a:pPr algn="l">
              <a:buFont typeface="Arial" panose="020B0604020202020204" pitchFamily="34" charset="0"/>
              <a:buChar char="•"/>
            </a:pPr>
            <a:r>
              <a:rPr lang="en-US" sz="1100" b="0" i="0" dirty="0">
                <a:solidFill>
                  <a:srgbClr val="0D0D0D"/>
                </a:solidFill>
                <a:effectLst/>
                <a:latin typeface="Barlow Medium" panose="00000600000000000000" pitchFamily="2" charset="0"/>
              </a:rPr>
              <a:t>"Avatar" stands out with the highest profit and a substantial profit margin, showcasing both critical and financial success.</a:t>
            </a:r>
          </a:p>
          <a:p>
            <a:pPr algn="l">
              <a:buFont typeface="Arial" panose="020B0604020202020204" pitchFamily="34" charset="0"/>
              <a:buChar char="•"/>
            </a:pPr>
            <a:r>
              <a:rPr lang="en-US" sz="1100" b="0" i="0" dirty="0">
                <a:solidFill>
                  <a:srgbClr val="0D0D0D"/>
                </a:solidFill>
                <a:effectLst/>
                <a:latin typeface="Barlow Medium" panose="00000600000000000000" pitchFamily="2" charset="0"/>
              </a:rPr>
              <a:t>Movies like "Paranormal Activity" demonstrate that even with lower budgets, they can achieve exceptional profit margins.</a:t>
            </a:r>
          </a:p>
          <a:p>
            <a:pPr algn="l">
              <a:buFont typeface="Arial" panose="020B0604020202020204" pitchFamily="34" charset="0"/>
              <a:buChar char="•"/>
            </a:pPr>
            <a:r>
              <a:rPr lang="en-US" sz="1100" b="0" i="0" dirty="0">
                <a:solidFill>
                  <a:srgbClr val="0D0D0D"/>
                </a:solidFill>
                <a:effectLst/>
                <a:latin typeface="Barlow Medium" panose="00000600000000000000" pitchFamily="2" charset="0"/>
              </a:rPr>
              <a:t>Some movies, like "John Carter" and "The Lone Ranger," faced significant losses, highlighting the financial risks associated with high-budget productions.</a:t>
            </a:r>
          </a:p>
          <a:p>
            <a:pPr algn="l"/>
            <a:r>
              <a:rPr lang="en-US" sz="1100" b="0" i="0" dirty="0">
                <a:solidFill>
                  <a:srgbClr val="0D0D0D"/>
                </a:solidFill>
                <a:effectLst/>
                <a:latin typeface="Barlow Medium" panose="00000600000000000000" pitchFamily="2" charset="0"/>
              </a:rPr>
              <a:t>These insights can guide filmmakers and studios in understanding the financial dynamics of the film industry, helping them make informed decisions regarding budget allocations and profitability expectations.</a:t>
            </a:r>
          </a:p>
          <a:p>
            <a:endParaRPr lang="en-IN" sz="1100" dirty="0">
              <a:latin typeface="Barlow Medium" panose="00000600000000000000" pitchFamily="2" charset="0"/>
            </a:endParaRPr>
          </a:p>
        </p:txBody>
      </p:sp>
    </p:spTree>
    <p:extLst>
      <p:ext uri="{BB962C8B-B14F-4D97-AF65-F5344CB8AC3E}">
        <p14:creationId xmlns:p14="http://schemas.microsoft.com/office/powerpoint/2010/main" val="357451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a:extLst>
            <a:ext uri="{FF2B5EF4-FFF2-40B4-BE49-F238E27FC236}">
              <a16:creationId xmlns:a16="http://schemas.microsoft.com/office/drawing/2014/main" id="{0FE7D51B-D2B1-5A40-8C84-D5FCFE2C9ED7}"/>
            </a:ext>
          </a:extLst>
        </p:cNvPr>
        <p:cNvGrpSpPr/>
        <p:nvPr/>
      </p:nvGrpSpPr>
      <p:grpSpPr>
        <a:xfrm>
          <a:off x="0" y="0"/>
          <a:ext cx="0" cy="0"/>
          <a:chOff x="0" y="0"/>
          <a:chExt cx="0" cy="0"/>
        </a:xfrm>
      </p:grpSpPr>
      <p:sp>
        <p:nvSpPr>
          <p:cNvPr id="937" name="Google Shape;937;p32">
            <a:extLst>
              <a:ext uri="{FF2B5EF4-FFF2-40B4-BE49-F238E27FC236}">
                <a16:creationId xmlns:a16="http://schemas.microsoft.com/office/drawing/2014/main" id="{3674D072-3E03-74A1-9A76-D0E79C0C1BD5}"/>
              </a:ext>
            </a:extLst>
          </p:cNvPr>
          <p:cNvSpPr txBox="1">
            <a:spLocks noGrp="1"/>
          </p:cNvSpPr>
          <p:nvPr>
            <p:ph type="title"/>
          </p:nvPr>
        </p:nvSpPr>
        <p:spPr>
          <a:xfrm>
            <a:off x="3998299" y="3069074"/>
            <a:ext cx="4647613" cy="9491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Montserrat"/>
                <a:ea typeface="Montserrat"/>
                <a:cs typeface="Montserrat"/>
                <a:sym typeface="Montserrat"/>
              </a:rPr>
              <a:t>RESULTS</a:t>
            </a:r>
            <a:endParaRPr b="1" dirty="0">
              <a:latin typeface="Montserrat"/>
              <a:ea typeface="Montserrat"/>
              <a:cs typeface="Montserrat"/>
              <a:sym typeface="Montserrat"/>
            </a:endParaRPr>
          </a:p>
        </p:txBody>
      </p:sp>
      <p:sp>
        <p:nvSpPr>
          <p:cNvPr id="938" name="Google Shape;938;p32">
            <a:extLst>
              <a:ext uri="{FF2B5EF4-FFF2-40B4-BE49-F238E27FC236}">
                <a16:creationId xmlns:a16="http://schemas.microsoft.com/office/drawing/2014/main" id="{601AE9F3-D321-E39B-A3E4-8EE4A5F1D4A6}"/>
              </a:ext>
            </a:extLst>
          </p:cNvPr>
          <p:cNvSpPr txBox="1">
            <a:spLocks noGrp="1"/>
          </p:cNvSpPr>
          <p:nvPr>
            <p:ph type="title" idx="2"/>
          </p:nvPr>
        </p:nvSpPr>
        <p:spPr>
          <a:xfrm>
            <a:off x="4097999" y="1890725"/>
            <a:ext cx="1633727"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939" name="Google Shape;939;p32">
            <a:extLst>
              <a:ext uri="{FF2B5EF4-FFF2-40B4-BE49-F238E27FC236}">
                <a16:creationId xmlns:a16="http://schemas.microsoft.com/office/drawing/2014/main" id="{E313DB5F-1139-0953-9E13-DFD590C2F44C}"/>
              </a:ext>
            </a:extLst>
          </p:cNvPr>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EA9FA4D3-7F2F-BA71-D1A8-70425CE295F8}"/>
              </a:ext>
            </a:extLst>
          </p:cNvPr>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BF1F6A7F-C09C-703D-B852-D5A767FAFDC1}"/>
              </a:ext>
            </a:extLst>
          </p:cNvPr>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a:extLst>
              <a:ext uri="{FF2B5EF4-FFF2-40B4-BE49-F238E27FC236}">
                <a16:creationId xmlns:a16="http://schemas.microsoft.com/office/drawing/2014/main" id="{880D5217-2365-F812-C8D1-F64AC21F16C2}"/>
              </a:ext>
            </a:extLst>
          </p:cNvPr>
          <p:cNvGrpSpPr/>
          <p:nvPr/>
        </p:nvGrpSpPr>
        <p:grpSpPr>
          <a:xfrm>
            <a:off x="6922488" y="4057088"/>
            <a:ext cx="212225" cy="212525"/>
            <a:chOff x="5462525" y="6910750"/>
            <a:chExt cx="212225" cy="212525"/>
          </a:xfrm>
        </p:grpSpPr>
        <p:sp>
          <p:nvSpPr>
            <p:cNvPr id="943" name="Google Shape;943;p32">
              <a:extLst>
                <a:ext uri="{FF2B5EF4-FFF2-40B4-BE49-F238E27FC236}">
                  <a16:creationId xmlns:a16="http://schemas.microsoft.com/office/drawing/2014/main" id="{7950A847-9295-1BBE-64E6-C943C4F70665}"/>
                </a:ext>
              </a:extLst>
            </p:cNvPr>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FD5EF114-D9A9-4DCA-802D-AB5F0636F176}"/>
                </a:ext>
              </a:extLst>
            </p:cNvPr>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6D1DB7AB-A10A-90F0-36BA-02B040A12AB8}"/>
                </a:ext>
              </a:extLst>
            </p:cNvPr>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520FB5B0-1C6F-C41C-E64F-AC524873A1D7}"/>
                </a:ext>
              </a:extLst>
            </p:cNvPr>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DEE05E24-C5E9-2281-B889-F6BECE853A68}"/>
                </a:ext>
              </a:extLst>
            </p:cNvPr>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9D1A00C6-648A-6757-1BBD-A09F4EF23B26}"/>
                </a:ext>
              </a:extLst>
            </p:cNvPr>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7805BC96-95BE-44C1-3DC8-D11D3E90F226}"/>
                </a:ext>
              </a:extLst>
            </p:cNvPr>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B03ADBD8-55BD-AD24-A50B-3D964309A869}"/>
                </a:ext>
              </a:extLst>
            </p:cNvPr>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a:extLst>
              <a:ext uri="{FF2B5EF4-FFF2-40B4-BE49-F238E27FC236}">
                <a16:creationId xmlns:a16="http://schemas.microsoft.com/office/drawing/2014/main" id="{98357F17-62D3-AFF9-7267-B0C933118B8F}"/>
              </a:ext>
            </a:extLst>
          </p:cNvPr>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90ED77B0-FE4F-DAD5-5FB1-0DD387075DC8}"/>
              </a:ext>
            </a:extLst>
          </p:cNvPr>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a:extLst>
              <a:ext uri="{FF2B5EF4-FFF2-40B4-BE49-F238E27FC236}">
                <a16:creationId xmlns:a16="http://schemas.microsoft.com/office/drawing/2014/main" id="{1F124C54-BA04-3B87-83E4-3E703B0F2B44}"/>
              </a:ext>
            </a:extLst>
          </p:cNvPr>
          <p:cNvGrpSpPr/>
          <p:nvPr/>
        </p:nvGrpSpPr>
        <p:grpSpPr>
          <a:xfrm rot="1400749">
            <a:off x="2205195" y="1727499"/>
            <a:ext cx="1409239" cy="1840917"/>
            <a:chOff x="4062275" y="5769925"/>
            <a:chExt cx="999200" cy="1305275"/>
          </a:xfrm>
        </p:grpSpPr>
        <p:sp>
          <p:nvSpPr>
            <p:cNvPr id="954" name="Google Shape;954;p32">
              <a:extLst>
                <a:ext uri="{FF2B5EF4-FFF2-40B4-BE49-F238E27FC236}">
                  <a16:creationId xmlns:a16="http://schemas.microsoft.com/office/drawing/2014/main" id="{997C6478-A5C4-DE2E-C811-7EA746DF2109}"/>
                </a:ext>
              </a:extLst>
            </p:cNvPr>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BB917641-167C-D84A-3535-C17DFCE1A15B}"/>
                </a:ext>
              </a:extLst>
            </p:cNvPr>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9CF33916-35B7-F96D-AA55-B44EC554D548}"/>
                </a:ext>
              </a:extLst>
            </p:cNvPr>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FA607331-2297-F3B4-FF95-CBB59CE52C17}"/>
                </a:ext>
              </a:extLst>
            </p:cNvPr>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FBD41E73-2D89-B3B4-3E6C-F0D4B4A7841B}"/>
                </a:ext>
              </a:extLst>
            </p:cNvPr>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EAD2C486-D811-A2E3-3BEF-B14C3FF8CBED}"/>
                </a:ext>
              </a:extLst>
            </p:cNvPr>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FD9436F4-7721-D883-5FFB-89E88B35DAD2}"/>
                </a:ext>
              </a:extLst>
            </p:cNvPr>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C6A89379-119B-056D-ADFB-A656879E30FC}"/>
                </a:ext>
              </a:extLst>
            </p:cNvPr>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CE6DFB6F-5053-7360-67A8-BB6B9A4CC668}"/>
                </a:ext>
              </a:extLst>
            </p:cNvPr>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C24101DB-FBD8-DE76-15B7-6DFCA429BE80}"/>
                </a:ext>
              </a:extLst>
            </p:cNvPr>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87616B14-9FA0-8209-A5D2-A475F1343CCA}"/>
                </a:ext>
              </a:extLst>
            </p:cNvPr>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A14FBAF2-F03F-79C0-F4F0-A96DB70F0A33}"/>
                </a:ext>
              </a:extLst>
            </p:cNvPr>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FC17902A-5574-0327-EB29-C3CFB0C9CA76}"/>
                </a:ext>
              </a:extLst>
            </p:cNvPr>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A0026D04-B014-527E-10BE-274634E4F5D3}"/>
                </a:ext>
              </a:extLst>
            </p:cNvPr>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B85C45A7-EA24-0274-D82B-805C2E26537F}"/>
                </a:ext>
              </a:extLst>
            </p:cNvPr>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313F48A2-7E29-C556-E29E-379084BA9418}"/>
                </a:ext>
              </a:extLst>
            </p:cNvPr>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06381BCA-3C7A-4862-E566-C8BAC800E6A6}"/>
                </a:ext>
              </a:extLst>
            </p:cNvPr>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B29E94C9-9D18-64EC-8004-123015808783}"/>
                </a:ext>
              </a:extLst>
            </p:cNvPr>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13428C23-7D72-954E-58C3-0E937033CE09}"/>
                </a:ext>
              </a:extLst>
            </p:cNvPr>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A84E474B-FB4E-2637-B096-3EB48474059C}"/>
                </a:ext>
              </a:extLst>
            </p:cNvPr>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BE6B48F6-3864-D5EF-6FAF-95043161627D}"/>
                </a:ext>
              </a:extLst>
            </p:cNvPr>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327AFCD3-E66B-8C69-CC4A-66A6ABBD9450}"/>
                </a:ext>
              </a:extLst>
            </p:cNvPr>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6815D678-E677-2106-EA7C-DBC7F5DDE9C7}"/>
                </a:ext>
              </a:extLst>
            </p:cNvPr>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63779C47-EBA9-1D4A-0B58-0B89E252B367}"/>
                </a:ext>
              </a:extLst>
            </p:cNvPr>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F28178F9-FEE7-F2A4-AC10-E19053984B46}"/>
                </a:ext>
              </a:extLst>
            </p:cNvPr>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AC4F1E7A-B40F-D8B6-3C28-28E165947B4D}"/>
                </a:ext>
              </a:extLst>
            </p:cNvPr>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C669361D-C09A-0B96-DB9B-04C51B45A22B}"/>
                </a:ext>
              </a:extLst>
            </p:cNvPr>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a:extLst>
              <a:ext uri="{FF2B5EF4-FFF2-40B4-BE49-F238E27FC236}">
                <a16:creationId xmlns:a16="http://schemas.microsoft.com/office/drawing/2014/main" id="{E1255183-CC22-AAD7-1103-8A2C5C249145}"/>
              </a:ext>
            </a:extLst>
          </p:cNvPr>
          <p:cNvGrpSpPr/>
          <p:nvPr/>
        </p:nvGrpSpPr>
        <p:grpSpPr>
          <a:xfrm>
            <a:off x="1664904" y="1802111"/>
            <a:ext cx="803505" cy="1691684"/>
            <a:chOff x="1727804" y="1725911"/>
            <a:chExt cx="803505" cy="1691684"/>
          </a:xfrm>
        </p:grpSpPr>
        <p:sp>
          <p:nvSpPr>
            <p:cNvPr id="982" name="Google Shape;982;p32">
              <a:extLst>
                <a:ext uri="{FF2B5EF4-FFF2-40B4-BE49-F238E27FC236}">
                  <a16:creationId xmlns:a16="http://schemas.microsoft.com/office/drawing/2014/main" id="{AE44E681-28C6-204A-E23D-3A682A046ABC}"/>
                </a:ext>
              </a:extLst>
            </p:cNvPr>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a:extLst>
                <a:ext uri="{FF2B5EF4-FFF2-40B4-BE49-F238E27FC236}">
                  <a16:creationId xmlns:a16="http://schemas.microsoft.com/office/drawing/2014/main" id="{BBBD34F5-2C0A-4E99-9007-0C9A8D545DC4}"/>
                </a:ext>
              </a:extLst>
            </p:cNvPr>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66F817D1-8BA1-EF8D-E1D2-7290D5FEA795}"/>
                </a:ext>
              </a:extLst>
            </p:cNvPr>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a:extLst>
                <a:ext uri="{FF2B5EF4-FFF2-40B4-BE49-F238E27FC236}">
                  <a16:creationId xmlns:a16="http://schemas.microsoft.com/office/drawing/2014/main" id="{124B2B6A-7A27-35AD-9836-83CC6C193FE3}"/>
                </a:ext>
              </a:extLst>
            </p:cNvPr>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a:extLst>
                <a:ext uri="{FF2B5EF4-FFF2-40B4-BE49-F238E27FC236}">
                  <a16:creationId xmlns:a16="http://schemas.microsoft.com/office/drawing/2014/main" id="{4001BEAD-1105-B41C-1C21-CA05A4BAFF6B}"/>
                </a:ext>
              </a:extLst>
            </p:cNvPr>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a:extLst>
                <a:ext uri="{FF2B5EF4-FFF2-40B4-BE49-F238E27FC236}">
                  <a16:creationId xmlns:a16="http://schemas.microsoft.com/office/drawing/2014/main" id="{B765A97E-DBBC-7EA9-C084-54656636FA8D}"/>
                </a:ext>
              </a:extLst>
            </p:cNvPr>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a:extLst>
                <a:ext uri="{FF2B5EF4-FFF2-40B4-BE49-F238E27FC236}">
                  <a16:creationId xmlns:a16="http://schemas.microsoft.com/office/drawing/2014/main" id="{234CAD11-97C5-CDE4-D5C6-208F8F5B78D3}"/>
                </a:ext>
              </a:extLst>
            </p:cNvPr>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a:extLst>
                <a:ext uri="{FF2B5EF4-FFF2-40B4-BE49-F238E27FC236}">
                  <a16:creationId xmlns:a16="http://schemas.microsoft.com/office/drawing/2014/main" id="{9A4937A6-4C09-456D-E67D-61B5F1E5573B}"/>
                </a:ext>
              </a:extLst>
            </p:cNvPr>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a:extLst>
                <a:ext uri="{FF2B5EF4-FFF2-40B4-BE49-F238E27FC236}">
                  <a16:creationId xmlns:a16="http://schemas.microsoft.com/office/drawing/2014/main" id="{78BDE1B2-5926-4D9D-1C83-597134E365E6}"/>
                </a:ext>
              </a:extLst>
            </p:cNvPr>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a:extLst>
                <a:ext uri="{FF2B5EF4-FFF2-40B4-BE49-F238E27FC236}">
                  <a16:creationId xmlns:a16="http://schemas.microsoft.com/office/drawing/2014/main" id="{ED478117-4C0B-FD17-8911-2D219F41A4D1}"/>
                </a:ext>
              </a:extLst>
            </p:cNvPr>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a:extLst>
              <a:ext uri="{FF2B5EF4-FFF2-40B4-BE49-F238E27FC236}">
                <a16:creationId xmlns:a16="http://schemas.microsoft.com/office/drawing/2014/main" id="{26E3BC97-F3E8-948E-5AC9-140ED13EF4BE}"/>
              </a:ext>
            </a:extLst>
          </p:cNvPr>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969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FF9C-4FCD-B0CB-C606-168CF977658D}"/>
              </a:ext>
            </a:extLst>
          </p:cNvPr>
          <p:cNvSpPr>
            <a:spLocks noGrp="1"/>
          </p:cNvSpPr>
          <p:nvPr>
            <p:ph type="title"/>
          </p:nvPr>
        </p:nvSpPr>
        <p:spPr/>
        <p:txBody>
          <a:bodyPr/>
          <a:lstStyle/>
          <a:p>
            <a:r>
              <a:rPr lang="en-IN" dirty="0"/>
              <a:t>A.GENRE ANALYSIS</a:t>
            </a:r>
          </a:p>
        </p:txBody>
      </p:sp>
      <p:pic>
        <p:nvPicPr>
          <p:cNvPr id="4" name="Picture 3">
            <a:extLst>
              <a:ext uri="{FF2B5EF4-FFF2-40B4-BE49-F238E27FC236}">
                <a16:creationId xmlns:a16="http://schemas.microsoft.com/office/drawing/2014/main" id="{E54036A2-7A13-F1DC-31A0-AA2C2049D379}"/>
              </a:ext>
            </a:extLst>
          </p:cNvPr>
          <p:cNvPicPr>
            <a:picLocks noChangeAspect="1"/>
          </p:cNvPicPr>
          <p:nvPr/>
        </p:nvPicPr>
        <p:blipFill>
          <a:blip r:embed="rId2"/>
          <a:stretch>
            <a:fillRect/>
          </a:stretch>
        </p:blipFill>
        <p:spPr>
          <a:xfrm>
            <a:off x="1192237" y="1036187"/>
            <a:ext cx="6606183" cy="3001456"/>
          </a:xfrm>
          <a:prstGeom prst="rect">
            <a:avLst/>
          </a:prstGeom>
        </p:spPr>
      </p:pic>
      <p:pic>
        <p:nvPicPr>
          <p:cNvPr id="6" name="Picture 5">
            <a:extLst>
              <a:ext uri="{FF2B5EF4-FFF2-40B4-BE49-F238E27FC236}">
                <a16:creationId xmlns:a16="http://schemas.microsoft.com/office/drawing/2014/main" id="{1D8E1BB1-4501-744C-8095-F3BFF8E07E9F}"/>
              </a:ext>
            </a:extLst>
          </p:cNvPr>
          <p:cNvPicPr>
            <a:picLocks noChangeAspect="1"/>
          </p:cNvPicPr>
          <p:nvPr/>
        </p:nvPicPr>
        <p:blipFill>
          <a:blip r:embed="rId3"/>
          <a:stretch>
            <a:fillRect/>
          </a:stretch>
        </p:blipFill>
        <p:spPr>
          <a:xfrm>
            <a:off x="245327" y="4191302"/>
            <a:ext cx="8541834" cy="866130"/>
          </a:xfrm>
          <a:prstGeom prst="rect">
            <a:avLst/>
          </a:prstGeom>
        </p:spPr>
      </p:pic>
    </p:spTree>
    <p:extLst>
      <p:ext uri="{BB962C8B-B14F-4D97-AF65-F5344CB8AC3E}">
        <p14:creationId xmlns:p14="http://schemas.microsoft.com/office/powerpoint/2010/main" val="340838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2FEEA-33C0-4287-D87A-F6A84B8D9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90859-41C3-BC0C-2379-ACB14538CC19}"/>
              </a:ext>
            </a:extLst>
          </p:cNvPr>
          <p:cNvSpPr>
            <a:spLocks noGrp="1"/>
          </p:cNvSpPr>
          <p:nvPr>
            <p:ph type="title"/>
          </p:nvPr>
        </p:nvSpPr>
        <p:spPr/>
        <p:txBody>
          <a:bodyPr/>
          <a:lstStyle/>
          <a:p>
            <a:r>
              <a:rPr lang="en-IN" dirty="0"/>
              <a:t>B.MOVIE DURATION ANALYSIS</a:t>
            </a:r>
          </a:p>
        </p:txBody>
      </p:sp>
      <p:graphicFrame>
        <p:nvGraphicFramePr>
          <p:cNvPr id="3" name="Chart 2">
            <a:extLst>
              <a:ext uri="{FF2B5EF4-FFF2-40B4-BE49-F238E27FC236}">
                <a16:creationId xmlns:a16="http://schemas.microsoft.com/office/drawing/2014/main" id="{0CC2234E-C365-857B-D8D3-AE090EA35D17}"/>
              </a:ext>
            </a:extLst>
          </p:cNvPr>
          <p:cNvGraphicFramePr>
            <a:graphicFrameLocks/>
          </p:cNvGraphicFramePr>
          <p:nvPr>
            <p:extLst>
              <p:ext uri="{D42A27DB-BD31-4B8C-83A1-F6EECF244321}">
                <p14:modId xmlns:p14="http://schemas.microsoft.com/office/powerpoint/2010/main" val="2625056396"/>
              </p:ext>
            </p:extLst>
          </p:nvPr>
        </p:nvGraphicFramePr>
        <p:xfrm>
          <a:off x="720001" y="1204331"/>
          <a:ext cx="4045288" cy="24590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E055407-0A6B-1B27-E3EB-D9C84DD7972F}"/>
              </a:ext>
            </a:extLst>
          </p:cNvPr>
          <p:cNvGraphicFramePr>
            <a:graphicFrameLocks/>
          </p:cNvGraphicFramePr>
          <p:nvPr>
            <p:extLst>
              <p:ext uri="{D42A27DB-BD31-4B8C-83A1-F6EECF244321}">
                <p14:modId xmlns:p14="http://schemas.microsoft.com/office/powerpoint/2010/main" val="996253481"/>
              </p:ext>
            </p:extLst>
          </p:nvPr>
        </p:nvGraphicFramePr>
        <p:xfrm>
          <a:off x="4915603" y="1204331"/>
          <a:ext cx="4045288" cy="2459039"/>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9684EA0B-1169-4605-B55B-B87CD6D7004D}"/>
              </a:ext>
            </a:extLst>
          </p:cNvPr>
          <p:cNvPicPr>
            <a:picLocks noChangeAspect="1"/>
          </p:cNvPicPr>
          <p:nvPr/>
        </p:nvPicPr>
        <p:blipFill>
          <a:blip r:embed="rId4"/>
          <a:stretch>
            <a:fillRect/>
          </a:stretch>
        </p:blipFill>
        <p:spPr>
          <a:xfrm>
            <a:off x="2357160" y="4075286"/>
            <a:ext cx="4816257" cy="457240"/>
          </a:xfrm>
          <a:prstGeom prst="rect">
            <a:avLst/>
          </a:prstGeom>
        </p:spPr>
      </p:pic>
    </p:spTree>
    <p:extLst>
      <p:ext uri="{BB962C8B-B14F-4D97-AF65-F5344CB8AC3E}">
        <p14:creationId xmlns:p14="http://schemas.microsoft.com/office/powerpoint/2010/main" val="3655614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AB894-9BBF-5C85-1259-1443B5B6E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1AAC0D-55D1-D450-F1B9-5F60BF07B97F}"/>
              </a:ext>
            </a:extLst>
          </p:cNvPr>
          <p:cNvSpPr>
            <a:spLocks noGrp="1"/>
          </p:cNvSpPr>
          <p:nvPr>
            <p:ph type="title"/>
          </p:nvPr>
        </p:nvSpPr>
        <p:spPr/>
        <p:txBody>
          <a:bodyPr/>
          <a:lstStyle/>
          <a:p>
            <a:r>
              <a:rPr lang="en-IN" dirty="0"/>
              <a:t>C.LANGUAGE ANALYSIS</a:t>
            </a:r>
          </a:p>
        </p:txBody>
      </p:sp>
      <p:pic>
        <p:nvPicPr>
          <p:cNvPr id="4" name="Picture 3">
            <a:extLst>
              <a:ext uri="{FF2B5EF4-FFF2-40B4-BE49-F238E27FC236}">
                <a16:creationId xmlns:a16="http://schemas.microsoft.com/office/drawing/2014/main" id="{D8624CC4-E0F2-4886-C25A-497C4EE15D2E}"/>
              </a:ext>
            </a:extLst>
          </p:cNvPr>
          <p:cNvPicPr>
            <a:picLocks noChangeAspect="1"/>
          </p:cNvPicPr>
          <p:nvPr/>
        </p:nvPicPr>
        <p:blipFill>
          <a:blip r:embed="rId2"/>
          <a:stretch>
            <a:fillRect/>
          </a:stretch>
        </p:blipFill>
        <p:spPr>
          <a:xfrm>
            <a:off x="489541" y="1017725"/>
            <a:ext cx="8424000" cy="4014610"/>
          </a:xfrm>
          <a:prstGeom prst="rect">
            <a:avLst/>
          </a:prstGeom>
        </p:spPr>
      </p:pic>
    </p:spTree>
    <p:extLst>
      <p:ext uri="{BB962C8B-B14F-4D97-AF65-F5344CB8AC3E}">
        <p14:creationId xmlns:p14="http://schemas.microsoft.com/office/powerpoint/2010/main" val="4059842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72999-12AB-892C-CD45-BD42E547BC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34C58-49DA-FC67-6441-98D7FF74A278}"/>
              </a:ext>
            </a:extLst>
          </p:cNvPr>
          <p:cNvSpPr>
            <a:spLocks noGrp="1"/>
          </p:cNvSpPr>
          <p:nvPr>
            <p:ph type="title"/>
          </p:nvPr>
        </p:nvSpPr>
        <p:spPr/>
        <p:txBody>
          <a:bodyPr/>
          <a:lstStyle/>
          <a:p>
            <a:r>
              <a:rPr lang="en-IN" dirty="0"/>
              <a:t>D.DIRECTOR ANALYSIS</a:t>
            </a:r>
          </a:p>
        </p:txBody>
      </p:sp>
      <p:pic>
        <p:nvPicPr>
          <p:cNvPr id="4" name="Picture 3">
            <a:extLst>
              <a:ext uri="{FF2B5EF4-FFF2-40B4-BE49-F238E27FC236}">
                <a16:creationId xmlns:a16="http://schemas.microsoft.com/office/drawing/2014/main" id="{BEF0DC8D-07E2-9173-D59B-AFA5BBB27441}"/>
              </a:ext>
            </a:extLst>
          </p:cNvPr>
          <p:cNvPicPr>
            <a:picLocks noChangeAspect="1"/>
          </p:cNvPicPr>
          <p:nvPr/>
        </p:nvPicPr>
        <p:blipFill>
          <a:blip r:embed="rId2"/>
          <a:stretch>
            <a:fillRect/>
          </a:stretch>
        </p:blipFill>
        <p:spPr>
          <a:xfrm>
            <a:off x="273650" y="1148486"/>
            <a:ext cx="8596700" cy="3549989"/>
          </a:xfrm>
          <a:prstGeom prst="rect">
            <a:avLst/>
          </a:prstGeom>
        </p:spPr>
      </p:pic>
    </p:spTree>
    <p:extLst>
      <p:ext uri="{BB962C8B-B14F-4D97-AF65-F5344CB8AC3E}">
        <p14:creationId xmlns:p14="http://schemas.microsoft.com/office/powerpoint/2010/main" val="68011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0DFE9-37BD-AFCB-3380-FDAD9C895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C770B-2949-136E-28F6-504032B12856}"/>
              </a:ext>
            </a:extLst>
          </p:cNvPr>
          <p:cNvSpPr>
            <a:spLocks noGrp="1"/>
          </p:cNvSpPr>
          <p:nvPr>
            <p:ph type="title"/>
          </p:nvPr>
        </p:nvSpPr>
        <p:spPr/>
        <p:txBody>
          <a:bodyPr/>
          <a:lstStyle/>
          <a:p>
            <a:r>
              <a:rPr lang="en-IN" dirty="0"/>
              <a:t>E.BUDGET ANALYSIS</a:t>
            </a:r>
          </a:p>
        </p:txBody>
      </p:sp>
      <p:pic>
        <p:nvPicPr>
          <p:cNvPr id="6" name="Picture 5">
            <a:extLst>
              <a:ext uri="{FF2B5EF4-FFF2-40B4-BE49-F238E27FC236}">
                <a16:creationId xmlns:a16="http://schemas.microsoft.com/office/drawing/2014/main" id="{EFD2E2AD-20A8-3824-7C87-578DD1BB47D8}"/>
              </a:ext>
            </a:extLst>
          </p:cNvPr>
          <p:cNvPicPr>
            <a:picLocks noChangeAspect="1"/>
          </p:cNvPicPr>
          <p:nvPr/>
        </p:nvPicPr>
        <p:blipFill>
          <a:blip r:embed="rId2"/>
          <a:stretch>
            <a:fillRect/>
          </a:stretch>
        </p:blipFill>
        <p:spPr>
          <a:xfrm>
            <a:off x="579862" y="1140263"/>
            <a:ext cx="8259337" cy="3622709"/>
          </a:xfrm>
          <a:prstGeom prst="rect">
            <a:avLst/>
          </a:prstGeom>
        </p:spPr>
      </p:pic>
    </p:spTree>
    <p:extLst>
      <p:ext uri="{BB962C8B-B14F-4D97-AF65-F5344CB8AC3E}">
        <p14:creationId xmlns:p14="http://schemas.microsoft.com/office/powerpoint/2010/main" val="1187810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37"/>
          <p:cNvSpPr txBox="1">
            <a:spLocks noGrp="1"/>
          </p:cNvSpPr>
          <p:nvPr>
            <p:ph type="title"/>
          </p:nvPr>
        </p:nvSpPr>
        <p:spPr>
          <a:xfrm>
            <a:off x="470836" y="3915084"/>
            <a:ext cx="4653776" cy="768900"/>
          </a:xfrm>
          <a:prstGeom prst="rect">
            <a:avLst/>
          </a:prstGeom>
        </p:spPr>
        <p:txBody>
          <a:bodyPr spcFirstLastPara="1" wrap="square" lIns="91425" tIns="91425" rIns="91425" bIns="91425" anchor="b" anchorCtr="0">
            <a:noAutofit/>
          </a:bodyPr>
          <a:lstStyle/>
          <a:p>
            <a:r>
              <a:rPr lang="en" dirty="0"/>
              <a:t>$760,505,847</a:t>
            </a:r>
            <a:br>
              <a:rPr lang="en" dirty="0"/>
            </a:br>
            <a:endParaRPr dirty="0"/>
          </a:p>
        </p:txBody>
      </p:sp>
      <p:sp>
        <p:nvSpPr>
          <p:cNvPr id="1134" name="Google Shape;1134;p37"/>
          <p:cNvSpPr txBox="1">
            <a:spLocks noGrp="1"/>
          </p:cNvSpPr>
          <p:nvPr>
            <p:ph type="subTitle" idx="1"/>
          </p:nvPr>
        </p:nvSpPr>
        <p:spPr>
          <a:xfrm>
            <a:off x="855956" y="4029600"/>
            <a:ext cx="3383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Highest gross for AVATAR MOVIE</a:t>
            </a:r>
            <a:endParaRPr b="1" dirty="0"/>
          </a:p>
        </p:txBody>
      </p:sp>
      <p:sp>
        <p:nvSpPr>
          <p:cNvPr id="1135" name="Google Shape;1135;p37"/>
          <p:cNvSpPr txBox="1">
            <a:spLocks noGrp="1"/>
          </p:cNvSpPr>
          <p:nvPr>
            <p:ph type="subTitle" idx="3"/>
          </p:nvPr>
        </p:nvSpPr>
        <p:spPr>
          <a:xfrm>
            <a:off x="2880300" y="2380000"/>
            <a:ext cx="3383400"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Highest profit for</a:t>
            </a:r>
            <a:r>
              <a:rPr lang="en" b="1" dirty="0"/>
              <a:t> AVATAR </a:t>
            </a:r>
            <a:r>
              <a:rPr lang="en" dirty="0"/>
              <a:t>MOVIE</a:t>
            </a:r>
            <a:endParaRPr dirty="0"/>
          </a:p>
        </p:txBody>
      </p:sp>
      <p:sp>
        <p:nvSpPr>
          <p:cNvPr id="1136" name="Google Shape;1136;p37"/>
          <p:cNvSpPr txBox="1">
            <a:spLocks noGrp="1"/>
          </p:cNvSpPr>
          <p:nvPr>
            <p:ph type="subTitle" idx="5"/>
          </p:nvPr>
        </p:nvSpPr>
        <p:spPr>
          <a:xfrm>
            <a:off x="4943162" y="4029600"/>
            <a:ext cx="4014983" cy="37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Highest profit margin for </a:t>
            </a:r>
            <a:r>
              <a:rPr lang="en-IN" b="1" dirty="0"/>
              <a:t>Paranormal Activity </a:t>
            </a:r>
            <a:r>
              <a:rPr lang="en-IN" dirty="0"/>
              <a:t>movie</a:t>
            </a:r>
            <a:endParaRPr dirty="0"/>
          </a:p>
        </p:txBody>
      </p:sp>
      <p:sp>
        <p:nvSpPr>
          <p:cNvPr id="1137" name="Google Shape;1137;p37"/>
          <p:cNvSpPr txBox="1">
            <a:spLocks noGrp="1"/>
          </p:cNvSpPr>
          <p:nvPr>
            <p:ph type="title" idx="2"/>
          </p:nvPr>
        </p:nvSpPr>
        <p:spPr>
          <a:xfrm>
            <a:off x="2759726" y="1605224"/>
            <a:ext cx="3818646"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$523,505,847</a:t>
            </a:r>
            <a:endParaRPr dirty="0"/>
          </a:p>
        </p:txBody>
      </p:sp>
      <p:sp>
        <p:nvSpPr>
          <p:cNvPr id="1138" name="Google Shape;1138;p37"/>
          <p:cNvSpPr txBox="1">
            <a:spLocks noGrp="1"/>
          </p:cNvSpPr>
          <p:nvPr>
            <p:ph type="title" idx="4"/>
          </p:nvPr>
        </p:nvSpPr>
        <p:spPr>
          <a:xfrm>
            <a:off x="5310040" y="3250775"/>
            <a:ext cx="3383400" cy="7919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99.986%</a:t>
            </a:r>
            <a:endParaRPr dirty="0"/>
          </a:p>
        </p:txBody>
      </p:sp>
      <p:grpSp>
        <p:nvGrpSpPr>
          <p:cNvPr id="1139" name="Google Shape;1139;p37"/>
          <p:cNvGrpSpPr/>
          <p:nvPr/>
        </p:nvGrpSpPr>
        <p:grpSpPr>
          <a:xfrm>
            <a:off x="6185687" y="2192932"/>
            <a:ext cx="898352" cy="1022584"/>
            <a:chOff x="6249225" y="5364050"/>
            <a:chExt cx="1016350" cy="1156900"/>
          </a:xfrm>
        </p:grpSpPr>
        <p:sp>
          <p:nvSpPr>
            <p:cNvPr id="1140" name="Google Shape;1140;p37"/>
            <p:cNvSpPr/>
            <p:nvPr/>
          </p:nvSpPr>
          <p:spPr>
            <a:xfrm>
              <a:off x="6321450" y="5893600"/>
              <a:ext cx="944125" cy="201275"/>
            </a:xfrm>
            <a:custGeom>
              <a:avLst/>
              <a:gdLst/>
              <a:ahLst/>
              <a:cxnLst/>
              <a:rect l="l" t="t" r="r" b="b"/>
              <a:pathLst>
                <a:path w="37765" h="8051" extrusionOk="0">
                  <a:moveTo>
                    <a:pt x="642" y="1"/>
                  </a:moveTo>
                  <a:cubicBezTo>
                    <a:pt x="282" y="1"/>
                    <a:pt x="1" y="282"/>
                    <a:pt x="1" y="630"/>
                  </a:cubicBezTo>
                  <a:lnTo>
                    <a:pt x="1" y="7421"/>
                  </a:lnTo>
                  <a:cubicBezTo>
                    <a:pt x="1" y="7769"/>
                    <a:pt x="282" y="8050"/>
                    <a:pt x="642" y="8050"/>
                  </a:cubicBezTo>
                  <a:lnTo>
                    <a:pt x="37135" y="8050"/>
                  </a:lnTo>
                  <a:cubicBezTo>
                    <a:pt x="37483" y="8050"/>
                    <a:pt x="37764" y="7769"/>
                    <a:pt x="37764" y="7421"/>
                  </a:cubicBezTo>
                  <a:lnTo>
                    <a:pt x="37764" y="630"/>
                  </a:lnTo>
                  <a:cubicBezTo>
                    <a:pt x="37764" y="282"/>
                    <a:pt x="37483" y="1"/>
                    <a:pt x="37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6372050" y="6044525"/>
              <a:ext cx="843200" cy="476425"/>
            </a:xfrm>
            <a:custGeom>
              <a:avLst/>
              <a:gdLst/>
              <a:ahLst/>
              <a:cxnLst/>
              <a:rect l="l" t="t" r="r" b="b"/>
              <a:pathLst>
                <a:path w="33728" h="19057" extrusionOk="0">
                  <a:moveTo>
                    <a:pt x="1215" y="1"/>
                  </a:moveTo>
                  <a:cubicBezTo>
                    <a:pt x="540" y="1"/>
                    <a:pt x="0" y="552"/>
                    <a:pt x="0" y="1215"/>
                  </a:cubicBezTo>
                  <a:lnTo>
                    <a:pt x="0" y="17854"/>
                  </a:lnTo>
                  <a:cubicBezTo>
                    <a:pt x="0" y="18528"/>
                    <a:pt x="551" y="19057"/>
                    <a:pt x="1215" y="19057"/>
                  </a:cubicBezTo>
                  <a:lnTo>
                    <a:pt x="32525" y="19057"/>
                  </a:lnTo>
                  <a:cubicBezTo>
                    <a:pt x="33199" y="19057"/>
                    <a:pt x="33728" y="18517"/>
                    <a:pt x="33728" y="17854"/>
                  </a:cubicBezTo>
                  <a:lnTo>
                    <a:pt x="33728" y="1215"/>
                  </a:lnTo>
                  <a:cubicBezTo>
                    <a:pt x="33728" y="540"/>
                    <a:pt x="33188" y="1"/>
                    <a:pt x="3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6493750" y="5893600"/>
              <a:ext cx="351350" cy="201275"/>
            </a:xfrm>
            <a:custGeom>
              <a:avLst/>
              <a:gdLst/>
              <a:ahLst/>
              <a:cxnLst/>
              <a:rect l="l" t="t" r="r" b="b"/>
              <a:pathLst>
                <a:path w="14054" h="8051" extrusionOk="0">
                  <a:moveTo>
                    <a:pt x="8050" y="1"/>
                  </a:moveTo>
                  <a:lnTo>
                    <a:pt x="0" y="8050"/>
                  </a:lnTo>
                  <a:lnTo>
                    <a:pt x="6004" y="8050"/>
                  </a:lnTo>
                  <a:lnTo>
                    <a:pt x="140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6811900" y="5893600"/>
              <a:ext cx="351075" cy="201275"/>
            </a:xfrm>
            <a:custGeom>
              <a:avLst/>
              <a:gdLst/>
              <a:ahLst/>
              <a:cxnLst/>
              <a:rect l="l" t="t" r="r" b="b"/>
              <a:pathLst>
                <a:path w="14043" h="8051" extrusionOk="0">
                  <a:moveTo>
                    <a:pt x="8062" y="1"/>
                  </a:moveTo>
                  <a:lnTo>
                    <a:pt x="1" y="8050"/>
                  </a:lnTo>
                  <a:lnTo>
                    <a:pt x="5993" y="8050"/>
                  </a:lnTo>
                  <a:lnTo>
                    <a:pt x="14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7130075" y="5959100"/>
              <a:ext cx="135500" cy="135775"/>
            </a:xfrm>
            <a:custGeom>
              <a:avLst/>
              <a:gdLst/>
              <a:ahLst/>
              <a:cxnLst/>
              <a:rect l="l" t="t" r="r" b="b"/>
              <a:pathLst>
                <a:path w="5420" h="5431" extrusionOk="0">
                  <a:moveTo>
                    <a:pt x="5419" y="0"/>
                  </a:moveTo>
                  <a:lnTo>
                    <a:pt x="0" y="5430"/>
                  </a:lnTo>
                  <a:lnTo>
                    <a:pt x="4790" y="5430"/>
                  </a:lnTo>
                  <a:cubicBezTo>
                    <a:pt x="5138" y="5430"/>
                    <a:pt x="5419" y="5149"/>
                    <a:pt x="5419" y="4801"/>
                  </a:cubicBezTo>
                  <a:lnTo>
                    <a:pt x="5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6249225" y="5364175"/>
              <a:ext cx="942700" cy="532175"/>
            </a:xfrm>
            <a:custGeom>
              <a:avLst/>
              <a:gdLst/>
              <a:ahLst/>
              <a:cxnLst/>
              <a:rect l="l" t="t" r="r" b="b"/>
              <a:pathLst>
                <a:path w="37708" h="21287" extrusionOk="0">
                  <a:moveTo>
                    <a:pt x="34329" y="1"/>
                  </a:moveTo>
                  <a:cubicBezTo>
                    <a:pt x="34223" y="1"/>
                    <a:pt x="34115" y="21"/>
                    <a:pt x="34009" y="64"/>
                  </a:cubicBezTo>
                  <a:lnTo>
                    <a:pt x="641" y="13769"/>
                  </a:lnTo>
                  <a:cubicBezTo>
                    <a:pt x="214" y="13949"/>
                    <a:pt x="0" y="14443"/>
                    <a:pt x="180" y="14882"/>
                  </a:cubicBezTo>
                  <a:lnTo>
                    <a:pt x="2597" y="20750"/>
                  </a:lnTo>
                  <a:cubicBezTo>
                    <a:pt x="2734" y="21083"/>
                    <a:pt x="3052" y="21286"/>
                    <a:pt x="3389" y="21286"/>
                  </a:cubicBezTo>
                  <a:cubicBezTo>
                    <a:pt x="3496" y="21286"/>
                    <a:pt x="3605" y="21266"/>
                    <a:pt x="3710" y="21223"/>
                  </a:cubicBezTo>
                  <a:lnTo>
                    <a:pt x="37067" y="7507"/>
                  </a:lnTo>
                  <a:cubicBezTo>
                    <a:pt x="37505" y="7338"/>
                    <a:pt x="37708" y="6844"/>
                    <a:pt x="37539" y="6405"/>
                  </a:cubicBezTo>
                  <a:lnTo>
                    <a:pt x="35122" y="537"/>
                  </a:lnTo>
                  <a:cubicBezTo>
                    <a:pt x="34977" y="204"/>
                    <a:pt x="34663" y="1"/>
                    <a:pt x="34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6405225" y="5594275"/>
              <a:ext cx="401075" cy="166425"/>
            </a:xfrm>
            <a:custGeom>
              <a:avLst/>
              <a:gdLst/>
              <a:ahLst/>
              <a:cxnLst/>
              <a:rect l="l" t="t" r="r" b="b"/>
              <a:pathLst>
                <a:path w="16043" h="6657" extrusionOk="0">
                  <a:moveTo>
                    <a:pt x="5531" y="1"/>
                  </a:moveTo>
                  <a:lnTo>
                    <a:pt x="0" y="2271"/>
                  </a:lnTo>
                  <a:lnTo>
                    <a:pt x="10500" y="6656"/>
                  </a:lnTo>
                  <a:lnTo>
                    <a:pt x="16043" y="4385"/>
                  </a:lnTo>
                  <a:lnTo>
                    <a:pt x="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6993200" y="5364050"/>
              <a:ext cx="177075" cy="118950"/>
            </a:xfrm>
            <a:custGeom>
              <a:avLst/>
              <a:gdLst/>
              <a:ahLst/>
              <a:cxnLst/>
              <a:rect l="l" t="t" r="r" b="b"/>
              <a:pathLst>
                <a:path w="7083" h="4758" extrusionOk="0">
                  <a:moveTo>
                    <a:pt x="4561" y="0"/>
                  </a:moveTo>
                  <a:cubicBezTo>
                    <a:pt x="4458" y="0"/>
                    <a:pt x="4353" y="19"/>
                    <a:pt x="4250" y="58"/>
                  </a:cubicBezTo>
                  <a:lnTo>
                    <a:pt x="0" y="1801"/>
                  </a:lnTo>
                  <a:lnTo>
                    <a:pt x="7083" y="4758"/>
                  </a:lnTo>
                  <a:lnTo>
                    <a:pt x="5340" y="508"/>
                  </a:lnTo>
                  <a:cubicBezTo>
                    <a:pt x="5211" y="198"/>
                    <a:pt x="4898" y="0"/>
                    <a:pt x="4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6699200" y="5473150"/>
              <a:ext cx="401375" cy="166675"/>
            </a:xfrm>
            <a:custGeom>
              <a:avLst/>
              <a:gdLst/>
              <a:ahLst/>
              <a:cxnLst/>
              <a:rect l="l" t="t" r="r" b="b"/>
              <a:pathLst>
                <a:path w="16055" h="6667" extrusionOk="0">
                  <a:moveTo>
                    <a:pt x="5554" y="0"/>
                  </a:moveTo>
                  <a:lnTo>
                    <a:pt x="1" y="2282"/>
                  </a:lnTo>
                  <a:lnTo>
                    <a:pt x="10512" y="6667"/>
                  </a:lnTo>
                  <a:lnTo>
                    <a:pt x="16055" y="4396"/>
                  </a:lnTo>
                  <a:lnTo>
                    <a:pt x="55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6340850" y="5799425"/>
              <a:ext cx="144500" cy="176825"/>
            </a:xfrm>
            <a:custGeom>
              <a:avLst/>
              <a:gdLst/>
              <a:ahLst/>
              <a:cxnLst/>
              <a:rect l="l" t="t" r="r" b="b"/>
              <a:pathLst>
                <a:path w="5780" h="7073" extrusionOk="0">
                  <a:moveTo>
                    <a:pt x="460" y="1"/>
                  </a:moveTo>
                  <a:cubicBezTo>
                    <a:pt x="227" y="1"/>
                    <a:pt x="0" y="177"/>
                    <a:pt x="0" y="451"/>
                  </a:cubicBezTo>
                  <a:lnTo>
                    <a:pt x="0" y="6623"/>
                  </a:lnTo>
                  <a:cubicBezTo>
                    <a:pt x="0" y="6871"/>
                    <a:pt x="203" y="7073"/>
                    <a:pt x="450" y="7073"/>
                  </a:cubicBezTo>
                  <a:lnTo>
                    <a:pt x="5183" y="7073"/>
                  </a:lnTo>
                  <a:cubicBezTo>
                    <a:pt x="5565" y="7073"/>
                    <a:pt x="5779" y="6634"/>
                    <a:pt x="5554" y="6342"/>
                  </a:cubicBezTo>
                  <a:lnTo>
                    <a:pt x="821" y="181"/>
                  </a:lnTo>
                  <a:cubicBezTo>
                    <a:pt x="724" y="56"/>
                    <a:pt x="591" y="1"/>
                    <a:pt x="4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6347875" y="5799575"/>
              <a:ext cx="137750" cy="176675"/>
            </a:xfrm>
            <a:custGeom>
              <a:avLst/>
              <a:gdLst/>
              <a:ahLst/>
              <a:cxnLst/>
              <a:rect l="l" t="t" r="r" b="b"/>
              <a:pathLst>
                <a:path w="5510" h="7067" extrusionOk="0">
                  <a:moveTo>
                    <a:pt x="183" y="0"/>
                  </a:moveTo>
                  <a:cubicBezTo>
                    <a:pt x="119" y="0"/>
                    <a:pt x="57" y="14"/>
                    <a:pt x="1" y="40"/>
                  </a:cubicBezTo>
                  <a:cubicBezTo>
                    <a:pt x="68" y="63"/>
                    <a:pt x="124" y="108"/>
                    <a:pt x="180" y="175"/>
                  </a:cubicBezTo>
                  <a:lnTo>
                    <a:pt x="4925" y="6336"/>
                  </a:lnTo>
                  <a:cubicBezTo>
                    <a:pt x="5150" y="6628"/>
                    <a:pt x="4936" y="7067"/>
                    <a:pt x="4554" y="7067"/>
                  </a:cubicBezTo>
                  <a:lnTo>
                    <a:pt x="4925" y="7067"/>
                  </a:lnTo>
                  <a:cubicBezTo>
                    <a:pt x="5284" y="7067"/>
                    <a:pt x="5509" y="6628"/>
                    <a:pt x="5273" y="6336"/>
                  </a:cubicBezTo>
                  <a:lnTo>
                    <a:pt x="540" y="175"/>
                  </a:lnTo>
                  <a:cubicBezTo>
                    <a:pt x="443" y="55"/>
                    <a:pt x="310" y="0"/>
                    <a:pt x="1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6351525" y="5834575"/>
              <a:ext cx="17450" cy="17450"/>
            </a:xfrm>
            <a:custGeom>
              <a:avLst/>
              <a:gdLst/>
              <a:ahLst/>
              <a:cxnLst/>
              <a:rect l="l" t="t" r="r" b="b"/>
              <a:pathLst>
                <a:path w="698" h="698" extrusionOk="0">
                  <a:moveTo>
                    <a:pt x="349" y="1"/>
                  </a:moveTo>
                  <a:cubicBezTo>
                    <a:pt x="147" y="1"/>
                    <a:pt x="1" y="158"/>
                    <a:pt x="1" y="349"/>
                  </a:cubicBezTo>
                  <a:cubicBezTo>
                    <a:pt x="1" y="540"/>
                    <a:pt x="147" y="698"/>
                    <a:pt x="349" y="698"/>
                  </a:cubicBezTo>
                  <a:cubicBezTo>
                    <a:pt x="540" y="698"/>
                    <a:pt x="698" y="540"/>
                    <a:pt x="698" y="349"/>
                  </a:cubicBezTo>
                  <a:cubicBezTo>
                    <a:pt x="698" y="158"/>
                    <a:pt x="540"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6353500" y="5944200"/>
              <a:ext cx="17725" cy="17450"/>
            </a:xfrm>
            <a:custGeom>
              <a:avLst/>
              <a:gdLst/>
              <a:ahLst/>
              <a:cxnLst/>
              <a:rect l="l" t="t" r="r" b="b"/>
              <a:pathLst>
                <a:path w="709" h="698" extrusionOk="0">
                  <a:moveTo>
                    <a:pt x="349" y="0"/>
                  </a:moveTo>
                  <a:cubicBezTo>
                    <a:pt x="158" y="0"/>
                    <a:pt x="0" y="158"/>
                    <a:pt x="0" y="349"/>
                  </a:cubicBezTo>
                  <a:cubicBezTo>
                    <a:pt x="0" y="551"/>
                    <a:pt x="158" y="697"/>
                    <a:pt x="349" y="697"/>
                  </a:cubicBezTo>
                  <a:cubicBezTo>
                    <a:pt x="551" y="697"/>
                    <a:pt x="709" y="551"/>
                    <a:pt x="709" y="349"/>
                  </a:cubicBezTo>
                  <a:cubicBezTo>
                    <a:pt x="709" y="158"/>
                    <a:pt x="551"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6440075" y="5944200"/>
              <a:ext cx="17450" cy="17450"/>
            </a:xfrm>
            <a:custGeom>
              <a:avLst/>
              <a:gdLst/>
              <a:ahLst/>
              <a:cxnLst/>
              <a:rect l="l" t="t" r="r" b="b"/>
              <a:pathLst>
                <a:path w="698" h="698" extrusionOk="0">
                  <a:moveTo>
                    <a:pt x="349" y="0"/>
                  </a:moveTo>
                  <a:cubicBezTo>
                    <a:pt x="146" y="0"/>
                    <a:pt x="0" y="158"/>
                    <a:pt x="0" y="349"/>
                  </a:cubicBezTo>
                  <a:cubicBezTo>
                    <a:pt x="0" y="551"/>
                    <a:pt x="146" y="697"/>
                    <a:pt x="349" y="697"/>
                  </a:cubicBezTo>
                  <a:cubicBezTo>
                    <a:pt x="540" y="697"/>
                    <a:pt x="697" y="551"/>
                    <a:pt x="697" y="349"/>
                  </a:cubicBezTo>
                  <a:cubicBezTo>
                    <a:pt x="697" y="158"/>
                    <a:pt x="528"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6411125" y="6127175"/>
              <a:ext cx="765350" cy="25"/>
            </a:xfrm>
            <a:custGeom>
              <a:avLst/>
              <a:gdLst/>
              <a:ahLst/>
              <a:cxnLst/>
              <a:rect l="l" t="t" r="r" b="b"/>
              <a:pathLst>
                <a:path w="30614" h="1" fill="none" extrusionOk="0">
                  <a:moveTo>
                    <a:pt x="0" y="0"/>
                  </a:moveTo>
                  <a:lnTo>
                    <a:pt x="30613" y="0"/>
                  </a:lnTo>
                </a:path>
              </a:pathLst>
            </a:custGeom>
            <a:solidFill>
              <a:schemeClr val="lt1"/>
            </a:solidFill>
            <a:ln w="16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6406900" y="62294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6406900" y="6336275"/>
              <a:ext cx="773775" cy="8450"/>
            </a:xfrm>
            <a:custGeom>
              <a:avLst/>
              <a:gdLst/>
              <a:ahLst/>
              <a:cxnLst/>
              <a:rect l="l" t="t" r="r" b="b"/>
              <a:pathLst>
                <a:path w="30951" h="338" extrusionOk="0">
                  <a:moveTo>
                    <a:pt x="169" y="0"/>
                  </a:moveTo>
                  <a:cubicBezTo>
                    <a:pt x="68" y="0"/>
                    <a:pt x="0" y="68"/>
                    <a:pt x="0" y="169"/>
                  </a:cubicBezTo>
                  <a:cubicBezTo>
                    <a:pt x="0" y="270"/>
                    <a:pt x="68" y="338"/>
                    <a:pt x="169" y="338"/>
                  </a:cubicBezTo>
                  <a:lnTo>
                    <a:pt x="30782" y="338"/>
                  </a:lnTo>
                  <a:cubicBezTo>
                    <a:pt x="30861" y="338"/>
                    <a:pt x="30929" y="270"/>
                    <a:pt x="30951" y="169"/>
                  </a:cubicBezTo>
                  <a:cubicBezTo>
                    <a:pt x="30951" y="68"/>
                    <a:pt x="30872" y="0"/>
                    <a:pt x="3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6680650" y="6122675"/>
              <a:ext cx="8450" cy="115250"/>
            </a:xfrm>
            <a:custGeom>
              <a:avLst/>
              <a:gdLst/>
              <a:ahLst/>
              <a:cxnLst/>
              <a:rect l="l" t="t" r="r" b="b"/>
              <a:pathLst>
                <a:path w="338" h="4610" extrusionOk="0">
                  <a:moveTo>
                    <a:pt x="169" y="0"/>
                  </a:moveTo>
                  <a:cubicBezTo>
                    <a:pt x="68" y="0"/>
                    <a:pt x="1" y="68"/>
                    <a:pt x="1" y="169"/>
                  </a:cubicBezTo>
                  <a:lnTo>
                    <a:pt x="1" y="4441"/>
                  </a:lnTo>
                  <a:cubicBezTo>
                    <a:pt x="1" y="4542"/>
                    <a:pt x="68" y="4610"/>
                    <a:pt x="169" y="4610"/>
                  </a:cubicBezTo>
                  <a:cubicBezTo>
                    <a:pt x="270" y="4610"/>
                    <a:pt x="338"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6960600" y="61226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70" y="4610"/>
                    <a:pt x="337" y="4542"/>
                    <a:pt x="337" y="4441"/>
                  </a:cubicBezTo>
                  <a:lnTo>
                    <a:pt x="337" y="169"/>
                  </a:lnTo>
                  <a:cubicBezTo>
                    <a:pt x="337"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6829900" y="6229475"/>
              <a:ext cx="8450" cy="115250"/>
            </a:xfrm>
            <a:custGeom>
              <a:avLst/>
              <a:gdLst/>
              <a:ahLst/>
              <a:cxnLst/>
              <a:rect l="l" t="t" r="r" b="b"/>
              <a:pathLst>
                <a:path w="338" h="4610" extrusionOk="0">
                  <a:moveTo>
                    <a:pt x="169" y="0"/>
                  </a:moveTo>
                  <a:cubicBezTo>
                    <a:pt x="68" y="0"/>
                    <a:pt x="0" y="68"/>
                    <a:pt x="0" y="169"/>
                  </a:cubicBezTo>
                  <a:lnTo>
                    <a:pt x="0" y="4441"/>
                  </a:lnTo>
                  <a:cubicBezTo>
                    <a:pt x="0" y="4542"/>
                    <a:pt x="68" y="4610"/>
                    <a:pt x="169" y="4610"/>
                  </a:cubicBezTo>
                  <a:cubicBezTo>
                    <a:pt x="259" y="4610"/>
                    <a:pt x="326" y="4542"/>
                    <a:pt x="338" y="4441"/>
                  </a:cubicBezTo>
                  <a:lnTo>
                    <a:pt x="338" y="169"/>
                  </a:lnTo>
                  <a:cubicBezTo>
                    <a:pt x="338" y="68"/>
                    <a:pt x="270"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6406900" y="6443075"/>
              <a:ext cx="773775" cy="8450"/>
            </a:xfrm>
            <a:custGeom>
              <a:avLst/>
              <a:gdLst/>
              <a:ahLst/>
              <a:cxnLst/>
              <a:rect l="l" t="t" r="r" b="b"/>
              <a:pathLst>
                <a:path w="30951" h="338" extrusionOk="0">
                  <a:moveTo>
                    <a:pt x="169" y="1"/>
                  </a:moveTo>
                  <a:cubicBezTo>
                    <a:pt x="68" y="1"/>
                    <a:pt x="0" y="68"/>
                    <a:pt x="0" y="169"/>
                  </a:cubicBezTo>
                  <a:cubicBezTo>
                    <a:pt x="0" y="270"/>
                    <a:pt x="68" y="338"/>
                    <a:pt x="169" y="338"/>
                  </a:cubicBezTo>
                  <a:lnTo>
                    <a:pt x="30782" y="338"/>
                  </a:lnTo>
                  <a:cubicBezTo>
                    <a:pt x="30861" y="338"/>
                    <a:pt x="30929" y="248"/>
                    <a:pt x="30951" y="169"/>
                  </a:cubicBezTo>
                  <a:cubicBezTo>
                    <a:pt x="30951" y="68"/>
                    <a:pt x="30872" y="1"/>
                    <a:pt x="30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37"/>
          <p:cNvGrpSpPr/>
          <p:nvPr/>
        </p:nvGrpSpPr>
        <p:grpSpPr>
          <a:xfrm rot="2700000">
            <a:off x="1927040" y="2422681"/>
            <a:ext cx="1060208" cy="986907"/>
            <a:chOff x="3101325" y="7410475"/>
            <a:chExt cx="906725" cy="871875"/>
          </a:xfrm>
        </p:grpSpPr>
        <p:sp>
          <p:nvSpPr>
            <p:cNvPr id="1162" name="Google Shape;1162;p37"/>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37"/>
            <p:cNvGrpSpPr/>
            <p:nvPr/>
          </p:nvGrpSpPr>
          <p:grpSpPr>
            <a:xfrm>
              <a:off x="3314925" y="7640675"/>
              <a:ext cx="481225" cy="406175"/>
              <a:chOff x="3314925" y="7640675"/>
              <a:chExt cx="481225" cy="406175"/>
            </a:xfrm>
          </p:grpSpPr>
          <p:sp>
            <p:nvSpPr>
              <p:cNvPr id="1166" name="Google Shape;1166;p37"/>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37"/>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37"/>
          <p:cNvGrpSpPr/>
          <p:nvPr/>
        </p:nvGrpSpPr>
        <p:grpSpPr>
          <a:xfrm rot="-1249458">
            <a:off x="4006017" y="491070"/>
            <a:ext cx="1131965" cy="1159509"/>
            <a:chOff x="5145200" y="5500050"/>
            <a:chExt cx="929800" cy="952425"/>
          </a:xfrm>
        </p:grpSpPr>
        <p:sp>
          <p:nvSpPr>
            <p:cNvPr id="1179" name="Google Shape;1179;p37"/>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7"/>
          <p:cNvSpPr/>
          <p:nvPr/>
        </p:nvSpPr>
        <p:spPr>
          <a:xfrm>
            <a:off x="2698625" y="7496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1367600" y="1302759"/>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6827538" y="8092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6F26-CB3B-F3A6-26A1-BD6E408ED8CD}"/>
              </a:ext>
            </a:extLst>
          </p:cNvPr>
          <p:cNvSpPr>
            <a:spLocks noGrp="1"/>
          </p:cNvSpPr>
          <p:nvPr>
            <p:ph type="title"/>
          </p:nvPr>
        </p:nvSpPr>
        <p:spPr>
          <a:xfrm>
            <a:off x="717750" y="291395"/>
            <a:ext cx="7708500" cy="572700"/>
          </a:xfrm>
        </p:spPr>
        <p:txBody>
          <a:bodyPr/>
          <a:lstStyle/>
          <a:p>
            <a:r>
              <a:rPr lang="en-IN" dirty="0"/>
              <a:t>DATA STORY -1</a:t>
            </a:r>
            <a:br>
              <a:rPr lang="en-IN" dirty="0"/>
            </a:br>
            <a:endParaRPr lang="en-IN" dirty="0"/>
          </a:p>
        </p:txBody>
      </p:sp>
      <p:sp>
        <p:nvSpPr>
          <p:cNvPr id="3" name="Subtitle 2">
            <a:extLst>
              <a:ext uri="{FF2B5EF4-FFF2-40B4-BE49-F238E27FC236}">
                <a16:creationId xmlns:a16="http://schemas.microsoft.com/office/drawing/2014/main" id="{FE22A0E7-10E5-E886-FA8C-D676F16194B5}"/>
              </a:ext>
            </a:extLst>
          </p:cNvPr>
          <p:cNvSpPr>
            <a:spLocks noGrp="1"/>
          </p:cNvSpPr>
          <p:nvPr>
            <p:ph type="subTitle" idx="1"/>
          </p:nvPr>
        </p:nvSpPr>
        <p:spPr>
          <a:xfrm>
            <a:off x="536523" y="1180273"/>
            <a:ext cx="7708500" cy="2292300"/>
          </a:xfrm>
        </p:spPr>
        <p:txBody>
          <a:bodyPr/>
          <a:lstStyle/>
          <a:p>
            <a:pPr marL="152400" indent="0" algn="l">
              <a:lnSpc>
                <a:spcPct val="150000"/>
              </a:lnSpc>
              <a:buNone/>
            </a:pPr>
            <a:r>
              <a:rPr lang="en-US" b="1" i="0" dirty="0">
                <a:solidFill>
                  <a:srgbClr val="0D0D0D"/>
                </a:solidFill>
                <a:effectLst/>
                <a:latin typeface="Barlow Medium" panose="00000600000000000000" pitchFamily="2" charset="0"/>
              </a:rPr>
              <a:t>1.Q: “Why do certain movie genres dominate the industry?”</a:t>
            </a:r>
            <a:endParaRPr lang="en-US" b="0" i="0" dirty="0">
              <a:solidFill>
                <a:srgbClr val="0D0D0D"/>
              </a:solidFill>
              <a:effectLst/>
              <a:latin typeface="Barlow Medium" panose="00000600000000000000" pitchFamily="2" charset="0"/>
            </a:endParaRPr>
          </a:p>
          <a:p>
            <a:pPr marL="152400" indent="0" algn="l">
              <a:lnSpc>
                <a:spcPct val="150000"/>
              </a:lnSpc>
              <a:buNone/>
            </a:pPr>
            <a:r>
              <a:rPr lang="en-US" b="0" i="0" dirty="0">
                <a:solidFill>
                  <a:srgbClr val="0D0D0D"/>
                </a:solidFill>
                <a:effectLst/>
                <a:latin typeface="Barlow Medium" panose="00000600000000000000" pitchFamily="2" charset="0"/>
              </a:rPr>
              <a:t>A: Certain genres have universal appeal and resonate with diverse audiences.</a:t>
            </a:r>
          </a:p>
          <a:p>
            <a:pPr marL="152400" indent="0" algn="l">
              <a:lnSpc>
                <a:spcPct val="150000"/>
              </a:lnSpc>
              <a:buNone/>
            </a:pPr>
            <a:r>
              <a:rPr lang="en-US" b="0" i="0" dirty="0">
                <a:solidFill>
                  <a:srgbClr val="0D0D0D"/>
                </a:solidFill>
                <a:effectLst/>
                <a:latin typeface="Barlow Medium" panose="00000600000000000000" pitchFamily="2" charset="0"/>
              </a:rPr>
              <a:t>2.Q: “Why do these genres have universal appeal?”</a:t>
            </a:r>
          </a:p>
          <a:p>
            <a:pPr marL="152400" indent="0" algn="l">
              <a:lnSpc>
                <a:spcPct val="150000"/>
              </a:lnSpc>
              <a:buNone/>
            </a:pPr>
            <a:r>
              <a:rPr lang="en-US" b="0" i="0" dirty="0">
                <a:solidFill>
                  <a:srgbClr val="0D0D0D"/>
                </a:solidFill>
                <a:effectLst/>
                <a:latin typeface="Barlow Medium" panose="00000600000000000000" pitchFamily="2" charset="0"/>
              </a:rPr>
              <a:t>A: They often tap into fundamental human emotions and experiences.</a:t>
            </a:r>
          </a:p>
          <a:p>
            <a:pPr marL="152400" indent="0" algn="l">
              <a:lnSpc>
                <a:spcPct val="150000"/>
              </a:lnSpc>
              <a:buNone/>
            </a:pPr>
            <a:r>
              <a:rPr lang="en-US" b="0" i="0" dirty="0">
                <a:solidFill>
                  <a:srgbClr val="0D0D0D"/>
                </a:solidFill>
                <a:effectLst/>
                <a:latin typeface="Barlow Medium" panose="00000600000000000000" pitchFamily="2" charset="0"/>
              </a:rPr>
              <a:t>3.Q: “Why do emotional and relatable experiences attract more viewers?”</a:t>
            </a:r>
          </a:p>
          <a:p>
            <a:pPr marL="152400" indent="0" algn="l">
              <a:lnSpc>
                <a:spcPct val="150000"/>
              </a:lnSpc>
              <a:buNone/>
            </a:pPr>
            <a:r>
              <a:rPr lang="en-US" b="0" i="0" dirty="0">
                <a:solidFill>
                  <a:srgbClr val="0D0D0D"/>
                </a:solidFill>
                <a:effectLst/>
                <a:latin typeface="Barlow Medium" panose="00000600000000000000" pitchFamily="2" charset="0"/>
              </a:rPr>
              <a:t>A: Viewers seek connections and emotional engagement, making these genres popular.</a:t>
            </a:r>
          </a:p>
          <a:p>
            <a:pPr marL="152400" indent="0" algn="l">
              <a:lnSpc>
                <a:spcPct val="150000"/>
              </a:lnSpc>
              <a:buNone/>
            </a:pPr>
            <a:r>
              <a:rPr lang="en-US" b="0" i="0" dirty="0">
                <a:solidFill>
                  <a:srgbClr val="0D0D0D"/>
                </a:solidFill>
                <a:effectLst/>
                <a:latin typeface="Barlow Medium" panose="00000600000000000000" pitchFamily="2" charset="0"/>
              </a:rPr>
              <a:t>4.Q: “Why do emotionally engaging movies often receive higher IMDb scores?”</a:t>
            </a:r>
          </a:p>
          <a:p>
            <a:pPr marL="152400" indent="0" algn="l">
              <a:lnSpc>
                <a:spcPct val="150000"/>
              </a:lnSpc>
              <a:buNone/>
            </a:pPr>
            <a:r>
              <a:rPr lang="en-US" b="0" i="0" dirty="0">
                <a:solidFill>
                  <a:srgbClr val="0D0D0D"/>
                </a:solidFill>
                <a:effectLst/>
                <a:latin typeface="Barlow Medium" panose="00000600000000000000" pitchFamily="2" charset="0"/>
              </a:rPr>
              <a:t>A: Positive emotional experiences contribute to positive reviews and higher ratings.</a:t>
            </a:r>
          </a:p>
          <a:p>
            <a:pPr marL="152400" indent="0" algn="l">
              <a:lnSpc>
                <a:spcPct val="150000"/>
              </a:lnSpc>
              <a:buNone/>
            </a:pPr>
            <a:r>
              <a:rPr lang="en-US" b="0" i="0" dirty="0">
                <a:solidFill>
                  <a:srgbClr val="0D0D0D"/>
                </a:solidFill>
                <a:effectLst/>
                <a:latin typeface="Barlow Medium" panose="00000600000000000000" pitchFamily="2" charset="0"/>
              </a:rPr>
              <a:t>5.Q: “Why do positive reviews impact a movie's success?”</a:t>
            </a:r>
          </a:p>
          <a:p>
            <a:pPr marL="152400" indent="0" algn="l">
              <a:lnSpc>
                <a:spcPct val="150000"/>
              </a:lnSpc>
              <a:buNone/>
            </a:pPr>
            <a:r>
              <a:rPr lang="en-US" b="0" i="0" dirty="0">
                <a:solidFill>
                  <a:srgbClr val="0D0D0D"/>
                </a:solidFill>
                <a:effectLst/>
                <a:latin typeface="Barlow Medium" panose="00000600000000000000" pitchFamily="2" charset="0"/>
              </a:rPr>
              <a:t>A: Positive reviews influence other viewers, contributing to increased popularity.</a:t>
            </a:r>
          </a:p>
          <a:p>
            <a:pPr>
              <a:lnSpc>
                <a:spcPct val="150000"/>
              </a:lnSpc>
            </a:pPr>
            <a:endParaRPr lang="en-IN" dirty="0">
              <a:latin typeface="Barlow Medium" panose="00000600000000000000" pitchFamily="2" charset="0"/>
            </a:endParaRPr>
          </a:p>
        </p:txBody>
      </p:sp>
      <p:sp>
        <p:nvSpPr>
          <p:cNvPr id="4" name="TextBox 3">
            <a:extLst>
              <a:ext uri="{FF2B5EF4-FFF2-40B4-BE49-F238E27FC236}">
                <a16:creationId xmlns:a16="http://schemas.microsoft.com/office/drawing/2014/main" id="{5D25D26E-CEA4-3FB6-6AD4-0C6C6D54E03D}"/>
              </a:ext>
            </a:extLst>
          </p:cNvPr>
          <p:cNvSpPr txBox="1"/>
          <p:nvPr/>
        </p:nvSpPr>
        <p:spPr>
          <a:xfrm>
            <a:off x="717750" y="944331"/>
            <a:ext cx="5730464" cy="307777"/>
          </a:xfrm>
          <a:prstGeom prst="rect">
            <a:avLst/>
          </a:prstGeom>
          <a:noFill/>
        </p:spPr>
        <p:txBody>
          <a:bodyPr wrap="square" rtlCol="0">
            <a:spAutoFit/>
          </a:bodyPr>
          <a:lstStyle/>
          <a:p>
            <a:r>
              <a:rPr lang="en-IN" dirty="0"/>
              <a:t>Based on “</a:t>
            </a:r>
            <a:r>
              <a:rPr lang="en-IN" b="1" dirty="0"/>
              <a:t>Genres”</a:t>
            </a:r>
            <a:r>
              <a:rPr lang="en-IN" dirty="0"/>
              <a:t>, using 5 why approach method</a:t>
            </a:r>
          </a:p>
        </p:txBody>
      </p:sp>
    </p:spTree>
    <p:extLst>
      <p:ext uri="{BB962C8B-B14F-4D97-AF65-F5344CB8AC3E}">
        <p14:creationId xmlns:p14="http://schemas.microsoft.com/office/powerpoint/2010/main" val="716815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D7FCC-9D1E-398C-A0BB-66D957EE79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FA03F-75C5-7BF2-F8E9-1AE3E6B053F5}"/>
              </a:ext>
            </a:extLst>
          </p:cNvPr>
          <p:cNvSpPr>
            <a:spLocks noGrp="1"/>
          </p:cNvSpPr>
          <p:nvPr>
            <p:ph type="title"/>
          </p:nvPr>
        </p:nvSpPr>
        <p:spPr>
          <a:xfrm>
            <a:off x="717750" y="291395"/>
            <a:ext cx="7708500" cy="572700"/>
          </a:xfrm>
        </p:spPr>
        <p:txBody>
          <a:bodyPr/>
          <a:lstStyle/>
          <a:p>
            <a:r>
              <a:rPr lang="en-IN" dirty="0"/>
              <a:t>DATA STORY - 2</a:t>
            </a:r>
            <a:br>
              <a:rPr lang="en-IN" dirty="0"/>
            </a:br>
            <a:endParaRPr lang="en-IN" dirty="0"/>
          </a:p>
        </p:txBody>
      </p:sp>
      <p:sp>
        <p:nvSpPr>
          <p:cNvPr id="3" name="Subtitle 2">
            <a:extLst>
              <a:ext uri="{FF2B5EF4-FFF2-40B4-BE49-F238E27FC236}">
                <a16:creationId xmlns:a16="http://schemas.microsoft.com/office/drawing/2014/main" id="{53D03224-7D45-3D20-73ED-0BEB45AA347B}"/>
              </a:ext>
            </a:extLst>
          </p:cNvPr>
          <p:cNvSpPr>
            <a:spLocks noGrp="1"/>
          </p:cNvSpPr>
          <p:nvPr>
            <p:ph type="subTitle" idx="1"/>
          </p:nvPr>
        </p:nvSpPr>
        <p:spPr>
          <a:xfrm>
            <a:off x="613671" y="1186833"/>
            <a:ext cx="7708500" cy="2292300"/>
          </a:xfrm>
        </p:spPr>
        <p:txBody>
          <a:bodyPr/>
          <a:lstStyle/>
          <a:p>
            <a:pPr marL="152400" indent="0" algn="l">
              <a:lnSpc>
                <a:spcPct val="150000"/>
              </a:lnSpc>
              <a:buNone/>
            </a:pPr>
            <a:r>
              <a:rPr lang="en-US" b="1" i="0" dirty="0">
                <a:solidFill>
                  <a:srgbClr val="0D0D0D"/>
                </a:solidFill>
                <a:effectLst/>
                <a:latin typeface="Barlow Medium" panose="00000600000000000000" pitchFamily="2" charset="0"/>
              </a:rPr>
              <a:t>1.Q: "Why do certain languages dominate the film industry globally?"</a:t>
            </a:r>
            <a:endParaRPr lang="en-US" b="0" i="0" dirty="0">
              <a:solidFill>
                <a:srgbClr val="0D0D0D"/>
              </a:solidFill>
              <a:effectLst/>
              <a:latin typeface="Barlow Medium" panose="00000600000000000000" pitchFamily="2" charset="0"/>
            </a:endParaRPr>
          </a:p>
          <a:p>
            <a:pPr marL="152400" indent="0" algn="l">
              <a:lnSpc>
                <a:spcPct val="150000"/>
              </a:lnSpc>
              <a:buNone/>
            </a:pPr>
            <a:r>
              <a:rPr lang="en-US" b="0" i="0" dirty="0">
                <a:solidFill>
                  <a:srgbClr val="0D0D0D"/>
                </a:solidFill>
                <a:effectLst/>
                <a:latin typeface="Barlow Medium" panose="00000600000000000000" pitchFamily="2" charset="0"/>
              </a:rPr>
              <a:t>A: Certain languages have a broader international audience and market reach.</a:t>
            </a:r>
          </a:p>
          <a:p>
            <a:pPr marL="152400" indent="0" algn="l">
              <a:lnSpc>
                <a:spcPct val="150000"/>
              </a:lnSpc>
              <a:buNone/>
            </a:pPr>
            <a:r>
              <a:rPr lang="en-US" b="0" i="0" dirty="0">
                <a:solidFill>
                  <a:srgbClr val="0D0D0D"/>
                </a:solidFill>
                <a:effectLst/>
                <a:latin typeface="Barlow Medium" panose="00000600000000000000" pitchFamily="2" charset="0"/>
              </a:rPr>
              <a:t>2.Q: "Why do these languages have a broader international audience?“</a:t>
            </a:r>
          </a:p>
          <a:p>
            <a:pPr marL="152400" indent="0" algn="l">
              <a:lnSpc>
                <a:spcPct val="150000"/>
              </a:lnSpc>
              <a:buNone/>
            </a:pPr>
            <a:r>
              <a:rPr lang="en-US" b="0" i="0" dirty="0">
                <a:solidFill>
                  <a:srgbClr val="0D0D0D"/>
                </a:solidFill>
                <a:effectLst/>
                <a:latin typeface="Barlow Medium" panose="00000600000000000000" pitchFamily="2" charset="0"/>
              </a:rPr>
              <a:t>A: They are commonly spoken or widely understood across various regions.</a:t>
            </a:r>
          </a:p>
          <a:p>
            <a:pPr marL="152400" indent="0" algn="l">
              <a:lnSpc>
                <a:spcPct val="150000"/>
              </a:lnSpc>
              <a:buNone/>
            </a:pPr>
            <a:r>
              <a:rPr lang="en-US" b="0" i="0" dirty="0">
                <a:solidFill>
                  <a:srgbClr val="0D0D0D"/>
                </a:solidFill>
                <a:effectLst/>
                <a:latin typeface="Barlow Medium" panose="00000600000000000000" pitchFamily="2" charset="0"/>
              </a:rPr>
              <a:t>3.Q: "Why does wide language understanding contribute to higher IMDb scores?“</a:t>
            </a:r>
          </a:p>
          <a:p>
            <a:pPr marL="152400" indent="0" algn="l">
              <a:lnSpc>
                <a:spcPct val="150000"/>
              </a:lnSpc>
              <a:buNone/>
            </a:pPr>
            <a:r>
              <a:rPr lang="en-US" b="0" i="0" dirty="0">
                <a:solidFill>
                  <a:srgbClr val="0D0D0D"/>
                </a:solidFill>
                <a:effectLst/>
                <a:latin typeface="Barlow Medium" panose="00000600000000000000" pitchFamily="2" charset="0"/>
              </a:rPr>
              <a:t>A: A broader audience increases the likelihood of positive reviews and higher ratings.</a:t>
            </a:r>
          </a:p>
          <a:p>
            <a:pPr marL="152400" indent="0" algn="l">
              <a:lnSpc>
                <a:spcPct val="150000"/>
              </a:lnSpc>
              <a:buNone/>
            </a:pPr>
            <a:r>
              <a:rPr lang="en-US" b="0" i="0" dirty="0">
                <a:solidFill>
                  <a:srgbClr val="0D0D0D"/>
                </a:solidFill>
                <a:effectLst/>
                <a:latin typeface="Barlow Medium" panose="00000600000000000000" pitchFamily="2" charset="0"/>
              </a:rPr>
              <a:t>4.Q: "Why do positive reviews play a crucial role in a movie's global success?“</a:t>
            </a:r>
          </a:p>
          <a:p>
            <a:pPr marL="152400" indent="0" algn="l">
              <a:lnSpc>
                <a:spcPct val="150000"/>
              </a:lnSpc>
              <a:buNone/>
            </a:pPr>
            <a:r>
              <a:rPr lang="en-US" b="0" i="0" dirty="0">
                <a:solidFill>
                  <a:srgbClr val="0D0D0D"/>
                </a:solidFill>
                <a:effectLst/>
                <a:latin typeface="Barlow Medium" panose="00000600000000000000" pitchFamily="2" charset="0"/>
              </a:rPr>
              <a:t>A: Positive reviews create a positive perception, driving international viewership.</a:t>
            </a:r>
          </a:p>
          <a:p>
            <a:pPr marL="152400" indent="0" algn="l">
              <a:lnSpc>
                <a:spcPct val="150000"/>
              </a:lnSpc>
              <a:buNone/>
            </a:pPr>
            <a:r>
              <a:rPr lang="en-US" b="0" i="0" dirty="0">
                <a:solidFill>
                  <a:srgbClr val="0D0D0D"/>
                </a:solidFill>
                <a:effectLst/>
                <a:latin typeface="Barlow Medium" panose="00000600000000000000" pitchFamily="2" charset="0"/>
              </a:rPr>
              <a:t>5.Q: "Why does international viewership contribute to a movie's overall success?“</a:t>
            </a:r>
          </a:p>
          <a:p>
            <a:pPr marL="152400" indent="0" algn="l">
              <a:lnSpc>
                <a:spcPct val="150000"/>
              </a:lnSpc>
              <a:buNone/>
            </a:pPr>
            <a:r>
              <a:rPr lang="en-US" b="0" i="0" dirty="0">
                <a:solidFill>
                  <a:srgbClr val="0D0D0D"/>
                </a:solidFill>
                <a:effectLst/>
                <a:latin typeface="Barlow Medium" panose="00000600000000000000" pitchFamily="2" charset="0"/>
              </a:rPr>
              <a:t>A: A diverse audience increases the movie's global impact and commercial success.</a:t>
            </a:r>
          </a:p>
          <a:p>
            <a:pPr marL="152400" indent="0" algn="l">
              <a:lnSpc>
                <a:spcPct val="150000"/>
              </a:lnSpc>
              <a:buNone/>
            </a:pPr>
            <a:endParaRPr lang="en-IN" dirty="0">
              <a:latin typeface="Barlow Medium" panose="00000600000000000000" pitchFamily="2" charset="0"/>
            </a:endParaRPr>
          </a:p>
        </p:txBody>
      </p:sp>
      <p:sp>
        <p:nvSpPr>
          <p:cNvPr id="4" name="TextBox 3">
            <a:extLst>
              <a:ext uri="{FF2B5EF4-FFF2-40B4-BE49-F238E27FC236}">
                <a16:creationId xmlns:a16="http://schemas.microsoft.com/office/drawing/2014/main" id="{99B3AC5D-D15F-16B9-E3B4-5E5D29068DB7}"/>
              </a:ext>
            </a:extLst>
          </p:cNvPr>
          <p:cNvSpPr txBox="1"/>
          <p:nvPr/>
        </p:nvSpPr>
        <p:spPr>
          <a:xfrm>
            <a:off x="717750" y="944331"/>
            <a:ext cx="5730464" cy="307777"/>
          </a:xfrm>
          <a:prstGeom prst="rect">
            <a:avLst/>
          </a:prstGeom>
          <a:noFill/>
        </p:spPr>
        <p:txBody>
          <a:bodyPr wrap="square" rtlCol="0">
            <a:spAutoFit/>
          </a:bodyPr>
          <a:lstStyle/>
          <a:p>
            <a:r>
              <a:rPr lang="en-IN" dirty="0"/>
              <a:t>Based on “</a:t>
            </a:r>
            <a:r>
              <a:rPr lang="en-IN" b="1" dirty="0"/>
              <a:t>Languages”, </a:t>
            </a:r>
            <a:r>
              <a:rPr lang="en-IN" dirty="0"/>
              <a:t>using 5 why approach method</a:t>
            </a:r>
          </a:p>
        </p:txBody>
      </p:sp>
    </p:spTree>
    <p:extLst>
      <p:ext uri="{BB962C8B-B14F-4D97-AF65-F5344CB8AC3E}">
        <p14:creationId xmlns:p14="http://schemas.microsoft.com/office/powerpoint/2010/main" val="2287301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28" name="Google Shape;828;p30"/>
          <p:cNvSpPr txBox="1">
            <a:spLocks noGrp="1"/>
          </p:cNvSpPr>
          <p:nvPr>
            <p:ph type="title" idx="2"/>
          </p:nvPr>
        </p:nvSpPr>
        <p:spPr>
          <a:xfrm>
            <a:off x="1222658" y="1480875"/>
            <a:ext cx="21948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9" name="Google Shape;829;p30"/>
          <p:cNvSpPr txBox="1">
            <a:spLocks noGrp="1"/>
          </p:cNvSpPr>
          <p:nvPr>
            <p:ph type="title" idx="3"/>
          </p:nvPr>
        </p:nvSpPr>
        <p:spPr>
          <a:xfrm>
            <a:off x="1222650" y="2914300"/>
            <a:ext cx="192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830" name="Google Shape;830;p30"/>
          <p:cNvSpPr txBox="1">
            <a:spLocks noGrp="1"/>
          </p:cNvSpPr>
          <p:nvPr>
            <p:ph type="title" idx="4"/>
          </p:nvPr>
        </p:nvSpPr>
        <p:spPr>
          <a:xfrm>
            <a:off x="3673865" y="1480875"/>
            <a:ext cx="192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831" name="Google Shape;831;p30"/>
          <p:cNvSpPr txBox="1">
            <a:spLocks noGrp="1"/>
          </p:cNvSpPr>
          <p:nvPr>
            <p:ph type="title" idx="5"/>
          </p:nvPr>
        </p:nvSpPr>
        <p:spPr>
          <a:xfrm>
            <a:off x="3673865" y="2914296"/>
            <a:ext cx="192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832" name="Google Shape;832;p30"/>
          <p:cNvSpPr txBox="1">
            <a:spLocks noGrp="1"/>
          </p:cNvSpPr>
          <p:nvPr>
            <p:ph type="title" idx="6"/>
          </p:nvPr>
        </p:nvSpPr>
        <p:spPr>
          <a:xfrm>
            <a:off x="5850750" y="1480875"/>
            <a:ext cx="207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833" name="Google Shape;833;p30"/>
          <p:cNvSpPr txBox="1">
            <a:spLocks noGrp="1"/>
          </p:cNvSpPr>
          <p:nvPr>
            <p:ph type="title" idx="7"/>
          </p:nvPr>
        </p:nvSpPr>
        <p:spPr>
          <a:xfrm>
            <a:off x="5850750" y="2914296"/>
            <a:ext cx="20706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834" name="Google Shape;834;p30"/>
          <p:cNvSpPr txBox="1">
            <a:spLocks noGrp="1"/>
          </p:cNvSpPr>
          <p:nvPr>
            <p:ph type="subTitle" idx="1"/>
          </p:nvPr>
        </p:nvSpPr>
        <p:spPr>
          <a:xfrm>
            <a:off x="1222658" y="1928475"/>
            <a:ext cx="21948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DESCRIPTION</a:t>
            </a:r>
            <a:endParaRPr dirty="0"/>
          </a:p>
        </p:txBody>
      </p:sp>
      <p:sp>
        <p:nvSpPr>
          <p:cNvPr id="835" name="Google Shape;835;p30"/>
          <p:cNvSpPr txBox="1">
            <a:spLocks noGrp="1"/>
          </p:cNvSpPr>
          <p:nvPr>
            <p:ph type="subTitle" idx="8"/>
          </p:nvPr>
        </p:nvSpPr>
        <p:spPr>
          <a:xfrm>
            <a:off x="3673865" y="1928475"/>
            <a:ext cx="19206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APPROACH</a:t>
            </a:r>
            <a:endParaRPr dirty="0"/>
          </a:p>
        </p:txBody>
      </p:sp>
      <p:sp>
        <p:nvSpPr>
          <p:cNvPr id="836" name="Google Shape;836;p30"/>
          <p:cNvSpPr txBox="1">
            <a:spLocks noGrp="1"/>
          </p:cNvSpPr>
          <p:nvPr>
            <p:ph type="subTitle" idx="9"/>
          </p:nvPr>
        </p:nvSpPr>
        <p:spPr>
          <a:xfrm>
            <a:off x="5850750" y="1928475"/>
            <a:ext cx="20706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TECH-STACK USED</a:t>
            </a:r>
            <a:endParaRPr dirty="0"/>
          </a:p>
        </p:txBody>
      </p:sp>
      <p:sp>
        <p:nvSpPr>
          <p:cNvPr id="837" name="Google Shape;837;p30"/>
          <p:cNvSpPr txBox="1">
            <a:spLocks noGrp="1"/>
          </p:cNvSpPr>
          <p:nvPr>
            <p:ph type="subTitle" idx="13"/>
          </p:nvPr>
        </p:nvSpPr>
        <p:spPr>
          <a:xfrm>
            <a:off x="1222658" y="3361850"/>
            <a:ext cx="19191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INSIGHTS</a:t>
            </a:r>
            <a:endParaRPr dirty="0"/>
          </a:p>
        </p:txBody>
      </p:sp>
      <p:sp>
        <p:nvSpPr>
          <p:cNvPr id="838" name="Google Shape;838;p30"/>
          <p:cNvSpPr txBox="1">
            <a:spLocks noGrp="1"/>
          </p:cNvSpPr>
          <p:nvPr>
            <p:ph type="subTitle" idx="14"/>
          </p:nvPr>
        </p:nvSpPr>
        <p:spPr>
          <a:xfrm>
            <a:off x="3673865" y="3361850"/>
            <a:ext cx="19206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RESULTS</a:t>
            </a:r>
            <a:endParaRPr dirty="0"/>
          </a:p>
        </p:txBody>
      </p:sp>
      <p:sp>
        <p:nvSpPr>
          <p:cNvPr id="839" name="Google Shape;839;p30"/>
          <p:cNvSpPr txBox="1">
            <a:spLocks noGrp="1"/>
          </p:cNvSpPr>
          <p:nvPr>
            <p:ph type="subTitle" idx="15"/>
          </p:nvPr>
        </p:nvSpPr>
        <p:spPr>
          <a:xfrm>
            <a:off x="5850750" y="3361850"/>
            <a:ext cx="2070600"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grpSp>
        <p:nvGrpSpPr>
          <p:cNvPr id="840" name="Google Shape;840;p30"/>
          <p:cNvGrpSpPr/>
          <p:nvPr/>
        </p:nvGrpSpPr>
        <p:grpSpPr>
          <a:xfrm rot="2700000">
            <a:off x="7890137" y="876265"/>
            <a:ext cx="1060208" cy="986907"/>
            <a:chOff x="3101325" y="7410475"/>
            <a:chExt cx="906725" cy="871875"/>
          </a:xfrm>
        </p:grpSpPr>
        <p:sp>
          <p:nvSpPr>
            <p:cNvPr id="841" name="Google Shape;841;p30"/>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4" name="Google Shape;844;p30"/>
            <p:cNvGrpSpPr/>
            <p:nvPr/>
          </p:nvGrpSpPr>
          <p:grpSpPr>
            <a:xfrm>
              <a:off x="3314925" y="7640675"/>
              <a:ext cx="481225" cy="406175"/>
              <a:chOff x="3314925" y="7640675"/>
              <a:chExt cx="481225" cy="406175"/>
            </a:xfrm>
          </p:grpSpPr>
          <p:sp>
            <p:nvSpPr>
              <p:cNvPr id="845" name="Google Shape;845;p30"/>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0"/>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30"/>
          <p:cNvGrpSpPr/>
          <p:nvPr/>
        </p:nvGrpSpPr>
        <p:grpSpPr>
          <a:xfrm>
            <a:off x="8237213" y="3196175"/>
            <a:ext cx="636900" cy="1649850"/>
            <a:chOff x="3098800" y="5574875"/>
            <a:chExt cx="636900" cy="1649850"/>
          </a:xfrm>
        </p:grpSpPr>
        <p:sp>
          <p:nvSpPr>
            <p:cNvPr id="858" name="Google Shape;858;p30"/>
            <p:cNvSpPr/>
            <p:nvPr/>
          </p:nvSpPr>
          <p:spPr>
            <a:xfrm>
              <a:off x="3098800" y="6866075"/>
              <a:ext cx="635225" cy="142250"/>
            </a:xfrm>
            <a:custGeom>
              <a:avLst/>
              <a:gdLst/>
              <a:ahLst/>
              <a:cxnLst/>
              <a:rect l="l" t="t" r="r" b="b"/>
              <a:pathLst>
                <a:path w="25409" h="5690" extrusionOk="0">
                  <a:moveTo>
                    <a:pt x="21980" y="0"/>
                  </a:moveTo>
                  <a:lnTo>
                    <a:pt x="3351" y="158"/>
                  </a:lnTo>
                  <a:cubicBezTo>
                    <a:pt x="3025" y="158"/>
                    <a:pt x="2732" y="338"/>
                    <a:pt x="2575" y="630"/>
                  </a:cubicBezTo>
                  <a:lnTo>
                    <a:pt x="1" y="5689"/>
                  </a:lnTo>
                  <a:lnTo>
                    <a:pt x="25409" y="5475"/>
                  </a:lnTo>
                  <a:lnTo>
                    <a:pt x="22755" y="461"/>
                  </a:lnTo>
                  <a:cubicBezTo>
                    <a:pt x="22598" y="169"/>
                    <a:pt x="22306" y="0"/>
                    <a:pt x="21980" y="0"/>
                  </a:cubicBezTo>
                  <a:close/>
                </a:path>
              </a:pathLst>
            </a:custGeom>
            <a:solidFill>
              <a:srgbClr val="312650">
                <a:alpha val="61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3209825" y="6901175"/>
              <a:ext cx="407275" cy="85250"/>
            </a:xfrm>
            <a:custGeom>
              <a:avLst/>
              <a:gdLst/>
              <a:ahLst/>
              <a:cxnLst/>
              <a:rect l="l" t="t" r="r" b="b"/>
              <a:pathLst>
                <a:path w="16291" h="3410" extrusionOk="0">
                  <a:moveTo>
                    <a:pt x="8427" y="1"/>
                  </a:moveTo>
                  <a:cubicBezTo>
                    <a:pt x="8328" y="1"/>
                    <a:pt x="8229" y="1"/>
                    <a:pt x="8129" y="2"/>
                  </a:cubicBezTo>
                  <a:cubicBezTo>
                    <a:pt x="3632" y="35"/>
                    <a:pt x="0" y="834"/>
                    <a:pt x="0" y="1767"/>
                  </a:cubicBezTo>
                  <a:cubicBezTo>
                    <a:pt x="11" y="2690"/>
                    <a:pt x="3505" y="3409"/>
                    <a:pt x="7853" y="3409"/>
                  </a:cubicBezTo>
                  <a:cubicBezTo>
                    <a:pt x="7952" y="3409"/>
                    <a:pt x="8051" y="3409"/>
                    <a:pt x="8151" y="3408"/>
                  </a:cubicBezTo>
                  <a:cubicBezTo>
                    <a:pt x="12648" y="3363"/>
                    <a:pt x="16291" y="2576"/>
                    <a:pt x="16279" y="1632"/>
                  </a:cubicBezTo>
                  <a:cubicBezTo>
                    <a:pt x="16268" y="719"/>
                    <a:pt x="12786"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3236250" y="6884350"/>
              <a:ext cx="362575" cy="87800"/>
            </a:xfrm>
            <a:custGeom>
              <a:avLst/>
              <a:gdLst/>
              <a:ahLst/>
              <a:cxnLst/>
              <a:rect l="l" t="t" r="r" b="b"/>
              <a:pathLst>
                <a:path w="14503" h="3512" extrusionOk="0">
                  <a:moveTo>
                    <a:pt x="13907" y="0"/>
                  </a:moveTo>
                  <a:lnTo>
                    <a:pt x="618" y="113"/>
                  </a:lnTo>
                  <a:lnTo>
                    <a:pt x="68" y="2069"/>
                  </a:lnTo>
                  <a:cubicBezTo>
                    <a:pt x="0" y="2327"/>
                    <a:pt x="135" y="2608"/>
                    <a:pt x="405" y="2698"/>
                  </a:cubicBezTo>
                  <a:cubicBezTo>
                    <a:pt x="1242" y="2980"/>
                    <a:pt x="3219" y="3512"/>
                    <a:pt x="6289" y="3512"/>
                  </a:cubicBezTo>
                  <a:cubicBezTo>
                    <a:pt x="8374" y="3512"/>
                    <a:pt x="10963" y="3266"/>
                    <a:pt x="14042" y="2530"/>
                  </a:cubicBezTo>
                  <a:cubicBezTo>
                    <a:pt x="14323" y="2451"/>
                    <a:pt x="14503" y="2159"/>
                    <a:pt x="14413" y="1878"/>
                  </a:cubicBezTo>
                  <a:lnTo>
                    <a:pt x="13907" y="0"/>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3251700" y="6859000"/>
              <a:ext cx="332525" cy="53525"/>
            </a:xfrm>
            <a:custGeom>
              <a:avLst/>
              <a:gdLst/>
              <a:ahLst/>
              <a:cxnLst/>
              <a:rect l="l" t="t" r="r" b="b"/>
              <a:pathLst>
                <a:path w="13301" h="2141" extrusionOk="0">
                  <a:moveTo>
                    <a:pt x="7022" y="1"/>
                  </a:moveTo>
                  <a:cubicBezTo>
                    <a:pt x="6897" y="1"/>
                    <a:pt x="6771" y="1"/>
                    <a:pt x="6645" y="2"/>
                  </a:cubicBezTo>
                  <a:cubicBezTo>
                    <a:pt x="2968" y="36"/>
                    <a:pt x="0" y="542"/>
                    <a:pt x="0" y="1127"/>
                  </a:cubicBezTo>
                  <a:cubicBezTo>
                    <a:pt x="11" y="1691"/>
                    <a:pt x="2789" y="2140"/>
                    <a:pt x="6279" y="2140"/>
                  </a:cubicBezTo>
                  <a:cubicBezTo>
                    <a:pt x="6404" y="2140"/>
                    <a:pt x="6529" y="2140"/>
                    <a:pt x="6656" y="2138"/>
                  </a:cubicBezTo>
                  <a:cubicBezTo>
                    <a:pt x="10332" y="2105"/>
                    <a:pt x="13300" y="1599"/>
                    <a:pt x="13300" y="1014"/>
                  </a:cubicBezTo>
                  <a:cubicBezTo>
                    <a:pt x="13289" y="450"/>
                    <a:pt x="10512" y="1"/>
                    <a:pt x="7022"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3098800" y="7002675"/>
              <a:ext cx="636900" cy="222050"/>
            </a:xfrm>
            <a:custGeom>
              <a:avLst/>
              <a:gdLst/>
              <a:ahLst/>
              <a:cxnLst/>
              <a:rect l="l" t="t" r="r" b="b"/>
              <a:pathLst>
                <a:path w="25476" h="8882" extrusionOk="0">
                  <a:moveTo>
                    <a:pt x="25420" y="0"/>
                  </a:moveTo>
                  <a:lnTo>
                    <a:pt x="1" y="225"/>
                  </a:lnTo>
                  <a:lnTo>
                    <a:pt x="57" y="7499"/>
                  </a:lnTo>
                  <a:cubicBezTo>
                    <a:pt x="57" y="8275"/>
                    <a:pt x="686" y="8882"/>
                    <a:pt x="1462" y="8882"/>
                  </a:cubicBezTo>
                  <a:lnTo>
                    <a:pt x="24104" y="8691"/>
                  </a:lnTo>
                  <a:cubicBezTo>
                    <a:pt x="24880" y="8691"/>
                    <a:pt x="25476" y="8050"/>
                    <a:pt x="25476" y="7274"/>
                  </a:cubicBezTo>
                  <a:lnTo>
                    <a:pt x="25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3284575" y="6831500"/>
              <a:ext cx="265075" cy="64250"/>
            </a:xfrm>
            <a:custGeom>
              <a:avLst/>
              <a:gdLst/>
              <a:ahLst/>
              <a:cxnLst/>
              <a:rect l="l" t="t" r="r" b="b"/>
              <a:pathLst>
                <a:path w="10603" h="2570" extrusionOk="0">
                  <a:moveTo>
                    <a:pt x="10175" y="1"/>
                  </a:moveTo>
                  <a:lnTo>
                    <a:pt x="450" y="79"/>
                  </a:lnTo>
                  <a:lnTo>
                    <a:pt x="57" y="1507"/>
                  </a:lnTo>
                  <a:cubicBezTo>
                    <a:pt x="1" y="1709"/>
                    <a:pt x="113" y="1901"/>
                    <a:pt x="304" y="1968"/>
                  </a:cubicBezTo>
                  <a:cubicBezTo>
                    <a:pt x="912" y="2182"/>
                    <a:pt x="2351" y="2570"/>
                    <a:pt x="4583" y="2570"/>
                  </a:cubicBezTo>
                  <a:cubicBezTo>
                    <a:pt x="6110" y="2570"/>
                    <a:pt x="8009" y="2388"/>
                    <a:pt x="10265" y="1844"/>
                  </a:cubicBezTo>
                  <a:cubicBezTo>
                    <a:pt x="10479" y="1788"/>
                    <a:pt x="10602" y="1575"/>
                    <a:pt x="10546" y="1383"/>
                  </a:cubicBezTo>
                  <a:lnTo>
                    <a:pt x="10175" y="1"/>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3295825" y="6812675"/>
              <a:ext cx="242850" cy="39100"/>
            </a:xfrm>
            <a:custGeom>
              <a:avLst/>
              <a:gdLst/>
              <a:ahLst/>
              <a:cxnLst/>
              <a:rect l="l" t="t" r="r" b="b"/>
              <a:pathLst>
                <a:path w="9714" h="1564" extrusionOk="0">
                  <a:moveTo>
                    <a:pt x="4987" y="0"/>
                  </a:moveTo>
                  <a:cubicBezTo>
                    <a:pt x="4944" y="0"/>
                    <a:pt x="4901" y="0"/>
                    <a:pt x="4857" y="0"/>
                  </a:cubicBezTo>
                  <a:cubicBezTo>
                    <a:pt x="2170" y="12"/>
                    <a:pt x="0" y="383"/>
                    <a:pt x="0" y="810"/>
                  </a:cubicBezTo>
                  <a:cubicBezTo>
                    <a:pt x="0" y="1241"/>
                    <a:pt x="2109" y="1563"/>
                    <a:pt x="4734" y="1563"/>
                  </a:cubicBezTo>
                  <a:cubicBezTo>
                    <a:pt x="4779" y="1563"/>
                    <a:pt x="4823" y="1563"/>
                    <a:pt x="4868" y="1563"/>
                  </a:cubicBezTo>
                  <a:cubicBezTo>
                    <a:pt x="7555" y="1541"/>
                    <a:pt x="9714" y="1181"/>
                    <a:pt x="9714" y="742"/>
                  </a:cubicBezTo>
                  <a:cubicBezTo>
                    <a:pt x="9714" y="333"/>
                    <a:pt x="7603" y="0"/>
                    <a:pt x="4987"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3197175" y="5574875"/>
              <a:ext cx="419650" cy="1263725"/>
            </a:xfrm>
            <a:custGeom>
              <a:avLst/>
              <a:gdLst/>
              <a:ahLst/>
              <a:cxnLst/>
              <a:rect l="l" t="t" r="r" b="b"/>
              <a:pathLst>
                <a:path w="16786" h="50549" extrusionOk="0">
                  <a:moveTo>
                    <a:pt x="8328" y="1"/>
                  </a:moveTo>
                  <a:cubicBezTo>
                    <a:pt x="8310" y="1"/>
                    <a:pt x="8293" y="1"/>
                    <a:pt x="8275" y="1"/>
                  </a:cubicBezTo>
                  <a:cubicBezTo>
                    <a:pt x="2789" y="46"/>
                    <a:pt x="3857" y="7016"/>
                    <a:pt x="6723" y="8196"/>
                  </a:cubicBezTo>
                  <a:lnTo>
                    <a:pt x="6544" y="8927"/>
                  </a:lnTo>
                  <a:lnTo>
                    <a:pt x="2249" y="10501"/>
                  </a:lnTo>
                  <a:cubicBezTo>
                    <a:pt x="810" y="11063"/>
                    <a:pt x="0" y="12536"/>
                    <a:pt x="304" y="14009"/>
                  </a:cubicBezTo>
                  <a:lnTo>
                    <a:pt x="2845" y="25611"/>
                  </a:lnTo>
                  <a:cubicBezTo>
                    <a:pt x="2912" y="25948"/>
                    <a:pt x="3182" y="26229"/>
                    <a:pt x="3531" y="26319"/>
                  </a:cubicBezTo>
                  <a:cubicBezTo>
                    <a:pt x="3935" y="26432"/>
                    <a:pt x="4216" y="26803"/>
                    <a:pt x="4228" y="27207"/>
                  </a:cubicBezTo>
                  <a:lnTo>
                    <a:pt x="4925" y="50153"/>
                  </a:lnTo>
                  <a:cubicBezTo>
                    <a:pt x="4925" y="50153"/>
                    <a:pt x="5497" y="50549"/>
                    <a:pt x="8423" y="50549"/>
                  </a:cubicBezTo>
                  <a:cubicBezTo>
                    <a:pt x="8539" y="50549"/>
                    <a:pt x="8658" y="50548"/>
                    <a:pt x="8781" y="50547"/>
                  </a:cubicBezTo>
                  <a:cubicBezTo>
                    <a:pt x="12030" y="50524"/>
                    <a:pt x="12491" y="50097"/>
                    <a:pt x="12491" y="50097"/>
                  </a:cubicBezTo>
                  <a:lnTo>
                    <a:pt x="12806" y="27140"/>
                  </a:lnTo>
                  <a:cubicBezTo>
                    <a:pt x="12806" y="26735"/>
                    <a:pt x="13087" y="26364"/>
                    <a:pt x="13491" y="26241"/>
                  </a:cubicBezTo>
                  <a:cubicBezTo>
                    <a:pt x="13840" y="26128"/>
                    <a:pt x="14098" y="25847"/>
                    <a:pt x="14166" y="25510"/>
                  </a:cubicBezTo>
                  <a:lnTo>
                    <a:pt x="16482" y="13874"/>
                  </a:lnTo>
                  <a:cubicBezTo>
                    <a:pt x="16785" y="12401"/>
                    <a:pt x="15942" y="10940"/>
                    <a:pt x="14492" y="10400"/>
                  </a:cubicBezTo>
                  <a:lnTo>
                    <a:pt x="10164" y="8894"/>
                  </a:lnTo>
                  <a:lnTo>
                    <a:pt x="9984" y="8163"/>
                  </a:lnTo>
                  <a:cubicBezTo>
                    <a:pt x="12819" y="6930"/>
                    <a:pt x="13777" y="1"/>
                    <a:pt x="8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3361300" y="5778925"/>
              <a:ext cx="85475" cy="19650"/>
            </a:xfrm>
            <a:custGeom>
              <a:avLst/>
              <a:gdLst/>
              <a:ahLst/>
              <a:cxnLst/>
              <a:rect l="l" t="t" r="r" b="b"/>
              <a:pathLst>
                <a:path w="3419" h="786" extrusionOk="0">
                  <a:moveTo>
                    <a:pt x="3419" y="1"/>
                  </a:moveTo>
                  <a:cubicBezTo>
                    <a:pt x="3419" y="1"/>
                    <a:pt x="2694" y="301"/>
                    <a:pt x="1706" y="301"/>
                  </a:cubicBezTo>
                  <a:cubicBezTo>
                    <a:pt x="1237" y="301"/>
                    <a:pt x="708" y="233"/>
                    <a:pt x="170" y="34"/>
                  </a:cubicBezTo>
                  <a:lnTo>
                    <a:pt x="1" y="765"/>
                  </a:lnTo>
                  <a:cubicBezTo>
                    <a:pt x="267" y="779"/>
                    <a:pt x="512" y="786"/>
                    <a:pt x="738" y="786"/>
                  </a:cubicBezTo>
                  <a:cubicBezTo>
                    <a:pt x="3239" y="786"/>
                    <a:pt x="3419" y="1"/>
                    <a:pt x="3419"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3278950" y="5926200"/>
              <a:ext cx="203250" cy="131000"/>
            </a:xfrm>
            <a:custGeom>
              <a:avLst/>
              <a:gdLst/>
              <a:ahLst/>
              <a:cxnLst/>
              <a:rect l="l" t="t" r="r" b="b"/>
              <a:pathLst>
                <a:path w="8130" h="5240" extrusionOk="0">
                  <a:moveTo>
                    <a:pt x="1" y="1"/>
                  </a:moveTo>
                  <a:lnTo>
                    <a:pt x="642" y="5240"/>
                  </a:lnTo>
                  <a:lnTo>
                    <a:pt x="8129" y="4869"/>
                  </a:lnTo>
                  <a:lnTo>
                    <a:pt x="1170" y="4768"/>
                  </a:lnTo>
                  <a:lnTo>
                    <a:pt x="1"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3340525" y="5923675"/>
              <a:ext cx="200700" cy="131575"/>
            </a:xfrm>
            <a:custGeom>
              <a:avLst/>
              <a:gdLst/>
              <a:ahLst/>
              <a:cxnLst/>
              <a:rect l="l" t="t" r="r" b="b"/>
              <a:pathLst>
                <a:path w="8028" h="5263" extrusionOk="0">
                  <a:moveTo>
                    <a:pt x="8027" y="1"/>
                  </a:moveTo>
                  <a:lnTo>
                    <a:pt x="6948" y="4812"/>
                  </a:lnTo>
                  <a:lnTo>
                    <a:pt x="0" y="5003"/>
                  </a:lnTo>
                  <a:lnTo>
                    <a:pt x="7476" y="5262"/>
                  </a:lnTo>
                  <a:lnTo>
                    <a:pt x="8027"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3255925" y="6112000"/>
              <a:ext cx="306100" cy="17450"/>
            </a:xfrm>
            <a:custGeom>
              <a:avLst/>
              <a:gdLst/>
              <a:ahLst/>
              <a:cxnLst/>
              <a:rect l="l" t="t" r="r" b="b"/>
              <a:pathLst>
                <a:path w="12244" h="698" extrusionOk="0">
                  <a:moveTo>
                    <a:pt x="6363" y="0"/>
                  </a:moveTo>
                  <a:lnTo>
                    <a:pt x="0" y="697"/>
                  </a:lnTo>
                  <a:lnTo>
                    <a:pt x="12243" y="596"/>
                  </a:lnTo>
                  <a:lnTo>
                    <a:pt x="6363"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3393925" y="6354825"/>
              <a:ext cx="41900" cy="484000"/>
            </a:xfrm>
            <a:custGeom>
              <a:avLst/>
              <a:gdLst/>
              <a:ahLst/>
              <a:cxnLst/>
              <a:rect l="l" t="t" r="r" b="b"/>
              <a:pathLst>
                <a:path w="1676" h="19360" extrusionOk="0">
                  <a:moveTo>
                    <a:pt x="675" y="0"/>
                  </a:moveTo>
                  <a:lnTo>
                    <a:pt x="0" y="19360"/>
                  </a:lnTo>
                  <a:lnTo>
                    <a:pt x="1675" y="19349"/>
                  </a:lnTo>
                  <a:lnTo>
                    <a:pt x="675"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3247475" y="7033575"/>
              <a:ext cx="344900" cy="161075"/>
            </a:xfrm>
            <a:custGeom>
              <a:avLst/>
              <a:gdLst/>
              <a:ahLst/>
              <a:cxnLst/>
              <a:rect l="l" t="t" r="r" b="b"/>
              <a:pathLst>
                <a:path w="13796" h="6443" extrusionOk="0">
                  <a:moveTo>
                    <a:pt x="12694" y="1"/>
                  </a:moveTo>
                  <a:lnTo>
                    <a:pt x="1058" y="102"/>
                  </a:lnTo>
                  <a:cubicBezTo>
                    <a:pt x="1058" y="552"/>
                    <a:pt x="687" y="912"/>
                    <a:pt x="237" y="934"/>
                  </a:cubicBezTo>
                  <a:lnTo>
                    <a:pt x="1" y="934"/>
                  </a:lnTo>
                  <a:lnTo>
                    <a:pt x="46" y="5622"/>
                  </a:lnTo>
                  <a:lnTo>
                    <a:pt x="282" y="5622"/>
                  </a:lnTo>
                  <a:cubicBezTo>
                    <a:pt x="732" y="5622"/>
                    <a:pt x="1091" y="5993"/>
                    <a:pt x="1114" y="6443"/>
                  </a:cubicBezTo>
                  <a:lnTo>
                    <a:pt x="12750" y="6342"/>
                  </a:lnTo>
                  <a:cubicBezTo>
                    <a:pt x="12750" y="5892"/>
                    <a:pt x="13110" y="5521"/>
                    <a:pt x="13559" y="5510"/>
                  </a:cubicBezTo>
                  <a:lnTo>
                    <a:pt x="13795" y="5510"/>
                  </a:lnTo>
                  <a:lnTo>
                    <a:pt x="13762" y="822"/>
                  </a:lnTo>
                  <a:lnTo>
                    <a:pt x="13514" y="822"/>
                  </a:lnTo>
                  <a:cubicBezTo>
                    <a:pt x="13065" y="822"/>
                    <a:pt x="12705" y="451"/>
                    <a:pt x="1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3280375" y="7090075"/>
              <a:ext cx="273200" cy="11275"/>
            </a:xfrm>
            <a:custGeom>
              <a:avLst/>
              <a:gdLst/>
              <a:ahLst/>
              <a:cxnLst/>
              <a:rect l="l" t="t" r="r" b="b"/>
              <a:pathLst>
                <a:path w="10928" h="451" extrusionOk="0">
                  <a:moveTo>
                    <a:pt x="10737" y="1"/>
                  </a:moveTo>
                  <a:lnTo>
                    <a:pt x="191" y="91"/>
                  </a:lnTo>
                  <a:cubicBezTo>
                    <a:pt x="90" y="91"/>
                    <a:pt x="0" y="169"/>
                    <a:pt x="0" y="270"/>
                  </a:cubicBezTo>
                  <a:cubicBezTo>
                    <a:pt x="0" y="372"/>
                    <a:pt x="90" y="450"/>
                    <a:pt x="191" y="450"/>
                  </a:cubicBezTo>
                  <a:lnTo>
                    <a:pt x="10737" y="372"/>
                  </a:lnTo>
                  <a:cubicBezTo>
                    <a:pt x="10838" y="372"/>
                    <a:pt x="10928" y="282"/>
                    <a:pt x="10928" y="180"/>
                  </a:cubicBezTo>
                  <a:cubicBezTo>
                    <a:pt x="10928" y="68"/>
                    <a:pt x="10838" y="1"/>
                    <a:pt x="10737"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3351750" y="7129150"/>
              <a:ext cx="131575" cy="10150"/>
            </a:xfrm>
            <a:custGeom>
              <a:avLst/>
              <a:gdLst/>
              <a:ahLst/>
              <a:cxnLst/>
              <a:rect l="l" t="t" r="r" b="b"/>
              <a:pathLst>
                <a:path w="5263" h="406" extrusionOk="0">
                  <a:moveTo>
                    <a:pt x="5172" y="0"/>
                  </a:moveTo>
                  <a:lnTo>
                    <a:pt x="91" y="45"/>
                  </a:lnTo>
                  <a:cubicBezTo>
                    <a:pt x="46" y="45"/>
                    <a:pt x="1" y="124"/>
                    <a:pt x="1" y="225"/>
                  </a:cubicBezTo>
                  <a:cubicBezTo>
                    <a:pt x="1" y="326"/>
                    <a:pt x="46" y="405"/>
                    <a:pt x="91" y="405"/>
                  </a:cubicBezTo>
                  <a:lnTo>
                    <a:pt x="5172" y="360"/>
                  </a:lnTo>
                  <a:cubicBezTo>
                    <a:pt x="5217" y="360"/>
                    <a:pt x="5262" y="281"/>
                    <a:pt x="5262" y="180"/>
                  </a:cubicBezTo>
                  <a:cubicBezTo>
                    <a:pt x="5262" y="90"/>
                    <a:pt x="5217" y="0"/>
                    <a:pt x="517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3306775" y="6236500"/>
              <a:ext cx="201850" cy="16075"/>
            </a:xfrm>
            <a:custGeom>
              <a:avLst/>
              <a:gdLst/>
              <a:ahLst/>
              <a:cxnLst/>
              <a:rect l="l" t="t" r="r" b="b"/>
              <a:pathLst>
                <a:path w="8074" h="643" extrusionOk="0">
                  <a:moveTo>
                    <a:pt x="8073" y="0"/>
                  </a:moveTo>
                  <a:lnTo>
                    <a:pt x="1" y="68"/>
                  </a:lnTo>
                  <a:cubicBezTo>
                    <a:pt x="1" y="68"/>
                    <a:pt x="1800" y="643"/>
                    <a:pt x="4040" y="643"/>
                  </a:cubicBezTo>
                  <a:cubicBezTo>
                    <a:pt x="4103" y="643"/>
                    <a:pt x="4165" y="642"/>
                    <a:pt x="4228" y="641"/>
                  </a:cubicBezTo>
                  <a:cubicBezTo>
                    <a:pt x="6567" y="619"/>
                    <a:pt x="8073" y="0"/>
                    <a:pt x="8073"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3432150" y="5594650"/>
              <a:ext cx="58475" cy="66000"/>
            </a:xfrm>
            <a:custGeom>
              <a:avLst/>
              <a:gdLst/>
              <a:ahLst/>
              <a:cxnLst/>
              <a:rect l="l" t="t" r="r" b="b"/>
              <a:pathLst>
                <a:path w="2339" h="2640" extrusionOk="0">
                  <a:moveTo>
                    <a:pt x="393" y="1"/>
                  </a:moveTo>
                  <a:cubicBezTo>
                    <a:pt x="313" y="1"/>
                    <a:pt x="234" y="18"/>
                    <a:pt x="146" y="53"/>
                  </a:cubicBezTo>
                  <a:cubicBezTo>
                    <a:pt x="23" y="109"/>
                    <a:pt x="0" y="278"/>
                    <a:pt x="56" y="390"/>
                  </a:cubicBezTo>
                  <a:cubicBezTo>
                    <a:pt x="169" y="604"/>
                    <a:pt x="427" y="705"/>
                    <a:pt x="618" y="829"/>
                  </a:cubicBezTo>
                  <a:cubicBezTo>
                    <a:pt x="641" y="840"/>
                    <a:pt x="652" y="851"/>
                    <a:pt x="675" y="874"/>
                  </a:cubicBezTo>
                  <a:lnTo>
                    <a:pt x="697" y="874"/>
                  </a:lnTo>
                  <a:lnTo>
                    <a:pt x="708" y="885"/>
                  </a:lnTo>
                  <a:cubicBezTo>
                    <a:pt x="753" y="907"/>
                    <a:pt x="787" y="952"/>
                    <a:pt x="821" y="986"/>
                  </a:cubicBezTo>
                  <a:cubicBezTo>
                    <a:pt x="899" y="1054"/>
                    <a:pt x="978" y="1132"/>
                    <a:pt x="1046" y="1222"/>
                  </a:cubicBezTo>
                  <a:lnTo>
                    <a:pt x="1068" y="1245"/>
                  </a:lnTo>
                  <a:cubicBezTo>
                    <a:pt x="1091" y="1256"/>
                    <a:pt x="1091" y="1278"/>
                    <a:pt x="1102" y="1278"/>
                  </a:cubicBezTo>
                  <a:lnTo>
                    <a:pt x="1181" y="1402"/>
                  </a:lnTo>
                  <a:cubicBezTo>
                    <a:pt x="1237" y="1481"/>
                    <a:pt x="1293" y="1582"/>
                    <a:pt x="1338" y="1683"/>
                  </a:cubicBezTo>
                  <a:cubicBezTo>
                    <a:pt x="1349" y="1706"/>
                    <a:pt x="1349" y="1728"/>
                    <a:pt x="1372" y="1751"/>
                  </a:cubicBezTo>
                  <a:cubicBezTo>
                    <a:pt x="1383" y="1796"/>
                    <a:pt x="1394" y="1852"/>
                    <a:pt x="1428" y="1897"/>
                  </a:cubicBezTo>
                  <a:cubicBezTo>
                    <a:pt x="1439" y="1953"/>
                    <a:pt x="1462" y="2020"/>
                    <a:pt x="1484" y="2077"/>
                  </a:cubicBezTo>
                  <a:lnTo>
                    <a:pt x="1484" y="2099"/>
                  </a:lnTo>
                  <a:lnTo>
                    <a:pt x="1484" y="2212"/>
                  </a:lnTo>
                  <a:cubicBezTo>
                    <a:pt x="1484" y="2431"/>
                    <a:pt x="1666" y="2639"/>
                    <a:pt x="1893" y="2639"/>
                  </a:cubicBezTo>
                  <a:cubicBezTo>
                    <a:pt x="1899" y="2639"/>
                    <a:pt x="1905" y="2639"/>
                    <a:pt x="1911" y="2639"/>
                  </a:cubicBezTo>
                  <a:cubicBezTo>
                    <a:pt x="2170" y="2627"/>
                    <a:pt x="2327" y="2436"/>
                    <a:pt x="2339" y="2200"/>
                  </a:cubicBezTo>
                  <a:cubicBezTo>
                    <a:pt x="2339" y="1919"/>
                    <a:pt x="2215" y="1604"/>
                    <a:pt x="2069" y="1335"/>
                  </a:cubicBezTo>
                  <a:cubicBezTo>
                    <a:pt x="1945" y="1099"/>
                    <a:pt x="1788" y="885"/>
                    <a:pt x="1608" y="683"/>
                  </a:cubicBezTo>
                  <a:cubicBezTo>
                    <a:pt x="1428" y="503"/>
                    <a:pt x="1226" y="334"/>
                    <a:pt x="1001" y="210"/>
                  </a:cubicBezTo>
                  <a:cubicBezTo>
                    <a:pt x="888" y="143"/>
                    <a:pt x="765" y="87"/>
                    <a:pt x="618" y="42"/>
                  </a:cubicBezTo>
                  <a:cubicBezTo>
                    <a:pt x="538" y="15"/>
                    <a:pt x="465"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3472050" y="5673950"/>
              <a:ext cx="18300" cy="31625"/>
            </a:xfrm>
            <a:custGeom>
              <a:avLst/>
              <a:gdLst/>
              <a:ahLst/>
              <a:cxnLst/>
              <a:rect l="l" t="t" r="r" b="b"/>
              <a:pathLst>
                <a:path w="732" h="1265" extrusionOk="0">
                  <a:moveTo>
                    <a:pt x="439" y="0"/>
                  </a:moveTo>
                  <a:cubicBezTo>
                    <a:pt x="381" y="0"/>
                    <a:pt x="317" y="30"/>
                    <a:pt x="259" y="74"/>
                  </a:cubicBezTo>
                  <a:cubicBezTo>
                    <a:pt x="192" y="130"/>
                    <a:pt x="147" y="254"/>
                    <a:pt x="147" y="344"/>
                  </a:cubicBezTo>
                  <a:cubicBezTo>
                    <a:pt x="147" y="377"/>
                    <a:pt x="147" y="411"/>
                    <a:pt x="135" y="456"/>
                  </a:cubicBezTo>
                  <a:cubicBezTo>
                    <a:pt x="124" y="602"/>
                    <a:pt x="79" y="748"/>
                    <a:pt x="34" y="883"/>
                  </a:cubicBezTo>
                  <a:cubicBezTo>
                    <a:pt x="1" y="1041"/>
                    <a:pt x="90" y="1221"/>
                    <a:pt x="248" y="1254"/>
                  </a:cubicBezTo>
                  <a:cubicBezTo>
                    <a:pt x="275" y="1262"/>
                    <a:pt x="302" y="1265"/>
                    <a:pt x="328" y="1265"/>
                  </a:cubicBezTo>
                  <a:cubicBezTo>
                    <a:pt x="465" y="1265"/>
                    <a:pt x="581" y="1173"/>
                    <a:pt x="619" y="1041"/>
                  </a:cubicBezTo>
                  <a:cubicBezTo>
                    <a:pt x="653" y="883"/>
                    <a:pt x="686" y="737"/>
                    <a:pt x="686" y="580"/>
                  </a:cubicBezTo>
                  <a:cubicBezTo>
                    <a:pt x="731" y="490"/>
                    <a:pt x="731" y="422"/>
                    <a:pt x="709" y="355"/>
                  </a:cubicBezTo>
                  <a:cubicBezTo>
                    <a:pt x="709" y="287"/>
                    <a:pt x="698" y="209"/>
                    <a:pt x="653" y="153"/>
                  </a:cubicBezTo>
                  <a:cubicBezTo>
                    <a:pt x="630" y="96"/>
                    <a:pt x="585" y="63"/>
                    <a:pt x="529" y="29"/>
                  </a:cubicBezTo>
                  <a:cubicBezTo>
                    <a:pt x="501" y="9"/>
                    <a:pt x="471"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3562925" y="5860375"/>
              <a:ext cx="33650" cy="88275"/>
            </a:xfrm>
            <a:custGeom>
              <a:avLst/>
              <a:gdLst/>
              <a:ahLst/>
              <a:cxnLst/>
              <a:rect l="l" t="t" r="r" b="b"/>
              <a:pathLst>
                <a:path w="1346" h="3531" extrusionOk="0">
                  <a:moveTo>
                    <a:pt x="272" y="0"/>
                  </a:moveTo>
                  <a:cubicBezTo>
                    <a:pt x="121" y="0"/>
                    <a:pt x="0" y="118"/>
                    <a:pt x="42" y="284"/>
                  </a:cubicBezTo>
                  <a:cubicBezTo>
                    <a:pt x="76" y="408"/>
                    <a:pt x="165" y="498"/>
                    <a:pt x="244" y="599"/>
                  </a:cubicBezTo>
                  <a:cubicBezTo>
                    <a:pt x="312" y="689"/>
                    <a:pt x="379" y="790"/>
                    <a:pt x="435" y="902"/>
                  </a:cubicBezTo>
                  <a:cubicBezTo>
                    <a:pt x="536" y="1082"/>
                    <a:pt x="593" y="1296"/>
                    <a:pt x="615" y="1510"/>
                  </a:cubicBezTo>
                  <a:cubicBezTo>
                    <a:pt x="660" y="1779"/>
                    <a:pt x="649" y="2060"/>
                    <a:pt x="604" y="2308"/>
                  </a:cubicBezTo>
                  <a:cubicBezTo>
                    <a:pt x="593" y="2431"/>
                    <a:pt x="559" y="2544"/>
                    <a:pt x="548" y="2679"/>
                  </a:cubicBezTo>
                  <a:cubicBezTo>
                    <a:pt x="525" y="2825"/>
                    <a:pt x="447" y="3016"/>
                    <a:pt x="469" y="3185"/>
                  </a:cubicBezTo>
                  <a:cubicBezTo>
                    <a:pt x="480" y="3342"/>
                    <a:pt x="559" y="3477"/>
                    <a:pt x="728" y="3522"/>
                  </a:cubicBezTo>
                  <a:cubicBezTo>
                    <a:pt x="755" y="3528"/>
                    <a:pt x="782" y="3531"/>
                    <a:pt x="809" y="3531"/>
                  </a:cubicBezTo>
                  <a:cubicBezTo>
                    <a:pt x="940" y="3531"/>
                    <a:pt x="1065" y="3465"/>
                    <a:pt x="1121" y="3353"/>
                  </a:cubicBezTo>
                  <a:cubicBezTo>
                    <a:pt x="1211" y="3207"/>
                    <a:pt x="1222" y="3027"/>
                    <a:pt x="1245" y="2870"/>
                  </a:cubicBezTo>
                  <a:cubicBezTo>
                    <a:pt x="1278" y="2690"/>
                    <a:pt x="1301" y="2521"/>
                    <a:pt x="1323" y="2341"/>
                  </a:cubicBezTo>
                  <a:cubicBezTo>
                    <a:pt x="1346" y="2004"/>
                    <a:pt x="1335" y="1667"/>
                    <a:pt x="1256" y="1352"/>
                  </a:cubicBezTo>
                  <a:cubicBezTo>
                    <a:pt x="1177" y="1094"/>
                    <a:pt x="1065" y="835"/>
                    <a:pt x="930" y="610"/>
                  </a:cubicBezTo>
                  <a:cubicBezTo>
                    <a:pt x="840" y="486"/>
                    <a:pt x="761" y="374"/>
                    <a:pt x="660" y="262"/>
                  </a:cubicBezTo>
                  <a:cubicBezTo>
                    <a:pt x="559" y="160"/>
                    <a:pt x="469" y="14"/>
                    <a:pt x="312" y="3"/>
                  </a:cubicBezTo>
                  <a:cubicBezTo>
                    <a:pt x="298" y="1"/>
                    <a:pt x="285"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3474025" y="6273175"/>
              <a:ext cx="27850" cy="129700"/>
            </a:xfrm>
            <a:custGeom>
              <a:avLst/>
              <a:gdLst/>
              <a:ahLst/>
              <a:cxnLst/>
              <a:rect l="l" t="t" r="r" b="b"/>
              <a:pathLst>
                <a:path w="1114" h="5188" extrusionOk="0">
                  <a:moveTo>
                    <a:pt x="532" y="1"/>
                  </a:moveTo>
                  <a:cubicBezTo>
                    <a:pt x="479" y="1"/>
                    <a:pt x="425" y="13"/>
                    <a:pt x="371" y="40"/>
                  </a:cubicBezTo>
                  <a:cubicBezTo>
                    <a:pt x="0" y="231"/>
                    <a:pt x="90" y="827"/>
                    <a:pt x="68" y="1175"/>
                  </a:cubicBezTo>
                  <a:cubicBezTo>
                    <a:pt x="56" y="1569"/>
                    <a:pt x="56" y="1951"/>
                    <a:pt x="68" y="2345"/>
                  </a:cubicBezTo>
                  <a:cubicBezTo>
                    <a:pt x="90" y="3132"/>
                    <a:pt x="113" y="3930"/>
                    <a:pt x="113" y="4717"/>
                  </a:cubicBezTo>
                  <a:cubicBezTo>
                    <a:pt x="113" y="5030"/>
                    <a:pt x="363" y="5188"/>
                    <a:pt x="612" y="5188"/>
                  </a:cubicBezTo>
                  <a:cubicBezTo>
                    <a:pt x="864" y="5188"/>
                    <a:pt x="1113" y="5027"/>
                    <a:pt x="1102" y="4705"/>
                  </a:cubicBezTo>
                  <a:cubicBezTo>
                    <a:pt x="1068" y="3862"/>
                    <a:pt x="1068" y="3019"/>
                    <a:pt x="1057" y="2153"/>
                  </a:cubicBezTo>
                  <a:cubicBezTo>
                    <a:pt x="1046" y="1737"/>
                    <a:pt x="1023" y="1333"/>
                    <a:pt x="1001" y="906"/>
                  </a:cubicBezTo>
                  <a:cubicBezTo>
                    <a:pt x="990" y="714"/>
                    <a:pt x="990" y="467"/>
                    <a:pt x="911" y="287"/>
                  </a:cubicBezTo>
                  <a:cubicBezTo>
                    <a:pt x="851" y="125"/>
                    <a:pt x="70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328AB-75FA-0FF8-71B9-E38E075B6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ABEDE-1D21-DC8C-D0D9-6C13DA1027BB}"/>
              </a:ext>
            </a:extLst>
          </p:cNvPr>
          <p:cNvSpPr>
            <a:spLocks noGrp="1"/>
          </p:cNvSpPr>
          <p:nvPr>
            <p:ph type="title"/>
          </p:nvPr>
        </p:nvSpPr>
        <p:spPr>
          <a:xfrm>
            <a:off x="717750" y="314858"/>
            <a:ext cx="7708500" cy="572700"/>
          </a:xfrm>
        </p:spPr>
        <p:txBody>
          <a:bodyPr/>
          <a:lstStyle/>
          <a:p>
            <a:r>
              <a:rPr lang="en-IN" dirty="0"/>
              <a:t>DATA STORY - 3</a:t>
            </a:r>
            <a:br>
              <a:rPr lang="en-IN" dirty="0"/>
            </a:br>
            <a:endParaRPr lang="en-IN" dirty="0"/>
          </a:p>
        </p:txBody>
      </p:sp>
      <p:sp>
        <p:nvSpPr>
          <p:cNvPr id="3" name="Subtitle 2">
            <a:extLst>
              <a:ext uri="{FF2B5EF4-FFF2-40B4-BE49-F238E27FC236}">
                <a16:creationId xmlns:a16="http://schemas.microsoft.com/office/drawing/2014/main" id="{47D016CB-A8B6-B9A2-8DD8-1C8B88919611}"/>
              </a:ext>
            </a:extLst>
          </p:cNvPr>
          <p:cNvSpPr>
            <a:spLocks noGrp="1"/>
          </p:cNvSpPr>
          <p:nvPr>
            <p:ph type="subTitle" idx="1"/>
          </p:nvPr>
        </p:nvSpPr>
        <p:spPr>
          <a:xfrm>
            <a:off x="583935" y="980619"/>
            <a:ext cx="7708500" cy="2292300"/>
          </a:xfrm>
        </p:spPr>
        <p:txBody>
          <a:bodyPr/>
          <a:lstStyle/>
          <a:p>
            <a:pPr marL="152400" indent="0" algn="l">
              <a:lnSpc>
                <a:spcPct val="150000"/>
              </a:lnSpc>
              <a:buNone/>
            </a:pPr>
            <a:endParaRPr lang="en-US" b="0" i="0" dirty="0">
              <a:solidFill>
                <a:srgbClr val="0D0D0D"/>
              </a:solidFill>
              <a:effectLst/>
              <a:latin typeface="Barlow Medium" panose="00000600000000000000" pitchFamily="2" charset="0"/>
            </a:endParaRPr>
          </a:p>
          <a:p>
            <a:pPr marL="152400" indent="0" algn="l">
              <a:lnSpc>
                <a:spcPct val="150000"/>
              </a:lnSpc>
              <a:buNone/>
            </a:pPr>
            <a:r>
              <a:rPr lang="en-US" b="1" i="0" dirty="0">
                <a:solidFill>
                  <a:srgbClr val="0D0D0D"/>
                </a:solidFill>
                <a:effectLst/>
                <a:latin typeface="Barlow Medium" panose="00000600000000000000" pitchFamily="2" charset="0"/>
              </a:rPr>
              <a:t>1.Q: "Why do certain directors consistently produce high-rated movies?"</a:t>
            </a:r>
            <a:endParaRPr lang="en-US" b="0" i="0" dirty="0">
              <a:solidFill>
                <a:srgbClr val="0D0D0D"/>
              </a:solidFill>
              <a:effectLst/>
              <a:latin typeface="Barlow Medium" panose="00000600000000000000" pitchFamily="2" charset="0"/>
            </a:endParaRPr>
          </a:p>
          <a:p>
            <a:pPr marL="152400" indent="0" algn="l">
              <a:lnSpc>
                <a:spcPct val="150000"/>
              </a:lnSpc>
              <a:buNone/>
            </a:pPr>
            <a:r>
              <a:rPr lang="en-US" b="0" i="0" dirty="0">
                <a:solidFill>
                  <a:srgbClr val="0D0D0D"/>
                </a:solidFill>
                <a:effectLst/>
                <a:latin typeface="Barlow Medium" panose="00000600000000000000" pitchFamily="2" charset="0"/>
              </a:rPr>
              <a:t>A: Renowned directors bring a unique vision and storytelling expertise to their projects.</a:t>
            </a:r>
          </a:p>
          <a:p>
            <a:pPr marL="152400" indent="0" algn="l">
              <a:lnSpc>
                <a:spcPct val="150000"/>
              </a:lnSpc>
              <a:buNone/>
            </a:pPr>
            <a:r>
              <a:rPr lang="en-US" b="0" i="0" dirty="0">
                <a:solidFill>
                  <a:srgbClr val="0D0D0D"/>
                </a:solidFill>
                <a:effectLst/>
                <a:latin typeface="Barlow Medium" panose="00000600000000000000" pitchFamily="2" charset="0"/>
              </a:rPr>
              <a:t>2.Q: "Why does a unique vision and storytelling expertise lead to higher IMDb scores?“</a:t>
            </a:r>
          </a:p>
          <a:p>
            <a:pPr marL="152400" indent="0" algn="l">
              <a:lnSpc>
                <a:spcPct val="150000"/>
              </a:lnSpc>
              <a:buNone/>
            </a:pPr>
            <a:r>
              <a:rPr lang="en-US" b="0" i="0" dirty="0">
                <a:solidFill>
                  <a:srgbClr val="0D0D0D"/>
                </a:solidFill>
                <a:effectLst/>
                <a:latin typeface="Barlow Medium" panose="00000600000000000000" pitchFamily="2" charset="0"/>
              </a:rPr>
              <a:t>A: Directors with a strong vision often create memorable and impactful films.</a:t>
            </a:r>
          </a:p>
          <a:p>
            <a:pPr marL="152400" indent="0" algn="l">
              <a:lnSpc>
                <a:spcPct val="150000"/>
              </a:lnSpc>
              <a:buNone/>
            </a:pPr>
            <a:r>
              <a:rPr lang="en-US" b="0" i="0" dirty="0">
                <a:solidFill>
                  <a:srgbClr val="0D0D0D"/>
                </a:solidFill>
                <a:effectLst/>
                <a:latin typeface="Barlow Medium" panose="00000600000000000000" pitchFamily="2" charset="0"/>
              </a:rPr>
              <a:t>3.Q: "Why do memorable and impactful films receive positive reviews and high ratings?“</a:t>
            </a:r>
          </a:p>
          <a:p>
            <a:pPr marL="152400" indent="0" algn="l">
              <a:lnSpc>
                <a:spcPct val="150000"/>
              </a:lnSpc>
              <a:buNone/>
            </a:pPr>
            <a:r>
              <a:rPr lang="en-US" b="0" i="0" dirty="0">
                <a:solidFill>
                  <a:srgbClr val="0D0D0D"/>
                </a:solidFill>
                <a:effectLst/>
                <a:latin typeface="Barlow Medium" panose="00000600000000000000" pitchFamily="2" charset="0"/>
              </a:rPr>
              <a:t>A: Viewers appreciate and celebrate movies that leave a lasting impression.</a:t>
            </a:r>
          </a:p>
          <a:p>
            <a:pPr marL="152400" indent="0" algn="l">
              <a:lnSpc>
                <a:spcPct val="150000"/>
              </a:lnSpc>
              <a:buNone/>
            </a:pPr>
            <a:r>
              <a:rPr lang="en-US" b="0" i="0" dirty="0">
                <a:solidFill>
                  <a:srgbClr val="0D0D0D"/>
                </a:solidFill>
                <a:effectLst/>
                <a:latin typeface="Barlow Medium" panose="00000600000000000000" pitchFamily="2" charset="0"/>
              </a:rPr>
              <a:t>4.Q: "Why does leaving a lasting impression contribute to a director's continued success?“</a:t>
            </a:r>
          </a:p>
          <a:p>
            <a:pPr marL="152400" indent="0" algn="l">
              <a:lnSpc>
                <a:spcPct val="150000"/>
              </a:lnSpc>
              <a:buNone/>
            </a:pPr>
            <a:r>
              <a:rPr lang="en-US" b="0" i="0" dirty="0">
                <a:solidFill>
                  <a:srgbClr val="0D0D0D"/>
                </a:solidFill>
                <a:effectLst/>
                <a:latin typeface="Barlow Medium" panose="00000600000000000000" pitchFamily="2" charset="0"/>
              </a:rPr>
              <a:t>A: Positive reception builds a director's reputation, attracting more opportunities.</a:t>
            </a:r>
          </a:p>
          <a:p>
            <a:pPr marL="152400" indent="0" algn="l">
              <a:lnSpc>
                <a:spcPct val="150000"/>
              </a:lnSpc>
              <a:buNone/>
            </a:pPr>
            <a:r>
              <a:rPr lang="en-US" b="0" i="0" dirty="0">
                <a:solidFill>
                  <a:srgbClr val="0D0D0D"/>
                </a:solidFill>
                <a:effectLst/>
                <a:latin typeface="Barlow Medium" panose="00000600000000000000" pitchFamily="2" charset="0"/>
              </a:rPr>
              <a:t>5.Q: "Why does a director's reputation influence a movie's success beyond IMDb ratings?“</a:t>
            </a:r>
          </a:p>
          <a:p>
            <a:pPr marL="152400" indent="0" algn="l">
              <a:lnSpc>
                <a:spcPct val="150000"/>
              </a:lnSpc>
              <a:buNone/>
            </a:pPr>
            <a:r>
              <a:rPr lang="en-US" b="0" i="0" dirty="0">
                <a:solidFill>
                  <a:srgbClr val="0D0D0D"/>
                </a:solidFill>
                <a:effectLst/>
                <a:latin typeface="Barlow Medium" panose="00000600000000000000" pitchFamily="2" charset="0"/>
              </a:rPr>
              <a:t>A: A director's reputation affects audience expectations and can drive box office success.</a:t>
            </a:r>
          </a:p>
          <a:p>
            <a:pPr marL="152400" indent="0" algn="l">
              <a:lnSpc>
                <a:spcPct val="150000"/>
              </a:lnSpc>
              <a:buNone/>
            </a:pPr>
            <a:endParaRPr lang="en-IN" dirty="0">
              <a:latin typeface="Barlow Medium" panose="00000600000000000000" pitchFamily="2" charset="0"/>
            </a:endParaRPr>
          </a:p>
        </p:txBody>
      </p:sp>
      <p:sp>
        <p:nvSpPr>
          <p:cNvPr id="4" name="TextBox 3">
            <a:extLst>
              <a:ext uri="{FF2B5EF4-FFF2-40B4-BE49-F238E27FC236}">
                <a16:creationId xmlns:a16="http://schemas.microsoft.com/office/drawing/2014/main" id="{68C39F38-DA57-24B3-2C1F-17F1893AECD7}"/>
              </a:ext>
            </a:extLst>
          </p:cNvPr>
          <p:cNvSpPr txBox="1"/>
          <p:nvPr/>
        </p:nvSpPr>
        <p:spPr>
          <a:xfrm>
            <a:off x="717750" y="980619"/>
            <a:ext cx="5730464" cy="307777"/>
          </a:xfrm>
          <a:prstGeom prst="rect">
            <a:avLst/>
          </a:prstGeom>
          <a:noFill/>
        </p:spPr>
        <p:txBody>
          <a:bodyPr wrap="square" rtlCol="0">
            <a:spAutoFit/>
          </a:bodyPr>
          <a:lstStyle/>
          <a:p>
            <a:r>
              <a:rPr lang="en-IN" dirty="0"/>
              <a:t>Based on “</a:t>
            </a:r>
            <a:r>
              <a:rPr lang="en-IN" b="1" dirty="0"/>
              <a:t>Directors”, </a:t>
            </a:r>
            <a:r>
              <a:rPr lang="en-IN" dirty="0"/>
              <a:t>using 5 why approach method</a:t>
            </a:r>
          </a:p>
        </p:txBody>
      </p:sp>
    </p:spTree>
    <p:extLst>
      <p:ext uri="{BB962C8B-B14F-4D97-AF65-F5344CB8AC3E}">
        <p14:creationId xmlns:p14="http://schemas.microsoft.com/office/powerpoint/2010/main" val="267676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240C3-F643-C2C2-5C4C-19C186D45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5BCE2-DBEB-2EE3-F52B-894174E81C7F}"/>
              </a:ext>
            </a:extLst>
          </p:cNvPr>
          <p:cNvSpPr>
            <a:spLocks noGrp="1"/>
          </p:cNvSpPr>
          <p:nvPr>
            <p:ph type="title"/>
          </p:nvPr>
        </p:nvSpPr>
        <p:spPr/>
        <p:txBody>
          <a:bodyPr/>
          <a:lstStyle/>
          <a:p>
            <a:r>
              <a:rPr lang="en-IN" dirty="0"/>
              <a:t>DATA STORY - 4</a:t>
            </a:r>
            <a:br>
              <a:rPr lang="en-IN" dirty="0"/>
            </a:br>
            <a:endParaRPr lang="en-IN" dirty="0"/>
          </a:p>
        </p:txBody>
      </p:sp>
      <p:sp>
        <p:nvSpPr>
          <p:cNvPr id="3" name="Subtitle 2">
            <a:extLst>
              <a:ext uri="{FF2B5EF4-FFF2-40B4-BE49-F238E27FC236}">
                <a16:creationId xmlns:a16="http://schemas.microsoft.com/office/drawing/2014/main" id="{C9A5768E-BA42-4BE2-57E9-C99B7659E343}"/>
              </a:ext>
            </a:extLst>
          </p:cNvPr>
          <p:cNvSpPr>
            <a:spLocks noGrp="1"/>
          </p:cNvSpPr>
          <p:nvPr>
            <p:ph type="subTitle" idx="1"/>
          </p:nvPr>
        </p:nvSpPr>
        <p:spPr>
          <a:xfrm>
            <a:off x="566259" y="1284823"/>
            <a:ext cx="7708500" cy="2292300"/>
          </a:xfrm>
        </p:spPr>
        <p:txBody>
          <a:bodyPr/>
          <a:lstStyle/>
          <a:p>
            <a:pPr marL="152400" indent="0" algn="l">
              <a:lnSpc>
                <a:spcPct val="150000"/>
              </a:lnSpc>
              <a:buNone/>
            </a:pPr>
            <a:r>
              <a:rPr lang="en-US" b="1" i="0" dirty="0">
                <a:solidFill>
                  <a:srgbClr val="0D0D0D"/>
                </a:solidFill>
                <a:effectLst/>
                <a:latin typeface="Barlow Medium" panose="00000600000000000000" pitchFamily="2" charset="0"/>
              </a:rPr>
              <a:t>1.Q: "Why do movies with longer durations sometimes receive higher IMDb scores?"</a:t>
            </a:r>
            <a:endParaRPr lang="en-US" b="0" i="0" dirty="0">
              <a:solidFill>
                <a:srgbClr val="0D0D0D"/>
              </a:solidFill>
              <a:effectLst/>
              <a:latin typeface="Barlow Medium" panose="00000600000000000000" pitchFamily="2" charset="0"/>
            </a:endParaRPr>
          </a:p>
          <a:p>
            <a:pPr marL="152400" indent="0" algn="l">
              <a:lnSpc>
                <a:spcPct val="150000"/>
              </a:lnSpc>
              <a:buNone/>
            </a:pPr>
            <a:r>
              <a:rPr lang="en-US" b="0" i="0" dirty="0">
                <a:solidFill>
                  <a:srgbClr val="0D0D0D"/>
                </a:solidFill>
                <a:effectLst/>
                <a:latin typeface="Barlow Medium" panose="00000600000000000000" pitchFamily="2" charset="0"/>
              </a:rPr>
              <a:t>A: Longer durations allow for more in-depth storytelling and character development.</a:t>
            </a:r>
          </a:p>
          <a:p>
            <a:pPr marL="152400" indent="0" algn="l">
              <a:lnSpc>
                <a:spcPct val="150000"/>
              </a:lnSpc>
              <a:buNone/>
            </a:pPr>
            <a:r>
              <a:rPr lang="en-US" b="0" i="0" dirty="0">
                <a:solidFill>
                  <a:srgbClr val="0D0D0D"/>
                </a:solidFill>
                <a:effectLst/>
                <a:latin typeface="Barlow Medium" panose="00000600000000000000" pitchFamily="2" charset="0"/>
              </a:rPr>
              <a:t>2.Q: "Why does in-depth storytelling and character development contribute to higher IMDb scores?“</a:t>
            </a:r>
          </a:p>
          <a:p>
            <a:pPr marL="152400" indent="0" algn="l">
              <a:lnSpc>
                <a:spcPct val="150000"/>
              </a:lnSpc>
              <a:buNone/>
            </a:pPr>
            <a:r>
              <a:rPr lang="en-US" b="0" i="0" dirty="0">
                <a:solidFill>
                  <a:srgbClr val="0D0D0D"/>
                </a:solidFill>
                <a:effectLst/>
                <a:latin typeface="Barlow Medium" panose="00000600000000000000" pitchFamily="2" charset="0"/>
              </a:rPr>
              <a:t>A: Viewers appreciate movies that offer a rich and immersive narrative experience.</a:t>
            </a:r>
          </a:p>
          <a:p>
            <a:pPr marL="152400" indent="0" algn="l">
              <a:lnSpc>
                <a:spcPct val="150000"/>
              </a:lnSpc>
              <a:buNone/>
            </a:pPr>
            <a:r>
              <a:rPr lang="en-US" b="0" i="0" dirty="0">
                <a:solidFill>
                  <a:srgbClr val="0D0D0D"/>
                </a:solidFill>
                <a:effectLst/>
                <a:latin typeface="Barlow Medium" panose="00000600000000000000" pitchFamily="2" charset="0"/>
              </a:rPr>
              <a:t>3.Q: "Why does a rich and immersive narrative experience lead to positive reviews and higher ratings?“</a:t>
            </a:r>
          </a:p>
          <a:p>
            <a:pPr marL="152400" indent="0" algn="l">
              <a:lnSpc>
                <a:spcPct val="150000"/>
              </a:lnSpc>
              <a:buNone/>
            </a:pPr>
            <a:r>
              <a:rPr lang="en-US" b="0" i="0" dirty="0">
                <a:solidFill>
                  <a:srgbClr val="0D0D0D"/>
                </a:solidFill>
                <a:effectLst/>
                <a:latin typeface="Barlow Medium" panose="00000600000000000000" pitchFamily="2" charset="0"/>
              </a:rPr>
              <a:t>A: Positive viewer experiences result in favorable reviews and elevated ratings.</a:t>
            </a:r>
          </a:p>
          <a:p>
            <a:pPr marL="152400" indent="0" algn="l">
              <a:lnSpc>
                <a:spcPct val="150000"/>
              </a:lnSpc>
              <a:buNone/>
            </a:pPr>
            <a:r>
              <a:rPr lang="en-US" b="0" i="0" dirty="0">
                <a:solidFill>
                  <a:srgbClr val="0D0D0D"/>
                </a:solidFill>
                <a:effectLst/>
                <a:latin typeface="Barlow Medium" panose="00000600000000000000" pitchFamily="2" charset="0"/>
              </a:rPr>
              <a:t>4.Q: "Why do elevated ratings for movies with longer durations impact audience perceptions?“</a:t>
            </a:r>
          </a:p>
          <a:p>
            <a:pPr marL="152400" indent="0" algn="l">
              <a:lnSpc>
                <a:spcPct val="150000"/>
              </a:lnSpc>
              <a:buNone/>
            </a:pPr>
            <a:r>
              <a:rPr lang="en-US" b="0" i="0" dirty="0">
                <a:solidFill>
                  <a:srgbClr val="0D0D0D"/>
                </a:solidFill>
                <a:effectLst/>
                <a:latin typeface="Barlow Medium" panose="00000600000000000000" pitchFamily="2" charset="0"/>
              </a:rPr>
              <a:t>A: Positive ratings shape audience perceptions, influencing their viewing choices.</a:t>
            </a:r>
          </a:p>
          <a:p>
            <a:pPr marL="152400" indent="0" algn="l">
              <a:lnSpc>
                <a:spcPct val="150000"/>
              </a:lnSpc>
              <a:buNone/>
            </a:pPr>
            <a:r>
              <a:rPr lang="en-US" b="0" i="0" dirty="0">
                <a:solidFill>
                  <a:srgbClr val="0D0D0D"/>
                </a:solidFill>
                <a:effectLst/>
                <a:latin typeface="Barlow Medium" panose="00000600000000000000" pitchFamily="2" charset="0"/>
              </a:rPr>
              <a:t>5.Q: "Why does audience influence contribute to the overall success of movies with longer durations?“</a:t>
            </a:r>
          </a:p>
          <a:p>
            <a:pPr marL="152400" indent="0" algn="l">
              <a:lnSpc>
                <a:spcPct val="150000"/>
              </a:lnSpc>
              <a:buNone/>
            </a:pPr>
            <a:r>
              <a:rPr lang="en-US" b="0" i="0" dirty="0">
                <a:solidFill>
                  <a:srgbClr val="0D0D0D"/>
                </a:solidFill>
                <a:effectLst/>
                <a:latin typeface="Barlow Medium" panose="00000600000000000000" pitchFamily="2" charset="0"/>
              </a:rPr>
              <a:t>A: Positive audience influence enhances the long-term success and cultural impact of the movie.</a:t>
            </a:r>
          </a:p>
          <a:p>
            <a:pPr marL="152400" indent="0" algn="l">
              <a:lnSpc>
                <a:spcPct val="150000"/>
              </a:lnSpc>
              <a:buNone/>
            </a:pPr>
            <a:endParaRPr lang="en-IN" dirty="0">
              <a:latin typeface="Barlow Medium" panose="00000600000000000000" pitchFamily="2" charset="0"/>
            </a:endParaRPr>
          </a:p>
        </p:txBody>
      </p:sp>
      <p:sp>
        <p:nvSpPr>
          <p:cNvPr id="4" name="TextBox 3">
            <a:extLst>
              <a:ext uri="{FF2B5EF4-FFF2-40B4-BE49-F238E27FC236}">
                <a16:creationId xmlns:a16="http://schemas.microsoft.com/office/drawing/2014/main" id="{A67FA3EA-CDC5-7D17-EF53-5BBFCAF3EF76}"/>
              </a:ext>
            </a:extLst>
          </p:cNvPr>
          <p:cNvSpPr txBox="1"/>
          <p:nvPr/>
        </p:nvSpPr>
        <p:spPr>
          <a:xfrm>
            <a:off x="722376" y="1020756"/>
            <a:ext cx="5730464" cy="307777"/>
          </a:xfrm>
          <a:prstGeom prst="rect">
            <a:avLst/>
          </a:prstGeom>
          <a:noFill/>
        </p:spPr>
        <p:txBody>
          <a:bodyPr wrap="square" rtlCol="0">
            <a:spAutoFit/>
          </a:bodyPr>
          <a:lstStyle/>
          <a:p>
            <a:r>
              <a:rPr lang="en-IN" dirty="0"/>
              <a:t>Based on “</a:t>
            </a:r>
            <a:r>
              <a:rPr lang="en-IN" b="1" dirty="0"/>
              <a:t>Durations”, </a:t>
            </a:r>
            <a:r>
              <a:rPr lang="en-IN" dirty="0"/>
              <a:t>using 5 why approach method</a:t>
            </a:r>
          </a:p>
        </p:txBody>
      </p:sp>
    </p:spTree>
    <p:extLst>
      <p:ext uri="{BB962C8B-B14F-4D97-AF65-F5344CB8AC3E}">
        <p14:creationId xmlns:p14="http://schemas.microsoft.com/office/powerpoint/2010/main" val="2949462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48"/>
          <p:cNvSpPr txBox="1">
            <a:spLocks noGrp="1"/>
          </p:cNvSpPr>
          <p:nvPr>
            <p:ph type="title"/>
          </p:nvPr>
        </p:nvSpPr>
        <p:spPr>
          <a:xfrm>
            <a:off x="722376" y="448056"/>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endParaRPr dirty="0"/>
          </a:p>
        </p:txBody>
      </p:sp>
      <p:grpSp>
        <p:nvGrpSpPr>
          <p:cNvPr id="1512" name="Google Shape;1512;p48"/>
          <p:cNvGrpSpPr/>
          <p:nvPr/>
        </p:nvGrpSpPr>
        <p:grpSpPr>
          <a:xfrm>
            <a:off x="6202500" y="3192950"/>
            <a:ext cx="432775" cy="753125"/>
            <a:chOff x="6202500" y="3192950"/>
            <a:chExt cx="432775" cy="753125"/>
          </a:xfrm>
        </p:grpSpPr>
        <p:sp>
          <p:nvSpPr>
            <p:cNvPr id="1513" name="Google Shape;1513;p48"/>
            <p:cNvSpPr/>
            <p:nvPr/>
          </p:nvSpPr>
          <p:spPr>
            <a:xfrm>
              <a:off x="6202500" y="3325875"/>
              <a:ext cx="161375" cy="266850"/>
            </a:xfrm>
            <a:custGeom>
              <a:avLst/>
              <a:gdLst/>
              <a:ahLst/>
              <a:cxnLst/>
              <a:rect l="l" t="t" r="r" b="b"/>
              <a:pathLst>
                <a:path w="6455" h="10674" extrusionOk="0">
                  <a:moveTo>
                    <a:pt x="4142" y="0"/>
                  </a:moveTo>
                  <a:cubicBezTo>
                    <a:pt x="2783" y="0"/>
                    <a:pt x="1608" y="941"/>
                    <a:pt x="1307" y="2260"/>
                  </a:cubicBezTo>
                  <a:lnTo>
                    <a:pt x="354" y="6388"/>
                  </a:lnTo>
                  <a:cubicBezTo>
                    <a:pt x="1" y="7956"/>
                    <a:pt x="837" y="9537"/>
                    <a:pt x="2326" y="10125"/>
                  </a:cubicBezTo>
                  <a:lnTo>
                    <a:pt x="3763" y="10673"/>
                  </a:lnTo>
                  <a:lnTo>
                    <a:pt x="3959" y="10151"/>
                  </a:lnTo>
                  <a:lnTo>
                    <a:pt x="2522" y="9589"/>
                  </a:lnTo>
                  <a:cubicBezTo>
                    <a:pt x="1294" y="9106"/>
                    <a:pt x="615" y="7799"/>
                    <a:pt x="902" y="6519"/>
                  </a:cubicBezTo>
                  <a:lnTo>
                    <a:pt x="1856" y="2391"/>
                  </a:lnTo>
                  <a:cubicBezTo>
                    <a:pt x="2104" y="1320"/>
                    <a:pt x="3058" y="575"/>
                    <a:pt x="4142" y="575"/>
                  </a:cubicBezTo>
                  <a:lnTo>
                    <a:pt x="6454" y="575"/>
                  </a:lnTo>
                  <a:lnTo>
                    <a:pt x="64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6206100" y="3246525"/>
              <a:ext cx="429175" cy="679300"/>
            </a:xfrm>
            <a:custGeom>
              <a:avLst/>
              <a:gdLst/>
              <a:ahLst/>
              <a:cxnLst/>
              <a:rect l="l" t="t" r="r" b="b"/>
              <a:pathLst>
                <a:path w="17167" h="27172" extrusionOk="0">
                  <a:moveTo>
                    <a:pt x="6572" y="0"/>
                  </a:moveTo>
                  <a:lnTo>
                    <a:pt x="1" y="27172"/>
                  </a:lnTo>
                  <a:lnTo>
                    <a:pt x="17166" y="27172"/>
                  </a:lnTo>
                  <a:lnTo>
                    <a:pt x="10608" y="0"/>
                  </a:lnTo>
                  <a:close/>
                </a:path>
              </a:pathLst>
            </a:custGeom>
            <a:solidFill>
              <a:srgbClr val="EA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6469975" y="3246525"/>
              <a:ext cx="165300" cy="679300"/>
            </a:xfrm>
            <a:custGeom>
              <a:avLst/>
              <a:gdLst/>
              <a:ahLst/>
              <a:cxnLst/>
              <a:rect l="l" t="t" r="r" b="b"/>
              <a:pathLst>
                <a:path w="6612" h="27172" extrusionOk="0">
                  <a:moveTo>
                    <a:pt x="1" y="0"/>
                  </a:moveTo>
                  <a:lnTo>
                    <a:pt x="1" y="27172"/>
                  </a:lnTo>
                  <a:lnTo>
                    <a:pt x="6611" y="27172"/>
                  </a:lnTo>
                  <a:lnTo>
                    <a:pt x="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6206425" y="3246525"/>
              <a:ext cx="165275" cy="679300"/>
            </a:xfrm>
            <a:custGeom>
              <a:avLst/>
              <a:gdLst/>
              <a:ahLst/>
              <a:cxnLst/>
              <a:rect l="l" t="t" r="r" b="b"/>
              <a:pathLst>
                <a:path w="6611" h="27172" extrusionOk="0">
                  <a:moveTo>
                    <a:pt x="6559" y="0"/>
                  </a:moveTo>
                  <a:lnTo>
                    <a:pt x="1" y="27172"/>
                  </a:lnTo>
                  <a:lnTo>
                    <a:pt x="6611" y="27172"/>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6284475" y="3246525"/>
              <a:ext cx="268500" cy="679300"/>
            </a:xfrm>
            <a:custGeom>
              <a:avLst/>
              <a:gdLst/>
              <a:ahLst/>
              <a:cxnLst/>
              <a:rect l="l" t="t" r="r" b="b"/>
              <a:pathLst>
                <a:path w="10740" h="27172" extrusionOk="0">
                  <a:moveTo>
                    <a:pt x="4573" y="0"/>
                  </a:moveTo>
                  <a:lnTo>
                    <a:pt x="1" y="27172"/>
                  </a:lnTo>
                  <a:lnTo>
                    <a:pt x="10739" y="27172"/>
                  </a:lnTo>
                  <a:lnTo>
                    <a:pt x="61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6206100" y="3925800"/>
              <a:ext cx="429175" cy="20275"/>
            </a:xfrm>
            <a:custGeom>
              <a:avLst/>
              <a:gdLst/>
              <a:ahLst/>
              <a:cxnLst/>
              <a:rect l="l" t="t" r="r" b="b"/>
              <a:pathLst>
                <a:path w="17167" h="811" extrusionOk="0">
                  <a:moveTo>
                    <a:pt x="1" y="1"/>
                  </a:moveTo>
                  <a:lnTo>
                    <a:pt x="1" y="811"/>
                  </a:lnTo>
                  <a:lnTo>
                    <a:pt x="17166" y="811"/>
                  </a:lnTo>
                  <a:lnTo>
                    <a:pt x="171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6206425" y="3611300"/>
              <a:ext cx="428850" cy="314525"/>
            </a:xfrm>
            <a:custGeom>
              <a:avLst/>
              <a:gdLst/>
              <a:ahLst/>
              <a:cxnLst/>
              <a:rect l="l" t="t" r="r" b="b"/>
              <a:pathLst>
                <a:path w="17154" h="12581" extrusionOk="0">
                  <a:moveTo>
                    <a:pt x="3031" y="1"/>
                  </a:moveTo>
                  <a:lnTo>
                    <a:pt x="1" y="12581"/>
                  </a:lnTo>
                  <a:lnTo>
                    <a:pt x="17153" y="12581"/>
                  </a:lnTo>
                  <a:lnTo>
                    <a:pt x="16552" y="10086"/>
                  </a:lnTo>
                  <a:cubicBezTo>
                    <a:pt x="10399" y="9837"/>
                    <a:pt x="5017" y="5827"/>
                    <a:pt x="3031" y="1"/>
                  </a:cubicBezTo>
                  <a:close/>
                </a:path>
              </a:pathLst>
            </a:custGeom>
            <a:solidFill>
              <a:srgbClr val="75A5B0">
                <a:alpha val="7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6349475" y="3192950"/>
              <a:ext cx="145025" cy="60450"/>
            </a:xfrm>
            <a:custGeom>
              <a:avLst/>
              <a:gdLst/>
              <a:ahLst/>
              <a:cxnLst/>
              <a:rect l="l" t="t" r="r" b="b"/>
              <a:pathLst>
                <a:path w="5801" h="2418" extrusionOk="0">
                  <a:moveTo>
                    <a:pt x="1" y="1"/>
                  </a:moveTo>
                  <a:lnTo>
                    <a:pt x="1" y="2417"/>
                  </a:lnTo>
                  <a:lnTo>
                    <a:pt x="5801" y="2417"/>
                  </a:lnTo>
                  <a:lnTo>
                    <a:pt x="58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48"/>
          <p:cNvGrpSpPr/>
          <p:nvPr/>
        </p:nvGrpSpPr>
        <p:grpSpPr>
          <a:xfrm>
            <a:off x="1004575" y="3300725"/>
            <a:ext cx="634900" cy="537575"/>
            <a:chOff x="1004575" y="3300725"/>
            <a:chExt cx="634900" cy="537575"/>
          </a:xfrm>
        </p:grpSpPr>
        <p:sp>
          <p:nvSpPr>
            <p:cNvPr id="1522" name="Google Shape;1522;p48"/>
            <p:cNvSpPr/>
            <p:nvPr/>
          </p:nvSpPr>
          <p:spPr>
            <a:xfrm>
              <a:off x="1074775" y="3300725"/>
              <a:ext cx="564700" cy="537575"/>
            </a:xfrm>
            <a:custGeom>
              <a:avLst/>
              <a:gdLst/>
              <a:ahLst/>
              <a:cxnLst/>
              <a:rect l="l" t="t" r="r" b="b"/>
              <a:pathLst>
                <a:path w="22588" h="21503" extrusionOk="0">
                  <a:moveTo>
                    <a:pt x="11287" y="1"/>
                  </a:moveTo>
                  <a:lnTo>
                    <a:pt x="7800" y="7081"/>
                  </a:lnTo>
                  <a:lnTo>
                    <a:pt x="1" y="8217"/>
                  </a:lnTo>
                  <a:lnTo>
                    <a:pt x="5644" y="13730"/>
                  </a:lnTo>
                  <a:lnTo>
                    <a:pt x="4312" y="21503"/>
                  </a:lnTo>
                  <a:lnTo>
                    <a:pt x="4312" y="21503"/>
                  </a:lnTo>
                  <a:lnTo>
                    <a:pt x="11287" y="17832"/>
                  </a:lnTo>
                  <a:lnTo>
                    <a:pt x="18276" y="21503"/>
                  </a:lnTo>
                  <a:lnTo>
                    <a:pt x="16944" y="13730"/>
                  </a:lnTo>
                  <a:lnTo>
                    <a:pt x="22587" y="8217"/>
                  </a:lnTo>
                  <a:lnTo>
                    <a:pt x="14788" y="7068"/>
                  </a:lnTo>
                  <a:lnTo>
                    <a:pt x="11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1286725" y="3301050"/>
              <a:ext cx="70575" cy="95400"/>
            </a:xfrm>
            <a:custGeom>
              <a:avLst/>
              <a:gdLst/>
              <a:ahLst/>
              <a:cxnLst/>
              <a:rect l="l" t="t" r="r" b="b"/>
              <a:pathLst>
                <a:path w="2823" h="3816" extrusionOk="0">
                  <a:moveTo>
                    <a:pt x="1" y="1"/>
                  </a:moveTo>
                  <a:lnTo>
                    <a:pt x="1" y="3815"/>
                  </a:lnTo>
                  <a:lnTo>
                    <a:pt x="2823" y="3815"/>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1115275" y="3770025"/>
              <a:ext cx="88525" cy="67950"/>
            </a:xfrm>
            <a:custGeom>
              <a:avLst/>
              <a:gdLst/>
              <a:ahLst/>
              <a:cxnLst/>
              <a:rect l="l" t="t" r="r" b="b"/>
              <a:pathLst>
                <a:path w="3541" h="2718" extrusionOk="0">
                  <a:moveTo>
                    <a:pt x="3541" y="1"/>
                  </a:moveTo>
                  <a:lnTo>
                    <a:pt x="1" y="2038"/>
                  </a:lnTo>
                  <a:lnTo>
                    <a:pt x="1" y="2718"/>
                  </a:lnTo>
                  <a:lnTo>
                    <a:pt x="2692" y="2718"/>
                  </a:lnTo>
                  <a:lnTo>
                    <a:pt x="3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1437950" y="3781450"/>
              <a:ext cx="92775" cy="56525"/>
            </a:xfrm>
            <a:custGeom>
              <a:avLst/>
              <a:gdLst/>
              <a:ahLst/>
              <a:cxnLst/>
              <a:rect l="l" t="t" r="r" b="b"/>
              <a:pathLst>
                <a:path w="3711" h="2261" extrusionOk="0">
                  <a:moveTo>
                    <a:pt x="0" y="1"/>
                  </a:moveTo>
                  <a:lnTo>
                    <a:pt x="941" y="2261"/>
                  </a:lnTo>
                  <a:lnTo>
                    <a:pt x="3710" y="2261"/>
                  </a:lnTo>
                  <a:lnTo>
                    <a:pt x="2966" y="40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1004575" y="3300725"/>
              <a:ext cx="564675" cy="537575"/>
            </a:xfrm>
            <a:custGeom>
              <a:avLst/>
              <a:gdLst/>
              <a:ahLst/>
              <a:cxnLst/>
              <a:rect l="l" t="t" r="r" b="b"/>
              <a:pathLst>
                <a:path w="22587" h="21503" extrusionOk="0">
                  <a:moveTo>
                    <a:pt x="11287" y="1"/>
                  </a:moveTo>
                  <a:lnTo>
                    <a:pt x="7799" y="7081"/>
                  </a:lnTo>
                  <a:lnTo>
                    <a:pt x="0" y="8217"/>
                  </a:lnTo>
                  <a:lnTo>
                    <a:pt x="5643" y="13730"/>
                  </a:lnTo>
                  <a:lnTo>
                    <a:pt x="4311" y="21503"/>
                  </a:lnTo>
                  <a:lnTo>
                    <a:pt x="11287" y="17832"/>
                  </a:lnTo>
                  <a:lnTo>
                    <a:pt x="18276" y="21503"/>
                  </a:lnTo>
                  <a:lnTo>
                    <a:pt x="16943" y="13730"/>
                  </a:lnTo>
                  <a:lnTo>
                    <a:pt x="22587" y="8217"/>
                  </a:lnTo>
                  <a:lnTo>
                    <a:pt x="14775" y="7068"/>
                  </a:lnTo>
                  <a:lnTo>
                    <a:pt x="11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1071175" y="3369625"/>
              <a:ext cx="264900" cy="225050"/>
            </a:xfrm>
            <a:custGeom>
              <a:avLst/>
              <a:gdLst/>
              <a:ahLst/>
              <a:cxnLst/>
              <a:rect l="l" t="t" r="r" b="b"/>
              <a:pathLst>
                <a:path w="10596" h="9002" extrusionOk="0">
                  <a:moveTo>
                    <a:pt x="8897" y="1"/>
                  </a:moveTo>
                  <a:lnTo>
                    <a:pt x="6141" y="5566"/>
                  </a:lnTo>
                  <a:lnTo>
                    <a:pt x="1" y="6467"/>
                  </a:lnTo>
                  <a:lnTo>
                    <a:pt x="2601" y="9002"/>
                  </a:lnTo>
                  <a:lnTo>
                    <a:pt x="8270" y="8192"/>
                  </a:lnTo>
                  <a:lnTo>
                    <a:pt x="10595" y="3463"/>
                  </a:lnTo>
                  <a:lnTo>
                    <a:pt x="88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1071175" y="3369613"/>
              <a:ext cx="264900" cy="225050"/>
            </a:xfrm>
            <a:custGeom>
              <a:avLst/>
              <a:gdLst/>
              <a:ahLst/>
              <a:cxnLst/>
              <a:rect l="l" t="t" r="r" b="b"/>
              <a:pathLst>
                <a:path w="10596" h="9002" extrusionOk="0">
                  <a:moveTo>
                    <a:pt x="8897" y="1"/>
                  </a:moveTo>
                  <a:lnTo>
                    <a:pt x="6141" y="5566"/>
                  </a:lnTo>
                  <a:lnTo>
                    <a:pt x="1" y="6467"/>
                  </a:lnTo>
                  <a:lnTo>
                    <a:pt x="2601" y="9002"/>
                  </a:lnTo>
                  <a:lnTo>
                    <a:pt x="8270" y="8192"/>
                  </a:lnTo>
                  <a:lnTo>
                    <a:pt x="10595" y="3463"/>
                  </a:lnTo>
                  <a:lnTo>
                    <a:pt x="8897" y="1"/>
                  </a:lnTo>
                  <a:close/>
                </a:path>
              </a:pathLst>
            </a:custGeom>
            <a:solidFill>
              <a:srgbClr val="FFCA5B">
                <a:alpha val="622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48"/>
          <p:cNvGrpSpPr/>
          <p:nvPr/>
        </p:nvGrpSpPr>
        <p:grpSpPr>
          <a:xfrm>
            <a:off x="2282975" y="2998000"/>
            <a:ext cx="527800" cy="1143050"/>
            <a:chOff x="1853350" y="2998000"/>
            <a:chExt cx="527800" cy="1143050"/>
          </a:xfrm>
        </p:grpSpPr>
        <p:sp>
          <p:nvSpPr>
            <p:cNvPr id="1530" name="Google Shape;1530;p48"/>
            <p:cNvSpPr/>
            <p:nvPr/>
          </p:nvSpPr>
          <p:spPr>
            <a:xfrm>
              <a:off x="2100925" y="2998000"/>
              <a:ext cx="231575" cy="245925"/>
            </a:xfrm>
            <a:custGeom>
              <a:avLst/>
              <a:gdLst/>
              <a:ahLst/>
              <a:cxnLst/>
              <a:rect l="l" t="t" r="r" b="b"/>
              <a:pathLst>
                <a:path w="9263" h="9837" extrusionOk="0">
                  <a:moveTo>
                    <a:pt x="9262" y="0"/>
                  </a:moveTo>
                  <a:lnTo>
                    <a:pt x="2926" y="1986"/>
                  </a:lnTo>
                  <a:cubicBezTo>
                    <a:pt x="1189" y="2521"/>
                    <a:pt x="0" y="4141"/>
                    <a:pt x="0" y="5957"/>
                  </a:cubicBezTo>
                  <a:lnTo>
                    <a:pt x="0" y="9837"/>
                  </a:lnTo>
                  <a:lnTo>
                    <a:pt x="1280" y="9837"/>
                  </a:lnTo>
                  <a:lnTo>
                    <a:pt x="1280" y="5957"/>
                  </a:lnTo>
                  <a:cubicBezTo>
                    <a:pt x="1280" y="4690"/>
                    <a:pt x="2103" y="3566"/>
                    <a:pt x="3305" y="3200"/>
                  </a:cubicBezTo>
                  <a:lnTo>
                    <a:pt x="9001" y="1424"/>
                  </a:lnTo>
                  <a:lnTo>
                    <a:pt x="9262" y="0"/>
                  </a:lnTo>
                  <a:close/>
                </a:path>
              </a:pathLst>
            </a:custGeom>
            <a:solidFill>
              <a:srgbClr val="F54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116925" y="3014650"/>
              <a:ext cx="212625" cy="229275"/>
            </a:xfrm>
            <a:custGeom>
              <a:avLst/>
              <a:gdLst/>
              <a:ahLst/>
              <a:cxnLst/>
              <a:rect l="l" t="t" r="r" b="b"/>
              <a:pathLst>
                <a:path w="8505" h="9171" extrusionOk="0">
                  <a:moveTo>
                    <a:pt x="8504" y="0"/>
                  </a:moveTo>
                  <a:lnTo>
                    <a:pt x="2926" y="1738"/>
                  </a:lnTo>
                  <a:cubicBezTo>
                    <a:pt x="1176" y="2286"/>
                    <a:pt x="0" y="3893"/>
                    <a:pt x="0" y="5722"/>
                  </a:cubicBezTo>
                  <a:lnTo>
                    <a:pt x="0" y="9171"/>
                  </a:lnTo>
                  <a:lnTo>
                    <a:pt x="640" y="9171"/>
                  </a:lnTo>
                  <a:lnTo>
                    <a:pt x="640" y="5291"/>
                  </a:lnTo>
                  <a:cubicBezTo>
                    <a:pt x="627" y="4024"/>
                    <a:pt x="1463" y="2913"/>
                    <a:pt x="2665" y="2534"/>
                  </a:cubicBezTo>
                  <a:lnTo>
                    <a:pt x="8361" y="758"/>
                  </a:lnTo>
                  <a:lnTo>
                    <a:pt x="8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1956900" y="3201125"/>
              <a:ext cx="323650" cy="123475"/>
            </a:xfrm>
            <a:custGeom>
              <a:avLst/>
              <a:gdLst/>
              <a:ahLst/>
              <a:cxnLst/>
              <a:rect l="l" t="t" r="r" b="b"/>
              <a:pathLst>
                <a:path w="12946" h="4939" extrusionOk="0">
                  <a:moveTo>
                    <a:pt x="2469" y="0"/>
                  </a:moveTo>
                  <a:cubicBezTo>
                    <a:pt x="1110" y="0"/>
                    <a:pt x="0" y="1111"/>
                    <a:pt x="0" y="2469"/>
                  </a:cubicBezTo>
                  <a:cubicBezTo>
                    <a:pt x="0" y="3841"/>
                    <a:pt x="1110" y="4938"/>
                    <a:pt x="2469" y="4938"/>
                  </a:cubicBezTo>
                  <a:lnTo>
                    <a:pt x="10477" y="4938"/>
                  </a:lnTo>
                  <a:cubicBezTo>
                    <a:pt x="11836" y="4938"/>
                    <a:pt x="12946" y="3841"/>
                    <a:pt x="12946" y="2469"/>
                  </a:cubicBezTo>
                  <a:lnTo>
                    <a:pt x="12933" y="2469"/>
                  </a:lnTo>
                  <a:cubicBezTo>
                    <a:pt x="12933" y="1111"/>
                    <a:pt x="11836" y="0"/>
                    <a:pt x="10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022850" y="3201125"/>
              <a:ext cx="194025" cy="123475"/>
            </a:xfrm>
            <a:custGeom>
              <a:avLst/>
              <a:gdLst/>
              <a:ahLst/>
              <a:cxnLst/>
              <a:rect l="l" t="t" r="r" b="b"/>
              <a:pathLst>
                <a:path w="7761" h="4939" extrusionOk="0">
                  <a:moveTo>
                    <a:pt x="1490" y="0"/>
                  </a:moveTo>
                  <a:cubicBezTo>
                    <a:pt x="667" y="0"/>
                    <a:pt x="1" y="1111"/>
                    <a:pt x="1" y="2469"/>
                  </a:cubicBezTo>
                  <a:cubicBezTo>
                    <a:pt x="1" y="3841"/>
                    <a:pt x="667" y="4938"/>
                    <a:pt x="1490" y="4938"/>
                  </a:cubicBezTo>
                  <a:lnTo>
                    <a:pt x="6284" y="4938"/>
                  </a:lnTo>
                  <a:cubicBezTo>
                    <a:pt x="7094" y="4938"/>
                    <a:pt x="7761" y="3841"/>
                    <a:pt x="7761" y="2469"/>
                  </a:cubicBezTo>
                  <a:lnTo>
                    <a:pt x="7747" y="2469"/>
                  </a:lnTo>
                  <a:cubicBezTo>
                    <a:pt x="7747" y="1111"/>
                    <a:pt x="7094" y="0"/>
                    <a:pt x="6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1866425" y="3302350"/>
              <a:ext cx="499050" cy="806700"/>
            </a:xfrm>
            <a:custGeom>
              <a:avLst/>
              <a:gdLst/>
              <a:ahLst/>
              <a:cxnLst/>
              <a:rect l="l" t="t" r="r" b="b"/>
              <a:pathLst>
                <a:path w="19962" h="32268" extrusionOk="0">
                  <a:moveTo>
                    <a:pt x="0" y="1"/>
                  </a:moveTo>
                  <a:lnTo>
                    <a:pt x="2130" y="32267"/>
                  </a:lnTo>
                  <a:lnTo>
                    <a:pt x="17832" y="32267"/>
                  </a:lnTo>
                  <a:lnTo>
                    <a:pt x="19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1972575"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1919325" y="4109025"/>
              <a:ext cx="392925" cy="32025"/>
            </a:xfrm>
            <a:custGeom>
              <a:avLst/>
              <a:gdLst/>
              <a:ahLst/>
              <a:cxnLst/>
              <a:rect l="l" t="t" r="r" b="b"/>
              <a:pathLst>
                <a:path w="15717" h="1281" extrusionOk="0">
                  <a:moveTo>
                    <a:pt x="1" y="0"/>
                  </a:moveTo>
                  <a:lnTo>
                    <a:pt x="1" y="1280"/>
                  </a:lnTo>
                  <a:lnTo>
                    <a:pt x="15716" y="1280"/>
                  </a:lnTo>
                  <a:lnTo>
                    <a:pt x="15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200850" y="4109025"/>
              <a:ext cx="111400" cy="32025"/>
            </a:xfrm>
            <a:custGeom>
              <a:avLst/>
              <a:gdLst/>
              <a:ahLst/>
              <a:cxnLst/>
              <a:rect l="l" t="t" r="r" b="b"/>
              <a:pathLst>
                <a:path w="4456" h="1281" extrusionOk="0">
                  <a:moveTo>
                    <a:pt x="0" y="0"/>
                  </a:moveTo>
                  <a:lnTo>
                    <a:pt x="0" y="1280"/>
                  </a:lnTo>
                  <a:lnTo>
                    <a:pt x="4455" y="1280"/>
                  </a:lnTo>
                  <a:lnTo>
                    <a:pt x="4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1919325" y="4109025"/>
              <a:ext cx="103550" cy="32025"/>
            </a:xfrm>
            <a:custGeom>
              <a:avLst/>
              <a:gdLst/>
              <a:ahLst/>
              <a:cxnLst/>
              <a:rect l="l" t="t" r="r" b="b"/>
              <a:pathLst>
                <a:path w="4142" h="1281" extrusionOk="0">
                  <a:moveTo>
                    <a:pt x="1" y="0"/>
                  </a:moveTo>
                  <a:lnTo>
                    <a:pt x="1" y="1280"/>
                  </a:lnTo>
                  <a:lnTo>
                    <a:pt x="4142" y="1280"/>
                  </a:lnTo>
                  <a:lnTo>
                    <a:pt x="4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1853350" y="3243900"/>
              <a:ext cx="527800" cy="58475"/>
            </a:xfrm>
            <a:custGeom>
              <a:avLst/>
              <a:gdLst/>
              <a:ahLst/>
              <a:cxnLst/>
              <a:rect l="l" t="t" r="r" b="b"/>
              <a:pathLst>
                <a:path w="21112" h="2339" extrusionOk="0">
                  <a:moveTo>
                    <a:pt x="2431" y="1"/>
                  </a:moveTo>
                  <a:cubicBezTo>
                    <a:pt x="1124" y="14"/>
                    <a:pt x="53" y="1033"/>
                    <a:pt x="1" y="2339"/>
                  </a:cubicBezTo>
                  <a:lnTo>
                    <a:pt x="21111" y="2339"/>
                  </a:lnTo>
                  <a:cubicBezTo>
                    <a:pt x="21059" y="1033"/>
                    <a:pt x="19975" y="14"/>
                    <a:pt x="18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1966025" y="3243900"/>
              <a:ext cx="292325" cy="58475"/>
            </a:xfrm>
            <a:custGeom>
              <a:avLst/>
              <a:gdLst/>
              <a:ahLst/>
              <a:cxnLst/>
              <a:rect l="l" t="t" r="r" b="b"/>
              <a:pathLst>
                <a:path w="11693" h="2339" extrusionOk="0">
                  <a:moveTo>
                    <a:pt x="1346" y="1"/>
                  </a:moveTo>
                  <a:cubicBezTo>
                    <a:pt x="628" y="1"/>
                    <a:pt x="27" y="1046"/>
                    <a:pt x="1" y="2339"/>
                  </a:cubicBezTo>
                  <a:lnTo>
                    <a:pt x="11693" y="2339"/>
                  </a:lnTo>
                  <a:cubicBezTo>
                    <a:pt x="11653" y="1046"/>
                    <a:pt x="11066" y="1"/>
                    <a:pt x="10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1866425" y="3302350"/>
              <a:ext cx="675" cy="2325"/>
            </a:xfrm>
            <a:custGeom>
              <a:avLst/>
              <a:gdLst/>
              <a:ahLst/>
              <a:cxnLst/>
              <a:rect l="l" t="t" r="r" b="b"/>
              <a:pathLst>
                <a:path w="27" h="93" extrusionOk="0">
                  <a:moveTo>
                    <a:pt x="0" y="1"/>
                  </a:moveTo>
                  <a:lnTo>
                    <a:pt x="0" y="92"/>
                  </a:lnTo>
                  <a:cubicBezTo>
                    <a:pt x="0" y="66"/>
                    <a:pt x="14" y="27"/>
                    <a:pt x="27" y="1"/>
                  </a:cubicBezTo>
                  <a:close/>
                </a:path>
              </a:pathLst>
            </a:custGeom>
            <a:solidFill>
              <a:srgbClr val="D3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1857113" y="3243900"/>
              <a:ext cx="510150" cy="29425"/>
            </a:xfrm>
            <a:custGeom>
              <a:avLst/>
              <a:gdLst/>
              <a:ahLst/>
              <a:cxnLst/>
              <a:rect l="l" t="t" r="r" b="b"/>
              <a:pathLst>
                <a:path w="20406" h="1177" extrusionOk="0">
                  <a:moveTo>
                    <a:pt x="2078" y="1"/>
                  </a:moveTo>
                  <a:cubicBezTo>
                    <a:pt x="1229" y="1"/>
                    <a:pt x="445" y="445"/>
                    <a:pt x="1" y="1176"/>
                  </a:cubicBezTo>
                  <a:lnTo>
                    <a:pt x="20406" y="1176"/>
                  </a:lnTo>
                  <a:cubicBezTo>
                    <a:pt x="19962" y="445"/>
                    <a:pt x="19165" y="1"/>
                    <a:pt x="1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967988" y="3201450"/>
              <a:ext cx="298525" cy="24525"/>
            </a:xfrm>
            <a:custGeom>
              <a:avLst/>
              <a:gdLst/>
              <a:ahLst/>
              <a:cxnLst/>
              <a:rect l="l" t="t" r="r" b="b"/>
              <a:pathLst>
                <a:path w="11941" h="981" extrusionOk="0">
                  <a:moveTo>
                    <a:pt x="10008" y="0"/>
                  </a:moveTo>
                  <a:cubicBezTo>
                    <a:pt x="9995" y="0"/>
                    <a:pt x="9981" y="0"/>
                    <a:pt x="9968" y="0"/>
                  </a:cubicBezTo>
                  <a:lnTo>
                    <a:pt x="1960" y="0"/>
                  </a:lnTo>
                  <a:cubicBezTo>
                    <a:pt x="1189" y="0"/>
                    <a:pt x="471" y="353"/>
                    <a:pt x="1" y="980"/>
                  </a:cubicBezTo>
                  <a:lnTo>
                    <a:pt x="11941" y="980"/>
                  </a:lnTo>
                  <a:cubicBezTo>
                    <a:pt x="11478" y="364"/>
                    <a:pt x="10764" y="0"/>
                    <a:pt x="10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48"/>
          <p:cNvGrpSpPr/>
          <p:nvPr/>
        </p:nvGrpSpPr>
        <p:grpSpPr>
          <a:xfrm>
            <a:off x="3351725" y="3027375"/>
            <a:ext cx="1190775" cy="1084275"/>
            <a:chOff x="3351725" y="3027375"/>
            <a:chExt cx="1190775" cy="1084275"/>
          </a:xfrm>
        </p:grpSpPr>
        <p:sp>
          <p:nvSpPr>
            <p:cNvPr id="1551" name="Google Shape;1551;p48"/>
            <p:cNvSpPr/>
            <p:nvPr/>
          </p:nvSpPr>
          <p:spPr>
            <a:xfrm>
              <a:off x="4304050" y="3027375"/>
              <a:ext cx="219825" cy="112050"/>
            </a:xfrm>
            <a:custGeom>
              <a:avLst/>
              <a:gdLst/>
              <a:ahLst/>
              <a:cxnLst/>
              <a:rect l="l" t="t" r="r" b="b"/>
              <a:pathLst>
                <a:path w="8793" h="4482" extrusionOk="0">
                  <a:moveTo>
                    <a:pt x="7525" y="1"/>
                  </a:moveTo>
                  <a:cubicBezTo>
                    <a:pt x="7460" y="1"/>
                    <a:pt x="7395" y="1"/>
                    <a:pt x="7342" y="14"/>
                  </a:cubicBezTo>
                  <a:lnTo>
                    <a:pt x="27" y="1229"/>
                  </a:lnTo>
                  <a:lnTo>
                    <a:pt x="1" y="4455"/>
                  </a:lnTo>
                  <a:lnTo>
                    <a:pt x="3646" y="4481"/>
                  </a:lnTo>
                  <a:lnTo>
                    <a:pt x="5958" y="4103"/>
                  </a:lnTo>
                  <a:lnTo>
                    <a:pt x="6337" y="4037"/>
                  </a:lnTo>
                  <a:lnTo>
                    <a:pt x="7970" y="3763"/>
                  </a:lnTo>
                  <a:cubicBezTo>
                    <a:pt x="8466" y="3685"/>
                    <a:pt x="8793" y="3227"/>
                    <a:pt x="8714" y="2731"/>
                  </a:cubicBezTo>
                  <a:lnTo>
                    <a:pt x="8388" y="745"/>
                  </a:lnTo>
                  <a:cubicBezTo>
                    <a:pt x="8348" y="562"/>
                    <a:pt x="8270" y="406"/>
                    <a:pt x="8152" y="275"/>
                  </a:cubicBezTo>
                  <a:cubicBezTo>
                    <a:pt x="8061" y="197"/>
                    <a:pt x="7970" y="131"/>
                    <a:pt x="7865" y="79"/>
                  </a:cubicBezTo>
                  <a:cubicBezTo>
                    <a:pt x="7761" y="27"/>
                    <a:pt x="7643" y="1"/>
                    <a:pt x="7525" y="1"/>
                  </a:cubicBezTo>
                  <a:close/>
                </a:path>
              </a:pathLst>
            </a:custGeom>
            <a:solidFill>
              <a:srgbClr val="282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3407250" y="3293225"/>
              <a:ext cx="1135250" cy="95725"/>
            </a:xfrm>
            <a:custGeom>
              <a:avLst/>
              <a:gdLst/>
              <a:ahLst/>
              <a:cxnLst/>
              <a:rect l="l" t="t" r="r" b="b"/>
              <a:pathLst>
                <a:path w="45410" h="3829" extrusionOk="0">
                  <a:moveTo>
                    <a:pt x="902" y="0"/>
                  </a:moveTo>
                  <a:cubicBezTo>
                    <a:pt x="406" y="0"/>
                    <a:pt x="1" y="405"/>
                    <a:pt x="1" y="902"/>
                  </a:cubicBezTo>
                  <a:lnTo>
                    <a:pt x="1" y="2939"/>
                  </a:lnTo>
                  <a:cubicBezTo>
                    <a:pt x="1" y="3428"/>
                    <a:pt x="393" y="3828"/>
                    <a:pt x="879" y="3828"/>
                  </a:cubicBezTo>
                  <a:cubicBezTo>
                    <a:pt x="886" y="3828"/>
                    <a:pt x="894" y="3828"/>
                    <a:pt x="902" y="3828"/>
                  </a:cubicBezTo>
                  <a:lnTo>
                    <a:pt x="44508" y="3828"/>
                  </a:lnTo>
                  <a:cubicBezTo>
                    <a:pt x="44516" y="3828"/>
                    <a:pt x="44523" y="3828"/>
                    <a:pt x="44531" y="3828"/>
                  </a:cubicBezTo>
                  <a:cubicBezTo>
                    <a:pt x="45017" y="3828"/>
                    <a:pt x="45409" y="3428"/>
                    <a:pt x="45409" y="2939"/>
                  </a:cubicBezTo>
                  <a:lnTo>
                    <a:pt x="45409"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3414775" y="3374200"/>
              <a:ext cx="1127725" cy="737450"/>
            </a:xfrm>
            <a:custGeom>
              <a:avLst/>
              <a:gdLst/>
              <a:ahLst/>
              <a:cxnLst/>
              <a:rect l="l" t="t" r="r" b="b"/>
              <a:pathLst>
                <a:path w="45109" h="29498" extrusionOk="0">
                  <a:moveTo>
                    <a:pt x="0" y="1"/>
                  </a:moveTo>
                  <a:lnTo>
                    <a:pt x="0" y="27995"/>
                  </a:lnTo>
                  <a:cubicBezTo>
                    <a:pt x="0" y="28831"/>
                    <a:pt x="666" y="29498"/>
                    <a:pt x="1489" y="29498"/>
                  </a:cubicBezTo>
                  <a:lnTo>
                    <a:pt x="43606" y="29498"/>
                  </a:lnTo>
                  <a:cubicBezTo>
                    <a:pt x="44442" y="29498"/>
                    <a:pt x="45108" y="28831"/>
                    <a:pt x="45108" y="27995"/>
                  </a:cubicBezTo>
                  <a:lnTo>
                    <a:pt x="4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3369700"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3369700" y="3374200"/>
              <a:ext cx="1172800" cy="35300"/>
            </a:xfrm>
            <a:custGeom>
              <a:avLst/>
              <a:gdLst/>
              <a:ahLst/>
              <a:cxnLst/>
              <a:rect l="l" t="t" r="r" b="b"/>
              <a:pathLst>
                <a:path w="46912" h="1412" extrusionOk="0">
                  <a:moveTo>
                    <a:pt x="0" y="1"/>
                  </a:moveTo>
                  <a:lnTo>
                    <a:pt x="0" y="1412"/>
                  </a:lnTo>
                  <a:lnTo>
                    <a:pt x="46911" y="1412"/>
                  </a:lnTo>
                  <a:lnTo>
                    <a:pt x="4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3362175" y="3293225"/>
              <a:ext cx="1135575" cy="95725"/>
            </a:xfrm>
            <a:custGeom>
              <a:avLst/>
              <a:gdLst/>
              <a:ahLst/>
              <a:cxnLst/>
              <a:rect l="l" t="t" r="r" b="b"/>
              <a:pathLst>
                <a:path w="45423" h="3829" extrusionOk="0">
                  <a:moveTo>
                    <a:pt x="915" y="0"/>
                  </a:moveTo>
                  <a:cubicBezTo>
                    <a:pt x="406" y="0"/>
                    <a:pt x="14" y="405"/>
                    <a:pt x="1" y="902"/>
                  </a:cubicBezTo>
                  <a:lnTo>
                    <a:pt x="1" y="2939"/>
                  </a:lnTo>
                  <a:cubicBezTo>
                    <a:pt x="14" y="3428"/>
                    <a:pt x="394" y="3828"/>
                    <a:pt x="891" y="3828"/>
                  </a:cubicBezTo>
                  <a:cubicBezTo>
                    <a:pt x="899" y="3828"/>
                    <a:pt x="907" y="3828"/>
                    <a:pt x="915" y="3828"/>
                  </a:cubicBezTo>
                  <a:lnTo>
                    <a:pt x="44508" y="3828"/>
                  </a:lnTo>
                  <a:cubicBezTo>
                    <a:pt x="44516" y="3828"/>
                    <a:pt x="44524" y="3828"/>
                    <a:pt x="44531" y="3828"/>
                  </a:cubicBezTo>
                  <a:cubicBezTo>
                    <a:pt x="45017" y="3828"/>
                    <a:pt x="45410" y="3428"/>
                    <a:pt x="45422" y="2939"/>
                  </a:cubicBezTo>
                  <a:lnTo>
                    <a:pt x="45422"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3395500"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3560425"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3732850" y="3293225"/>
              <a:ext cx="113675" cy="96025"/>
            </a:xfrm>
            <a:custGeom>
              <a:avLst/>
              <a:gdLst/>
              <a:ahLst/>
              <a:cxnLst/>
              <a:rect l="l" t="t" r="r" b="b"/>
              <a:pathLst>
                <a:path w="4547" h="3841" extrusionOk="0">
                  <a:moveTo>
                    <a:pt x="1399"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3890275" y="3293225"/>
              <a:ext cx="113350" cy="96025"/>
            </a:xfrm>
            <a:custGeom>
              <a:avLst/>
              <a:gdLst/>
              <a:ahLst/>
              <a:cxnLst/>
              <a:rect l="l" t="t" r="r" b="b"/>
              <a:pathLst>
                <a:path w="4534" h="3841" extrusionOk="0">
                  <a:moveTo>
                    <a:pt x="1385" y="0"/>
                  </a:moveTo>
                  <a:lnTo>
                    <a:pt x="0" y="3841"/>
                  </a:lnTo>
                  <a:lnTo>
                    <a:pt x="3149" y="3841"/>
                  </a:lnTo>
                  <a:lnTo>
                    <a:pt x="453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8"/>
            <p:cNvSpPr/>
            <p:nvPr/>
          </p:nvSpPr>
          <p:spPr>
            <a:xfrm>
              <a:off x="4054875" y="3293225"/>
              <a:ext cx="113675" cy="96025"/>
            </a:xfrm>
            <a:custGeom>
              <a:avLst/>
              <a:gdLst/>
              <a:ahLst/>
              <a:cxnLst/>
              <a:rect l="l" t="t" r="r" b="b"/>
              <a:pathLst>
                <a:path w="4547" h="3841" extrusionOk="0">
                  <a:moveTo>
                    <a:pt x="1398" y="0"/>
                  </a:moveTo>
                  <a:lnTo>
                    <a:pt x="0"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8"/>
            <p:cNvSpPr/>
            <p:nvPr/>
          </p:nvSpPr>
          <p:spPr>
            <a:xfrm>
              <a:off x="4212300" y="3293225"/>
              <a:ext cx="113675" cy="96025"/>
            </a:xfrm>
            <a:custGeom>
              <a:avLst/>
              <a:gdLst/>
              <a:ahLst/>
              <a:cxnLst/>
              <a:rect l="l" t="t" r="r" b="b"/>
              <a:pathLst>
                <a:path w="4547" h="3841" extrusionOk="0">
                  <a:moveTo>
                    <a:pt x="1398" y="0"/>
                  </a:moveTo>
                  <a:lnTo>
                    <a:pt x="0" y="3841"/>
                  </a:lnTo>
                  <a:lnTo>
                    <a:pt x="3148"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4354675" y="3293225"/>
              <a:ext cx="113675" cy="96025"/>
            </a:xfrm>
            <a:custGeom>
              <a:avLst/>
              <a:gdLst/>
              <a:ahLst/>
              <a:cxnLst/>
              <a:rect l="l" t="t" r="r" b="b"/>
              <a:pathLst>
                <a:path w="4547" h="3841" extrusionOk="0">
                  <a:moveTo>
                    <a:pt x="1398"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3362500" y="3293225"/>
              <a:ext cx="232900" cy="98650"/>
            </a:xfrm>
            <a:custGeom>
              <a:avLst/>
              <a:gdLst/>
              <a:ahLst/>
              <a:cxnLst/>
              <a:rect l="l" t="t" r="r" b="b"/>
              <a:pathLst>
                <a:path w="9316" h="3946" extrusionOk="0">
                  <a:moveTo>
                    <a:pt x="889" y="0"/>
                  </a:moveTo>
                  <a:cubicBezTo>
                    <a:pt x="393" y="0"/>
                    <a:pt x="1" y="405"/>
                    <a:pt x="1" y="902"/>
                  </a:cubicBezTo>
                  <a:lnTo>
                    <a:pt x="1" y="3044"/>
                  </a:lnTo>
                  <a:cubicBezTo>
                    <a:pt x="1" y="3540"/>
                    <a:pt x="393" y="3945"/>
                    <a:pt x="889" y="3945"/>
                  </a:cubicBezTo>
                  <a:lnTo>
                    <a:pt x="9315" y="3945"/>
                  </a:lnTo>
                  <a:lnTo>
                    <a:pt x="93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3351725" y="3033950"/>
              <a:ext cx="1131975" cy="277300"/>
            </a:xfrm>
            <a:custGeom>
              <a:avLst/>
              <a:gdLst/>
              <a:ahLst/>
              <a:cxnLst/>
              <a:rect l="l" t="t" r="r" b="b"/>
              <a:pathLst>
                <a:path w="45279" h="11092" extrusionOk="0">
                  <a:moveTo>
                    <a:pt x="43960" y="0"/>
                  </a:moveTo>
                  <a:cubicBezTo>
                    <a:pt x="43912" y="0"/>
                    <a:pt x="43864" y="4"/>
                    <a:pt x="43816" y="12"/>
                  </a:cubicBezTo>
                  <a:lnTo>
                    <a:pt x="824" y="7301"/>
                  </a:lnTo>
                  <a:cubicBezTo>
                    <a:pt x="327" y="7380"/>
                    <a:pt x="1" y="7850"/>
                    <a:pt x="79" y="8346"/>
                  </a:cubicBezTo>
                  <a:lnTo>
                    <a:pt x="419" y="10345"/>
                  </a:lnTo>
                  <a:cubicBezTo>
                    <a:pt x="500" y="10785"/>
                    <a:pt x="879" y="11092"/>
                    <a:pt x="1301" y="11092"/>
                  </a:cubicBezTo>
                  <a:cubicBezTo>
                    <a:pt x="1355" y="11092"/>
                    <a:pt x="1409" y="11087"/>
                    <a:pt x="1464" y="11077"/>
                  </a:cubicBezTo>
                  <a:lnTo>
                    <a:pt x="44456" y="3787"/>
                  </a:lnTo>
                  <a:cubicBezTo>
                    <a:pt x="44952" y="3709"/>
                    <a:pt x="45279" y="3252"/>
                    <a:pt x="45200" y="2755"/>
                  </a:cubicBezTo>
                  <a:lnTo>
                    <a:pt x="44861" y="744"/>
                  </a:lnTo>
                  <a:cubicBezTo>
                    <a:pt x="44778" y="308"/>
                    <a:pt x="44389" y="0"/>
                    <a:pt x="43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3398750" y="3195575"/>
              <a:ext cx="96050" cy="113675"/>
            </a:xfrm>
            <a:custGeom>
              <a:avLst/>
              <a:gdLst/>
              <a:ahLst/>
              <a:cxnLst/>
              <a:rect l="l" t="t" r="r" b="b"/>
              <a:pathLst>
                <a:path w="3842" h="4547" extrusionOk="0">
                  <a:moveTo>
                    <a:pt x="3842" y="0"/>
                  </a:moveTo>
                  <a:lnTo>
                    <a:pt x="746" y="536"/>
                  </a:lnTo>
                  <a:lnTo>
                    <a:pt x="1" y="4546"/>
                  </a:lnTo>
                  <a:lnTo>
                    <a:pt x="3110" y="4024"/>
                  </a:lnTo>
                  <a:lnTo>
                    <a:pt x="3842"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3561400" y="3168125"/>
              <a:ext cx="96050" cy="113675"/>
            </a:xfrm>
            <a:custGeom>
              <a:avLst/>
              <a:gdLst/>
              <a:ahLst/>
              <a:cxnLst/>
              <a:rect l="l" t="t" r="r" b="b"/>
              <a:pathLst>
                <a:path w="3842" h="4547" extrusionOk="0">
                  <a:moveTo>
                    <a:pt x="3841" y="1"/>
                  </a:moveTo>
                  <a:lnTo>
                    <a:pt x="732" y="523"/>
                  </a:lnTo>
                  <a:lnTo>
                    <a:pt x="1" y="4547"/>
                  </a:lnTo>
                  <a:lnTo>
                    <a:pt x="3110" y="4011"/>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3731550" y="3139400"/>
              <a:ext cx="95725" cy="113350"/>
            </a:xfrm>
            <a:custGeom>
              <a:avLst/>
              <a:gdLst/>
              <a:ahLst/>
              <a:cxnLst/>
              <a:rect l="l" t="t" r="r" b="b"/>
              <a:pathLst>
                <a:path w="3829" h="4534" extrusionOk="0">
                  <a:moveTo>
                    <a:pt x="3828" y="0"/>
                  </a:moveTo>
                  <a:lnTo>
                    <a:pt x="732" y="523"/>
                  </a:lnTo>
                  <a:lnTo>
                    <a:pt x="1" y="4533"/>
                  </a:lnTo>
                  <a:lnTo>
                    <a:pt x="3097" y="4011"/>
                  </a:lnTo>
                  <a:lnTo>
                    <a:pt x="382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3886675" y="3112950"/>
              <a:ext cx="95725" cy="113675"/>
            </a:xfrm>
            <a:custGeom>
              <a:avLst/>
              <a:gdLst/>
              <a:ahLst/>
              <a:cxnLst/>
              <a:rect l="l" t="t" r="r" b="b"/>
              <a:pathLst>
                <a:path w="3829" h="4547" extrusionOk="0">
                  <a:moveTo>
                    <a:pt x="3828" y="0"/>
                  </a:moveTo>
                  <a:lnTo>
                    <a:pt x="732" y="536"/>
                  </a:lnTo>
                  <a:lnTo>
                    <a:pt x="1" y="4546"/>
                  </a:lnTo>
                  <a:lnTo>
                    <a:pt x="3097" y="4024"/>
                  </a:lnTo>
                  <a:lnTo>
                    <a:pt x="382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4049000" y="3085500"/>
              <a:ext cx="96025" cy="113350"/>
            </a:xfrm>
            <a:custGeom>
              <a:avLst/>
              <a:gdLst/>
              <a:ahLst/>
              <a:cxnLst/>
              <a:rect l="l" t="t" r="r" b="b"/>
              <a:pathLst>
                <a:path w="3841" h="4534" extrusionOk="0">
                  <a:moveTo>
                    <a:pt x="3841" y="1"/>
                  </a:moveTo>
                  <a:lnTo>
                    <a:pt x="732" y="523"/>
                  </a:lnTo>
                  <a:lnTo>
                    <a:pt x="0" y="4534"/>
                  </a:lnTo>
                  <a:lnTo>
                    <a:pt x="3109" y="4011"/>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4204125" y="3059050"/>
              <a:ext cx="96050" cy="113675"/>
            </a:xfrm>
            <a:custGeom>
              <a:avLst/>
              <a:gdLst/>
              <a:ahLst/>
              <a:cxnLst/>
              <a:rect l="l" t="t" r="r" b="b"/>
              <a:pathLst>
                <a:path w="3842" h="4547" extrusionOk="0">
                  <a:moveTo>
                    <a:pt x="3841" y="1"/>
                  </a:moveTo>
                  <a:lnTo>
                    <a:pt x="745" y="536"/>
                  </a:lnTo>
                  <a:lnTo>
                    <a:pt x="0" y="4547"/>
                  </a:lnTo>
                  <a:lnTo>
                    <a:pt x="3110" y="4024"/>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4344550" y="3035225"/>
              <a:ext cx="96050" cy="113675"/>
            </a:xfrm>
            <a:custGeom>
              <a:avLst/>
              <a:gdLst/>
              <a:ahLst/>
              <a:cxnLst/>
              <a:rect l="l" t="t" r="r" b="b"/>
              <a:pathLst>
                <a:path w="3842" h="4547" extrusionOk="0">
                  <a:moveTo>
                    <a:pt x="3841" y="0"/>
                  </a:moveTo>
                  <a:lnTo>
                    <a:pt x="745" y="536"/>
                  </a:lnTo>
                  <a:lnTo>
                    <a:pt x="1" y="4546"/>
                  </a:lnTo>
                  <a:lnTo>
                    <a:pt x="1" y="4546"/>
                  </a:lnTo>
                  <a:lnTo>
                    <a:pt x="3110" y="4024"/>
                  </a:lnTo>
                  <a:lnTo>
                    <a:pt x="384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a:off x="3351725" y="3181200"/>
              <a:ext cx="244650" cy="132900"/>
            </a:xfrm>
            <a:custGeom>
              <a:avLst/>
              <a:gdLst/>
              <a:ahLst/>
              <a:cxnLst/>
              <a:rect l="l" t="t" r="r" b="b"/>
              <a:pathLst>
                <a:path w="9786" h="5316" extrusionOk="0">
                  <a:moveTo>
                    <a:pt x="9132" y="0"/>
                  </a:moveTo>
                  <a:lnTo>
                    <a:pt x="837" y="1411"/>
                  </a:lnTo>
                  <a:cubicBezTo>
                    <a:pt x="340" y="1490"/>
                    <a:pt x="1" y="1960"/>
                    <a:pt x="92" y="2456"/>
                  </a:cubicBezTo>
                  <a:lnTo>
                    <a:pt x="445" y="4560"/>
                  </a:lnTo>
                  <a:cubicBezTo>
                    <a:pt x="516" y="5006"/>
                    <a:pt x="904" y="5316"/>
                    <a:pt x="1333" y="5316"/>
                  </a:cubicBezTo>
                  <a:cubicBezTo>
                    <a:pt x="1381" y="5316"/>
                    <a:pt x="1429" y="5312"/>
                    <a:pt x="1477" y="5304"/>
                  </a:cubicBezTo>
                  <a:lnTo>
                    <a:pt x="9785" y="3893"/>
                  </a:lnTo>
                  <a:lnTo>
                    <a:pt x="9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8"/>
            <p:cNvSpPr/>
            <p:nvPr/>
          </p:nvSpPr>
          <p:spPr>
            <a:xfrm>
              <a:off x="3377200" y="3228875"/>
              <a:ext cx="117600" cy="137850"/>
            </a:xfrm>
            <a:custGeom>
              <a:avLst/>
              <a:gdLst/>
              <a:ahLst/>
              <a:cxnLst/>
              <a:rect l="l" t="t" r="r" b="b"/>
              <a:pathLst>
                <a:path w="4704" h="5514" extrusionOk="0">
                  <a:moveTo>
                    <a:pt x="1320" y="1"/>
                  </a:moveTo>
                  <a:cubicBezTo>
                    <a:pt x="589" y="1"/>
                    <a:pt x="1" y="589"/>
                    <a:pt x="1" y="1320"/>
                  </a:cubicBezTo>
                  <a:lnTo>
                    <a:pt x="1" y="4194"/>
                  </a:lnTo>
                  <a:cubicBezTo>
                    <a:pt x="1" y="4926"/>
                    <a:pt x="589" y="5513"/>
                    <a:pt x="1320" y="5513"/>
                  </a:cubicBezTo>
                  <a:lnTo>
                    <a:pt x="3384" y="5513"/>
                  </a:lnTo>
                  <a:cubicBezTo>
                    <a:pt x="4116" y="5513"/>
                    <a:pt x="4704" y="4926"/>
                    <a:pt x="4704" y="4194"/>
                  </a:cubicBezTo>
                  <a:lnTo>
                    <a:pt x="4704" y="1320"/>
                  </a:lnTo>
                  <a:cubicBezTo>
                    <a:pt x="4704" y="589"/>
                    <a:pt x="4116" y="1"/>
                    <a:pt x="33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8"/>
            <p:cNvSpPr/>
            <p:nvPr/>
          </p:nvSpPr>
          <p:spPr>
            <a:xfrm>
              <a:off x="3391575" y="3247500"/>
              <a:ext cx="33350" cy="28650"/>
            </a:xfrm>
            <a:custGeom>
              <a:avLst/>
              <a:gdLst/>
              <a:ahLst/>
              <a:cxnLst/>
              <a:rect l="l" t="t" r="r" b="b"/>
              <a:pathLst>
                <a:path w="1334" h="1146" extrusionOk="0">
                  <a:moveTo>
                    <a:pt x="771" y="0"/>
                  </a:moveTo>
                  <a:cubicBezTo>
                    <a:pt x="262" y="0"/>
                    <a:pt x="1" y="614"/>
                    <a:pt x="366" y="980"/>
                  </a:cubicBezTo>
                  <a:cubicBezTo>
                    <a:pt x="480" y="1094"/>
                    <a:pt x="621" y="1145"/>
                    <a:pt x="760" y="1145"/>
                  </a:cubicBezTo>
                  <a:cubicBezTo>
                    <a:pt x="1052" y="1145"/>
                    <a:pt x="1333" y="920"/>
                    <a:pt x="1333" y="575"/>
                  </a:cubicBezTo>
                  <a:cubicBezTo>
                    <a:pt x="1333" y="262"/>
                    <a:pt x="1085"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8"/>
            <p:cNvSpPr/>
            <p:nvPr/>
          </p:nvSpPr>
          <p:spPr>
            <a:xfrm>
              <a:off x="3401700" y="3255975"/>
              <a:ext cx="14400" cy="12600"/>
            </a:xfrm>
            <a:custGeom>
              <a:avLst/>
              <a:gdLst/>
              <a:ahLst/>
              <a:cxnLst/>
              <a:rect l="l" t="t" r="r" b="b"/>
              <a:pathLst>
                <a:path w="576" h="504" extrusionOk="0">
                  <a:moveTo>
                    <a:pt x="340" y="1"/>
                  </a:moveTo>
                  <a:cubicBezTo>
                    <a:pt x="118" y="1"/>
                    <a:pt x="1" y="275"/>
                    <a:pt x="157" y="432"/>
                  </a:cubicBezTo>
                  <a:cubicBezTo>
                    <a:pt x="207" y="482"/>
                    <a:pt x="267" y="504"/>
                    <a:pt x="326" y="504"/>
                  </a:cubicBezTo>
                  <a:cubicBezTo>
                    <a:pt x="453" y="504"/>
                    <a:pt x="575" y="401"/>
                    <a:pt x="575" y="249"/>
                  </a:cubicBezTo>
                  <a:cubicBezTo>
                    <a:pt x="575" y="119"/>
                    <a:pt x="471"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8"/>
            <p:cNvSpPr/>
            <p:nvPr/>
          </p:nvSpPr>
          <p:spPr>
            <a:xfrm>
              <a:off x="3443825" y="3247500"/>
              <a:ext cx="33350" cy="28650"/>
            </a:xfrm>
            <a:custGeom>
              <a:avLst/>
              <a:gdLst/>
              <a:ahLst/>
              <a:cxnLst/>
              <a:rect l="l" t="t" r="r" b="b"/>
              <a:pathLst>
                <a:path w="1334" h="1146" extrusionOk="0">
                  <a:moveTo>
                    <a:pt x="758" y="0"/>
                  </a:moveTo>
                  <a:cubicBezTo>
                    <a:pt x="262" y="0"/>
                    <a:pt x="1" y="614"/>
                    <a:pt x="366" y="980"/>
                  </a:cubicBezTo>
                  <a:cubicBezTo>
                    <a:pt x="480" y="1094"/>
                    <a:pt x="622" y="1145"/>
                    <a:pt x="760" y="1145"/>
                  </a:cubicBezTo>
                  <a:cubicBezTo>
                    <a:pt x="1052" y="1145"/>
                    <a:pt x="1333" y="920"/>
                    <a:pt x="1333" y="575"/>
                  </a:cubicBezTo>
                  <a:cubicBezTo>
                    <a:pt x="1333" y="262"/>
                    <a:pt x="1085" y="0"/>
                    <a:pt x="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8"/>
            <p:cNvSpPr/>
            <p:nvPr/>
          </p:nvSpPr>
          <p:spPr>
            <a:xfrm>
              <a:off x="3454275" y="3255975"/>
              <a:ext cx="14400" cy="12600"/>
            </a:xfrm>
            <a:custGeom>
              <a:avLst/>
              <a:gdLst/>
              <a:ahLst/>
              <a:cxnLst/>
              <a:rect l="l" t="t" r="r" b="b"/>
              <a:pathLst>
                <a:path w="576" h="504" extrusionOk="0">
                  <a:moveTo>
                    <a:pt x="327" y="1"/>
                  </a:moveTo>
                  <a:cubicBezTo>
                    <a:pt x="105" y="1"/>
                    <a:pt x="1" y="275"/>
                    <a:pt x="157" y="432"/>
                  </a:cubicBezTo>
                  <a:cubicBezTo>
                    <a:pt x="207" y="482"/>
                    <a:pt x="267" y="504"/>
                    <a:pt x="326" y="504"/>
                  </a:cubicBezTo>
                  <a:cubicBezTo>
                    <a:pt x="454" y="504"/>
                    <a:pt x="576" y="401"/>
                    <a:pt x="576" y="249"/>
                  </a:cubicBezTo>
                  <a:cubicBezTo>
                    <a:pt x="576" y="119"/>
                    <a:pt x="45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8"/>
            <p:cNvSpPr/>
            <p:nvPr/>
          </p:nvSpPr>
          <p:spPr>
            <a:xfrm>
              <a:off x="3443825" y="3315100"/>
              <a:ext cx="33350" cy="28475"/>
            </a:xfrm>
            <a:custGeom>
              <a:avLst/>
              <a:gdLst/>
              <a:ahLst/>
              <a:cxnLst/>
              <a:rect l="l" t="t" r="r" b="b"/>
              <a:pathLst>
                <a:path w="1334" h="1139" extrusionOk="0">
                  <a:moveTo>
                    <a:pt x="758" y="0"/>
                  </a:moveTo>
                  <a:cubicBezTo>
                    <a:pt x="262" y="0"/>
                    <a:pt x="1" y="614"/>
                    <a:pt x="366" y="967"/>
                  </a:cubicBezTo>
                  <a:cubicBezTo>
                    <a:pt x="480" y="1085"/>
                    <a:pt x="622" y="1138"/>
                    <a:pt x="761" y="1138"/>
                  </a:cubicBezTo>
                  <a:cubicBezTo>
                    <a:pt x="1052" y="1138"/>
                    <a:pt x="1333" y="907"/>
                    <a:pt x="1333" y="562"/>
                  </a:cubicBezTo>
                  <a:cubicBezTo>
                    <a:pt x="1333" y="249"/>
                    <a:pt x="1072" y="0"/>
                    <a:pt x="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8"/>
            <p:cNvSpPr/>
            <p:nvPr/>
          </p:nvSpPr>
          <p:spPr>
            <a:xfrm>
              <a:off x="3454275" y="3323600"/>
              <a:ext cx="14400" cy="12350"/>
            </a:xfrm>
            <a:custGeom>
              <a:avLst/>
              <a:gdLst/>
              <a:ahLst/>
              <a:cxnLst/>
              <a:rect l="l" t="t" r="r" b="b"/>
              <a:pathLst>
                <a:path w="576" h="494" extrusionOk="0">
                  <a:moveTo>
                    <a:pt x="327" y="0"/>
                  </a:moveTo>
                  <a:cubicBezTo>
                    <a:pt x="105" y="0"/>
                    <a:pt x="1" y="261"/>
                    <a:pt x="157" y="418"/>
                  </a:cubicBezTo>
                  <a:cubicBezTo>
                    <a:pt x="209" y="470"/>
                    <a:pt x="272" y="493"/>
                    <a:pt x="334" y="493"/>
                  </a:cubicBezTo>
                  <a:cubicBezTo>
                    <a:pt x="458" y="493"/>
                    <a:pt x="576" y="397"/>
                    <a:pt x="576" y="248"/>
                  </a:cubicBezTo>
                  <a:cubicBezTo>
                    <a:pt x="576" y="105"/>
                    <a:pt x="458"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8"/>
            <p:cNvSpPr/>
            <p:nvPr/>
          </p:nvSpPr>
          <p:spPr>
            <a:xfrm>
              <a:off x="3391575" y="3315100"/>
              <a:ext cx="33350" cy="28475"/>
            </a:xfrm>
            <a:custGeom>
              <a:avLst/>
              <a:gdLst/>
              <a:ahLst/>
              <a:cxnLst/>
              <a:rect l="l" t="t" r="r" b="b"/>
              <a:pathLst>
                <a:path w="1334" h="1139" extrusionOk="0">
                  <a:moveTo>
                    <a:pt x="771" y="0"/>
                  </a:moveTo>
                  <a:cubicBezTo>
                    <a:pt x="262" y="0"/>
                    <a:pt x="1" y="614"/>
                    <a:pt x="366" y="967"/>
                  </a:cubicBezTo>
                  <a:cubicBezTo>
                    <a:pt x="480" y="1085"/>
                    <a:pt x="622" y="1138"/>
                    <a:pt x="761" y="1138"/>
                  </a:cubicBezTo>
                  <a:cubicBezTo>
                    <a:pt x="1052" y="1138"/>
                    <a:pt x="1333" y="907"/>
                    <a:pt x="1333" y="562"/>
                  </a:cubicBezTo>
                  <a:cubicBezTo>
                    <a:pt x="1333" y="249"/>
                    <a:pt x="1085"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8"/>
            <p:cNvSpPr/>
            <p:nvPr/>
          </p:nvSpPr>
          <p:spPr>
            <a:xfrm>
              <a:off x="3401700" y="3323600"/>
              <a:ext cx="14400" cy="12350"/>
            </a:xfrm>
            <a:custGeom>
              <a:avLst/>
              <a:gdLst/>
              <a:ahLst/>
              <a:cxnLst/>
              <a:rect l="l" t="t" r="r" b="b"/>
              <a:pathLst>
                <a:path w="576" h="494" extrusionOk="0">
                  <a:moveTo>
                    <a:pt x="340" y="0"/>
                  </a:moveTo>
                  <a:cubicBezTo>
                    <a:pt x="118" y="0"/>
                    <a:pt x="1" y="261"/>
                    <a:pt x="157" y="418"/>
                  </a:cubicBezTo>
                  <a:cubicBezTo>
                    <a:pt x="209" y="470"/>
                    <a:pt x="272" y="493"/>
                    <a:pt x="333" y="493"/>
                  </a:cubicBezTo>
                  <a:cubicBezTo>
                    <a:pt x="458" y="493"/>
                    <a:pt x="575" y="397"/>
                    <a:pt x="575" y="248"/>
                  </a:cubicBezTo>
                  <a:cubicBezTo>
                    <a:pt x="575" y="105"/>
                    <a:pt x="471"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8"/>
            <p:cNvSpPr/>
            <p:nvPr/>
          </p:nvSpPr>
          <p:spPr>
            <a:xfrm>
              <a:off x="3372638"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rgbClr val="312650">
                <a:alpha val="61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8"/>
            <p:cNvSpPr/>
            <p:nvPr/>
          </p:nvSpPr>
          <p:spPr>
            <a:xfrm>
              <a:off x="3369700" y="3527700"/>
              <a:ext cx="1127725" cy="24200"/>
            </a:xfrm>
            <a:custGeom>
              <a:avLst/>
              <a:gdLst/>
              <a:ahLst/>
              <a:cxnLst/>
              <a:rect l="l" t="t" r="r" b="b"/>
              <a:pathLst>
                <a:path w="45109" h="968" extrusionOk="0">
                  <a:moveTo>
                    <a:pt x="0" y="1"/>
                  </a:moveTo>
                  <a:lnTo>
                    <a:pt x="0" y="967"/>
                  </a:lnTo>
                  <a:lnTo>
                    <a:pt x="45108" y="967"/>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8"/>
            <p:cNvSpPr/>
            <p:nvPr/>
          </p:nvSpPr>
          <p:spPr>
            <a:xfrm>
              <a:off x="3369700" y="3782425"/>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8"/>
            <p:cNvSpPr/>
            <p:nvPr/>
          </p:nvSpPr>
          <p:spPr>
            <a:xfrm>
              <a:off x="3369700" y="3947350"/>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8"/>
            <p:cNvSpPr/>
            <p:nvPr/>
          </p:nvSpPr>
          <p:spPr>
            <a:xfrm>
              <a:off x="3901700" y="3534875"/>
              <a:ext cx="32025" cy="260650"/>
            </a:xfrm>
            <a:custGeom>
              <a:avLst/>
              <a:gdLst/>
              <a:ahLst/>
              <a:cxnLst/>
              <a:rect l="l" t="t" r="r" b="b"/>
              <a:pathLst>
                <a:path w="1281" h="10426" extrusionOk="0">
                  <a:moveTo>
                    <a:pt x="1" y="1"/>
                  </a:moveTo>
                  <a:lnTo>
                    <a:pt x="1" y="10425"/>
                  </a:lnTo>
                  <a:lnTo>
                    <a:pt x="1281" y="10425"/>
                  </a:lnTo>
                  <a:lnTo>
                    <a:pt x="1281"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8"/>
            <p:cNvSpPr/>
            <p:nvPr/>
          </p:nvSpPr>
          <p:spPr>
            <a:xfrm>
              <a:off x="3515350" y="3585825"/>
              <a:ext cx="34650" cy="52275"/>
            </a:xfrm>
            <a:custGeom>
              <a:avLst/>
              <a:gdLst/>
              <a:ahLst/>
              <a:cxnLst/>
              <a:rect l="l" t="t" r="r" b="b"/>
              <a:pathLst>
                <a:path w="1386" h="2091" extrusionOk="0">
                  <a:moveTo>
                    <a:pt x="784" y="1"/>
                  </a:moveTo>
                  <a:cubicBezTo>
                    <a:pt x="314" y="1"/>
                    <a:pt x="27" y="275"/>
                    <a:pt x="27" y="615"/>
                  </a:cubicBezTo>
                  <a:cubicBezTo>
                    <a:pt x="27" y="915"/>
                    <a:pt x="236" y="1098"/>
                    <a:pt x="575" y="1216"/>
                  </a:cubicBezTo>
                  <a:cubicBezTo>
                    <a:pt x="824" y="1294"/>
                    <a:pt x="915" y="1372"/>
                    <a:pt x="915" y="1503"/>
                  </a:cubicBezTo>
                  <a:cubicBezTo>
                    <a:pt x="915" y="1634"/>
                    <a:pt x="797" y="1712"/>
                    <a:pt x="588" y="1712"/>
                  </a:cubicBezTo>
                  <a:cubicBezTo>
                    <a:pt x="419" y="1712"/>
                    <a:pt x="236" y="1673"/>
                    <a:pt x="79" y="1595"/>
                  </a:cubicBezTo>
                  <a:lnTo>
                    <a:pt x="1" y="1973"/>
                  </a:lnTo>
                  <a:cubicBezTo>
                    <a:pt x="170" y="2052"/>
                    <a:pt x="366" y="2091"/>
                    <a:pt x="562" y="2091"/>
                  </a:cubicBezTo>
                  <a:cubicBezTo>
                    <a:pt x="1124" y="2091"/>
                    <a:pt x="1385" y="1804"/>
                    <a:pt x="1385" y="1464"/>
                  </a:cubicBezTo>
                  <a:cubicBezTo>
                    <a:pt x="1385" y="1190"/>
                    <a:pt x="1215" y="994"/>
                    <a:pt x="863" y="863"/>
                  </a:cubicBezTo>
                  <a:cubicBezTo>
                    <a:pt x="602" y="759"/>
                    <a:pt x="484" y="706"/>
                    <a:pt x="484" y="576"/>
                  </a:cubicBezTo>
                  <a:cubicBezTo>
                    <a:pt x="484" y="471"/>
                    <a:pt x="575" y="380"/>
                    <a:pt x="771" y="380"/>
                  </a:cubicBezTo>
                  <a:cubicBezTo>
                    <a:pt x="928" y="380"/>
                    <a:pt x="1072" y="419"/>
                    <a:pt x="1202" y="484"/>
                  </a:cubicBezTo>
                  <a:lnTo>
                    <a:pt x="1307" y="105"/>
                  </a:lnTo>
                  <a:cubicBezTo>
                    <a:pt x="1137" y="40"/>
                    <a:pt x="967" y="1"/>
                    <a:pt x="784"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8"/>
            <p:cNvSpPr/>
            <p:nvPr/>
          </p:nvSpPr>
          <p:spPr>
            <a:xfrm>
              <a:off x="3562050" y="3585825"/>
              <a:ext cx="40200" cy="52350"/>
            </a:xfrm>
            <a:custGeom>
              <a:avLst/>
              <a:gdLst/>
              <a:ahLst/>
              <a:cxnLst/>
              <a:rect l="l" t="t" r="r" b="b"/>
              <a:pathLst>
                <a:path w="1608" h="2094" extrusionOk="0">
                  <a:moveTo>
                    <a:pt x="1111" y="1"/>
                  </a:moveTo>
                  <a:cubicBezTo>
                    <a:pt x="497" y="1"/>
                    <a:pt x="1" y="393"/>
                    <a:pt x="1" y="1085"/>
                  </a:cubicBezTo>
                  <a:cubicBezTo>
                    <a:pt x="1" y="1660"/>
                    <a:pt x="366" y="2091"/>
                    <a:pt x="1059" y="2091"/>
                  </a:cubicBezTo>
                  <a:cubicBezTo>
                    <a:pt x="1082" y="2093"/>
                    <a:pt x="1106" y="2093"/>
                    <a:pt x="1129" y="2093"/>
                  </a:cubicBezTo>
                  <a:cubicBezTo>
                    <a:pt x="1286" y="2093"/>
                    <a:pt x="1433" y="2056"/>
                    <a:pt x="1581" y="2000"/>
                  </a:cubicBezTo>
                  <a:lnTo>
                    <a:pt x="1516" y="1647"/>
                  </a:lnTo>
                  <a:cubicBezTo>
                    <a:pt x="1385" y="1686"/>
                    <a:pt x="1255" y="1712"/>
                    <a:pt x="1124" y="1712"/>
                  </a:cubicBezTo>
                  <a:cubicBezTo>
                    <a:pt x="249" y="1712"/>
                    <a:pt x="249" y="380"/>
                    <a:pt x="1124" y="380"/>
                  </a:cubicBezTo>
                  <a:cubicBezTo>
                    <a:pt x="1268" y="380"/>
                    <a:pt x="1398" y="406"/>
                    <a:pt x="1516" y="458"/>
                  </a:cubicBezTo>
                  <a:lnTo>
                    <a:pt x="1607" y="92"/>
                  </a:lnTo>
                  <a:cubicBezTo>
                    <a:pt x="1451" y="27"/>
                    <a:pt x="1281" y="1"/>
                    <a:pt x="1111"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8"/>
            <p:cNvSpPr/>
            <p:nvPr/>
          </p:nvSpPr>
          <p:spPr>
            <a:xfrm>
              <a:off x="3615950" y="3586825"/>
              <a:ext cx="32350" cy="50625"/>
            </a:xfrm>
            <a:custGeom>
              <a:avLst/>
              <a:gdLst/>
              <a:ahLst/>
              <a:cxnLst/>
              <a:rect l="l" t="t" r="r" b="b"/>
              <a:pathLst>
                <a:path w="1294" h="2025" extrusionOk="0">
                  <a:moveTo>
                    <a:pt x="0" y="0"/>
                  </a:moveTo>
                  <a:lnTo>
                    <a:pt x="0" y="2025"/>
                  </a:lnTo>
                  <a:lnTo>
                    <a:pt x="1293" y="2025"/>
                  </a:lnTo>
                  <a:lnTo>
                    <a:pt x="1293" y="1646"/>
                  </a:lnTo>
                  <a:lnTo>
                    <a:pt x="470" y="1646"/>
                  </a:lnTo>
                  <a:lnTo>
                    <a:pt x="470" y="1163"/>
                  </a:lnTo>
                  <a:lnTo>
                    <a:pt x="1202" y="1163"/>
                  </a:lnTo>
                  <a:lnTo>
                    <a:pt x="1202" y="797"/>
                  </a:lnTo>
                  <a:lnTo>
                    <a:pt x="470" y="797"/>
                  </a:lnTo>
                  <a:lnTo>
                    <a:pt x="470" y="379"/>
                  </a:lnTo>
                  <a:lnTo>
                    <a:pt x="1254" y="379"/>
                  </a:lnTo>
                  <a:lnTo>
                    <a:pt x="125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8"/>
            <p:cNvSpPr/>
            <p:nvPr/>
          </p:nvSpPr>
          <p:spPr>
            <a:xfrm>
              <a:off x="3662975" y="3586825"/>
              <a:ext cx="41825" cy="50625"/>
            </a:xfrm>
            <a:custGeom>
              <a:avLst/>
              <a:gdLst/>
              <a:ahLst/>
              <a:cxnLst/>
              <a:rect l="l" t="t" r="r" b="b"/>
              <a:pathLst>
                <a:path w="1673" h="2025" extrusionOk="0">
                  <a:moveTo>
                    <a:pt x="0" y="0"/>
                  </a:moveTo>
                  <a:lnTo>
                    <a:pt x="0" y="2025"/>
                  </a:lnTo>
                  <a:lnTo>
                    <a:pt x="418" y="2025"/>
                  </a:lnTo>
                  <a:lnTo>
                    <a:pt x="418" y="1411"/>
                  </a:lnTo>
                  <a:cubicBezTo>
                    <a:pt x="418" y="1084"/>
                    <a:pt x="418" y="797"/>
                    <a:pt x="405" y="536"/>
                  </a:cubicBezTo>
                  <a:lnTo>
                    <a:pt x="418" y="536"/>
                  </a:lnTo>
                  <a:cubicBezTo>
                    <a:pt x="523" y="771"/>
                    <a:pt x="640" y="1006"/>
                    <a:pt x="771" y="1241"/>
                  </a:cubicBezTo>
                  <a:lnTo>
                    <a:pt x="1189" y="2025"/>
                  </a:lnTo>
                  <a:lnTo>
                    <a:pt x="1672" y="2025"/>
                  </a:lnTo>
                  <a:lnTo>
                    <a:pt x="1672" y="0"/>
                  </a:lnTo>
                  <a:lnTo>
                    <a:pt x="1241" y="0"/>
                  </a:lnTo>
                  <a:lnTo>
                    <a:pt x="1241" y="588"/>
                  </a:lnTo>
                  <a:cubicBezTo>
                    <a:pt x="1241" y="875"/>
                    <a:pt x="1254" y="1150"/>
                    <a:pt x="1280" y="1437"/>
                  </a:cubicBezTo>
                  <a:cubicBezTo>
                    <a:pt x="1189" y="1202"/>
                    <a:pt x="1085" y="967"/>
                    <a:pt x="954" y="745"/>
                  </a:cubicBezTo>
                  <a:lnTo>
                    <a:pt x="53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8"/>
            <p:cNvSpPr/>
            <p:nvPr/>
          </p:nvSpPr>
          <p:spPr>
            <a:xfrm>
              <a:off x="3721750" y="3586825"/>
              <a:ext cx="32350" cy="50625"/>
            </a:xfrm>
            <a:custGeom>
              <a:avLst/>
              <a:gdLst/>
              <a:ahLst/>
              <a:cxnLst/>
              <a:rect l="l" t="t" r="r" b="b"/>
              <a:pathLst>
                <a:path w="1294" h="2025" extrusionOk="0">
                  <a:moveTo>
                    <a:pt x="1" y="0"/>
                  </a:moveTo>
                  <a:lnTo>
                    <a:pt x="1" y="2025"/>
                  </a:lnTo>
                  <a:lnTo>
                    <a:pt x="1294" y="2025"/>
                  </a:lnTo>
                  <a:lnTo>
                    <a:pt x="1294" y="1646"/>
                  </a:lnTo>
                  <a:lnTo>
                    <a:pt x="458" y="1646"/>
                  </a:lnTo>
                  <a:lnTo>
                    <a:pt x="458" y="1163"/>
                  </a:lnTo>
                  <a:lnTo>
                    <a:pt x="1203" y="1163"/>
                  </a:lnTo>
                  <a:lnTo>
                    <a:pt x="1203" y="797"/>
                  </a:lnTo>
                  <a:lnTo>
                    <a:pt x="458" y="797"/>
                  </a:lnTo>
                  <a:lnTo>
                    <a:pt x="458" y="379"/>
                  </a:lnTo>
                  <a:lnTo>
                    <a:pt x="1242" y="379"/>
                  </a:lnTo>
                  <a:lnTo>
                    <a:pt x="12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p:nvPr/>
          </p:nvSpPr>
          <p:spPr>
            <a:xfrm>
              <a:off x="4097650" y="3586825"/>
              <a:ext cx="38900" cy="50625"/>
            </a:xfrm>
            <a:custGeom>
              <a:avLst/>
              <a:gdLst/>
              <a:ahLst/>
              <a:cxnLst/>
              <a:rect l="l" t="t" r="r" b="b"/>
              <a:pathLst>
                <a:path w="1556" h="2025" extrusionOk="0">
                  <a:moveTo>
                    <a:pt x="1" y="0"/>
                  </a:moveTo>
                  <a:lnTo>
                    <a:pt x="1" y="392"/>
                  </a:lnTo>
                  <a:lnTo>
                    <a:pt x="549" y="392"/>
                  </a:lnTo>
                  <a:lnTo>
                    <a:pt x="549" y="2025"/>
                  </a:lnTo>
                  <a:lnTo>
                    <a:pt x="1020" y="2025"/>
                  </a:lnTo>
                  <a:lnTo>
                    <a:pt x="1020" y="392"/>
                  </a:lnTo>
                  <a:lnTo>
                    <a:pt x="1555" y="392"/>
                  </a:lnTo>
                  <a:lnTo>
                    <a:pt x="155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8"/>
            <p:cNvSpPr/>
            <p:nvPr/>
          </p:nvSpPr>
          <p:spPr>
            <a:xfrm>
              <a:off x="4140450" y="3586825"/>
              <a:ext cx="46400" cy="50625"/>
            </a:xfrm>
            <a:custGeom>
              <a:avLst/>
              <a:gdLst/>
              <a:ahLst/>
              <a:cxnLst/>
              <a:rect l="l" t="t" r="r" b="b"/>
              <a:pathLst>
                <a:path w="1856" h="2025" extrusionOk="0">
                  <a:moveTo>
                    <a:pt x="914" y="340"/>
                  </a:moveTo>
                  <a:cubicBezTo>
                    <a:pt x="941" y="470"/>
                    <a:pt x="980" y="614"/>
                    <a:pt x="1006" y="732"/>
                  </a:cubicBezTo>
                  <a:lnTo>
                    <a:pt x="1137" y="1163"/>
                  </a:lnTo>
                  <a:lnTo>
                    <a:pt x="692" y="1163"/>
                  </a:lnTo>
                  <a:lnTo>
                    <a:pt x="810" y="732"/>
                  </a:lnTo>
                  <a:cubicBezTo>
                    <a:pt x="849" y="614"/>
                    <a:pt x="875" y="470"/>
                    <a:pt x="914" y="340"/>
                  </a:cubicBezTo>
                  <a:close/>
                  <a:moveTo>
                    <a:pt x="627" y="0"/>
                  </a:moveTo>
                  <a:lnTo>
                    <a:pt x="0" y="2025"/>
                  </a:lnTo>
                  <a:lnTo>
                    <a:pt x="483" y="2025"/>
                  </a:lnTo>
                  <a:lnTo>
                    <a:pt x="627" y="1502"/>
                  </a:lnTo>
                  <a:lnTo>
                    <a:pt x="1202" y="1502"/>
                  </a:lnTo>
                  <a:lnTo>
                    <a:pt x="1359" y="2025"/>
                  </a:lnTo>
                  <a:lnTo>
                    <a:pt x="1855" y="2025"/>
                  </a:lnTo>
                  <a:lnTo>
                    <a:pt x="122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8"/>
            <p:cNvSpPr/>
            <p:nvPr/>
          </p:nvSpPr>
          <p:spPr>
            <a:xfrm>
              <a:off x="4200525" y="3586825"/>
              <a:ext cx="41500" cy="50625"/>
            </a:xfrm>
            <a:custGeom>
              <a:avLst/>
              <a:gdLst/>
              <a:ahLst/>
              <a:cxnLst/>
              <a:rect l="l" t="t" r="r" b="b"/>
              <a:pathLst>
                <a:path w="1660" h="2025" extrusionOk="0">
                  <a:moveTo>
                    <a:pt x="1" y="0"/>
                  </a:moveTo>
                  <a:lnTo>
                    <a:pt x="1" y="2012"/>
                  </a:lnTo>
                  <a:lnTo>
                    <a:pt x="458" y="2012"/>
                  </a:lnTo>
                  <a:lnTo>
                    <a:pt x="458" y="1359"/>
                  </a:lnTo>
                  <a:lnTo>
                    <a:pt x="628" y="1150"/>
                  </a:lnTo>
                  <a:lnTo>
                    <a:pt x="1124" y="2025"/>
                  </a:lnTo>
                  <a:lnTo>
                    <a:pt x="1660" y="2025"/>
                  </a:lnTo>
                  <a:lnTo>
                    <a:pt x="954" y="862"/>
                  </a:lnTo>
                  <a:lnTo>
                    <a:pt x="1621" y="0"/>
                  </a:lnTo>
                  <a:lnTo>
                    <a:pt x="1059" y="0"/>
                  </a:lnTo>
                  <a:lnTo>
                    <a:pt x="602" y="679"/>
                  </a:lnTo>
                  <a:cubicBezTo>
                    <a:pt x="549" y="745"/>
                    <a:pt x="510" y="823"/>
                    <a:pt x="458" y="901"/>
                  </a:cubicBezTo>
                  <a:lnTo>
                    <a:pt x="45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8"/>
            <p:cNvSpPr/>
            <p:nvPr/>
          </p:nvSpPr>
          <p:spPr>
            <a:xfrm>
              <a:off x="4253450" y="3586825"/>
              <a:ext cx="32350" cy="50625"/>
            </a:xfrm>
            <a:custGeom>
              <a:avLst/>
              <a:gdLst/>
              <a:ahLst/>
              <a:cxnLst/>
              <a:rect l="l" t="t" r="r" b="b"/>
              <a:pathLst>
                <a:path w="1294" h="2025" extrusionOk="0">
                  <a:moveTo>
                    <a:pt x="0" y="0"/>
                  </a:moveTo>
                  <a:lnTo>
                    <a:pt x="0" y="2025"/>
                  </a:lnTo>
                  <a:lnTo>
                    <a:pt x="1293" y="2025"/>
                  </a:lnTo>
                  <a:lnTo>
                    <a:pt x="1293" y="1646"/>
                  </a:lnTo>
                  <a:lnTo>
                    <a:pt x="457" y="1646"/>
                  </a:lnTo>
                  <a:lnTo>
                    <a:pt x="457" y="1163"/>
                  </a:lnTo>
                  <a:lnTo>
                    <a:pt x="1202" y="1163"/>
                  </a:lnTo>
                  <a:lnTo>
                    <a:pt x="1202" y="797"/>
                  </a:lnTo>
                  <a:lnTo>
                    <a:pt x="457" y="797"/>
                  </a:lnTo>
                  <a:lnTo>
                    <a:pt x="457" y="379"/>
                  </a:lnTo>
                  <a:lnTo>
                    <a:pt x="1241" y="379"/>
                  </a:lnTo>
                  <a:lnTo>
                    <a:pt x="1241"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48"/>
          <p:cNvGrpSpPr/>
          <p:nvPr/>
        </p:nvGrpSpPr>
        <p:grpSpPr>
          <a:xfrm>
            <a:off x="5104826" y="3223625"/>
            <a:ext cx="770797" cy="952425"/>
            <a:chOff x="5109401" y="3226925"/>
            <a:chExt cx="770797" cy="952425"/>
          </a:xfrm>
        </p:grpSpPr>
        <p:sp>
          <p:nvSpPr>
            <p:cNvPr id="1598" name="Google Shape;1598;p48"/>
            <p:cNvSpPr/>
            <p:nvPr/>
          </p:nvSpPr>
          <p:spPr>
            <a:xfrm>
              <a:off x="5348324"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8"/>
            <p:cNvSpPr/>
            <p:nvPr/>
          </p:nvSpPr>
          <p:spPr>
            <a:xfrm>
              <a:off x="5346934" y="3226925"/>
              <a:ext cx="27292" cy="441478"/>
            </a:xfrm>
            <a:custGeom>
              <a:avLst/>
              <a:gdLst/>
              <a:ahLst/>
              <a:cxnLst/>
              <a:rect l="l" t="t" r="r" b="b"/>
              <a:pathLst>
                <a:path w="785" h="12698" extrusionOk="0">
                  <a:moveTo>
                    <a:pt x="1" y="0"/>
                  </a:moveTo>
                  <a:lnTo>
                    <a:pt x="1" y="12698"/>
                  </a:lnTo>
                  <a:lnTo>
                    <a:pt x="785" y="12698"/>
                  </a:lnTo>
                  <a:lnTo>
                    <a:pt x="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8"/>
            <p:cNvSpPr/>
            <p:nvPr/>
          </p:nvSpPr>
          <p:spPr>
            <a:xfrm>
              <a:off x="5822486"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8"/>
            <p:cNvSpPr/>
            <p:nvPr/>
          </p:nvSpPr>
          <p:spPr>
            <a:xfrm>
              <a:off x="5821582" y="3226925"/>
              <a:ext cx="26806" cy="441478"/>
            </a:xfrm>
            <a:custGeom>
              <a:avLst/>
              <a:gdLst/>
              <a:ahLst/>
              <a:cxnLst/>
              <a:rect l="l" t="t" r="r" b="b"/>
              <a:pathLst>
                <a:path w="771" h="12698" extrusionOk="0">
                  <a:moveTo>
                    <a:pt x="0" y="0"/>
                  </a:moveTo>
                  <a:lnTo>
                    <a:pt x="0" y="12698"/>
                  </a:lnTo>
                  <a:lnTo>
                    <a:pt x="771" y="12698"/>
                  </a:lnTo>
                  <a:lnTo>
                    <a:pt x="7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8"/>
            <p:cNvSpPr/>
            <p:nvPr/>
          </p:nvSpPr>
          <p:spPr>
            <a:xfrm>
              <a:off x="5303787" y="3260545"/>
              <a:ext cx="576410" cy="407858"/>
            </a:xfrm>
            <a:custGeom>
              <a:avLst/>
              <a:gdLst/>
              <a:ahLst/>
              <a:cxnLst/>
              <a:rect l="l" t="t" r="r" b="b"/>
              <a:pathLst>
                <a:path w="16579" h="11731" extrusionOk="0">
                  <a:moveTo>
                    <a:pt x="1" y="0"/>
                  </a:moveTo>
                  <a:lnTo>
                    <a:pt x="1" y="11731"/>
                  </a:lnTo>
                  <a:lnTo>
                    <a:pt x="16578" y="11731"/>
                  </a:lnTo>
                  <a:lnTo>
                    <a:pt x="16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8"/>
            <p:cNvSpPr/>
            <p:nvPr/>
          </p:nvSpPr>
          <p:spPr>
            <a:xfrm>
              <a:off x="5303787"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8"/>
            <p:cNvSpPr/>
            <p:nvPr/>
          </p:nvSpPr>
          <p:spPr>
            <a:xfrm>
              <a:off x="5109401" y="3668370"/>
              <a:ext cx="477845" cy="51838"/>
            </a:xfrm>
            <a:custGeom>
              <a:avLst/>
              <a:gdLst/>
              <a:ahLst/>
              <a:cxnLst/>
              <a:rect l="l" t="t" r="r" b="b"/>
              <a:pathLst>
                <a:path w="13744" h="1491" extrusionOk="0">
                  <a:moveTo>
                    <a:pt x="1" y="1"/>
                  </a:moveTo>
                  <a:lnTo>
                    <a:pt x="1" y="1490"/>
                  </a:lnTo>
                  <a:lnTo>
                    <a:pt x="13743" y="1490"/>
                  </a:lnTo>
                  <a:lnTo>
                    <a:pt x="13743" y="1"/>
                  </a:lnTo>
                  <a:close/>
                </a:path>
              </a:pathLst>
            </a:custGeom>
            <a:solidFill>
              <a:srgbClr val="FC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8"/>
            <p:cNvSpPr/>
            <p:nvPr/>
          </p:nvSpPr>
          <p:spPr>
            <a:xfrm>
              <a:off x="5568126" y="3668370"/>
              <a:ext cx="312073" cy="51838"/>
            </a:xfrm>
            <a:custGeom>
              <a:avLst/>
              <a:gdLst/>
              <a:ahLst/>
              <a:cxnLst/>
              <a:rect l="l" t="t" r="r" b="b"/>
              <a:pathLst>
                <a:path w="8976" h="1491" extrusionOk="0">
                  <a:moveTo>
                    <a:pt x="1" y="1"/>
                  </a:moveTo>
                  <a:lnTo>
                    <a:pt x="1" y="1490"/>
                  </a:lnTo>
                  <a:lnTo>
                    <a:pt x="8975" y="1490"/>
                  </a:lnTo>
                  <a:lnTo>
                    <a:pt x="8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8"/>
            <p:cNvSpPr/>
            <p:nvPr/>
          </p:nvSpPr>
          <p:spPr>
            <a:xfrm>
              <a:off x="5259285" y="3720174"/>
              <a:ext cx="491473" cy="405598"/>
            </a:xfrm>
            <a:custGeom>
              <a:avLst/>
              <a:gdLst/>
              <a:ahLst/>
              <a:cxnLst/>
              <a:rect l="l" t="t" r="r" b="b"/>
              <a:pathLst>
                <a:path w="14136" h="11666" extrusionOk="0">
                  <a:moveTo>
                    <a:pt x="12633" y="0"/>
                  </a:moveTo>
                  <a:lnTo>
                    <a:pt x="1" y="11665"/>
                  </a:lnTo>
                  <a:lnTo>
                    <a:pt x="1503" y="11665"/>
                  </a:lnTo>
                  <a:lnTo>
                    <a:pt x="14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8"/>
            <p:cNvSpPr/>
            <p:nvPr/>
          </p:nvSpPr>
          <p:spPr>
            <a:xfrm>
              <a:off x="5221596" y="3720174"/>
              <a:ext cx="491439" cy="405598"/>
            </a:xfrm>
            <a:custGeom>
              <a:avLst/>
              <a:gdLst/>
              <a:ahLst/>
              <a:cxnLst/>
              <a:rect l="l" t="t" r="r" b="b"/>
              <a:pathLst>
                <a:path w="14135" h="11666" extrusionOk="0">
                  <a:moveTo>
                    <a:pt x="12633" y="0"/>
                  </a:moveTo>
                  <a:lnTo>
                    <a:pt x="0" y="11665"/>
                  </a:lnTo>
                  <a:lnTo>
                    <a:pt x="1503" y="11665"/>
                  </a:lnTo>
                  <a:lnTo>
                    <a:pt x="14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8"/>
            <p:cNvSpPr/>
            <p:nvPr/>
          </p:nvSpPr>
          <p:spPr>
            <a:xfrm>
              <a:off x="5221596" y="3720174"/>
              <a:ext cx="491439" cy="405598"/>
            </a:xfrm>
            <a:custGeom>
              <a:avLst/>
              <a:gdLst/>
              <a:ahLst/>
              <a:cxnLst/>
              <a:rect l="l" t="t" r="r" b="b"/>
              <a:pathLst>
                <a:path w="14135" h="11666" extrusionOk="0">
                  <a:moveTo>
                    <a:pt x="0" y="0"/>
                  </a:moveTo>
                  <a:lnTo>
                    <a:pt x="12633" y="11665"/>
                  </a:lnTo>
                  <a:lnTo>
                    <a:pt x="14135" y="11665"/>
                  </a:lnTo>
                  <a:lnTo>
                    <a:pt x="15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8"/>
            <p:cNvSpPr/>
            <p:nvPr/>
          </p:nvSpPr>
          <p:spPr>
            <a:xfrm>
              <a:off x="5259285" y="3720174"/>
              <a:ext cx="491473" cy="405598"/>
            </a:xfrm>
            <a:custGeom>
              <a:avLst/>
              <a:gdLst/>
              <a:ahLst/>
              <a:cxnLst/>
              <a:rect l="l" t="t" r="r" b="b"/>
              <a:pathLst>
                <a:path w="14136" h="11666" extrusionOk="0">
                  <a:moveTo>
                    <a:pt x="1" y="0"/>
                  </a:moveTo>
                  <a:lnTo>
                    <a:pt x="12633" y="11665"/>
                  </a:lnTo>
                  <a:lnTo>
                    <a:pt x="14135" y="11665"/>
                  </a:lnTo>
                  <a:lnTo>
                    <a:pt x="1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8"/>
            <p:cNvSpPr/>
            <p:nvPr/>
          </p:nvSpPr>
          <p:spPr>
            <a:xfrm>
              <a:off x="5109401" y="4113917"/>
              <a:ext cx="205789" cy="53646"/>
            </a:xfrm>
            <a:custGeom>
              <a:avLst/>
              <a:gdLst/>
              <a:ahLst/>
              <a:cxnLst/>
              <a:rect l="l" t="t" r="r" b="b"/>
              <a:pathLst>
                <a:path w="5919" h="1543" extrusionOk="0">
                  <a:moveTo>
                    <a:pt x="1" y="1"/>
                  </a:moveTo>
                  <a:lnTo>
                    <a:pt x="1" y="1542"/>
                  </a:lnTo>
                  <a:lnTo>
                    <a:pt x="5918" y="1542"/>
                  </a:lnTo>
                  <a:lnTo>
                    <a:pt x="59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8"/>
            <p:cNvSpPr/>
            <p:nvPr/>
          </p:nvSpPr>
          <p:spPr>
            <a:xfrm>
              <a:off x="5109401" y="4113917"/>
              <a:ext cx="171265" cy="53646"/>
            </a:xfrm>
            <a:custGeom>
              <a:avLst/>
              <a:gdLst/>
              <a:ahLst/>
              <a:cxnLst/>
              <a:rect l="l" t="t" r="r" b="b"/>
              <a:pathLst>
                <a:path w="4926" h="1543" extrusionOk="0">
                  <a:moveTo>
                    <a:pt x="1" y="1"/>
                  </a:moveTo>
                  <a:lnTo>
                    <a:pt x="1" y="1542"/>
                  </a:lnTo>
                  <a:lnTo>
                    <a:pt x="4926" y="1542"/>
                  </a:lnTo>
                  <a:lnTo>
                    <a:pt x="49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8"/>
            <p:cNvSpPr/>
            <p:nvPr/>
          </p:nvSpPr>
          <p:spPr>
            <a:xfrm>
              <a:off x="5621737" y="4125738"/>
              <a:ext cx="206241" cy="53611"/>
            </a:xfrm>
            <a:custGeom>
              <a:avLst/>
              <a:gdLst/>
              <a:ahLst/>
              <a:cxnLst/>
              <a:rect l="l" t="t" r="r" b="b"/>
              <a:pathLst>
                <a:path w="5932" h="1542" extrusionOk="0">
                  <a:moveTo>
                    <a:pt x="0" y="0"/>
                  </a:moveTo>
                  <a:lnTo>
                    <a:pt x="0" y="1542"/>
                  </a:lnTo>
                  <a:lnTo>
                    <a:pt x="5931" y="1542"/>
                  </a:lnTo>
                  <a:lnTo>
                    <a:pt x="5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8"/>
            <p:cNvSpPr/>
            <p:nvPr/>
          </p:nvSpPr>
          <p:spPr>
            <a:xfrm>
              <a:off x="5621737" y="4125738"/>
              <a:ext cx="171265" cy="53611"/>
            </a:xfrm>
            <a:custGeom>
              <a:avLst/>
              <a:gdLst/>
              <a:ahLst/>
              <a:cxnLst/>
              <a:rect l="l" t="t" r="r" b="b"/>
              <a:pathLst>
                <a:path w="4926" h="1542" extrusionOk="0">
                  <a:moveTo>
                    <a:pt x="0" y="0"/>
                  </a:moveTo>
                  <a:lnTo>
                    <a:pt x="0" y="1542"/>
                  </a:lnTo>
                  <a:lnTo>
                    <a:pt x="4925" y="1542"/>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8"/>
            <p:cNvSpPr/>
            <p:nvPr/>
          </p:nvSpPr>
          <p:spPr>
            <a:xfrm>
              <a:off x="5303600"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8"/>
            <p:cNvSpPr/>
            <p:nvPr/>
          </p:nvSpPr>
          <p:spPr>
            <a:xfrm>
              <a:off x="5369637" y="3331332"/>
              <a:ext cx="46832" cy="57366"/>
            </a:xfrm>
            <a:custGeom>
              <a:avLst/>
              <a:gdLst/>
              <a:ahLst/>
              <a:cxnLst/>
              <a:rect l="l" t="t" r="r" b="b"/>
              <a:pathLst>
                <a:path w="1347" h="1650" extrusionOk="0">
                  <a:moveTo>
                    <a:pt x="458" y="172"/>
                  </a:moveTo>
                  <a:cubicBezTo>
                    <a:pt x="902" y="172"/>
                    <a:pt x="1111" y="420"/>
                    <a:pt x="1111" y="799"/>
                  </a:cubicBezTo>
                  <a:cubicBezTo>
                    <a:pt x="1111" y="1230"/>
                    <a:pt x="876" y="1478"/>
                    <a:pt x="432" y="1478"/>
                  </a:cubicBezTo>
                  <a:cubicBezTo>
                    <a:pt x="354" y="1478"/>
                    <a:pt x="288" y="1478"/>
                    <a:pt x="210" y="1465"/>
                  </a:cubicBezTo>
                  <a:lnTo>
                    <a:pt x="210" y="198"/>
                  </a:lnTo>
                  <a:cubicBezTo>
                    <a:pt x="301" y="172"/>
                    <a:pt x="380" y="172"/>
                    <a:pt x="458" y="172"/>
                  </a:cubicBezTo>
                  <a:close/>
                  <a:moveTo>
                    <a:pt x="504" y="0"/>
                  </a:moveTo>
                  <a:cubicBezTo>
                    <a:pt x="484" y="0"/>
                    <a:pt x="465" y="1"/>
                    <a:pt x="445" y="2"/>
                  </a:cubicBezTo>
                  <a:cubicBezTo>
                    <a:pt x="301" y="2"/>
                    <a:pt x="158" y="15"/>
                    <a:pt x="1" y="41"/>
                  </a:cubicBezTo>
                  <a:lnTo>
                    <a:pt x="1" y="1622"/>
                  </a:lnTo>
                  <a:cubicBezTo>
                    <a:pt x="132" y="1648"/>
                    <a:pt x="262" y="1648"/>
                    <a:pt x="380" y="1648"/>
                  </a:cubicBezTo>
                  <a:cubicBezTo>
                    <a:pt x="398" y="1649"/>
                    <a:pt x="417" y="1649"/>
                    <a:pt x="436" y="1649"/>
                  </a:cubicBezTo>
                  <a:cubicBezTo>
                    <a:pt x="678" y="1649"/>
                    <a:pt x="916" y="1570"/>
                    <a:pt x="1098" y="1413"/>
                  </a:cubicBezTo>
                  <a:cubicBezTo>
                    <a:pt x="1255" y="1243"/>
                    <a:pt x="1347" y="1021"/>
                    <a:pt x="1333" y="786"/>
                  </a:cubicBezTo>
                  <a:cubicBezTo>
                    <a:pt x="1347" y="564"/>
                    <a:pt x="1255" y="355"/>
                    <a:pt x="1098" y="211"/>
                  </a:cubicBezTo>
                  <a:cubicBezTo>
                    <a:pt x="931" y="67"/>
                    <a:pt x="719"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8"/>
            <p:cNvSpPr/>
            <p:nvPr/>
          </p:nvSpPr>
          <p:spPr>
            <a:xfrm>
              <a:off x="5433227" y="3331819"/>
              <a:ext cx="7301" cy="56358"/>
            </a:xfrm>
            <a:custGeom>
              <a:avLst/>
              <a:gdLst/>
              <a:ahLst/>
              <a:cxnLst/>
              <a:rect l="l" t="t" r="r" b="b"/>
              <a:pathLst>
                <a:path w="210" h="1621" extrusionOk="0">
                  <a:moveTo>
                    <a:pt x="1" y="1"/>
                  </a:moveTo>
                  <a:lnTo>
                    <a:pt x="1" y="1621"/>
                  </a:lnTo>
                  <a:lnTo>
                    <a:pt x="210" y="1621"/>
                  </a:lnTo>
                  <a:lnTo>
                    <a:pt x="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8"/>
            <p:cNvSpPr/>
            <p:nvPr/>
          </p:nvSpPr>
          <p:spPr>
            <a:xfrm>
              <a:off x="5460937" y="3331297"/>
              <a:ext cx="36367" cy="56428"/>
            </a:xfrm>
            <a:custGeom>
              <a:avLst/>
              <a:gdLst/>
              <a:ahLst/>
              <a:cxnLst/>
              <a:rect l="l" t="t" r="r" b="b"/>
              <a:pathLst>
                <a:path w="1046" h="1623" extrusionOk="0">
                  <a:moveTo>
                    <a:pt x="353" y="167"/>
                  </a:moveTo>
                  <a:cubicBezTo>
                    <a:pt x="374" y="167"/>
                    <a:pt x="396" y="169"/>
                    <a:pt x="419" y="173"/>
                  </a:cubicBezTo>
                  <a:cubicBezTo>
                    <a:pt x="628" y="173"/>
                    <a:pt x="785" y="290"/>
                    <a:pt x="785" y="473"/>
                  </a:cubicBezTo>
                  <a:cubicBezTo>
                    <a:pt x="785" y="656"/>
                    <a:pt x="641" y="774"/>
                    <a:pt x="419" y="774"/>
                  </a:cubicBezTo>
                  <a:lnTo>
                    <a:pt x="210" y="774"/>
                  </a:lnTo>
                  <a:lnTo>
                    <a:pt x="210" y="186"/>
                  </a:lnTo>
                  <a:cubicBezTo>
                    <a:pt x="256" y="177"/>
                    <a:pt x="302" y="167"/>
                    <a:pt x="353" y="167"/>
                  </a:cubicBezTo>
                  <a:close/>
                  <a:moveTo>
                    <a:pt x="454" y="1"/>
                  </a:moveTo>
                  <a:cubicBezTo>
                    <a:pt x="438" y="1"/>
                    <a:pt x="422" y="2"/>
                    <a:pt x="406" y="3"/>
                  </a:cubicBezTo>
                  <a:cubicBezTo>
                    <a:pt x="262" y="3"/>
                    <a:pt x="131" y="16"/>
                    <a:pt x="1" y="42"/>
                  </a:cubicBezTo>
                  <a:lnTo>
                    <a:pt x="1" y="1623"/>
                  </a:lnTo>
                  <a:lnTo>
                    <a:pt x="210" y="1623"/>
                  </a:lnTo>
                  <a:lnTo>
                    <a:pt x="210" y="930"/>
                  </a:lnTo>
                  <a:lnTo>
                    <a:pt x="406" y="930"/>
                  </a:lnTo>
                  <a:cubicBezTo>
                    <a:pt x="589" y="930"/>
                    <a:pt x="680" y="1022"/>
                    <a:pt x="732" y="1244"/>
                  </a:cubicBezTo>
                  <a:cubicBezTo>
                    <a:pt x="745" y="1375"/>
                    <a:pt x="785" y="1505"/>
                    <a:pt x="837" y="1623"/>
                  </a:cubicBezTo>
                  <a:lnTo>
                    <a:pt x="1046" y="1623"/>
                  </a:lnTo>
                  <a:cubicBezTo>
                    <a:pt x="994" y="1479"/>
                    <a:pt x="954" y="1335"/>
                    <a:pt x="928" y="1179"/>
                  </a:cubicBezTo>
                  <a:cubicBezTo>
                    <a:pt x="915" y="1035"/>
                    <a:pt x="824" y="917"/>
                    <a:pt x="693" y="852"/>
                  </a:cubicBezTo>
                  <a:cubicBezTo>
                    <a:pt x="876" y="800"/>
                    <a:pt x="994" y="630"/>
                    <a:pt x="994" y="447"/>
                  </a:cubicBezTo>
                  <a:cubicBezTo>
                    <a:pt x="994" y="329"/>
                    <a:pt x="954" y="212"/>
                    <a:pt x="863" y="134"/>
                  </a:cubicBezTo>
                  <a:cubicBezTo>
                    <a:pt x="746" y="51"/>
                    <a:pt x="59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8"/>
            <p:cNvSpPr/>
            <p:nvPr/>
          </p:nvSpPr>
          <p:spPr>
            <a:xfrm>
              <a:off x="5513645" y="3331819"/>
              <a:ext cx="31360" cy="56358"/>
            </a:xfrm>
            <a:custGeom>
              <a:avLst/>
              <a:gdLst/>
              <a:ahLst/>
              <a:cxnLst/>
              <a:rect l="l" t="t" r="r" b="b"/>
              <a:pathLst>
                <a:path w="902" h="1621" extrusionOk="0">
                  <a:moveTo>
                    <a:pt x="0" y="1"/>
                  </a:moveTo>
                  <a:lnTo>
                    <a:pt x="0" y="1621"/>
                  </a:lnTo>
                  <a:lnTo>
                    <a:pt x="901" y="1621"/>
                  </a:lnTo>
                  <a:lnTo>
                    <a:pt x="901" y="1451"/>
                  </a:lnTo>
                  <a:lnTo>
                    <a:pt x="209" y="1451"/>
                  </a:lnTo>
                  <a:lnTo>
                    <a:pt x="209" y="863"/>
                  </a:lnTo>
                  <a:lnTo>
                    <a:pt x="836" y="863"/>
                  </a:lnTo>
                  <a:lnTo>
                    <a:pt x="823" y="693"/>
                  </a:lnTo>
                  <a:lnTo>
                    <a:pt x="209" y="693"/>
                  </a:lnTo>
                  <a:lnTo>
                    <a:pt x="209" y="184"/>
                  </a:lnTo>
                  <a:lnTo>
                    <a:pt x="862" y="184"/>
                  </a:lnTo>
                  <a:lnTo>
                    <a:pt x="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8"/>
            <p:cNvSpPr/>
            <p:nvPr/>
          </p:nvSpPr>
          <p:spPr>
            <a:xfrm>
              <a:off x="5557730" y="3330880"/>
              <a:ext cx="44050" cy="58270"/>
            </a:xfrm>
            <a:custGeom>
              <a:avLst/>
              <a:gdLst/>
              <a:ahLst/>
              <a:cxnLst/>
              <a:rect l="l" t="t" r="r" b="b"/>
              <a:pathLst>
                <a:path w="1267" h="1676" extrusionOk="0">
                  <a:moveTo>
                    <a:pt x="843" y="1"/>
                  </a:moveTo>
                  <a:cubicBezTo>
                    <a:pt x="381" y="1"/>
                    <a:pt x="13" y="395"/>
                    <a:pt x="38" y="851"/>
                  </a:cubicBezTo>
                  <a:cubicBezTo>
                    <a:pt x="1" y="1294"/>
                    <a:pt x="355" y="1675"/>
                    <a:pt x="792" y="1675"/>
                  </a:cubicBezTo>
                  <a:cubicBezTo>
                    <a:pt x="806" y="1675"/>
                    <a:pt x="821" y="1675"/>
                    <a:pt x="835" y="1674"/>
                  </a:cubicBezTo>
                  <a:cubicBezTo>
                    <a:pt x="992" y="1674"/>
                    <a:pt x="1136" y="1648"/>
                    <a:pt x="1266" y="1596"/>
                  </a:cubicBezTo>
                  <a:lnTo>
                    <a:pt x="1227" y="1426"/>
                  </a:lnTo>
                  <a:cubicBezTo>
                    <a:pt x="1110" y="1465"/>
                    <a:pt x="1005" y="1491"/>
                    <a:pt x="888" y="1491"/>
                  </a:cubicBezTo>
                  <a:cubicBezTo>
                    <a:pt x="496" y="1491"/>
                    <a:pt x="261" y="1230"/>
                    <a:pt x="261" y="838"/>
                  </a:cubicBezTo>
                  <a:cubicBezTo>
                    <a:pt x="261" y="420"/>
                    <a:pt x="509" y="172"/>
                    <a:pt x="888" y="172"/>
                  </a:cubicBezTo>
                  <a:cubicBezTo>
                    <a:pt x="1005" y="172"/>
                    <a:pt x="1123" y="198"/>
                    <a:pt x="1214" y="237"/>
                  </a:cubicBezTo>
                  <a:lnTo>
                    <a:pt x="1266" y="80"/>
                  </a:lnTo>
                  <a:cubicBezTo>
                    <a:pt x="1149" y="28"/>
                    <a:pt x="1018" y="2"/>
                    <a:pt x="888" y="2"/>
                  </a:cubicBezTo>
                  <a:cubicBezTo>
                    <a:pt x="873" y="1"/>
                    <a:pt x="858"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8"/>
            <p:cNvSpPr/>
            <p:nvPr/>
          </p:nvSpPr>
          <p:spPr>
            <a:xfrm>
              <a:off x="5614471" y="3331819"/>
              <a:ext cx="41825" cy="56358"/>
            </a:xfrm>
            <a:custGeom>
              <a:avLst/>
              <a:gdLst/>
              <a:ahLst/>
              <a:cxnLst/>
              <a:rect l="l" t="t" r="r" b="b"/>
              <a:pathLst>
                <a:path w="1203" h="1621" extrusionOk="0">
                  <a:moveTo>
                    <a:pt x="0" y="1"/>
                  </a:moveTo>
                  <a:lnTo>
                    <a:pt x="0" y="184"/>
                  </a:lnTo>
                  <a:lnTo>
                    <a:pt x="497" y="184"/>
                  </a:lnTo>
                  <a:lnTo>
                    <a:pt x="497" y="1621"/>
                  </a:lnTo>
                  <a:lnTo>
                    <a:pt x="706" y="1621"/>
                  </a:lnTo>
                  <a:lnTo>
                    <a:pt x="706" y="184"/>
                  </a:lnTo>
                  <a:lnTo>
                    <a:pt x="1202" y="184"/>
                  </a:lnTo>
                  <a:lnTo>
                    <a:pt x="1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8"/>
            <p:cNvSpPr/>
            <p:nvPr/>
          </p:nvSpPr>
          <p:spPr>
            <a:xfrm>
              <a:off x="5664432" y="3330915"/>
              <a:ext cx="51352" cy="58166"/>
            </a:xfrm>
            <a:custGeom>
              <a:avLst/>
              <a:gdLst/>
              <a:ahLst/>
              <a:cxnLst/>
              <a:rect l="l" t="t" r="r" b="b"/>
              <a:pathLst>
                <a:path w="1477" h="1673" extrusionOk="0">
                  <a:moveTo>
                    <a:pt x="745" y="171"/>
                  </a:moveTo>
                  <a:cubicBezTo>
                    <a:pt x="1098" y="171"/>
                    <a:pt x="1254" y="497"/>
                    <a:pt x="1254" y="824"/>
                  </a:cubicBezTo>
                  <a:cubicBezTo>
                    <a:pt x="1254" y="1190"/>
                    <a:pt x="1071" y="1503"/>
                    <a:pt x="745" y="1503"/>
                  </a:cubicBezTo>
                  <a:cubicBezTo>
                    <a:pt x="405" y="1503"/>
                    <a:pt x="222" y="1190"/>
                    <a:pt x="222" y="850"/>
                  </a:cubicBezTo>
                  <a:cubicBezTo>
                    <a:pt x="222" y="497"/>
                    <a:pt x="392" y="171"/>
                    <a:pt x="745" y="171"/>
                  </a:cubicBezTo>
                  <a:close/>
                  <a:moveTo>
                    <a:pt x="745" y="1"/>
                  </a:moveTo>
                  <a:cubicBezTo>
                    <a:pt x="327" y="1"/>
                    <a:pt x="0" y="367"/>
                    <a:pt x="0" y="850"/>
                  </a:cubicBezTo>
                  <a:cubicBezTo>
                    <a:pt x="0" y="1346"/>
                    <a:pt x="314" y="1673"/>
                    <a:pt x="732" y="1673"/>
                  </a:cubicBezTo>
                  <a:cubicBezTo>
                    <a:pt x="1137" y="1673"/>
                    <a:pt x="1476" y="1372"/>
                    <a:pt x="1476" y="824"/>
                  </a:cubicBezTo>
                  <a:cubicBezTo>
                    <a:pt x="1476" y="340"/>
                    <a:pt x="1176"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8"/>
            <p:cNvSpPr/>
            <p:nvPr/>
          </p:nvSpPr>
          <p:spPr>
            <a:xfrm>
              <a:off x="5732994" y="3331297"/>
              <a:ext cx="36819" cy="56428"/>
            </a:xfrm>
            <a:custGeom>
              <a:avLst/>
              <a:gdLst/>
              <a:ahLst/>
              <a:cxnLst/>
              <a:rect l="l" t="t" r="r" b="b"/>
              <a:pathLst>
                <a:path w="1059" h="1623" extrusionOk="0">
                  <a:moveTo>
                    <a:pt x="359" y="167"/>
                  </a:moveTo>
                  <a:cubicBezTo>
                    <a:pt x="379" y="167"/>
                    <a:pt x="400" y="169"/>
                    <a:pt x="419" y="173"/>
                  </a:cubicBezTo>
                  <a:cubicBezTo>
                    <a:pt x="641" y="173"/>
                    <a:pt x="785" y="290"/>
                    <a:pt x="785" y="473"/>
                  </a:cubicBezTo>
                  <a:cubicBezTo>
                    <a:pt x="785" y="656"/>
                    <a:pt x="641" y="774"/>
                    <a:pt x="419" y="774"/>
                  </a:cubicBezTo>
                  <a:lnTo>
                    <a:pt x="210" y="774"/>
                  </a:lnTo>
                  <a:lnTo>
                    <a:pt x="210" y="186"/>
                  </a:lnTo>
                  <a:cubicBezTo>
                    <a:pt x="256" y="177"/>
                    <a:pt x="309" y="167"/>
                    <a:pt x="359" y="167"/>
                  </a:cubicBezTo>
                  <a:close/>
                  <a:moveTo>
                    <a:pt x="457" y="1"/>
                  </a:moveTo>
                  <a:cubicBezTo>
                    <a:pt x="440" y="1"/>
                    <a:pt x="423" y="2"/>
                    <a:pt x="406" y="3"/>
                  </a:cubicBezTo>
                  <a:cubicBezTo>
                    <a:pt x="262" y="3"/>
                    <a:pt x="131" y="16"/>
                    <a:pt x="1" y="42"/>
                  </a:cubicBezTo>
                  <a:lnTo>
                    <a:pt x="1" y="1623"/>
                  </a:lnTo>
                  <a:lnTo>
                    <a:pt x="210" y="1623"/>
                  </a:lnTo>
                  <a:lnTo>
                    <a:pt x="210" y="930"/>
                  </a:lnTo>
                  <a:lnTo>
                    <a:pt x="406" y="930"/>
                  </a:lnTo>
                  <a:cubicBezTo>
                    <a:pt x="602" y="930"/>
                    <a:pt x="680" y="1022"/>
                    <a:pt x="732" y="1244"/>
                  </a:cubicBezTo>
                  <a:cubicBezTo>
                    <a:pt x="758" y="1375"/>
                    <a:pt x="785" y="1505"/>
                    <a:pt x="837" y="1623"/>
                  </a:cubicBezTo>
                  <a:lnTo>
                    <a:pt x="1059" y="1623"/>
                  </a:lnTo>
                  <a:cubicBezTo>
                    <a:pt x="994" y="1479"/>
                    <a:pt x="954" y="1335"/>
                    <a:pt x="928" y="1179"/>
                  </a:cubicBezTo>
                  <a:cubicBezTo>
                    <a:pt x="915" y="1035"/>
                    <a:pt x="824" y="917"/>
                    <a:pt x="693" y="852"/>
                  </a:cubicBezTo>
                  <a:cubicBezTo>
                    <a:pt x="876" y="800"/>
                    <a:pt x="994" y="630"/>
                    <a:pt x="994" y="447"/>
                  </a:cubicBezTo>
                  <a:cubicBezTo>
                    <a:pt x="1007" y="329"/>
                    <a:pt x="954" y="212"/>
                    <a:pt x="876" y="134"/>
                  </a:cubicBezTo>
                  <a:cubicBezTo>
                    <a:pt x="747" y="51"/>
                    <a:pt x="607"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8"/>
            <p:cNvSpPr/>
            <p:nvPr/>
          </p:nvSpPr>
          <p:spPr>
            <a:xfrm>
              <a:off x="5639886" y="3490359"/>
              <a:ext cx="49092" cy="178044"/>
            </a:xfrm>
            <a:custGeom>
              <a:avLst/>
              <a:gdLst/>
              <a:ahLst/>
              <a:cxnLst/>
              <a:rect l="l" t="t" r="r" b="b"/>
              <a:pathLst>
                <a:path w="1412" h="5121" extrusionOk="0">
                  <a:moveTo>
                    <a:pt x="1" y="0"/>
                  </a:moveTo>
                  <a:lnTo>
                    <a:pt x="1" y="5121"/>
                  </a:lnTo>
                  <a:lnTo>
                    <a:pt x="1412" y="5121"/>
                  </a:lnTo>
                  <a:lnTo>
                    <a:pt x="1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8"/>
            <p:cNvSpPr/>
            <p:nvPr/>
          </p:nvSpPr>
          <p:spPr>
            <a:xfrm>
              <a:off x="5638982" y="3490359"/>
              <a:ext cx="26389" cy="178044"/>
            </a:xfrm>
            <a:custGeom>
              <a:avLst/>
              <a:gdLst/>
              <a:ahLst/>
              <a:cxnLst/>
              <a:rect l="l" t="t" r="r" b="b"/>
              <a:pathLst>
                <a:path w="759" h="5121" extrusionOk="0">
                  <a:moveTo>
                    <a:pt x="1" y="0"/>
                  </a:moveTo>
                  <a:lnTo>
                    <a:pt x="1"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8"/>
            <p:cNvSpPr/>
            <p:nvPr/>
          </p:nvSpPr>
          <p:spPr>
            <a:xfrm>
              <a:off x="5583562" y="3490359"/>
              <a:ext cx="263468" cy="37271"/>
            </a:xfrm>
            <a:custGeom>
              <a:avLst/>
              <a:gdLst/>
              <a:ahLst/>
              <a:cxnLst/>
              <a:rect l="l" t="t" r="r" b="b"/>
              <a:pathLst>
                <a:path w="7578" h="1072" extrusionOk="0">
                  <a:moveTo>
                    <a:pt x="1" y="0"/>
                  </a:moveTo>
                  <a:lnTo>
                    <a:pt x="1" y="1071"/>
                  </a:lnTo>
                  <a:lnTo>
                    <a:pt x="7578" y="1071"/>
                  </a:lnTo>
                  <a:lnTo>
                    <a:pt x="7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8"/>
            <p:cNvSpPr/>
            <p:nvPr/>
          </p:nvSpPr>
          <p:spPr>
            <a:xfrm>
              <a:off x="5639886" y="3490359"/>
              <a:ext cx="230300" cy="37271"/>
            </a:xfrm>
            <a:custGeom>
              <a:avLst/>
              <a:gdLst/>
              <a:ahLst/>
              <a:cxnLst/>
              <a:rect l="l" t="t" r="r" b="b"/>
              <a:pathLst>
                <a:path w="6624" h="1072" extrusionOk="0">
                  <a:moveTo>
                    <a:pt x="1" y="0"/>
                  </a:moveTo>
                  <a:lnTo>
                    <a:pt x="1" y="1071"/>
                  </a:lnTo>
                  <a:lnTo>
                    <a:pt x="6624" y="1071"/>
                  </a:lnTo>
                  <a:lnTo>
                    <a:pt x="6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8"/>
            <p:cNvSpPr/>
            <p:nvPr/>
          </p:nvSpPr>
          <p:spPr>
            <a:xfrm>
              <a:off x="5165273" y="3490359"/>
              <a:ext cx="49544" cy="178044"/>
            </a:xfrm>
            <a:custGeom>
              <a:avLst/>
              <a:gdLst/>
              <a:ahLst/>
              <a:cxnLst/>
              <a:rect l="l" t="t" r="r" b="b"/>
              <a:pathLst>
                <a:path w="1425" h="5121" extrusionOk="0">
                  <a:moveTo>
                    <a:pt x="0" y="0"/>
                  </a:moveTo>
                  <a:lnTo>
                    <a:pt x="0" y="5121"/>
                  </a:lnTo>
                  <a:lnTo>
                    <a:pt x="1424" y="5121"/>
                  </a:lnTo>
                  <a:lnTo>
                    <a:pt x="1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8"/>
            <p:cNvSpPr/>
            <p:nvPr/>
          </p:nvSpPr>
          <p:spPr>
            <a:xfrm>
              <a:off x="5164369" y="3490359"/>
              <a:ext cx="26354" cy="178044"/>
            </a:xfrm>
            <a:custGeom>
              <a:avLst/>
              <a:gdLst/>
              <a:ahLst/>
              <a:cxnLst/>
              <a:rect l="l" t="t" r="r" b="b"/>
              <a:pathLst>
                <a:path w="758" h="5121" extrusionOk="0">
                  <a:moveTo>
                    <a:pt x="0" y="0"/>
                  </a:moveTo>
                  <a:lnTo>
                    <a:pt x="0"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8"/>
            <p:cNvSpPr/>
            <p:nvPr/>
          </p:nvSpPr>
          <p:spPr>
            <a:xfrm>
              <a:off x="5109401" y="3490359"/>
              <a:ext cx="263468" cy="37271"/>
            </a:xfrm>
            <a:custGeom>
              <a:avLst/>
              <a:gdLst/>
              <a:ahLst/>
              <a:cxnLst/>
              <a:rect l="l" t="t" r="r" b="b"/>
              <a:pathLst>
                <a:path w="7578" h="1072" extrusionOk="0">
                  <a:moveTo>
                    <a:pt x="1" y="0"/>
                  </a:moveTo>
                  <a:lnTo>
                    <a:pt x="1" y="1071"/>
                  </a:lnTo>
                  <a:lnTo>
                    <a:pt x="7577" y="1071"/>
                  </a:lnTo>
                  <a:lnTo>
                    <a:pt x="75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8"/>
            <p:cNvSpPr/>
            <p:nvPr/>
          </p:nvSpPr>
          <p:spPr>
            <a:xfrm>
              <a:off x="5165273" y="3490359"/>
              <a:ext cx="230752" cy="37271"/>
            </a:xfrm>
            <a:custGeom>
              <a:avLst/>
              <a:gdLst/>
              <a:ahLst/>
              <a:cxnLst/>
              <a:rect l="l" t="t" r="r" b="b"/>
              <a:pathLst>
                <a:path w="6637" h="1072" extrusionOk="0">
                  <a:moveTo>
                    <a:pt x="0" y="0"/>
                  </a:moveTo>
                  <a:lnTo>
                    <a:pt x="0" y="1071"/>
                  </a:lnTo>
                  <a:lnTo>
                    <a:pt x="6637" y="1071"/>
                  </a:lnTo>
                  <a:lnTo>
                    <a:pt x="6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48"/>
          <p:cNvGrpSpPr/>
          <p:nvPr/>
        </p:nvGrpSpPr>
        <p:grpSpPr>
          <a:xfrm>
            <a:off x="6931763" y="3468263"/>
            <a:ext cx="1216913" cy="202513"/>
            <a:chOff x="6931763" y="3468263"/>
            <a:chExt cx="1216913" cy="202513"/>
          </a:xfrm>
        </p:grpSpPr>
        <p:sp>
          <p:nvSpPr>
            <p:cNvPr id="1632" name="Google Shape;1632;p48"/>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8"/>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8"/>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8"/>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8"/>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8"/>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8"/>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8"/>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8"/>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8"/>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48"/>
          <p:cNvSpPr txBox="1">
            <a:spLocks noGrp="1"/>
          </p:cNvSpPr>
          <p:nvPr>
            <p:ph type="subTitle" idx="1"/>
          </p:nvPr>
        </p:nvSpPr>
        <p:spPr>
          <a:xfrm>
            <a:off x="722375" y="1174950"/>
            <a:ext cx="7708500" cy="1553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b="0" i="0" dirty="0">
                <a:solidFill>
                  <a:srgbClr val="0D0D0D"/>
                </a:solidFill>
                <a:effectLst/>
                <a:latin typeface="Barlow Medium" panose="00000600000000000000" pitchFamily="2" charset="0"/>
              </a:rPr>
              <a:t>As we conclude our cinematic journey through data, we recognize that the world of movies is multifaceted and ever-evolving. IMDb scores, a reflection of audience sentiments, serve as a compass for filmmakers navigating the intricacies of storytelling and production. Armed with these insights, the film industry can continue to captivate global audiences, leaving an indelible mark on the tapestry of cinematic excellence.</a:t>
            </a:r>
            <a:endParaRPr dirty="0">
              <a:latin typeface="Barlow Medium" panose="00000600000000000000" pitchFamily="2"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49"/>
          <p:cNvSpPr txBox="1">
            <a:spLocks noGrp="1"/>
          </p:cNvSpPr>
          <p:nvPr>
            <p:ph type="subTitle" idx="1"/>
          </p:nvPr>
        </p:nvSpPr>
        <p:spPr>
          <a:xfrm>
            <a:off x="713124" y="870150"/>
            <a:ext cx="7708500" cy="229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latin typeface="Montserrat SemiBold"/>
              <a:ea typeface="Montserrat SemiBold"/>
              <a:cs typeface="Montserrat SemiBold"/>
              <a:sym typeface="Montserrat SemiBold"/>
            </a:endParaRPr>
          </a:p>
          <a:p>
            <a:pPr marL="0" lvl="0" indent="0" algn="l" rtl="0">
              <a:spcBef>
                <a:spcPts val="0"/>
              </a:spcBef>
              <a:spcAft>
                <a:spcPts val="0"/>
              </a:spcAft>
              <a:buNone/>
            </a:pPr>
            <a:r>
              <a:rPr lang="en" sz="1800" dirty="0">
                <a:latin typeface="Montserrat SemiBold"/>
                <a:ea typeface="Montserrat SemiBold"/>
                <a:cs typeface="Montserrat SemiBold"/>
                <a:sym typeface="Montserrat SemiBold"/>
              </a:rPr>
              <a:t>GOOGLE DRIVE LINK</a:t>
            </a:r>
          </a:p>
          <a:p>
            <a:pPr marL="0" lvl="0" indent="0" algn="l" rtl="0">
              <a:spcBef>
                <a:spcPts val="0"/>
              </a:spcBef>
              <a:spcAft>
                <a:spcPts val="0"/>
              </a:spcAft>
              <a:buNone/>
            </a:pPr>
            <a:r>
              <a:rPr lang="en-IN" sz="1800" dirty="0" err="1">
                <a:solidFill>
                  <a:srgbClr val="00B0F0"/>
                </a:solid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imdb</a:t>
            </a:r>
            <a:r>
              <a:rPr lang="en-IN" sz="1800" dirty="0">
                <a:solidFill>
                  <a:srgbClr val="00B0F0"/>
                </a:solidFill>
                <a:latin typeface="Montserrat SemiBold"/>
                <a:ea typeface="Montserrat SemiBold"/>
                <a:cs typeface="Montserrat SemiBold"/>
                <a:sym typeface="Montserrat SemiBold"/>
                <a:hlinkClick r:id="rId3">
                  <a:extLst>
                    <a:ext uri="{A12FA001-AC4F-418D-AE19-62706E023703}">
                      <ahyp:hlinkClr xmlns:ahyp="http://schemas.microsoft.com/office/drawing/2018/hyperlinkcolor" val="tx"/>
                    </a:ext>
                  </a:extLst>
                </a:hlinkClick>
              </a:rPr>
              <a:t> folder link</a:t>
            </a:r>
            <a:endParaRPr sz="1800" dirty="0">
              <a:solidFill>
                <a:srgbClr val="00B0F0"/>
              </a:solidFill>
              <a:latin typeface="Montserrat SemiBold"/>
              <a:ea typeface="Montserrat SemiBold"/>
              <a:cs typeface="Montserrat SemiBold"/>
              <a:sym typeface="Montserrat SemiBold"/>
            </a:endParaRPr>
          </a:p>
          <a:p>
            <a:pPr marL="0" lvl="0" indent="0" algn="l" rtl="0">
              <a:spcBef>
                <a:spcPts val="300"/>
              </a:spcBef>
              <a:spcAft>
                <a:spcPts val="0"/>
              </a:spcAft>
              <a:buNone/>
            </a:pPr>
            <a:endParaRPr sz="1800" dirty="0"/>
          </a:p>
          <a:p>
            <a:pPr marL="0" lvl="0" indent="0" algn="l" rtl="0">
              <a:spcBef>
                <a:spcPts val="300"/>
              </a:spcBef>
              <a:spcAft>
                <a:spcPts val="0"/>
              </a:spcAft>
              <a:buNone/>
            </a:pPr>
            <a:r>
              <a:rPr lang="en" sz="1800" dirty="0">
                <a:latin typeface="Montserrat SemiBold"/>
                <a:ea typeface="Montserrat SemiBold"/>
                <a:cs typeface="Montserrat SemiBold"/>
                <a:sym typeface="Montserrat SemiBold"/>
              </a:rPr>
              <a:t>EXCEL WORK BOOK LINK</a:t>
            </a:r>
          </a:p>
          <a:p>
            <a:pPr marL="0" lvl="0" indent="0" algn="l" rtl="0">
              <a:spcBef>
                <a:spcPts val="300"/>
              </a:spcBef>
              <a:spcAft>
                <a:spcPts val="0"/>
              </a:spcAft>
              <a:buNone/>
            </a:pPr>
            <a:r>
              <a:rPr lang="en-IN" sz="1800" dirty="0" err="1">
                <a:solidFill>
                  <a:srgbClr val="00B0F0"/>
                </a:solidFill>
                <a:latin typeface="Montserrat SemiBold"/>
                <a:ea typeface="Montserrat SemiBold"/>
                <a:cs typeface="Montserrat SemiBold"/>
                <a:sym typeface="Montserrat SemiBold"/>
                <a:hlinkClick r:id="rId4">
                  <a:extLst>
                    <a:ext uri="{A12FA001-AC4F-418D-AE19-62706E023703}">
                      <ahyp:hlinkClr xmlns:ahyp="http://schemas.microsoft.com/office/drawing/2018/hyperlinkcolor" val="tx"/>
                    </a:ext>
                  </a:extLst>
                </a:hlinkClick>
              </a:rPr>
              <a:t>my_excel_book</a:t>
            </a:r>
            <a:endParaRPr lang="en-IN" sz="1800" dirty="0">
              <a:solidFill>
                <a:srgbClr val="00B0F0"/>
              </a:solidFill>
              <a:latin typeface="Montserrat SemiBold"/>
              <a:ea typeface="Montserrat SemiBold"/>
              <a:cs typeface="Montserrat SemiBold"/>
              <a:sym typeface="Montserrat SemiBold"/>
            </a:endParaRPr>
          </a:p>
          <a:p>
            <a:pPr marL="0" lvl="0" indent="0" algn="l" rtl="0">
              <a:spcBef>
                <a:spcPts val="300"/>
              </a:spcBef>
              <a:spcAft>
                <a:spcPts val="0"/>
              </a:spcAft>
              <a:buNone/>
            </a:pPr>
            <a:endParaRPr lang="en" sz="1800" dirty="0">
              <a:solidFill>
                <a:srgbClr val="00B0F0"/>
              </a:solidFill>
              <a:latin typeface="Montserrat SemiBold"/>
              <a:ea typeface="Montserrat SemiBold"/>
              <a:cs typeface="Montserrat SemiBold"/>
              <a:sym typeface="Montserrat SemiBold"/>
            </a:endParaRPr>
          </a:p>
          <a:p>
            <a:pPr marL="0" lvl="0" indent="0" algn="l" rtl="0">
              <a:spcBef>
                <a:spcPts val="300"/>
              </a:spcBef>
              <a:spcAft>
                <a:spcPts val="0"/>
              </a:spcAft>
              <a:buNone/>
            </a:pPr>
            <a:r>
              <a:rPr lang="en" sz="1800" dirty="0">
                <a:latin typeface="Montserrat SemiBold"/>
                <a:ea typeface="Montserrat SemiBold"/>
                <a:cs typeface="Montserrat SemiBold"/>
                <a:sym typeface="Montserrat SemiBold"/>
              </a:rPr>
              <a:t>PRESENTATION VIDEO LINK</a:t>
            </a:r>
          </a:p>
          <a:p>
            <a:pPr marL="0" lvl="0" indent="0" algn="l" rtl="0">
              <a:spcBef>
                <a:spcPts val="300"/>
              </a:spcBef>
              <a:spcAft>
                <a:spcPts val="0"/>
              </a:spcAft>
              <a:buNone/>
            </a:pPr>
            <a:r>
              <a:rPr lang="en-IN" sz="1800" dirty="0" err="1">
                <a:solidFill>
                  <a:srgbClr val="00B0F0"/>
                </a:solidFill>
                <a:latin typeface="Montserrat SemiBold"/>
                <a:ea typeface="Montserrat SemiBold"/>
                <a:cs typeface="Montserrat SemiBold"/>
                <a:sym typeface="Montserrat SemiBold"/>
                <a:hlinkClick r:id="rId5">
                  <a:extLst>
                    <a:ext uri="{A12FA001-AC4F-418D-AE19-62706E023703}">
                      <ahyp:hlinkClr xmlns:ahyp="http://schemas.microsoft.com/office/drawing/2018/hyperlinkcolor" val="tx"/>
                    </a:ext>
                  </a:extLst>
                </a:hlinkClick>
              </a:rPr>
              <a:t>Loom_link</a:t>
            </a:r>
            <a:endParaRPr sz="1800" dirty="0">
              <a:solidFill>
                <a:srgbClr val="00B0F0"/>
              </a:solidFill>
              <a:latin typeface="Montserrat SemiBold"/>
              <a:ea typeface="Montserrat SemiBold"/>
              <a:cs typeface="Montserrat SemiBold"/>
              <a:sym typeface="Montserrat SemiBold"/>
            </a:endParaRPr>
          </a:p>
        </p:txBody>
      </p:sp>
      <p:sp>
        <p:nvSpPr>
          <p:cNvPr id="1656" name="Google Shape;1656;p49"/>
          <p:cNvSpPr txBox="1">
            <a:spLocks noGrp="1"/>
          </p:cNvSpPr>
          <p:nvPr>
            <p:ph type="title"/>
          </p:nvPr>
        </p:nvSpPr>
        <p:spPr>
          <a:xfrm>
            <a:off x="722376" y="448056"/>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LINKS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3998299" y="3069075"/>
            <a:ext cx="4322703"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a:ea typeface="Montserrat"/>
                <a:cs typeface="Montserrat"/>
                <a:sym typeface="Montserrat"/>
              </a:rPr>
              <a:t>PROJECT DESCRIPTION</a:t>
            </a:r>
            <a:endParaRPr b="1" dirty="0">
              <a:latin typeface="Montserrat"/>
              <a:ea typeface="Montserrat"/>
              <a:cs typeface="Montserrat"/>
              <a:sym typeface="Montserrat"/>
            </a:endParaRPr>
          </a:p>
        </p:txBody>
      </p:sp>
      <p:sp>
        <p:nvSpPr>
          <p:cNvPr id="938" name="Google Shape;938;p32"/>
          <p:cNvSpPr txBox="1">
            <a:spLocks noGrp="1"/>
          </p:cNvSpPr>
          <p:nvPr>
            <p:ph type="title" idx="2"/>
          </p:nvPr>
        </p:nvSpPr>
        <p:spPr>
          <a:xfrm>
            <a:off x="4098000" y="1890725"/>
            <a:ext cx="1347000"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2205195" y="1727499"/>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1664904" y="180211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txBox="1">
            <a:spLocks noGrp="1"/>
          </p:cNvSpPr>
          <p:nvPr>
            <p:ph type="title"/>
          </p:nvPr>
        </p:nvSpPr>
        <p:spPr>
          <a:xfrm>
            <a:off x="1399324" y="621450"/>
            <a:ext cx="3529576" cy="111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IMDB ANALYSIS?</a:t>
            </a:r>
            <a:endParaRPr dirty="0"/>
          </a:p>
        </p:txBody>
      </p:sp>
      <p:sp>
        <p:nvSpPr>
          <p:cNvPr id="884" name="Google Shape;884;p31"/>
          <p:cNvSpPr txBox="1">
            <a:spLocks noGrp="1"/>
          </p:cNvSpPr>
          <p:nvPr>
            <p:ph type="subTitle" idx="1"/>
          </p:nvPr>
        </p:nvSpPr>
        <p:spPr>
          <a:xfrm>
            <a:off x="1399325" y="1781899"/>
            <a:ext cx="3494400" cy="28272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lumMod val="75000"/>
                  </a:schemeClr>
                </a:solidFill>
                <a:effectLst/>
                <a:latin typeface="Barlow Medium" panose="00000600000000000000" pitchFamily="2" charset="0"/>
              </a:rPr>
              <a:t>IMDb analysis refers to the examination and evaluation of data and trends related to the Internet Movie Database (IMDb), a popular online database that provides information about films, television series, and video games. The analysis may involve:</a:t>
            </a:r>
          </a:p>
          <a:p>
            <a:pPr marL="0" lvl="0" indent="0" algn="l" rtl="0">
              <a:spcBef>
                <a:spcPts val="0"/>
              </a:spcBef>
              <a:spcAft>
                <a:spcPts val="0"/>
              </a:spcAft>
              <a:buNone/>
            </a:pPr>
            <a:endParaRPr lang="en-US" dirty="0">
              <a:solidFill>
                <a:schemeClr val="tx1">
                  <a:lumMod val="75000"/>
                </a:schemeClr>
              </a:solidFill>
              <a:latin typeface="Barlow Medium" panose="00000600000000000000" pitchFamily="2" charset="0"/>
            </a:endParaRPr>
          </a:p>
          <a:p>
            <a:pPr marL="457200" lvl="0" indent="-304800" algn="l" rtl="0">
              <a:spcBef>
                <a:spcPts val="0"/>
              </a:spcBef>
              <a:spcAft>
                <a:spcPts val="0"/>
              </a:spcAft>
              <a:buSzPts val="1200"/>
              <a:buChar char="●"/>
            </a:pPr>
            <a:r>
              <a:rPr lang="en-US" b="0" i="0" dirty="0">
                <a:solidFill>
                  <a:schemeClr val="tx1">
                    <a:lumMod val="75000"/>
                  </a:schemeClr>
                </a:solidFill>
                <a:effectLst/>
                <a:latin typeface="Barlow Medium" panose="00000600000000000000" pitchFamily="2" charset="0"/>
              </a:rPr>
              <a:t>studying user ratings, reviews,</a:t>
            </a:r>
          </a:p>
          <a:p>
            <a:pPr marL="457200" lvl="0" indent="-304800" algn="l" rtl="0">
              <a:spcBef>
                <a:spcPts val="0"/>
              </a:spcBef>
              <a:spcAft>
                <a:spcPts val="0"/>
              </a:spcAft>
              <a:buSzPts val="1200"/>
              <a:buChar char="●"/>
            </a:pPr>
            <a:r>
              <a:rPr lang="en-US" b="0" i="0" dirty="0">
                <a:solidFill>
                  <a:schemeClr val="tx1">
                    <a:lumMod val="75000"/>
                  </a:schemeClr>
                </a:solidFill>
                <a:effectLst/>
                <a:latin typeface="Barlow Medium" panose="00000600000000000000" pitchFamily="2" charset="0"/>
              </a:rPr>
              <a:t>cast and crew details, </a:t>
            </a:r>
          </a:p>
          <a:p>
            <a:pPr marL="457200" lvl="0" indent="-304800" algn="l" rtl="0">
              <a:spcBef>
                <a:spcPts val="0"/>
              </a:spcBef>
              <a:spcAft>
                <a:spcPts val="0"/>
              </a:spcAft>
              <a:buSzPts val="1200"/>
              <a:buChar char="●"/>
            </a:pPr>
            <a:r>
              <a:rPr lang="en-US" b="0" i="0" dirty="0">
                <a:solidFill>
                  <a:schemeClr val="tx1">
                    <a:lumMod val="75000"/>
                  </a:schemeClr>
                </a:solidFill>
                <a:effectLst/>
                <a:latin typeface="Barlow Medium" panose="00000600000000000000" pitchFamily="2" charset="0"/>
              </a:rPr>
              <a:t>box office performance </a:t>
            </a:r>
          </a:p>
          <a:p>
            <a:pPr marL="457200" lvl="0" indent="-304800" algn="l" rtl="0">
              <a:spcBef>
                <a:spcPts val="0"/>
              </a:spcBef>
              <a:spcAft>
                <a:spcPts val="0"/>
              </a:spcAft>
              <a:buSzPts val="1200"/>
              <a:buChar char="●"/>
            </a:pPr>
            <a:r>
              <a:rPr lang="en-US" b="0" i="0" dirty="0">
                <a:solidFill>
                  <a:schemeClr val="tx1">
                    <a:lumMod val="75000"/>
                  </a:schemeClr>
                </a:solidFill>
                <a:effectLst/>
                <a:latin typeface="Barlow Medium" panose="00000600000000000000" pitchFamily="2" charset="0"/>
              </a:rPr>
              <a:t>and other relevant data</a:t>
            </a:r>
            <a:r>
              <a:rPr lang="en" dirty="0">
                <a:solidFill>
                  <a:schemeClr val="tx1">
                    <a:lumMod val="75000"/>
                  </a:schemeClr>
                </a:solidFill>
                <a:latin typeface="Barlow Medium" panose="00000600000000000000" pitchFamily="2" charset="0"/>
              </a:rPr>
              <a:t>.</a:t>
            </a:r>
          </a:p>
          <a:p>
            <a:pPr marL="152400" lvl="0" indent="0" algn="l" rtl="0">
              <a:spcBef>
                <a:spcPts val="0"/>
              </a:spcBef>
              <a:spcAft>
                <a:spcPts val="0"/>
              </a:spcAft>
              <a:buSzPts val="1200"/>
              <a:buNone/>
            </a:pPr>
            <a:endParaRPr dirty="0">
              <a:solidFill>
                <a:schemeClr val="tx1">
                  <a:lumMod val="75000"/>
                </a:schemeClr>
              </a:solidFill>
              <a:latin typeface="Barlow Medium" panose="00000600000000000000" pitchFamily="2" charset="0"/>
            </a:endParaRPr>
          </a:p>
          <a:p>
            <a:pPr marL="0" lvl="0" indent="0" algn="l" rtl="0">
              <a:spcBef>
                <a:spcPts val="0"/>
              </a:spcBef>
              <a:spcAft>
                <a:spcPts val="0"/>
              </a:spcAft>
              <a:buNone/>
            </a:pPr>
            <a:r>
              <a:rPr lang="en-US" b="0" i="0" dirty="0">
                <a:solidFill>
                  <a:schemeClr val="tx1">
                    <a:lumMod val="75000"/>
                  </a:schemeClr>
                </a:solidFill>
                <a:effectLst/>
                <a:latin typeface="Barlow Medium" panose="00000600000000000000" pitchFamily="2" charset="0"/>
              </a:rPr>
              <a:t>This analysis may involve to gain insights into the popularity, reception, and overall impact of movies and TV shows</a:t>
            </a:r>
            <a:endParaRPr dirty="0">
              <a:solidFill>
                <a:schemeClr val="tx1">
                  <a:lumMod val="75000"/>
                </a:schemeClr>
              </a:solidFill>
              <a:latin typeface="Barlow Medium" panose="00000600000000000000" pitchFamily="2" charset="0"/>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885" name="Google Shape;885;p31"/>
          <p:cNvPicPr preferRelativeResize="0">
            <a:picLocks noGrp="1"/>
          </p:cNvPicPr>
          <p:nvPr>
            <p:ph type="pic" idx="2"/>
          </p:nvPr>
        </p:nvPicPr>
        <p:blipFill rotWithShape="1">
          <a:blip r:embed="rId3">
            <a:alphaModFix/>
          </a:blip>
          <a:srcRect t="1393" b="8116"/>
          <a:stretch/>
        </p:blipFill>
        <p:spPr>
          <a:xfrm>
            <a:off x="5188650" y="742825"/>
            <a:ext cx="2593776" cy="3521275"/>
          </a:xfrm>
          <a:prstGeom prst="rect">
            <a:avLst/>
          </a:prstGeom>
        </p:spPr>
      </p:pic>
      <p:grpSp>
        <p:nvGrpSpPr>
          <p:cNvPr id="886" name="Google Shape;886;p31"/>
          <p:cNvGrpSpPr/>
          <p:nvPr/>
        </p:nvGrpSpPr>
        <p:grpSpPr>
          <a:xfrm>
            <a:off x="7201275" y="396700"/>
            <a:ext cx="285575" cy="285575"/>
            <a:chOff x="5719425" y="7613975"/>
            <a:chExt cx="285575" cy="285575"/>
          </a:xfrm>
        </p:grpSpPr>
        <p:sp>
          <p:nvSpPr>
            <p:cNvPr id="887" name="Google Shape;887;p3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1"/>
          <p:cNvGrpSpPr/>
          <p:nvPr/>
        </p:nvGrpSpPr>
        <p:grpSpPr>
          <a:xfrm rot="-1393077">
            <a:off x="7648708" y="3829823"/>
            <a:ext cx="1012042" cy="1057191"/>
            <a:chOff x="5145200" y="5500050"/>
            <a:chExt cx="929800" cy="952425"/>
          </a:xfrm>
        </p:grpSpPr>
        <p:sp>
          <p:nvSpPr>
            <p:cNvPr id="896"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1"/>
          <p:cNvGrpSpPr/>
          <p:nvPr/>
        </p:nvGrpSpPr>
        <p:grpSpPr>
          <a:xfrm rot="-1608007" flipH="1">
            <a:off x="239427" y="4032823"/>
            <a:ext cx="947610" cy="1237883"/>
            <a:chOff x="4062275" y="5769925"/>
            <a:chExt cx="999200" cy="1305275"/>
          </a:xfrm>
        </p:grpSpPr>
        <p:sp>
          <p:nvSpPr>
            <p:cNvPr id="906" name="Google Shape;906;p31"/>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33"/>
          <p:cNvSpPr txBox="1">
            <a:spLocks noGrp="1"/>
          </p:cNvSpPr>
          <p:nvPr>
            <p:ph type="subTitle" idx="4"/>
          </p:nvPr>
        </p:nvSpPr>
        <p:spPr>
          <a:xfrm>
            <a:off x="4706176" y="1854900"/>
            <a:ext cx="2661000" cy="44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MY WORK</a:t>
            </a:r>
            <a:endParaRPr dirty="0"/>
          </a:p>
        </p:txBody>
      </p:sp>
      <p:sp>
        <p:nvSpPr>
          <p:cNvPr id="998" name="Google Shape;998;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99" name="Google Shape;999;p33"/>
          <p:cNvSpPr txBox="1">
            <a:spLocks noGrp="1"/>
          </p:cNvSpPr>
          <p:nvPr>
            <p:ph type="subTitle" idx="1"/>
          </p:nvPr>
        </p:nvSpPr>
        <p:spPr>
          <a:xfrm>
            <a:off x="4706180" y="2316575"/>
            <a:ext cx="2658900" cy="12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tx1">
                    <a:lumMod val="75000"/>
                  </a:schemeClr>
                </a:solidFill>
              </a:rPr>
              <a:t>Here, in this project I have did IMDB analysis of the given dataset and gained insights and created a report like a story telling : Five Why Approach and analysed the impacts of various aspects on imdb scores by visualizing and extra.</a:t>
            </a:r>
            <a:endParaRPr dirty="0">
              <a:solidFill>
                <a:schemeClr val="tx1">
                  <a:lumMod val="75000"/>
                </a:schemeClr>
              </a:solidFill>
            </a:endParaRPr>
          </a:p>
        </p:txBody>
      </p:sp>
      <p:sp>
        <p:nvSpPr>
          <p:cNvPr id="1000" name="Google Shape;1000;p33"/>
          <p:cNvSpPr txBox="1">
            <a:spLocks noGrp="1"/>
          </p:cNvSpPr>
          <p:nvPr>
            <p:ph type="subTitle" idx="2"/>
          </p:nvPr>
        </p:nvSpPr>
        <p:spPr>
          <a:xfrm>
            <a:off x="1776830" y="2316575"/>
            <a:ext cx="2661000" cy="12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tx1">
                    <a:lumMod val="75000"/>
                  </a:schemeClr>
                </a:solidFill>
                <a:effectLst/>
                <a:latin typeface="Barlow Medium" panose="00000600000000000000" pitchFamily="2" charset="0"/>
              </a:rPr>
              <a:t>Researchers, industry professionals, and enthusiasts often conduct IMDb analysis to understand audience preferences, track the success of media projects, and make informed decisions in the entertainment industry.</a:t>
            </a:r>
            <a:endParaRPr dirty="0">
              <a:solidFill>
                <a:schemeClr val="tx1">
                  <a:lumMod val="75000"/>
                </a:schemeClr>
              </a:solidFill>
              <a:latin typeface="Barlow Medium" panose="00000600000000000000" pitchFamily="2" charset="0"/>
            </a:endParaRPr>
          </a:p>
        </p:txBody>
      </p:sp>
      <p:sp>
        <p:nvSpPr>
          <p:cNvPr id="1001" name="Google Shape;1001;p33"/>
          <p:cNvSpPr txBox="1">
            <a:spLocks noGrp="1"/>
          </p:cNvSpPr>
          <p:nvPr>
            <p:ph type="subTitle" idx="3"/>
          </p:nvPr>
        </p:nvSpPr>
        <p:spPr>
          <a:xfrm>
            <a:off x="1776850" y="1854900"/>
            <a:ext cx="2661000" cy="44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OBJECTIVE</a:t>
            </a:r>
            <a:endParaRPr dirty="0"/>
          </a:p>
        </p:txBody>
      </p:sp>
      <p:grpSp>
        <p:nvGrpSpPr>
          <p:cNvPr id="1002" name="Google Shape;1002;p33"/>
          <p:cNvGrpSpPr/>
          <p:nvPr/>
        </p:nvGrpSpPr>
        <p:grpSpPr>
          <a:xfrm>
            <a:off x="1873888" y="4285613"/>
            <a:ext cx="212225" cy="212525"/>
            <a:chOff x="5462525" y="6910750"/>
            <a:chExt cx="212225" cy="212525"/>
          </a:xfrm>
        </p:grpSpPr>
        <p:sp>
          <p:nvSpPr>
            <p:cNvPr id="1003" name="Google Shape;1003;p33"/>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3"/>
          <p:cNvGrpSpPr/>
          <p:nvPr/>
        </p:nvGrpSpPr>
        <p:grpSpPr>
          <a:xfrm>
            <a:off x="8037838" y="3245225"/>
            <a:ext cx="636900" cy="1649850"/>
            <a:chOff x="3098800" y="5574875"/>
            <a:chExt cx="636900" cy="1649850"/>
          </a:xfrm>
        </p:grpSpPr>
        <p:sp>
          <p:nvSpPr>
            <p:cNvPr id="1012" name="Google Shape;1012;p33"/>
            <p:cNvSpPr/>
            <p:nvPr/>
          </p:nvSpPr>
          <p:spPr>
            <a:xfrm>
              <a:off x="3098800" y="6866075"/>
              <a:ext cx="635225" cy="142250"/>
            </a:xfrm>
            <a:custGeom>
              <a:avLst/>
              <a:gdLst/>
              <a:ahLst/>
              <a:cxnLst/>
              <a:rect l="l" t="t" r="r" b="b"/>
              <a:pathLst>
                <a:path w="25409" h="5690" extrusionOk="0">
                  <a:moveTo>
                    <a:pt x="21980" y="0"/>
                  </a:moveTo>
                  <a:lnTo>
                    <a:pt x="3351" y="158"/>
                  </a:lnTo>
                  <a:cubicBezTo>
                    <a:pt x="3025" y="158"/>
                    <a:pt x="2732" y="338"/>
                    <a:pt x="2575" y="630"/>
                  </a:cubicBezTo>
                  <a:lnTo>
                    <a:pt x="1" y="5689"/>
                  </a:lnTo>
                  <a:lnTo>
                    <a:pt x="25409" y="5475"/>
                  </a:lnTo>
                  <a:lnTo>
                    <a:pt x="22755" y="461"/>
                  </a:lnTo>
                  <a:cubicBezTo>
                    <a:pt x="22598" y="169"/>
                    <a:pt x="22306" y="0"/>
                    <a:pt x="21980" y="0"/>
                  </a:cubicBezTo>
                  <a:close/>
                </a:path>
              </a:pathLst>
            </a:custGeom>
            <a:solidFill>
              <a:srgbClr val="312650">
                <a:alpha val="61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3209825" y="6901175"/>
              <a:ext cx="407275" cy="85250"/>
            </a:xfrm>
            <a:custGeom>
              <a:avLst/>
              <a:gdLst/>
              <a:ahLst/>
              <a:cxnLst/>
              <a:rect l="l" t="t" r="r" b="b"/>
              <a:pathLst>
                <a:path w="16291" h="3410" extrusionOk="0">
                  <a:moveTo>
                    <a:pt x="8427" y="1"/>
                  </a:moveTo>
                  <a:cubicBezTo>
                    <a:pt x="8328" y="1"/>
                    <a:pt x="8229" y="1"/>
                    <a:pt x="8129" y="2"/>
                  </a:cubicBezTo>
                  <a:cubicBezTo>
                    <a:pt x="3632" y="35"/>
                    <a:pt x="0" y="834"/>
                    <a:pt x="0" y="1767"/>
                  </a:cubicBezTo>
                  <a:cubicBezTo>
                    <a:pt x="11" y="2690"/>
                    <a:pt x="3505" y="3409"/>
                    <a:pt x="7853" y="3409"/>
                  </a:cubicBezTo>
                  <a:cubicBezTo>
                    <a:pt x="7952" y="3409"/>
                    <a:pt x="8051" y="3409"/>
                    <a:pt x="8151" y="3408"/>
                  </a:cubicBezTo>
                  <a:cubicBezTo>
                    <a:pt x="12648" y="3363"/>
                    <a:pt x="16291" y="2576"/>
                    <a:pt x="16279" y="1632"/>
                  </a:cubicBezTo>
                  <a:cubicBezTo>
                    <a:pt x="16268" y="719"/>
                    <a:pt x="12786"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3236250" y="6884350"/>
              <a:ext cx="362575" cy="87800"/>
            </a:xfrm>
            <a:custGeom>
              <a:avLst/>
              <a:gdLst/>
              <a:ahLst/>
              <a:cxnLst/>
              <a:rect l="l" t="t" r="r" b="b"/>
              <a:pathLst>
                <a:path w="14503" h="3512" extrusionOk="0">
                  <a:moveTo>
                    <a:pt x="13907" y="0"/>
                  </a:moveTo>
                  <a:lnTo>
                    <a:pt x="618" y="113"/>
                  </a:lnTo>
                  <a:lnTo>
                    <a:pt x="68" y="2069"/>
                  </a:lnTo>
                  <a:cubicBezTo>
                    <a:pt x="0" y="2327"/>
                    <a:pt x="135" y="2608"/>
                    <a:pt x="405" y="2698"/>
                  </a:cubicBezTo>
                  <a:cubicBezTo>
                    <a:pt x="1242" y="2980"/>
                    <a:pt x="3219" y="3512"/>
                    <a:pt x="6289" y="3512"/>
                  </a:cubicBezTo>
                  <a:cubicBezTo>
                    <a:pt x="8374" y="3512"/>
                    <a:pt x="10963" y="3266"/>
                    <a:pt x="14042" y="2530"/>
                  </a:cubicBezTo>
                  <a:cubicBezTo>
                    <a:pt x="14323" y="2451"/>
                    <a:pt x="14503" y="2159"/>
                    <a:pt x="14413" y="1878"/>
                  </a:cubicBezTo>
                  <a:lnTo>
                    <a:pt x="13907" y="0"/>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3251700" y="6859000"/>
              <a:ext cx="332525" cy="53525"/>
            </a:xfrm>
            <a:custGeom>
              <a:avLst/>
              <a:gdLst/>
              <a:ahLst/>
              <a:cxnLst/>
              <a:rect l="l" t="t" r="r" b="b"/>
              <a:pathLst>
                <a:path w="13301" h="2141" extrusionOk="0">
                  <a:moveTo>
                    <a:pt x="7022" y="1"/>
                  </a:moveTo>
                  <a:cubicBezTo>
                    <a:pt x="6897" y="1"/>
                    <a:pt x="6771" y="1"/>
                    <a:pt x="6645" y="2"/>
                  </a:cubicBezTo>
                  <a:cubicBezTo>
                    <a:pt x="2968" y="36"/>
                    <a:pt x="0" y="542"/>
                    <a:pt x="0" y="1127"/>
                  </a:cubicBezTo>
                  <a:cubicBezTo>
                    <a:pt x="11" y="1691"/>
                    <a:pt x="2789" y="2140"/>
                    <a:pt x="6279" y="2140"/>
                  </a:cubicBezTo>
                  <a:cubicBezTo>
                    <a:pt x="6404" y="2140"/>
                    <a:pt x="6529" y="2140"/>
                    <a:pt x="6656" y="2138"/>
                  </a:cubicBezTo>
                  <a:cubicBezTo>
                    <a:pt x="10332" y="2105"/>
                    <a:pt x="13300" y="1599"/>
                    <a:pt x="13300" y="1014"/>
                  </a:cubicBezTo>
                  <a:cubicBezTo>
                    <a:pt x="13289" y="450"/>
                    <a:pt x="10512" y="1"/>
                    <a:pt x="7022"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3098800" y="7002675"/>
              <a:ext cx="636900" cy="222050"/>
            </a:xfrm>
            <a:custGeom>
              <a:avLst/>
              <a:gdLst/>
              <a:ahLst/>
              <a:cxnLst/>
              <a:rect l="l" t="t" r="r" b="b"/>
              <a:pathLst>
                <a:path w="25476" h="8882" extrusionOk="0">
                  <a:moveTo>
                    <a:pt x="25420" y="0"/>
                  </a:moveTo>
                  <a:lnTo>
                    <a:pt x="1" y="225"/>
                  </a:lnTo>
                  <a:lnTo>
                    <a:pt x="57" y="7499"/>
                  </a:lnTo>
                  <a:cubicBezTo>
                    <a:pt x="57" y="8275"/>
                    <a:pt x="686" y="8882"/>
                    <a:pt x="1462" y="8882"/>
                  </a:cubicBezTo>
                  <a:lnTo>
                    <a:pt x="24104" y="8691"/>
                  </a:lnTo>
                  <a:cubicBezTo>
                    <a:pt x="24880" y="8691"/>
                    <a:pt x="25476" y="8050"/>
                    <a:pt x="25476" y="7274"/>
                  </a:cubicBezTo>
                  <a:lnTo>
                    <a:pt x="25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3284575" y="6831500"/>
              <a:ext cx="265075" cy="64250"/>
            </a:xfrm>
            <a:custGeom>
              <a:avLst/>
              <a:gdLst/>
              <a:ahLst/>
              <a:cxnLst/>
              <a:rect l="l" t="t" r="r" b="b"/>
              <a:pathLst>
                <a:path w="10603" h="2570" extrusionOk="0">
                  <a:moveTo>
                    <a:pt x="10175" y="1"/>
                  </a:moveTo>
                  <a:lnTo>
                    <a:pt x="450" y="79"/>
                  </a:lnTo>
                  <a:lnTo>
                    <a:pt x="57" y="1507"/>
                  </a:lnTo>
                  <a:cubicBezTo>
                    <a:pt x="1" y="1709"/>
                    <a:pt x="113" y="1901"/>
                    <a:pt x="304" y="1968"/>
                  </a:cubicBezTo>
                  <a:cubicBezTo>
                    <a:pt x="912" y="2182"/>
                    <a:pt x="2351" y="2570"/>
                    <a:pt x="4583" y="2570"/>
                  </a:cubicBezTo>
                  <a:cubicBezTo>
                    <a:pt x="6110" y="2570"/>
                    <a:pt x="8009" y="2388"/>
                    <a:pt x="10265" y="1844"/>
                  </a:cubicBezTo>
                  <a:cubicBezTo>
                    <a:pt x="10479" y="1788"/>
                    <a:pt x="10602" y="1575"/>
                    <a:pt x="10546" y="1383"/>
                  </a:cubicBezTo>
                  <a:lnTo>
                    <a:pt x="10175" y="1"/>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3295825" y="6812675"/>
              <a:ext cx="242850" cy="39100"/>
            </a:xfrm>
            <a:custGeom>
              <a:avLst/>
              <a:gdLst/>
              <a:ahLst/>
              <a:cxnLst/>
              <a:rect l="l" t="t" r="r" b="b"/>
              <a:pathLst>
                <a:path w="9714" h="1564" extrusionOk="0">
                  <a:moveTo>
                    <a:pt x="4987" y="0"/>
                  </a:moveTo>
                  <a:cubicBezTo>
                    <a:pt x="4944" y="0"/>
                    <a:pt x="4901" y="0"/>
                    <a:pt x="4857" y="0"/>
                  </a:cubicBezTo>
                  <a:cubicBezTo>
                    <a:pt x="2170" y="12"/>
                    <a:pt x="0" y="383"/>
                    <a:pt x="0" y="810"/>
                  </a:cubicBezTo>
                  <a:cubicBezTo>
                    <a:pt x="0" y="1241"/>
                    <a:pt x="2109" y="1563"/>
                    <a:pt x="4734" y="1563"/>
                  </a:cubicBezTo>
                  <a:cubicBezTo>
                    <a:pt x="4779" y="1563"/>
                    <a:pt x="4823" y="1563"/>
                    <a:pt x="4868" y="1563"/>
                  </a:cubicBezTo>
                  <a:cubicBezTo>
                    <a:pt x="7555" y="1541"/>
                    <a:pt x="9714" y="1181"/>
                    <a:pt x="9714" y="742"/>
                  </a:cubicBezTo>
                  <a:cubicBezTo>
                    <a:pt x="9714" y="333"/>
                    <a:pt x="7603" y="0"/>
                    <a:pt x="4987"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3197175" y="5574875"/>
              <a:ext cx="419650" cy="1263725"/>
            </a:xfrm>
            <a:custGeom>
              <a:avLst/>
              <a:gdLst/>
              <a:ahLst/>
              <a:cxnLst/>
              <a:rect l="l" t="t" r="r" b="b"/>
              <a:pathLst>
                <a:path w="16786" h="50549" extrusionOk="0">
                  <a:moveTo>
                    <a:pt x="8328" y="1"/>
                  </a:moveTo>
                  <a:cubicBezTo>
                    <a:pt x="8310" y="1"/>
                    <a:pt x="8293" y="1"/>
                    <a:pt x="8275" y="1"/>
                  </a:cubicBezTo>
                  <a:cubicBezTo>
                    <a:pt x="2789" y="46"/>
                    <a:pt x="3857" y="7016"/>
                    <a:pt x="6723" y="8196"/>
                  </a:cubicBezTo>
                  <a:lnTo>
                    <a:pt x="6544" y="8927"/>
                  </a:lnTo>
                  <a:lnTo>
                    <a:pt x="2249" y="10501"/>
                  </a:lnTo>
                  <a:cubicBezTo>
                    <a:pt x="810" y="11063"/>
                    <a:pt x="0" y="12536"/>
                    <a:pt x="304" y="14009"/>
                  </a:cubicBezTo>
                  <a:lnTo>
                    <a:pt x="2845" y="25611"/>
                  </a:lnTo>
                  <a:cubicBezTo>
                    <a:pt x="2912" y="25948"/>
                    <a:pt x="3182" y="26229"/>
                    <a:pt x="3531" y="26319"/>
                  </a:cubicBezTo>
                  <a:cubicBezTo>
                    <a:pt x="3935" y="26432"/>
                    <a:pt x="4216" y="26803"/>
                    <a:pt x="4228" y="27207"/>
                  </a:cubicBezTo>
                  <a:lnTo>
                    <a:pt x="4925" y="50153"/>
                  </a:lnTo>
                  <a:cubicBezTo>
                    <a:pt x="4925" y="50153"/>
                    <a:pt x="5497" y="50549"/>
                    <a:pt x="8423" y="50549"/>
                  </a:cubicBezTo>
                  <a:cubicBezTo>
                    <a:pt x="8539" y="50549"/>
                    <a:pt x="8658" y="50548"/>
                    <a:pt x="8781" y="50547"/>
                  </a:cubicBezTo>
                  <a:cubicBezTo>
                    <a:pt x="12030" y="50524"/>
                    <a:pt x="12491" y="50097"/>
                    <a:pt x="12491" y="50097"/>
                  </a:cubicBezTo>
                  <a:lnTo>
                    <a:pt x="12806" y="27140"/>
                  </a:lnTo>
                  <a:cubicBezTo>
                    <a:pt x="12806" y="26735"/>
                    <a:pt x="13087" y="26364"/>
                    <a:pt x="13491" y="26241"/>
                  </a:cubicBezTo>
                  <a:cubicBezTo>
                    <a:pt x="13840" y="26128"/>
                    <a:pt x="14098" y="25847"/>
                    <a:pt x="14166" y="25510"/>
                  </a:cubicBezTo>
                  <a:lnTo>
                    <a:pt x="16482" y="13874"/>
                  </a:lnTo>
                  <a:cubicBezTo>
                    <a:pt x="16785" y="12401"/>
                    <a:pt x="15942" y="10940"/>
                    <a:pt x="14492" y="10400"/>
                  </a:cubicBezTo>
                  <a:lnTo>
                    <a:pt x="10164" y="8894"/>
                  </a:lnTo>
                  <a:lnTo>
                    <a:pt x="9984" y="8163"/>
                  </a:lnTo>
                  <a:cubicBezTo>
                    <a:pt x="12819" y="6930"/>
                    <a:pt x="13777" y="1"/>
                    <a:pt x="8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3361300" y="5778925"/>
              <a:ext cx="85475" cy="19650"/>
            </a:xfrm>
            <a:custGeom>
              <a:avLst/>
              <a:gdLst/>
              <a:ahLst/>
              <a:cxnLst/>
              <a:rect l="l" t="t" r="r" b="b"/>
              <a:pathLst>
                <a:path w="3419" h="786" extrusionOk="0">
                  <a:moveTo>
                    <a:pt x="3419" y="1"/>
                  </a:moveTo>
                  <a:cubicBezTo>
                    <a:pt x="3419" y="1"/>
                    <a:pt x="2694" y="301"/>
                    <a:pt x="1706" y="301"/>
                  </a:cubicBezTo>
                  <a:cubicBezTo>
                    <a:pt x="1237" y="301"/>
                    <a:pt x="708" y="233"/>
                    <a:pt x="170" y="34"/>
                  </a:cubicBezTo>
                  <a:lnTo>
                    <a:pt x="1" y="765"/>
                  </a:lnTo>
                  <a:cubicBezTo>
                    <a:pt x="267" y="779"/>
                    <a:pt x="512" y="786"/>
                    <a:pt x="738" y="786"/>
                  </a:cubicBezTo>
                  <a:cubicBezTo>
                    <a:pt x="3239" y="786"/>
                    <a:pt x="3419" y="1"/>
                    <a:pt x="3419"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3278950" y="5926200"/>
              <a:ext cx="203250" cy="131000"/>
            </a:xfrm>
            <a:custGeom>
              <a:avLst/>
              <a:gdLst/>
              <a:ahLst/>
              <a:cxnLst/>
              <a:rect l="l" t="t" r="r" b="b"/>
              <a:pathLst>
                <a:path w="8130" h="5240" extrusionOk="0">
                  <a:moveTo>
                    <a:pt x="1" y="1"/>
                  </a:moveTo>
                  <a:lnTo>
                    <a:pt x="642" y="5240"/>
                  </a:lnTo>
                  <a:lnTo>
                    <a:pt x="8129" y="4869"/>
                  </a:lnTo>
                  <a:lnTo>
                    <a:pt x="1170" y="4768"/>
                  </a:lnTo>
                  <a:lnTo>
                    <a:pt x="1"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3340525" y="5923675"/>
              <a:ext cx="200700" cy="131575"/>
            </a:xfrm>
            <a:custGeom>
              <a:avLst/>
              <a:gdLst/>
              <a:ahLst/>
              <a:cxnLst/>
              <a:rect l="l" t="t" r="r" b="b"/>
              <a:pathLst>
                <a:path w="8028" h="5263" extrusionOk="0">
                  <a:moveTo>
                    <a:pt x="8027" y="1"/>
                  </a:moveTo>
                  <a:lnTo>
                    <a:pt x="6948" y="4812"/>
                  </a:lnTo>
                  <a:lnTo>
                    <a:pt x="0" y="5003"/>
                  </a:lnTo>
                  <a:lnTo>
                    <a:pt x="7476" y="5262"/>
                  </a:lnTo>
                  <a:lnTo>
                    <a:pt x="8027"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3255925" y="6112000"/>
              <a:ext cx="306100" cy="17450"/>
            </a:xfrm>
            <a:custGeom>
              <a:avLst/>
              <a:gdLst/>
              <a:ahLst/>
              <a:cxnLst/>
              <a:rect l="l" t="t" r="r" b="b"/>
              <a:pathLst>
                <a:path w="12244" h="698" extrusionOk="0">
                  <a:moveTo>
                    <a:pt x="6363" y="0"/>
                  </a:moveTo>
                  <a:lnTo>
                    <a:pt x="0" y="697"/>
                  </a:lnTo>
                  <a:lnTo>
                    <a:pt x="12243" y="596"/>
                  </a:lnTo>
                  <a:lnTo>
                    <a:pt x="6363"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3393925" y="6354825"/>
              <a:ext cx="41900" cy="484000"/>
            </a:xfrm>
            <a:custGeom>
              <a:avLst/>
              <a:gdLst/>
              <a:ahLst/>
              <a:cxnLst/>
              <a:rect l="l" t="t" r="r" b="b"/>
              <a:pathLst>
                <a:path w="1676" h="19360" extrusionOk="0">
                  <a:moveTo>
                    <a:pt x="675" y="0"/>
                  </a:moveTo>
                  <a:lnTo>
                    <a:pt x="0" y="19360"/>
                  </a:lnTo>
                  <a:lnTo>
                    <a:pt x="1675" y="19349"/>
                  </a:lnTo>
                  <a:lnTo>
                    <a:pt x="675"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3247475" y="7033575"/>
              <a:ext cx="344900" cy="161075"/>
            </a:xfrm>
            <a:custGeom>
              <a:avLst/>
              <a:gdLst/>
              <a:ahLst/>
              <a:cxnLst/>
              <a:rect l="l" t="t" r="r" b="b"/>
              <a:pathLst>
                <a:path w="13796" h="6443" extrusionOk="0">
                  <a:moveTo>
                    <a:pt x="12694" y="1"/>
                  </a:moveTo>
                  <a:lnTo>
                    <a:pt x="1058" y="102"/>
                  </a:lnTo>
                  <a:cubicBezTo>
                    <a:pt x="1058" y="552"/>
                    <a:pt x="687" y="912"/>
                    <a:pt x="237" y="934"/>
                  </a:cubicBezTo>
                  <a:lnTo>
                    <a:pt x="1" y="934"/>
                  </a:lnTo>
                  <a:lnTo>
                    <a:pt x="46" y="5622"/>
                  </a:lnTo>
                  <a:lnTo>
                    <a:pt x="282" y="5622"/>
                  </a:lnTo>
                  <a:cubicBezTo>
                    <a:pt x="732" y="5622"/>
                    <a:pt x="1091" y="5993"/>
                    <a:pt x="1114" y="6443"/>
                  </a:cubicBezTo>
                  <a:lnTo>
                    <a:pt x="12750" y="6342"/>
                  </a:lnTo>
                  <a:cubicBezTo>
                    <a:pt x="12750" y="5892"/>
                    <a:pt x="13110" y="5521"/>
                    <a:pt x="13559" y="5510"/>
                  </a:cubicBezTo>
                  <a:lnTo>
                    <a:pt x="13795" y="5510"/>
                  </a:lnTo>
                  <a:lnTo>
                    <a:pt x="13762" y="822"/>
                  </a:lnTo>
                  <a:lnTo>
                    <a:pt x="13514" y="822"/>
                  </a:lnTo>
                  <a:cubicBezTo>
                    <a:pt x="13065" y="822"/>
                    <a:pt x="12705" y="451"/>
                    <a:pt x="1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3280375" y="7090075"/>
              <a:ext cx="273200" cy="11275"/>
            </a:xfrm>
            <a:custGeom>
              <a:avLst/>
              <a:gdLst/>
              <a:ahLst/>
              <a:cxnLst/>
              <a:rect l="l" t="t" r="r" b="b"/>
              <a:pathLst>
                <a:path w="10928" h="451" extrusionOk="0">
                  <a:moveTo>
                    <a:pt x="10737" y="1"/>
                  </a:moveTo>
                  <a:lnTo>
                    <a:pt x="191" y="91"/>
                  </a:lnTo>
                  <a:cubicBezTo>
                    <a:pt x="90" y="91"/>
                    <a:pt x="0" y="169"/>
                    <a:pt x="0" y="270"/>
                  </a:cubicBezTo>
                  <a:cubicBezTo>
                    <a:pt x="0" y="372"/>
                    <a:pt x="90" y="450"/>
                    <a:pt x="191" y="450"/>
                  </a:cubicBezTo>
                  <a:lnTo>
                    <a:pt x="10737" y="372"/>
                  </a:lnTo>
                  <a:cubicBezTo>
                    <a:pt x="10838" y="372"/>
                    <a:pt x="10928" y="282"/>
                    <a:pt x="10928" y="180"/>
                  </a:cubicBezTo>
                  <a:cubicBezTo>
                    <a:pt x="10928" y="68"/>
                    <a:pt x="10838" y="1"/>
                    <a:pt x="10737"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3351750" y="7129150"/>
              <a:ext cx="131575" cy="10150"/>
            </a:xfrm>
            <a:custGeom>
              <a:avLst/>
              <a:gdLst/>
              <a:ahLst/>
              <a:cxnLst/>
              <a:rect l="l" t="t" r="r" b="b"/>
              <a:pathLst>
                <a:path w="5263" h="406" extrusionOk="0">
                  <a:moveTo>
                    <a:pt x="5172" y="0"/>
                  </a:moveTo>
                  <a:lnTo>
                    <a:pt x="91" y="45"/>
                  </a:lnTo>
                  <a:cubicBezTo>
                    <a:pt x="46" y="45"/>
                    <a:pt x="1" y="124"/>
                    <a:pt x="1" y="225"/>
                  </a:cubicBezTo>
                  <a:cubicBezTo>
                    <a:pt x="1" y="326"/>
                    <a:pt x="46" y="405"/>
                    <a:pt x="91" y="405"/>
                  </a:cubicBezTo>
                  <a:lnTo>
                    <a:pt x="5172" y="360"/>
                  </a:lnTo>
                  <a:cubicBezTo>
                    <a:pt x="5217" y="360"/>
                    <a:pt x="5262" y="281"/>
                    <a:pt x="5262" y="180"/>
                  </a:cubicBezTo>
                  <a:cubicBezTo>
                    <a:pt x="5262" y="90"/>
                    <a:pt x="5217" y="0"/>
                    <a:pt x="517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3306775" y="6236500"/>
              <a:ext cx="201850" cy="16075"/>
            </a:xfrm>
            <a:custGeom>
              <a:avLst/>
              <a:gdLst/>
              <a:ahLst/>
              <a:cxnLst/>
              <a:rect l="l" t="t" r="r" b="b"/>
              <a:pathLst>
                <a:path w="8074" h="643" extrusionOk="0">
                  <a:moveTo>
                    <a:pt x="8073" y="0"/>
                  </a:moveTo>
                  <a:lnTo>
                    <a:pt x="1" y="68"/>
                  </a:lnTo>
                  <a:cubicBezTo>
                    <a:pt x="1" y="68"/>
                    <a:pt x="1800" y="643"/>
                    <a:pt x="4040" y="643"/>
                  </a:cubicBezTo>
                  <a:cubicBezTo>
                    <a:pt x="4103" y="643"/>
                    <a:pt x="4165" y="642"/>
                    <a:pt x="4228" y="641"/>
                  </a:cubicBezTo>
                  <a:cubicBezTo>
                    <a:pt x="6567" y="619"/>
                    <a:pt x="8073" y="0"/>
                    <a:pt x="8073"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3432150" y="5594650"/>
              <a:ext cx="58475" cy="66000"/>
            </a:xfrm>
            <a:custGeom>
              <a:avLst/>
              <a:gdLst/>
              <a:ahLst/>
              <a:cxnLst/>
              <a:rect l="l" t="t" r="r" b="b"/>
              <a:pathLst>
                <a:path w="2339" h="2640" extrusionOk="0">
                  <a:moveTo>
                    <a:pt x="393" y="1"/>
                  </a:moveTo>
                  <a:cubicBezTo>
                    <a:pt x="313" y="1"/>
                    <a:pt x="234" y="18"/>
                    <a:pt x="146" y="53"/>
                  </a:cubicBezTo>
                  <a:cubicBezTo>
                    <a:pt x="23" y="109"/>
                    <a:pt x="0" y="278"/>
                    <a:pt x="56" y="390"/>
                  </a:cubicBezTo>
                  <a:cubicBezTo>
                    <a:pt x="169" y="604"/>
                    <a:pt x="427" y="705"/>
                    <a:pt x="618" y="829"/>
                  </a:cubicBezTo>
                  <a:cubicBezTo>
                    <a:pt x="641" y="840"/>
                    <a:pt x="652" y="851"/>
                    <a:pt x="675" y="874"/>
                  </a:cubicBezTo>
                  <a:lnTo>
                    <a:pt x="697" y="874"/>
                  </a:lnTo>
                  <a:lnTo>
                    <a:pt x="708" y="885"/>
                  </a:lnTo>
                  <a:cubicBezTo>
                    <a:pt x="753" y="907"/>
                    <a:pt x="787" y="952"/>
                    <a:pt x="821" y="986"/>
                  </a:cubicBezTo>
                  <a:cubicBezTo>
                    <a:pt x="899" y="1054"/>
                    <a:pt x="978" y="1132"/>
                    <a:pt x="1046" y="1222"/>
                  </a:cubicBezTo>
                  <a:lnTo>
                    <a:pt x="1068" y="1245"/>
                  </a:lnTo>
                  <a:cubicBezTo>
                    <a:pt x="1091" y="1256"/>
                    <a:pt x="1091" y="1278"/>
                    <a:pt x="1102" y="1278"/>
                  </a:cubicBezTo>
                  <a:lnTo>
                    <a:pt x="1181" y="1402"/>
                  </a:lnTo>
                  <a:cubicBezTo>
                    <a:pt x="1237" y="1481"/>
                    <a:pt x="1293" y="1582"/>
                    <a:pt x="1338" y="1683"/>
                  </a:cubicBezTo>
                  <a:cubicBezTo>
                    <a:pt x="1349" y="1706"/>
                    <a:pt x="1349" y="1728"/>
                    <a:pt x="1372" y="1751"/>
                  </a:cubicBezTo>
                  <a:cubicBezTo>
                    <a:pt x="1383" y="1796"/>
                    <a:pt x="1394" y="1852"/>
                    <a:pt x="1428" y="1897"/>
                  </a:cubicBezTo>
                  <a:cubicBezTo>
                    <a:pt x="1439" y="1953"/>
                    <a:pt x="1462" y="2020"/>
                    <a:pt x="1484" y="2077"/>
                  </a:cubicBezTo>
                  <a:lnTo>
                    <a:pt x="1484" y="2099"/>
                  </a:lnTo>
                  <a:lnTo>
                    <a:pt x="1484" y="2212"/>
                  </a:lnTo>
                  <a:cubicBezTo>
                    <a:pt x="1484" y="2431"/>
                    <a:pt x="1666" y="2639"/>
                    <a:pt x="1893" y="2639"/>
                  </a:cubicBezTo>
                  <a:cubicBezTo>
                    <a:pt x="1899" y="2639"/>
                    <a:pt x="1905" y="2639"/>
                    <a:pt x="1911" y="2639"/>
                  </a:cubicBezTo>
                  <a:cubicBezTo>
                    <a:pt x="2170" y="2627"/>
                    <a:pt x="2327" y="2436"/>
                    <a:pt x="2339" y="2200"/>
                  </a:cubicBezTo>
                  <a:cubicBezTo>
                    <a:pt x="2339" y="1919"/>
                    <a:pt x="2215" y="1604"/>
                    <a:pt x="2069" y="1335"/>
                  </a:cubicBezTo>
                  <a:cubicBezTo>
                    <a:pt x="1945" y="1099"/>
                    <a:pt x="1788" y="885"/>
                    <a:pt x="1608" y="683"/>
                  </a:cubicBezTo>
                  <a:cubicBezTo>
                    <a:pt x="1428" y="503"/>
                    <a:pt x="1226" y="334"/>
                    <a:pt x="1001" y="210"/>
                  </a:cubicBezTo>
                  <a:cubicBezTo>
                    <a:pt x="888" y="143"/>
                    <a:pt x="765" y="87"/>
                    <a:pt x="618" y="42"/>
                  </a:cubicBezTo>
                  <a:cubicBezTo>
                    <a:pt x="538" y="15"/>
                    <a:pt x="465"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3472050" y="5673950"/>
              <a:ext cx="18300" cy="31625"/>
            </a:xfrm>
            <a:custGeom>
              <a:avLst/>
              <a:gdLst/>
              <a:ahLst/>
              <a:cxnLst/>
              <a:rect l="l" t="t" r="r" b="b"/>
              <a:pathLst>
                <a:path w="732" h="1265" extrusionOk="0">
                  <a:moveTo>
                    <a:pt x="439" y="0"/>
                  </a:moveTo>
                  <a:cubicBezTo>
                    <a:pt x="381" y="0"/>
                    <a:pt x="317" y="30"/>
                    <a:pt x="259" y="74"/>
                  </a:cubicBezTo>
                  <a:cubicBezTo>
                    <a:pt x="192" y="130"/>
                    <a:pt x="147" y="254"/>
                    <a:pt x="147" y="344"/>
                  </a:cubicBezTo>
                  <a:cubicBezTo>
                    <a:pt x="147" y="377"/>
                    <a:pt x="147" y="411"/>
                    <a:pt x="135" y="456"/>
                  </a:cubicBezTo>
                  <a:cubicBezTo>
                    <a:pt x="124" y="602"/>
                    <a:pt x="79" y="748"/>
                    <a:pt x="34" y="883"/>
                  </a:cubicBezTo>
                  <a:cubicBezTo>
                    <a:pt x="1" y="1041"/>
                    <a:pt x="90" y="1221"/>
                    <a:pt x="248" y="1254"/>
                  </a:cubicBezTo>
                  <a:cubicBezTo>
                    <a:pt x="275" y="1262"/>
                    <a:pt x="302" y="1265"/>
                    <a:pt x="328" y="1265"/>
                  </a:cubicBezTo>
                  <a:cubicBezTo>
                    <a:pt x="465" y="1265"/>
                    <a:pt x="581" y="1173"/>
                    <a:pt x="619" y="1041"/>
                  </a:cubicBezTo>
                  <a:cubicBezTo>
                    <a:pt x="653" y="883"/>
                    <a:pt x="686" y="737"/>
                    <a:pt x="686" y="580"/>
                  </a:cubicBezTo>
                  <a:cubicBezTo>
                    <a:pt x="731" y="490"/>
                    <a:pt x="731" y="422"/>
                    <a:pt x="709" y="355"/>
                  </a:cubicBezTo>
                  <a:cubicBezTo>
                    <a:pt x="709" y="287"/>
                    <a:pt x="698" y="209"/>
                    <a:pt x="653" y="153"/>
                  </a:cubicBezTo>
                  <a:cubicBezTo>
                    <a:pt x="630" y="96"/>
                    <a:pt x="585" y="63"/>
                    <a:pt x="529" y="29"/>
                  </a:cubicBezTo>
                  <a:cubicBezTo>
                    <a:pt x="501" y="9"/>
                    <a:pt x="471"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3562925" y="5860375"/>
              <a:ext cx="33650" cy="88275"/>
            </a:xfrm>
            <a:custGeom>
              <a:avLst/>
              <a:gdLst/>
              <a:ahLst/>
              <a:cxnLst/>
              <a:rect l="l" t="t" r="r" b="b"/>
              <a:pathLst>
                <a:path w="1346" h="3531" extrusionOk="0">
                  <a:moveTo>
                    <a:pt x="272" y="0"/>
                  </a:moveTo>
                  <a:cubicBezTo>
                    <a:pt x="121" y="0"/>
                    <a:pt x="0" y="118"/>
                    <a:pt x="42" y="284"/>
                  </a:cubicBezTo>
                  <a:cubicBezTo>
                    <a:pt x="76" y="408"/>
                    <a:pt x="165" y="498"/>
                    <a:pt x="244" y="599"/>
                  </a:cubicBezTo>
                  <a:cubicBezTo>
                    <a:pt x="312" y="689"/>
                    <a:pt x="379" y="790"/>
                    <a:pt x="435" y="902"/>
                  </a:cubicBezTo>
                  <a:cubicBezTo>
                    <a:pt x="536" y="1082"/>
                    <a:pt x="593" y="1296"/>
                    <a:pt x="615" y="1510"/>
                  </a:cubicBezTo>
                  <a:cubicBezTo>
                    <a:pt x="660" y="1779"/>
                    <a:pt x="649" y="2060"/>
                    <a:pt x="604" y="2308"/>
                  </a:cubicBezTo>
                  <a:cubicBezTo>
                    <a:pt x="593" y="2431"/>
                    <a:pt x="559" y="2544"/>
                    <a:pt x="548" y="2679"/>
                  </a:cubicBezTo>
                  <a:cubicBezTo>
                    <a:pt x="525" y="2825"/>
                    <a:pt x="447" y="3016"/>
                    <a:pt x="469" y="3185"/>
                  </a:cubicBezTo>
                  <a:cubicBezTo>
                    <a:pt x="480" y="3342"/>
                    <a:pt x="559" y="3477"/>
                    <a:pt x="728" y="3522"/>
                  </a:cubicBezTo>
                  <a:cubicBezTo>
                    <a:pt x="755" y="3528"/>
                    <a:pt x="782" y="3531"/>
                    <a:pt x="809" y="3531"/>
                  </a:cubicBezTo>
                  <a:cubicBezTo>
                    <a:pt x="940" y="3531"/>
                    <a:pt x="1065" y="3465"/>
                    <a:pt x="1121" y="3353"/>
                  </a:cubicBezTo>
                  <a:cubicBezTo>
                    <a:pt x="1211" y="3207"/>
                    <a:pt x="1222" y="3027"/>
                    <a:pt x="1245" y="2870"/>
                  </a:cubicBezTo>
                  <a:cubicBezTo>
                    <a:pt x="1278" y="2690"/>
                    <a:pt x="1301" y="2521"/>
                    <a:pt x="1323" y="2341"/>
                  </a:cubicBezTo>
                  <a:cubicBezTo>
                    <a:pt x="1346" y="2004"/>
                    <a:pt x="1335" y="1667"/>
                    <a:pt x="1256" y="1352"/>
                  </a:cubicBezTo>
                  <a:cubicBezTo>
                    <a:pt x="1177" y="1094"/>
                    <a:pt x="1065" y="835"/>
                    <a:pt x="930" y="610"/>
                  </a:cubicBezTo>
                  <a:cubicBezTo>
                    <a:pt x="840" y="486"/>
                    <a:pt x="761" y="374"/>
                    <a:pt x="660" y="262"/>
                  </a:cubicBezTo>
                  <a:cubicBezTo>
                    <a:pt x="559" y="160"/>
                    <a:pt x="469" y="14"/>
                    <a:pt x="312" y="3"/>
                  </a:cubicBezTo>
                  <a:cubicBezTo>
                    <a:pt x="298" y="1"/>
                    <a:pt x="285"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3474025" y="6273175"/>
              <a:ext cx="27850" cy="129700"/>
            </a:xfrm>
            <a:custGeom>
              <a:avLst/>
              <a:gdLst/>
              <a:ahLst/>
              <a:cxnLst/>
              <a:rect l="l" t="t" r="r" b="b"/>
              <a:pathLst>
                <a:path w="1114" h="5188" extrusionOk="0">
                  <a:moveTo>
                    <a:pt x="532" y="1"/>
                  </a:moveTo>
                  <a:cubicBezTo>
                    <a:pt x="479" y="1"/>
                    <a:pt x="425" y="13"/>
                    <a:pt x="371" y="40"/>
                  </a:cubicBezTo>
                  <a:cubicBezTo>
                    <a:pt x="0" y="231"/>
                    <a:pt x="90" y="827"/>
                    <a:pt x="68" y="1175"/>
                  </a:cubicBezTo>
                  <a:cubicBezTo>
                    <a:pt x="56" y="1569"/>
                    <a:pt x="56" y="1951"/>
                    <a:pt x="68" y="2345"/>
                  </a:cubicBezTo>
                  <a:cubicBezTo>
                    <a:pt x="90" y="3132"/>
                    <a:pt x="113" y="3930"/>
                    <a:pt x="113" y="4717"/>
                  </a:cubicBezTo>
                  <a:cubicBezTo>
                    <a:pt x="113" y="5030"/>
                    <a:pt x="363" y="5188"/>
                    <a:pt x="612" y="5188"/>
                  </a:cubicBezTo>
                  <a:cubicBezTo>
                    <a:pt x="864" y="5188"/>
                    <a:pt x="1113" y="5027"/>
                    <a:pt x="1102" y="4705"/>
                  </a:cubicBezTo>
                  <a:cubicBezTo>
                    <a:pt x="1068" y="3862"/>
                    <a:pt x="1068" y="3019"/>
                    <a:pt x="1057" y="2153"/>
                  </a:cubicBezTo>
                  <a:cubicBezTo>
                    <a:pt x="1046" y="1737"/>
                    <a:pt x="1023" y="1333"/>
                    <a:pt x="1001" y="906"/>
                  </a:cubicBezTo>
                  <a:cubicBezTo>
                    <a:pt x="990" y="714"/>
                    <a:pt x="990" y="467"/>
                    <a:pt x="911" y="287"/>
                  </a:cubicBezTo>
                  <a:cubicBezTo>
                    <a:pt x="851" y="125"/>
                    <a:pt x="70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a:extLst>
            <a:ext uri="{FF2B5EF4-FFF2-40B4-BE49-F238E27FC236}">
              <a16:creationId xmlns:a16="http://schemas.microsoft.com/office/drawing/2014/main" id="{C9126D25-A9A3-C52E-92F1-ED305469F0F1}"/>
            </a:ext>
          </a:extLst>
        </p:cNvPr>
        <p:cNvGrpSpPr/>
        <p:nvPr/>
      </p:nvGrpSpPr>
      <p:grpSpPr>
        <a:xfrm>
          <a:off x="0" y="0"/>
          <a:ext cx="0" cy="0"/>
          <a:chOff x="0" y="0"/>
          <a:chExt cx="0" cy="0"/>
        </a:xfrm>
      </p:grpSpPr>
      <p:sp>
        <p:nvSpPr>
          <p:cNvPr id="937" name="Google Shape;937;p32">
            <a:extLst>
              <a:ext uri="{FF2B5EF4-FFF2-40B4-BE49-F238E27FC236}">
                <a16:creationId xmlns:a16="http://schemas.microsoft.com/office/drawing/2014/main" id="{606011AA-F14E-AC6A-96EC-96871DF28FF5}"/>
              </a:ext>
            </a:extLst>
          </p:cNvPr>
          <p:cNvSpPr txBox="1">
            <a:spLocks noGrp="1"/>
          </p:cNvSpPr>
          <p:nvPr>
            <p:ph type="title"/>
          </p:nvPr>
        </p:nvSpPr>
        <p:spPr>
          <a:xfrm>
            <a:off x="3998299" y="3069075"/>
            <a:ext cx="4322703"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a:ea typeface="Montserrat"/>
                <a:cs typeface="Montserrat"/>
                <a:sym typeface="Montserrat"/>
              </a:rPr>
              <a:t>APPROACH</a:t>
            </a:r>
            <a:endParaRPr b="1" dirty="0">
              <a:latin typeface="Montserrat"/>
              <a:ea typeface="Montserrat"/>
              <a:cs typeface="Montserrat"/>
              <a:sym typeface="Montserrat"/>
            </a:endParaRPr>
          </a:p>
        </p:txBody>
      </p:sp>
      <p:sp>
        <p:nvSpPr>
          <p:cNvPr id="938" name="Google Shape;938;p32">
            <a:extLst>
              <a:ext uri="{FF2B5EF4-FFF2-40B4-BE49-F238E27FC236}">
                <a16:creationId xmlns:a16="http://schemas.microsoft.com/office/drawing/2014/main" id="{94C0CA02-F371-67C4-F925-C4A6EC965CA9}"/>
              </a:ext>
            </a:extLst>
          </p:cNvPr>
          <p:cNvSpPr txBox="1">
            <a:spLocks noGrp="1"/>
          </p:cNvSpPr>
          <p:nvPr>
            <p:ph type="title" idx="2"/>
          </p:nvPr>
        </p:nvSpPr>
        <p:spPr>
          <a:xfrm>
            <a:off x="4097999" y="1890725"/>
            <a:ext cx="1633727" cy="10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39" name="Google Shape;939;p32">
            <a:extLst>
              <a:ext uri="{FF2B5EF4-FFF2-40B4-BE49-F238E27FC236}">
                <a16:creationId xmlns:a16="http://schemas.microsoft.com/office/drawing/2014/main" id="{7A3C0ECF-84D2-D71D-97F2-53D68925EFCB}"/>
              </a:ext>
            </a:extLst>
          </p:cNvPr>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a:extLst>
              <a:ext uri="{FF2B5EF4-FFF2-40B4-BE49-F238E27FC236}">
                <a16:creationId xmlns:a16="http://schemas.microsoft.com/office/drawing/2014/main" id="{1E2E3EE0-BDD0-E81C-3855-149657319BB7}"/>
              </a:ext>
            </a:extLst>
          </p:cNvPr>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a:extLst>
              <a:ext uri="{FF2B5EF4-FFF2-40B4-BE49-F238E27FC236}">
                <a16:creationId xmlns:a16="http://schemas.microsoft.com/office/drawing/2014/main" id="{9E7E3FCC-D5D6-AF2B-1871-F70D79E1A89E}"/>
              </a:ext>
            </a:extLst>
          </p:cNvPr>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a:extLst>
              <a:ext uri="{FF2B5EF4-FFF2-40B4-BE49-F238E27FC236}">
                <a16:creationId xmlns:a16="http://schemas.microsoft.com/office/drawing/2014/main" id="{101DACF4-725E-04B8-6C5C-A0FA957B265D}"/>
              </a:ext>
            </a:extLst>
          </p:cNvPr>
          <p:cNvGrpSpPr/>
          <p:nvPr/>
        </p:nvGrpSpPr>
        <p:grpSpPr>
          <a:xfrm>
            <a:off x="6922488" y="4057088"/>
            <a:ext cx="212225" cy="212525"/>
            <a:chOff x="5462525" y="6910750"/>
            <a:chExt cx="212225" cy="212525"/>
          </a:xfrm>
        </p:grpSpPr>
        <p:sp>
          <p:nvSpPr>
            <p:cNvPr id="943" name="Google Shape;943;p32">
              <a:extLst>
                <a:ext uri="{FF2B5EF4-FFF2-40B4-BE49-F238E27FC236}">
                  <a16:creationId xmlns:a16="http://schemas.microsoft.com/office/drawing/2014/main" id="{515CF17B-ACB8-945B-51CA-D9C1852D2080}"/>
                </a:ext>
              </a:extLst>
            </p:cNvPr>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a:extLst>
                <a:ext uri="{FF2B5EF4-FFF2-40B4-BE49-F238E27FC236}">
                  <a16:creationId xmlns:a16="http://schemas.microsoft.com/office/drawing/2014/main" id="{B5B226B8-3550-4ED3-D489-95C636754F80}"/>
                </a:ext>
              </a:extLst>
            </p:cNvPr>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a:extLst>
                <a:ext uri="{FF2B5EF4-FFF2-40B4-BE49-F238E27FC236}">
                  <a16:creationId xmlns:a16="http://schemas.microsoft.com/office/drawing/2014/main" id="{45441944-411B-B369-6E14-6243846A3878}"/>
                </a:ext>
              </a:extLst>
            </p:cNvPr>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a:extLst>
                <a:ext uri="{FF2B5EF4-FFF2-40B4-BE49-F238E27FC236}">
                  <a16:creationId xmlns:a16="http://schemas.microsoft.com/office/drawing/2014/main" id="{D1A6DE72-B595-9B51-61C0-A19E2741AD93}"/>
                </a:ext>
              </a:extLst>
            </p:cNvPr>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a:extLst>
                <a:ext uri="{FF2B5EF4-FFF2-40B4-BE49-F238E27FC236}">
                  <a16:creationId xmlns:a16="http://schemas.microsoft.com/office/drawing/2014/main" id="{2D078A0F-1C26-1D96-A085-4897BEBF13A3}"/>
                </a:ext>
              </a:extLst>
            </p:cNvPr>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a:extLst>
                <a:ext uri="{FF2B5EF4-FFF2-40B4-BE49-F238E27FC236}">
                  <a16:creationId xmlns:a16="http://schemas.microsoft.com/office/drawing/2014/main" id="{08DF20C2-5899-0F76-981E-658DD8070778}"/>
                </a:ext>
              </a:extLst>
            </p:cNvPr>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a:extLst>
                <a:ext uri="{FF2B5EF4-FFF2-40B4-BE49-F238E27FC236}">
                  <a16:creationId xmlns:a16="http://schemas.microsoft.com/office/drawing/2014/main" id="{B6F245F1-3AD1-3662-926F-4692C3AB019F}"/>
                </a:ext>
              </a:extLst>
            </p:cNvPr>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a:extLst>
                <a:ext uri="{FF2B5EF4-FFF2-40B4-BE49-F238E27FC236}">
                  <a16:creationId xmlns:a16="http://schemas.microsoft.com/office/drawing/2014/main" id="{F1ADBE10-1F7D-848C-13D2-248B937C8B3B}"/>
                </a:ext>
              </a:extLst>
            </p:cNvPr>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a:extLst>
              <a:ext uri="{FF2B5EF4-FFF2-40B4-BE49-F238E27FC236}">
                <a16:creationId xmlns:a16="http://schemas.microsoft.com/office/drawing/2014/main" id="{48AF803E-1749-8C47-B80D-91519B6D07EC}"/>
              </a:ext>
            </a:extLst>
          </p:cNvPr>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a:extLst>
              <a:ext uri="{FF2B5EF4-FFF2-40B4-BE49-F238E27FC236}">
                <a16:creationId xmlns:a16="http://schemas.microsoft.com/office/drawing/2014/main" id="{DA319B47-41E1-0E3B-F65D-206EBF74CB46}"/>
              </a:ext>
            </a:extLst>
          </p:cNvPr>
          <p:cNvSpPr/>
          <p:nvPr/>
        </p:nvSpPr>
        <p:spPr>
          <a:xfrm>
            <a:off x="1676400" y="3371850"/>
            <a:ext cx="1926900" cy="225000"/>
          </a:xfrm>
          <a:prstGeom prst="roundRect">
            <a:avLst>
              <a:gd name="adj" fmla="val 50000"/>
            </a:avLst>
          </a:prstGeom>
          <a:solidFill>
            <a:srgbClr val="7DCAD4">
              <a:alpha val="52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a:extLst>
              <a:ext uri="{FF2B5EF4-FFF2-40B4-BE49-F238E27FC236}">
                <a16:creationId xmlns:a16="http://schemas.microsoft.com/office/drawing/2014/main" id="{906075A3-B41D-5990-63F5-06C30A2E6C0F}"/>
              </a:ext>
            </a:extLst>
          </p:cNvPr>
          <p:cNvGrpSpPr/>
          <p:nvPr/>
        </p:nvGrpSpPr>
        <p:grpSpPr>
          <a:xfrm rot="1400749">
            <a:off x="2205195" y="1727499"/>
            <a:ext cx="1409239" cy="1840917"/>
            <a:chOff x="4062275" y="5769925"/>
            <a:chExt cx="999200" cy="1305275"/>
          </a:xfrm>
        </p:grpSpPr>
        <p:sp>
          <p:nvSpPr>
            <p:cNvPr id="954" name="Google Shape;954;p32">
              <a:extLst>
                <a:ext uri="{FF2B5EF4-FFF2-40B4-BE49-F238E27FC236}">
                  <a16:creationId xmlns:a16="http://schemas.microsoft.com/office/drawing/2014/main" id="{523E8ACA-30F0-B8CB-E5BD-1802314035B0}"/>
                </a:ext>
              </a:extLst>
            </p:cNvPr>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a:extLst>
                <a:ext uri="{FF2B5EF4-FFF2-40B4-BE49-F238E27FC236}">
                  <a16:creationId xmlns:a16="http://schemas.microsoft.com/office/drawing/2014/main" id="{AB1032A8-29E5-F45C-4C8B-C4259A7C7B2E}"/>
                </a:ext>
              </a:extLst>
            </p:cNvPr>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a:extLst>
                <a:ext uri="{FF2B5EF4-FFF2-40B4-BE49-F238E27FC236}">
                  <a16:creationId xmlns:a16="http://schemas.microsoft.com/office/drawing/2014/main" id="{3458818F-123F-E56D-F992-192573547BC7}"/>
                </a:ext>
              </a:extLst>
            </p:cNvPr>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a:extLst>
                <a:ext uri="{FF2B5EF4-FFF2-40B4-BE49-F238E27FC236}">
                  <a16:creationId xmlns:a16="http://schemas.microsoft.com/office/drawing/2014/main" id="{6ACDC6D3-CF71-CCA4-E574-0190A090A1F8}"/>
                </a:ext>
              </a:extLst>
            </p:cNvPr>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a:extLst>
                <a:ext uri="{FF2B5EF4-FFF2-40B4-BE49-F238E27FC236}">
                  <a16:creationId xmlns:a16="http://schemas.microsoft.com/office/drawing/2014/main" id="{48C44439-0DDB-2B86-1D1A-BA759CA20129}"/>
                </a:ext>
              </a:extLst>
            </p:cNvPr>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a:extLst>
                <a:ext uri="{FF2B5EF4-FFF2-40B4-BE49-F238E27FC236}">
                  <a16:creationId xmlns:a16="http://schemas.microsoft.com/office/drawing/2014/main" id="{887958A7-FA81-8C54-1720-B597B49CD9EF}"/>
                </a:ext>
              </a:extLst>
            </p:cNvPr>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a:extLst>
                <a:ext uri="{FF2B5EF4-FFF2-40B4-BE49-F238E27FC236}">
                  <a16:creationId xmlns:a16="http://schemas.microsoft.com/office/drawing/2014/main" id="{D1734411-6BF5-A257-073F-E252DBDBCFA4}"/>
                </a:ext>
              </a:extLst>
            </p:cNvPr>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a:extLst>
                <a:ext uri="{FF2B5EF4-FFF2-40B4-BE49-F238E27FC236}">
                  <a16:creationId xmlns:a16="http://schemas.microsoft.com/office/drawing/2014/main" id="{791445A3-1101-F5D8-C145-5659D234F127}"/>
                </a:ext>
              </a:extLst>
            </p:cNvPr>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a:extLst>
                <a:ext uri="{FF2B5EF4-FFF2-40B4-BE49-F238E27FC236}">
                  <a16:creationId xmlns:a16="http://schemas.microsoft.com/office/drawing/2014/main" id="{254F9AFA-CE69-01BB-CD17-254AA42F81DD}"/>
                </a:ext>
              </a:extLst>
            </p:cNvPr>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a:extLst>
                <a:ext uri="{FF2B5EF4-FFF2-40B4-BE49-F238E27FC236}">
                  <a16:creationId xmlns:a16="http://schemas.microsoft.com/office/drawing/2014/main" id="{8322A206-F2FB-7C8A-799D-161440ABC16B}"/>
                </a:ext>
              </a:extLst>
            </p:cNvPr>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a:extLst>
                <a:ext uri="{FF2B5EF4-FFF2-40B4-BE49-F238E27FC236}">
                  <a16:creationId xmlns:a16="http://schemas.microsoft.com/office/drawing/2014/main" id="{6F631F80-34C5-1F52-AD60-73BF0829F9B0}"/>
                </a:ext>
              </a:extLst>
            </p:cNvPr>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a:extLst>
                <a:ext uri="{FF2B5EF4-FFF2-40B4-BE49-F238E27FC236}">
                  <a16:creationId xmlns:a16="http://schemas.microsoft.com/office/drawing/2014/main" id="{B5A454EB-AA79-64AC-EE17-BEE0A544576F}"/>
                </a:ext>
              </a:extLst>
            </p:cNvPr>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a:extLst>
                <a:ext uri="{FF2B5EF4-FFF2-40B4-BE49-F238E27FC236}">
                  <a16:creationId xmlns:a16="http://schemas.microsoft.com/office/drawing/2014/main" id="{467AD17D-A0A4-D946-28C2-5383F2DF01E2}"/>
                </a:ext>
              </a:extLst>
            </p:cNvPr>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a:extLst>
                <a:ext uri="{FF2B5EF4-FFF2-40B4-BE49-F238E27FC236}">
                  <a16:creationId xmlns:a16="http://schemas.microsoft.com/office/drawing/2014/main" id="{DBF68C95-5788-6139-52C7-E358C14ECFD1}"/>
                </a:ext>
              </a:extLst>
            </p:cNvPr>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a:extLst>
                <a:ext uri="{FF2B5EF4-FFF2-40B4-BE49-F238E27FC236}">
                  <a16:creationId xmlns:a16="http://schemas.microsoft.com/office/drawing/2014/main" id="{63763C73-F8FB-6860-F851-3BC86DCA1EC0}"/>
                </a:ext>
              </a:extLst>
            </p:cNvPr>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a:extLst>
                <a:ext uri="{FF2B5EF4-FFF2-40B4-BE49-F238E27FC236}">
                  <a16:creationId xmlns:a16="http://schemas.microsoft.com/office/drawing/2014/main" id="{D23357DC-A434-008B-CAC4-C0EEDE561884}"/>
                </a:ext>
              </a:extLst>
            </p:cNvPr>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a:extLst>
                <a:ext uri="{FF2B5EF4-FFF2-40B4-BE49-F238E27FC236}">
                  <a16:creationId xmlns:a16="http://schemas.microsoft.com/office/drawing/2014/main" id="{DF57D09B-EA00-2227-F84A-B11694A5118D}"/>
                </a:ext>
              </a:extLst>
            </p:cNvPr>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a:extLst>
                <a:ext uri="{FF2B5EF4-FFF2-40B4-BE49-F238E27FC236}">
                  <a16:creationId xmlns:a16="http://schemas.microsoft.com/office/drawing/2014/main" id="{B8EDF9BA-10F1-E45D-C886-7FE9477C75EF}"/>
                </a:ext>
              </a:extLst>
            </p:cNvPr>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a:extLst>
                <a:ext uri="{FF2B5EF4-FFF2-40B4-BE49-F238E27FC236}">
                  <a16:creationId xmlns:a16="http://schemas.microsoft.com/office/drawing/2014/main" id="{9386FA0E-65B2-CAF9-9F12-EEAC1E05F054}"/>
                </a:ext>
              </a:extLst>
            </p:cNvPr>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a:extLst>
                <a:ext uri="{FF2B5EF4-FFF2-40B4-BE49-F238E27FC236}">
                  <a16:creationId xmlns:a16="http://schemas.microsoft.com/office/drawing/2014/main" id="{41E932E1-F2D8-FB7F-3E97-3AC6CDB5FE86}"/>
                </a:ext>
              </a:extLst>
            </p:cNvPr>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a:extLst>
                <a:ext uri="{FF2B5EF4-FFF2-40B4-BE49-F238E27FC236}">
                  <a16:creationId xmlns:a16="http://schemas.microsoft.com/office/drawing/2014/main" id="{B7398DE1-3C62-0E89-627F-664A09B7384F}"/>
                </a:ext>
              </a:extLst>
            </p:cNvPr>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a:extLst>
                <a:ext uri="{FF2B5EF4-FFF2-40B4-BE49-F238E27FC236}">
                  <a16:creationId xmlns:a16="http://schemas.microsoft.com/office/drawing/2014/main" id="{CB44B3E6-9DE7-AF13-8659-DB4FF6FFB0D1}"/>
                </a:ext>
              </a:extLst>
            </p:cNvPr>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a:extLst>
                <a:ext uri="{FF2B5EF4-FFF2-40B4-BE49-F238E27FC236}">
                  <a16:creationId xmlns:a16="http://schemas.microsoft.com/office/drawing/2014/main" id="{6E3FD45D-40FC-80C8-C80A-EE7DA464DA0A}"/>
                </a:ext>
              </a:extLst>
            </p:cNvPr>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a:extLst>
                <a:ext uri="{FF2B5EF4-FFF2-40B4-BE49-F238E27FC236}">
                  <a16:creationId xmlns:a16="http://schemas.microsoft.com/office/drawing/2014/main" id="{459161BF-5EAE-DF6C-9A4B-41BFF6B7DB0C}"/>
                </a:ext>
              </a:extLst>
            </p:cNvPr>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a:extLst>
                <a:ext uri="{FF2B5EF4-FFF2-40B4-BE49-F238E27FC236}">
                  <a16:creationId xmlns:a16="http://schemas.microsoft.com/office/drawing/2014/main" id="{560BB869-8B52-43DC-DA3E-5EFA4DA674CC}"/>
                </a:ext>
              </a:extLst>
            </p:cNvPr>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a:extLst>
                <a:ext uri="{FF2B5EF4-FFF2-40B4-BE49-F238E27FC236}">
                  <a16:creationId xmlns:a16="http://schemas.microsoft.com/office/drawing/2014/main" id="{8256092F-4565-EA1D-4CD1-1F23C5B96F2E}"/>
                </a:ext>
              </a:extLst>
            </p:cNvPr>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a:extLst>
                <a:ext uri="{FF2B5EF4-FFF2-40B4-BE49-F238E27FC236}">
                  <a16:creationId xmlns:a16="http://schemas.microsoft.com/office/drawing/2014/main" id="{E48891DC-2EB8-3EA7-39D7-C37DDB38D3A1}"/>
                </a:ext>
              </a:extLst>
            </p:cNvPr>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a:extLst>
              <a:ext uri="{FF2B5EF4-FFF2-40B4-BE49-F238E27FC236}">
                <a16:creationId xmlns:a16="http://schemas.microsoft.com/office/drawing/2014/main" id="{6124F508-F226-3B31-4F1D-C74C12E2D83F}"/>
              </a:ext>
            </a:extLst>
          </p:cNvPr>
          <p:cNvGrpSpPr/>
          <p:nvPr/>
        </p:nvGrpSpPr>
        <p:grpSpPr>
          <a:xfrm>
            <a:off x="1664904" y="1802111"/>
            <a:ext cx="803505" cy="1691684"/>
            <a:chOff x="1727804" y="1725911"/>
            <a:chExt cx="803505" cy="1691684"/>
          </a:xfrm>
        </p:grpSpPr>
        <p:sp>
          <p:nvSpPr>
            <p:cNvPr id="982" name="Google Shape;982;p32">
              <a:extLst>
                <a:ext uri="{FF2B5EF4-FFF2-40B4-BE49-F238E27FC236}">
                  <a16:creationId xmlns:a16="http://schemas.microsoft.com/office/drawing/2014/main" id="{D41D78A0-252E-50B3-D656-7C680D4F2175}"/>
                </a:ext>
              </a:extLst>
            </p:cNvPr>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a:extLst>
                <a:ext uri="{FF2B5EF4-FFF2-40B4-BE49-F238E27FC236}">
                  <a16:creationId xmlns:a16="http://schemas.microsoft.com/office/drawing/2014/main" id="{7B16D181-80A0-D20A-0856-958D1794253E}"/>
                </a:ext>
              </a:extLst>
            </p:cNvPr>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a:extLst>
                <a:ext uri="{FF2B5EF4-FFF2-40B4-BE49-F238E27FC236}">
                  <a16:creationId xmlns:a16="http://schemas.microsoft.com/office/drawing/2014/main" id="{0E893C44-DFB9-B2E7-AC53-1D8D042B1680}"/>
                </a:ext>
              </a:extLst>
            </p:cNvPr>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a:extLst>
                <a:ext uri="{FF2B5EF4-FFF2-40B4-BE49-F238E27FC236}">
                  <a16:creationId xmlns:a16="http://schemas.microsoft.com/office/drawing/2014/main" id="{5AB2156A-15D9-A8B7-3B8B-32FFAB1A07EE}"/>
                </a:ext>
              </a:extLst>
            </p:cNvPr>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a:extLst>
                <a:ext uri="{FF2B5EF4-FFF2-40B4-BE49-F238E27FC236}">
                  <a16:creationId xmlns:a16="http://schemas.microsoft.com/office/drawing/2014/main" id="{E78B77D9-EB5A-D6EC-3B31-7A9CDF772198}"/>
                </a:ext>
              </a:extLst>
            </p:cNvPr>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a:extLst>
                <a:ext uri="{FF2B5EF4-FFF2-40B4-BE49-F238E27FC236}">
                  <a16:creationId xmlns:a16="http://schemas.microsoft.com/office/drawing/2014/main" id="{C7521828-71E4-3205-6C2B-E78B40ADA448}"/>
                </a:ext>
              </a:extLst>
            </p:cNvPr>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a:extLst>
                <a:ext uri="{FF2B5EF4-FFF2-40B4-BE49-F238E27FC236}">
                  <a16:creationId xmlns:a16="http://schemas.microsoft.com/office/drawing/2014/main" id="{2FDDB6AB-9C17-3483-D7E5-A3D5BDD8A602}"/>
                </a:ext>
              </a:extLst>
            </p:cNvPr>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a:extLst>
                <a:ext uri="{FF2B5EF4-FFF2-40B4-BE49-F238E27FC236}">
                  <a16:creationId xmlns:a16="http://schemas.microsoft.com/office/drawing/2014/main" id="{52C30B4C-5F70-5BCF-61EE-9D782B9424AF}"/>
                </a:ext>
              </a:extLst>
            </p:cNvPr>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a:extLst>
                <a:ext uri="{FF2B5EF4-FFF2-40B4-BE49-F238E27FC236}">
                  <a16:creationId xmlns:a16="http://schemas.microsoft.com/office/drawing/2014/main" id="{FB0A0FA3-0FFD-E80D-3896-0628ACB7132D}"/>
                </a:ext>
              </a:extLst>
            </p:cNvPr>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a:extLst>
                <a:ext uri="{FF2B5EF4-FFF2-40B4-BE49-F238E27FC236}">
                  <a16:creationId xmlns:a16="http://schemas.microsoft.com/office/drawing/2014/main" id="{20C34A85-675F-76AF-E490-1BA709E6CE3F}"/>
                </a:ext>
              </a:extLst>
            </p:cNvPr>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a:extLst>
              <a:ext uri="{FF2B5EF4-FFF2-40B4-BE49-F238E27FC236}">
                <a16:creationId xmlns:a16="http://schemas.microsoft.com/office/drawing/2014/main" id="{03EBC506-97FA-F720-D361-CDB835100DBD}"/>
              </a:ext>
            </a:extLst>
          </p:cNvPr>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6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668D-B6C6-CF15-4491-11A776EC6C61}"/>
              </a:ext>
            </a:extLst>
          </p:cNvPr>
          <p:cNvSpPr>
            <a:spLocks noGrp="1"/>
          </p:cNvSpPr>
          <p:nvPr>
            <p:ph type="title"/>
          </p:nvPr>
        </p:nvSpPr>
        <p:spPr/>
        <p:txBody>
          <a:bodyPr/>
          <a:lstStyle/>
          <a:p>
            <a:r>
              <a:rPr lang="en-IN" dirty="0"/>
              <a:t>MOVIE GENRE ANALYSIS</a:t>
            </a:r>
          </a:p>
        </p:txBody>
      </p:sp>
      <p:sp>
        <p:nvSpPr>
          <p:cNvPr id="6" name="TextBox 5">
            <a:extLst>
              <a:ext uri="{FF2B5EF4-FFF2-40B4-BE49-F238E27FC236}">
                <a16:creationId xmlns:a16="http://schemas.microsoft.com/office/drawing/2014/main" id="{6EB1814E-BFC0-D301-B133-ED078C209D90}"/>
              </a:ext>
            </a:extLst>
          </p:cNvPr>
          <p:cNvSpPr txBox="1"/>
          <p:nvPr/>
        </p:nvSpPr>
        <p:spPr>
          <a:xfrm>
            <a:off x="550127" y="1509921"/>
            <a:ext cx="8043746" cy="2308324"/>
          </a:xfrm>
          <a:prstGeom prst="rect">
            <a:avLst/>
          </a:prstGeom>
          <a:noFill/>
        </p:spPr>
        <p:txBody>
          <a:bodyPr wrap="square" rtlCol="0">
            <a:spAutoFit/>
          </a:bodyPr>
          <a:lstStyle/>
          <a:p>
            <a:pPr marL="342900" indent="-342900">
              <a:buFont typeface="+mj-lt"/>
              <a:buAutoNum type="arabicPeriod"/>
            </a:pPr>
            <a:r>
              <a:rPr lang="en-US" sz="1200" b="0" i="0" dirty="0">
                <a:solidFill>
                  <a:schemeClr val="tx1">
                    <a:lumMod val="50000"/>
                  </a:schemeClr>
                </a:solidFill>
                <a:effectLst/>
                <a:latin typeface="Barlow Medium" panose="00000600000000000000" pitchFamily="2" charset="0"/>
              </a:rPr>
              <a:t>I began by carefully examining the provided dataset, which contained information about various movies, including their genres and IMDB scores. </a:t>
            </a:r>
          </a:p>
          <a:p>
            <a:pPr marL="342900" indent="-342900">
              <a:buFont typeface="+mj-lt"/>
              <a:buAutoNum type="arabicPeriod"/>
            </a:pPr>
            <a:r>
              <a:rPr lang="en-US" sz="1200" dirty="0">
                <a:solidFill>
                  <a:schemeClr val="tx1">
                    <a:lumMod val="50000"/>
                  </a:schemeClr>
                </a:solidFill>
                <a:latin typeface="Barlow Medium" panose="00000600000000000000" pitchFamily="2" charset="0"/>
              </a:rPr>
              <a:t>I did data cleaning : removing null values and duplicate values of the given dataset.</a:t>
            </a:r>
          </a:p>
          <a:p>
            <a:pPr marL="342900" indent="-342900">
              <a:buFont typeface="+mj-lt"/>
              <a:buAutoNum type="arabicPeriod"/>
            </a:pPr>
            <a:r>
              <a:rPr lang="en-US" sz="1200" dirty="0">
                <a:solidFill>
                  <a:schemeClr val="tx1">
                    <a:lumMod val="50000"/>
                  </a:schemeClr>
                </a:solidFill>
                <a:latin typeface="Barlow Medium" panose="00000600000000000000" pitchFamily="2" charset="0"/>
              </a:rPr>
              <a:t>I manipulated the genres column of the dataset , I separated each genre and sorted them</a:t>
            </a:r>
          </a:p>
          <a:p>
            <a:pPr marL="342900" indent="-342900">
              <a:buFont typeface="+mj-lt"/>
              <a:buAutoNum type="arabicPeriod"/>
            </a:pPr>
            <a:r>
              <a:rPr lang="en-US" sz="1200" dirty="0">
                <a:solidFill>
                  <a:schemeClr val="tx1">
                    <a:lumMod val="50000"/>
                  </a:schemeClr>
                </a:solidFill>
                <a:latin typeface="Barlow Medium" panose="00000600000000000000" pitchFamily="2" charset="0"/>
              </a:rPr>
              <a:t>Using =UNIQUE(B2:I3757) where B to I is the data range of genres after separating them, I got 8 genres.</a:t>
            </a:r>
          </a:p>
          <a:p>
            <a:pPr marL="342900" indent="-342900">
              <a:buFont typeface="+mj-lt"/>
              <a:buAutoNum type="arabicPeriod"/>
            </a:pPr>
            <a:r>
              <a:rPr lang="en-US" sz="1200" b="0" i="0" dirty="0">
                <a:solidFill>
                  <a:schemeClr val="tx1">
                    <a:lumMod val="50000"/>
                  </a:schemeClr>
                </a:solidFill>
                <a:effectLst/>
                <a:latin typeface="Barlow Medium" panose="00000600000000000000" pitchFamily="2" charset="0"/>
              </a:rPr>
              <a:t>I utilized Excel's COUNTIF function, allowing me to count the occurrences of each genre in the dataset.</a:t>
            </a:r>
          </a:p>
          <a:p>
            <a:pPr marL="342900" indent="-342900">
              <a:buFont typeface="+mj-lt"/>
              <a:buAutoNum type="arabicPeriod"/>
            </a:pPr>
            <a:r>
              <a:rPr lang="en-US" sz="1200" dirty="0">
                <a:solidFill>
                  <a:schemeClr val="tx1">
                    <a:lumMod val="50000"/>
                  </a:schemeClr>
                </a:solidFill>
                <a:latin typeface="Barlow Medium" panose="00000600000000000000" pitchFamily="2" charset="0"/>
              </a:rPr>
              <a:t>Therefore, it gives the number of movies associated with that genre.</a:t>
            </a:r>
          </a:p>
          <a:p>
            <a:pPr marL="342900" indent="-342900">
              <a:buFont typeface="+mj-lt"/>
              <a:buAutoNum type="arabicPeriod"/>
            </a:pPr>
            <a:r>
              <a:rPr lang="en-US" sz="1200" b="0" i="0" dirty="0">
                <a:solidFill>
                  <a:schemeClr val="tx1">
                    <a:lumMod val="50000"/>
                  </a:schemeClr>
                </a:solidFill>
                <a:effectLst/>
                <a:latin typeface="Barlow Medium" panose="00000600000000000000" pitchFamily="2" charset="0"/>
              </a:rPr>
              <a:t>Having identified the most common genres, I proceeded to conduct a comprehensive analysis of the impact of these genres on IMDB scores.</a:t>
            </a:r>
          </a:p>
          <a:p>
            <a:pPr marL="342900" indent="-342900">
              <a:buFont typeface="+mj-lt"/>
              <a:buAutoNum type="arabicPeriod"/>
            </a:pPr>
            <a:r>
              <a:rPr lang="en-US" sz="1200" b="0" i="0" dirty="0">
                <a:solidFill>
                  <a:schemeClr val="tx1">
                    <a:lumMod val="50000"/>
                  </a:schemeClr>
                </a:solidFill>
                <a:effectLst/>
                <a:latin typeface="Barlow Medium" panose="00000600000000000000" pitchFamily="2" charset="0"/>
              </a:rPr>
              <a:t> To achieve this, I employed Excel functions such as AVERAGE, MEDIAN, MODE, MAX, MIN, VAR, and STDEV of imdb ratings with formulas as :</a:t>
            </a:r>
          </a:p>
          <a:p>
            <a:r>
              <a:rPr lang="en-US" sz="1200" dirty="0">
                <a:solidFill>
                  <a:schemeClr val="tx1">
                    <a:lumMod val="50000"/>
                  </a:schemeClr>
                </a:solidFill>
                <a:latin typeface="Barlow Medium" panose="00000600000000000000" pitchFamily="2" charset="0"/>
              </a:rPr>
              <a:t>         =IFERROR(AVERAGEIF($C$2:$I$3757,"Biography",$B$2:$B$3757),"")</a:t>
            </a:r>
            <a:endParaRPr lang="en-IN" sz="1200" dirty="0">
              <a:solidFill>
                <a:schemeClr val="tx1">
                  <a:lumMod val="50000"/>
                </a:schemeClr>
              </a:solidFill>
              <a:latin typeface="Barlow Medium" panose="00000600000000000000" pitchFamily="2" charset="0"/>
            </a:endParaRPr>
          </a:p>
        </p:txBody>
      </p:sp>
    </p:spTree>
    <p:extLst>
      <p:ext uri="{BB962C8B-B14F-4D97-AF65-F5344CB8AC3E}">
        <p14:creationId xmlns:p14="http://schemas.microsoft.com/office/powerpoint/2010/main" val="106430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732E-6320-28BD-44BF-978B0931311D}"/>
              </a:ext>
            </a:extLst>
          </p:cNvPr>
          <p:cNvSpPr>
            <a:spLocks noGrp="1"/>
          </p:cNvSpPr>
          <p:nvPr>
            <p:ph type="title"/>
          </p:nvPr>
        </p:nvSpPr>
        <p:spPr/>
        <p:txBody>
          <a:bodyPr/>
          <a:lstStyle/>
          <a:p>
            <a:r>
              <a:rPr lang="en-IN" dirty="0"/>
              <a:t>MOVIE DURATION ANALYSIS</a:t>
            </a:r>
          </a:p>
        </p:txBody>
      </p:sp>
      <p:sp>
        <p:nvSpPr>
          <p:cNvPr id="3" name="TextBox 2">
            <a:extLst>
              <a:ext uri="{FF2B5EF4-FFF2-40B4-BE49-F238E27FC236}">
                <a16:creationId xmlns:a16="http://schemas.microsoft.com/office/drawing/2014/main" id="{92DED64A-722A-03E3-3A64-70C722E1F97D}"/>
              </a:ext>
            </a:extLst>
          </p:cNvPr>
          <p:cNvSpPr txBox="1"/>
          <p:nvPr/>
        </p:nvSpPr>
        <p:spPr>
          <a:xfrm>
            <a:off x="720000" y="1657814"/>
            <a:ext cx="7933346" cy="2308324"/>
          </a:xfrm>
          <a:prstGeom prst="rect">
            <a:avLst/>
          </a:prstGeom>
          <a:noFill/>
        </p:spPr>
        <p:txBody>
          <a:bodyPr wrap="square" rtlCol="0">
            <a:spAutoFit/>
          </a:bodyPr>
          <a:lstStyle/>
          <a:p>
            <a:pPr marL="285750" indent="-285750">
              <a:buFont typeface="+mj-lt"/>
              <a:buAutoNum type="arabicPeriod"/>
            </a:pPr>
            <a:r>
              <a:rPr lang="en-US" sz="1200" b="0" i="0" dirty="0">
                <a:solidFill>
                  <a:srgbClr val="0D0D0D"/>
                </a:solidFill>
                <a:effectLst/>
                <a:latin typeface="Barlow Medium" panose="00000600000000000000" pitchFamily="2" charset="0"/>
              </a:rPr>
              <a:t>In tackling the second task regarding Movie Duration Analysis, I commenced the analysis by examining the distribution of movie durations within the provided dataset, which included information about movies and their corresponding IMDB scores.</a:t>
            </a:r>
          </a:p>
          <a:p>
            <a:pPr marL="285750" indent="-285750">
              <a:buFont typeface="+mj-lt"/>
              <a:buAutoNum type="arabicPeriod"/>
            </a:pPr>
            <a:r>
              <a:rPr lang="en-US" sz="1200" b="0" i="0" dirty="0">
                <a:solidFill>
                  <a:srgbClr val="0D0D0D"/>
                </a:solidFill>
                <a:effectLst/>
                <a:latin typeface="Barlow Medium" panose="00000600000000000000" pitchFamily="2" charset="0"/>
              </a:rPr>
              <a:t>To gain a comprehensive understanding of the impact of movie durations on IMDB scores, I employed various statistical measures.</a:t>
            </a:r>
            <a:endParaRPr lang="en-US" sz="1200" dirty="0">
              <a:solidFill>
                <a:srgbClr val="0D0D0D"/>
              </a:solidFill>
              <a:latin typeface="Barlow Medium" panose="00000600000000000000" pitchFamily="2" charset="0"/>
            </a:endParaRPr>
          </a:p>
          <a:p>
            <a:pPr marL="285750" indent="-285750">
              <a:buFont typeface="+mj-lt"/>
              <a:buAutoNum type="arabicPeriod"/>
            </a:pPr>
            <a:r>
              <a:rPr lang="en-US" sz="1200" b="0" i="0" dirty="0">
                <a:solidFill>
                  <a:srgbClr val="0D0D0D"/>
                </a:solidFill>
                <a:effectLst/>
                <a:latin typeface="Barlow Medium" panose="00000600000000000000" pitchFamily="2" charset="0"/>
              </a:rPr>
              <a:t>Firstly, I utilized Excel's AVERAGE, MEDIAN, and STDEV functions to calculate key descriptive statistics, such as the mean, median, and standard deviation of movie durations. </a:t>
            </a:r>
          </a:p>
          <a:p>
            <a:pPr marL="285750" indent="-285750">
              <a:buFont typeface="+mj-lt"/>
              <a:buAutoNum type="arabicPeriod"/>
            </a:pPr>
            <a:r>
              <a:rPr lang="en-US" sz="1200" dirty="0">
                <a:solidFill>
                  <a:srgbClr val="0D0D0D"/>
                </a:solidFill>
                <a:latin typeface="Barlow Medium" panose="00000600000000000000" pitchFamily="2" charset="0"/>
              </a:rPr>
              <a:t>The formulas I used are : =AVERAGE(B2:B3757), =MEDIAN(B2:B3757), =STDEV(B2:B3757)</a:t>
            </a:r>
            <a:endParaRPr lang="en-US" sz="1200" b="0" i="0" dirty="0">
              <a:solidFill>
                <a:srgbClr val="0D0D0D"/>
              </a:solidFill>
              <a:effectLst/>
              <a:latin typeface="Barlow Medium" panose="00000600000000000000" pitchFamily="2" charset="0"/>
            </a:endParaRPr>
          </a:p>
          <a:p>
            <a:pPr marL="285750" indent="-285750">
              <a:buFont typeface="+mj-lt"/>
              <a:buAutoNum type="arabicPeriod"/>
            </a:pPr>
            <a:r>
              <a:rPr lang="en-US" sz="1200" b="0" i="0" dirty="0">
                <a:solidFill>
                  <a:srgbClr val="0D0D0D"/>
                </a:solidFill>
                <a:effectLst/>
                <a:latin typeface="Barlow Medium" panose="00000600000000000000" pitchFamily="2" charset="0"/>
              </a:rPr>
              <a:t>To visualize the relationship between movie duration and IMDB score, I further implemented Excel's capabilities by creating a scatter plot.</a:t>
            </a:r>
            <a:endParaRPr lang="en-US" sz="1200" dirty="0">
              <a:solidFill>
                <a:srgbClr val="0D0D0D"/>
              </a:solidFill>
              <a:latin typeface="Barlow Medium" panose="00000600000000000000" pitchFamily="2" charset="0"/>
            </a:endParaRPr>
          </a:p>
          <a:p>
            <a:pPr marL="285750" indent="-285750">
              <a:buFont typeface="+mj-lt"/>
              <a:buAutoNum type="arabicPeriod"/>
            </a:pPr>
            <a:r>
              <a:rPr lang="en-US" sz="1200" b="0" i="0" dirty="0">
                <a:solidFill>
                  <a:srgbClr val="0D0D0D"/>
                </a:solidFill>
                <a:effectLst/>
                <a:latin typeface="Barlow Medium" panose="00000600000000000000" pitchFamily="2" charset="0"/>
              </a:rPr>
              <a:t>Additionally, I incorporated a trendline onto the scatter plot, enabling a quantitative assessment of the direction and strength of the relationship between movie duration and IMDB score.</a:t>
            </a:r>
            <a:endParaRPr lang="en-IN" sz="1200" dirty="0">
              <a:latin typeface="Barlow Medium" panose="00000600000000000000" pitchFamily="2" charset="0"/>
            </a:endParaRPr>
          </a:p>
        </p:txBody>
      </p:sp>
    </p:spTree>
    <p:extLst>
      <p:ext uri="{BB962C8B-B14F-4D97-AF65-F5344CB8AC3E}">
        <p14:creationId xmlns:p14="http://schemas.microsoft.com/office/powerpoint/2010/main" val="2163090203"/>
      </p:ext>
    </p:extLst>
  </p:cSld>
  <p:clrMapOvr>
    <a:masterClrMapping/>
  </p:clrMapOvr>
</p:sld>
</file>

<file path=ppt/theme/theme1.xml><?xml version="1.0" encoding="utf-8"?>
<a:theme xmlns:a="http://schemas.openxmlformats.org/drawingml/2006/main" name="Film's Plot Pitch Deck">
  <a:themeElements>
    <a:clrScheme name="Simple Light">
      <a:dk1>
        <a:srgbClr val="312650"/>
      </a:dk1>
      <a:lt1>
        <a:srgbClr val="FFFFFF"/>
      </a:lt1>
      <a:dk2>
        <a:srgbClr val="FF514F"/>
      </a:dk2>
      <a:lt2>
        <a:srgbClr val="FFCA5B"/>
      </a:lt2>
      <a:accent1>
        <a:srgbClr val="FFD494"/>
      </a:accent1>
      <a:accent2>
        <a:srgbClr val="7DCAD4"/>
      </a:accent2>
      <a:accent3>
        <a:srgbClr val="E0EDE8"/>
      </a:accent3>
      <a:accent4>
        <a:srgbClr val="75A5B0"/>
      </a:accent4>
      <a:accent5>
        <a:srgbClr val="FFFFFF"/>
      </a:accent5>
      <a:accent6>
        <a:srgbClr val="FFFFFF"/>
      </a:accent6>
      <a:hlink>
        <a:srgbClr val="3126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TotalTime>
  <Words>3123</Words>
  <Application>Microsoft Office PowerPoint</Application>
  <PresentationFormat>On-screen Show (16:9)</PresentationFormat>
  <Paragraphs>250</Paragraphs>
  <Slides>33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Bebas Neue</vt:lpstr>
      <vt:lpstr>Montserrat SemiBold</vt:lpstr>
      <vt:lpstr>Nunito Light</vt:lpstr>
      <vt:lpstr>Anaheim</vt:lpstr>
      <vt:lpstr>Montserrat</vt:lpstr>
      <vt:lpstr>Barlow Medium</vt:lpstr>
      <vt:lpstr>Arial</vt:lpstr>
      <vt:lpstr>PT Sans</vt:lpstr>
      <vt:lpstr>Film's Plot Pitch Deck</vt:lpstr>
      <vt:lpstr>IMDB MOVIE ANALYSIS</vt:lpstr>
      <vt:lpstr>CONTENTS OF THIS TEMPLATE</vt:lpstr>
      <vt:lpstr>TABLE OF CONTENTS</vt:lpstr>
      <vt:lpstr>PROJECT DESCRIPTION</vt:lpstr>
      <vt:lpstr>WHAT IS  IMDB ANALYSIS?</vt:lpstr>
      <vt:lpstr>INTRODUCTION</vt:lpstr>
      <vt:lpstr>APPROACH</vt:lpstr>
      <vt:lpstr>MOVIE GENRE ANALYSIS</vt:lpstr>
      <vt:lpstr>MOVIE DURATION ANALYSIS</vt:lpstr>
      <vt:lpstr>LANGUAGE ANALYSIS</vt:lpstr>
      <vt:lpstr>DIRECTOR ANALYSIS</vt:lpstr>
      <vt:lpstr>BUDGET ANALYSIS</vt:lpstr>
      <vt:lpstr>TECH-STACK USED</vt:lpstr>
      <vt:lpstr>MS EXCEL 2022</vt:lpstr>
      <vt:lpstr>INSIGHTS</vt:lpstr>
      <vt:lpstr>GENRE ANALYSIS</vt:lpstr>
      <vt:lpstr>MOVIE DURATION ANALYSIS</vt:lpstr>
      <vt:lpstr>LANGUAGE ANALYSIS</vt:lpstr>
      <vt:lpstr>DIRECTOR ANALYSIS</vt:lpstr>
      <vt:lpstr>BUDGET ANALYSIS</vt:lpstr>
      <vt:lpstr>RESULTS</vt:lpstr>
      <vt:lpstr>A.GENRE ANALYSIS</vt:lpstr>
      <vt:lpstr>B.MOVIE DURATION ANALYSIS</vt:lpstr>
      <vt:lpstr>C.LANGUAGE ANALYSIS</vt:lpstr>
      <vt:lpstr>D.DIRECTOR ANALYSIS</vt:lpstr>
      <vt:lpstr>E.BUDGET ANALYSIS</vt:lpstr>
      <vt:lpstr>$760,505,847 </vt:lpstr>
      <vt:lpstr>DATA STORY -1 </vt:lpstr>
      <vt:lpstr>DATA STORY - 2 </vt:lpstr>
      <vt:lpstr>DATA STORY - 3 </vt:lpstr>
      <vt:lpstr>DATA STORY - 4 </vt:lpstr>
      <vt:lpstr>CONCLUSION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Havilah Bodde</dc:creator>
  <cp:lastModifiedBy>Havilah Bodde</cp:lastModifiedBy>
  <cp:revision>8</cp:revision>
  <dcterms:modified xsi:type="dcterms:W3CDTF">2024-02-17T10:39:42Z</dcterms:modified>
</cp:coreProperties>
</file>