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5143500" cx="9144000"/>
  <p:notesSz cx="6858000" cy="9144000"/>
  <p:embeddedFontLst>
    <p:embeddedFont>
      <p:font typeface="Josefin Slab"/>
      <p:regular r:id="rId33"/>
      <p:bold r:id="rId34"/>
      <p:italic r:id="rId35"/>
      <p:boldItalic r:id="rId36"/>
    </p:embeddedFont>
    <p:embeddedFont>
      <p:font typeface="Anton"/>
      <p:regular r:id="rId37"/>
    </p:embeddedFont>
    <p:embeddedFont>
      <p:font typeface="Staatliches"/>
      <p:regular r:id="rId38"/>
    </p:embeddedFont>
    <p:embeddedFont>
      <p:font typeface="Anaheim"/>
      <p:regular r:id="rId39"/>
      <p:bold r:id="rId40"/>
    </p:embeddedFont>
    <p:embeddedFont>
      <p:font typeface="Manrope"/>
      <p:regular r:id="rId41"/>
      <p:bold r:id="rId42"/>
    </p:embeddedFont>
    <p:embeddedFont>
      <p:font typeface="Abel"/>
      <p:regular r:id="rId43"/>
    </p:embeddedFont>
    <p:embeddedFont>
      <p:font typeface="Josefin Sans"/>
      <p:regular r:id="rId44"/>
      <p:bold r:id="rId45"/>
      <p:italic r:id="rId46"/>
      <p:boldItalic r:id="rId47"/>
    </p:embeddedFont>
    <p:embeddedFont>
      <p:font typeface="Unica One"/>
      <p:regular r:id="rId4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5227">
          <p15:clr>
            <a:srgbClr val="9AA0A6"/>
          </p15:clr>
        </p15:guide>
        <p15:guide id="2" orient="horz" pos="2971">
          <p15:clr>
            <a:srgbClr val="9AA0A6"/>
          </p15:clr>
        </p15:guide>
        <p15:guide id="3" pos="2880">
          <p15:clr>
            <a:srgbClr val="9AA0A6"/>
          </p15:clr>
        </p15:guide>
      </p15:sldGuideLst>
    </p:ext>
    <p:ext uri="GoogleSlidesCustomDataVersion2">
      <go:slidesCustomData xmlns:go="http://customooxmlschemas.google.com/" r:id="rId49" roundtripDataSignature="AMtx7mhrztfl9xjZLoo7H7FJaUxdSMiyo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5227"/>
        <p:guide pos="2971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Anaheim-bold.fntdata"/><Relationship Id="rId42" Type="http://schemas.openxmlformats.org/officeDocument/2006/relationships/font" Target="fonts/Manrope-bold.fntdata"/><Relationship Id="rId41" Type="http://schemas.openxmlformats.org/officeDocument/2006/relationships/font" Target="fonts/Manrope-regular.fntdata"/><Relationship Id="rId44" Type="http://schemas.openxmlformats.org/officeDocument/2006/relationships/font" Target="fonts/JosefinSans-regular.fntdata"/><Relationship Id="rId43" Type="http://schemas.openxmlformats.org/officeDocument/2006/relationships/font" Target="fonts/Abel-regular.fntdata"/><Relationship Id="rId46" Type="http://schemas.openxmlformats.org/officeDocument/2006/relationships/font" Target="fonts/JosefinSans-italic.fntdata"/><Relationship Id="rId45" Type="http://schemas.openxmlformats.org/officeDocument/2006/relationships/font" Target="fonts/JosefinSans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UnicaOne-regular.fntdata"/><Relationship Id="rId47" Type="http://schemas.openxmlformats.org/officeDocument/2006/relationships/font" Target="fonts/JosefinSans-boldItalic.fntdata"/><Relationship Id="rId49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font" Target="fonts/JosefinSlab-regular.fntdata"/><Relationship Id="rId32" Type="http://schemas.openxmlformats.org/officeDocument/2006/relationships/slide" Target="slides/slide27.xml"/><Relationship Id="rId35" Type="http://schemas.openxmlformats.org/officeDocument/2006/relationships/font" Target="fonts/JosefinSlab-italic.fntdata"/><Relationship Id="rId34" Type="http://schemas.openxmlformats.org/officeDocument/2006/relationships/font" Target="fonts/JosefinSlab-bold.fntdata"/><Relationship Id="rId37" Type="http://schemas.openxmlformats.org/officeDocument/2006/relationships/font" Target="fonts/Anton-regular.fntdata"/><Relationship Id="rId36" Type="http://schemas.openxmlformats.org/officeDocument/2006/relationships/font" Target="fonts/JosefinSlab-boldItalic.fntdata"/><Relationship Id="rId39" Type="http://schemas.openxmlformats.org/officeDocument/2006/relationships/font" Target="fonts/Anaheim-regular.fntdata"/><Relationship Id="rId38" Type="http://schemas.openxmlformats.org/officeDocument/2006/relationships/font" Target="fonts/Staatliches-regular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" name="Google Shape;4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4" name="Google Shape;60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2" name="Google Shape;61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0" name="Google Shape;62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9" name="Google Shape;629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8" name="Google Shape;638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6" name="Google Shape;646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5" name="Google Shape;655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5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Google Shape;816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7" name="Google Shape;817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2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Google Shape;823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4" name="Google Shape;824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9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1" name="Google Shape;831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1" name="Google Shape;32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6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8" name="Google Shape;838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3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Google Shape;844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5" name="Google Shape;845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3" name="Google Shape;853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9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p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1" name="Google Shape;861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7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Google Shape;868;p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9" name="Google Shape;869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5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7" name="Google Shape;877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2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Google Shape;883;p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4" name="Google Shape;884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8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Google Shape;889;p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0" name="Google Shape;890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7" name="Google Shape;32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6" name="Google Shape;44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8" name="Google Shape;54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9" name="Google Shape;55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0" name="Google Shape;58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8" name="Google Shape;58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6" name="Google Shape;59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PENING SLIDE">
  <p:cSld name="CUSTOM_7">
    <p:bg>
      <p:bgPr>
        <a:solidFill>
          <a:srgbClr val="F3F3F3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9"/>
          <p:cNvSpPr txBox="1"/>
          <p:nvPr>
            <p:ph type="ctrTitle"/>
          </p:nvPr>
        </p:nvSpPr>
        <p:spPr>
          <a:xfrm>
            <a:off x="833000" y="1050513"/>
            <a:ext cx="3248400" cy="241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3600"/>
              <a:buNone/>
              <a:defRPr b="0" sz="5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9pPr>
          </a:lstStyle>
          <a:p/>
        </p:txBody>
      </p:sp>
      <p:sp>
        <p:nvSpPr>
          <p:cNvPr id="10" name="Google Shape;10;p29"/>
          <p:cNvSpPr txBox="1"/>
          <p:nvPr>
            <p:ph idx="1" type="subTitle"/>
          </p:nvPr>
        </p:nvSpPr>
        <p:spPr>
          <a:xfrm>
            <a:off x="833000" y="3299563"/>
            <a:ext cx="3326700" cy="32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None/>
              <a:defRPr>
                <a:latin typeface="Anaheim"/>
                <a:ea typeface="Anaheim"/>
                <a:cs typeface="Anaheim"/>
                <a:sym typeface="Anahei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TEXT">
  <p:cSld name="CUSTOM_7_1">
    <p:bg>
      <p:bgPr>
        <a:solidFill>
          <a:srgbClr val="F3F3F3"/>
        </a:soli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0"/>
          <p:cNvSpPr/>
          <p:nvPr/>
        </p:nvSpPr>
        <p:spPr>
          <a:xfrm>
            <a:off x="3513575" y="353425"/>
            <a:ext cx="5672400" cy="529500"/>
          </a:xfrm>
          <a:prstGeom prst="roundRect">
            <a:avLst>
              <a:gd fmla="val 19858" name="adj"/>
            </a:avLst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30"/>
          <p:cNvSpPr/>
          <p:nvPr/>
        </p:nvSpPr>
        <p:spPr>
          <a:xfrm>
            <a:off x="3569775" y="409006"/>
            <a:ext cx="5616300" cy="529500"/>
          </a:xfrm>
          <a:prstGeom prst="roundRect">
            <a:avLst>
              <a:gd fmla="val 11897" name="adj"/>
            </a:avLst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30"/>
          <p:cNvSpPr txBox="1"/>
          <p:nvPr>
            <p:ph idx="1" type="subTitle"/>
          </p:nvPr>
        </p:nvSpPr>
        <p:spPr>
          <a:xfrm flipH="1">
            <a:off x="889350" y="1030050"/>
            <a:ext cx="7409100" cy="288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Josefin Slab"/>
              <a:buAutoNum type="arabicPeriod"/>
              <a:defRPr sz="1100">
                <a:latin typeface="Anaheim"/>
                <a:ea typeface="Anaheim"/>
                <a:cs typeface="Anaheim"/>
                <a:sym typeface="Anahei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SemiBold"/>
              <a:buAutoNum type="alphaLcPeriod"/>
              <a:defRPr sz="1400"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SemiBold"/>
              <a:buAutoNum type="romanLcPeriod"/>
              <a:defRPr sz="1400"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SemiBold"/>
              <a:buAutoNum type="arabicPeriod"/>
              <a:defRPr sz="1400"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SemiBold"/>
              <a:buAutoNum type="alphaLcPeriod"/>
              <a:defRPr sz="1400"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SemiBold"/>
              <a:buAutoNum type="romanLcPeriod"/>
              <a:defRPr sz="1400"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SemiBold"/>
              <a:buAutoNum type="arabicPeriod"/>
              <a:defRPr sz="1400"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SemiBold"/>
              <a:buAutoNum type="alphaLcPeriod"/>
              <a:defRPr sz="1400"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SemiBold"/>
              <a:buAutoNum type="romanLcPeriod"/>
              <a:defRPr sz="1400"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/>
        </p:txBody>
      </p:sp>
      <p:sp>
        <p:nvSpPr>
          <p:cNvPr id="15" name="Google Shape;15;p30"/>
          <p:cNvSpPr txBox="1"/>
          <p:nvPr>
            <p:ph type="ctrTitle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b="0" sz="180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TEXT 1">
  <p:cSld name="CUSTOM_14_1">
    <p:bg>
      <p:bgPr>
        <a:solidFill>
          <a:srgbClr val="F3F3F3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1"/>
          <p:cNvSpPr/>
          <p:nvPr/>
        </p:nvSpPr>
        <p:spPr>
          <a:xfrm>
            <a:off x="1464755" y="1059200"/>
            <a:ext cx="6214500" cy="2718600"/>
          </a:xfrm>
          <a:prstGeom prst="roundRect">
            <a:avLst>
              <a:gd fmla="val 4313" name="adj"/>
            </a:avLst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31"/>
          <p:cNvSpPr txBox="1"/>
          <p:nvPr>
            <p:ph type="ctrTitle"/>
          </p:nvPr>
        </p:nvSpPr>
        <p:spPr>
          <a:xfrm>
            <a:off x="2237395" y="1645788"/>
            <a:ext cx="4669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b="0" sz="24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b="0" sz="24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b="0" sz="24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b="0" sz="24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b="0" sz="24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b="0" sz="24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b="0" sz="24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b="0" sz="24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19" name="Google Shape;19;p31"/>
          <p:cNvSpPr txBox="1"/>
          <p:nvPr>
            <p:ph idx="1" type="subTitle"/>
          </p:nvPr>
        </p:nvSpPr>
        <p:spPr>
          <a:xfrm>
            <a:off x="2562675" y="2190023"/>
            <a:ext cx="4018200" cy="13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72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latin typeface="Anaheim"/>
                <a:ea typeface="Anaheim"/>
                <a:cs typeface="Anaheim"/>
                <a:sym typeface="Anahei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  <p:sp>
        <p:nvSpPr>
          <p:cNvPr id="20" name="Google Shape;20;p31"/>
          <p:cNvSpPr/>
          <p:nvPr/>
        </p:nvSpPr>
        <p:spPr>
          <a:xfrm>
            <a:off x="1555780" y="983325"/>
            <a:ext cx="6214500" cy="2718600"/>
          </a:xfrm>
          <a:prstGeom prst="roundRect">
            <a:avLst>
              <a:gd fmla="val 4313" name="adj"/>
            </a:avLst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">
  <p:cSld name="CUSTOM_16_2">
    <p:bg>
      <p:bgPr>
        <a:solidFill>
          <a:srgbClr val="F3F3F3"/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2"/>
          <p:cNvSpPr/>
          <p:nvPr/>
        </p:nvSpPr>
        <p:spPr>
          <a:xfrm>
            <a:off x="357150" y="876231"/>
            <a:ext cx="3715500" cy="3488400"/>
          </a:xfrm>
          <a:prstGeom prst="roundRect">
            <a:avLst>
              <a:gd fmla="val 4313" name="adj"/>
            </a:avLst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32"/>
          <p:cNvSpPr txBox="1"/>
          <p:nvPr>
            <p:ph type="ctrTitle"/>
          </p:nvPr>
        </p:nvSpPr>
        <p:spPr>
          <a:xfrm>
            <a:off x="1456650" y="1715300"/>
            <a:ext cx="1745100" cy="1104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b="0" sz="360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9pPr>
          </a:lstStyle>
          <a:p/>
        </p:txBody>
      </p:sp>
      <p:sp>
        <p:nvSpPr>
          <p:cNvPr id="24" name="Google Shape;24;p32"/>
          <p:cNvSpPr txBox="1"/>
          <p:nvPr>
            <p:ph idx="1" type="subTitle"/>
          </p:nvPr>
        </p:nvSpPr>
        <p:spPr>
          <a:xfrm>
            <a:off x="889350" y="2819625"/>
            <a:ext cx="2312400" cy="110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9pPr>
          </a:lstStyle>
          <a:p/>
        </p:txBody>
      </p:sp>
      <p:sp>
        <p:nvSpPr>
          <p:cNvPr id="25" name="Google Shape;25;p32"/>
          <p:cNvSpPr/>
          <p:nvPr/>
        </p:nvSpPr>
        <p:spPr>
          <a:xfrm>
            <a:off x="411569" y="778875"/>
            <a:ext cx="3715500" cy="3488400"/>
          </a:xfrm>
          <a:prstGeom prst="roundRect">
            <a:avLst>
              <a:gd fmla="val 4313" name="adj"/>
            </a:avLst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">
  <p:cSld name="CUSTOM_17">
    <p:bg>
      <p:bgPr>
        <a:solidFill>
          <a:srgbClr val="F3F3F3"/>
        </a:soli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3"/>
          <p:cNvSpPr txBox="1"/>
          <p:nvPr>
            <p:ph type="ctrTitle"/>
          </p:nvPr>
        </p:nvSpPr>
        <p:spPr>
          <a:xfrm>
            <a:off x="1102925" y="1582025"/>
            <a:ext cx="1429500" cy="792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360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/>
        </p:txBody>
      </p:sp>
      <p:sp>
        <p:nvSpPr>
          <p:cNvPr id="28" name="Google Shape;28;p33"/>
          <p:cNvSpPr txBox="1"/>
          <p:nvPr>
            <p:ph idx="1" type="subTitle"/>
          </p:nvPr>
        </p:nvSpPr>
        <p:spPr>
          <a:xfrm>
            <a:off x="892261" y="2927713"/>
            <a:ext cx="1827900" cy="16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72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29" name="Google Shape;29;p33"/>
          <p:cNvSpPr/>
          <p:nvPr/>
        </p:nvSpPr>
        <p:spPr>
          <a:xfrm>
            <a:off x="3513575" y="353425"/>
            <a:ext cx="5672400" cy="529500"/>
          </a:xfrm>
          <a:prstGeom prst="roundRect">
            <a:avLst>
              <a:gd fmla="val 19858" name="adj"/>
            </a:avLst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33"/>
          <p:cNvSpPr/>
          <p:nvPr/>
        </p:nvSpPr>
        <p:spPr>
          <a:xfrm>
            <a:off x="3569775" y="409006"/>
            <a:ext cx="5616300" cy="529500"/>
          </a:xfrm>
          <a:prstGeom prst="roundRect">
            <a:avLst>
              <a:gd fmla="val 11897" name="adj"/>
            </a:avLst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33"/>
          <p:cNvSpPr txBox="1"/>
          <p:nvPr>
            <p:ph idx="2" type="ctrTitle"/>
          </p:nvPr>
        </p:nvSpPr>
        <p:spPr>
          <a:xfrm>
            <a:off x="3836012" y="1582025"/>
            <a:ext cx="1429500" cy="792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360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/>
        </p:txBody>
      </p:sp>
      <p:sp>
        <p:nvSpPr>
          <p:cNvPr id="32" name="Google Shape;32;p33"/>
          <p:cNvSpPr txBox="1"/>
          <p:nvPr>
            <p:ph idx="3" type="subTitle"/>
          </p:nvPr>
        </p:nvSpPr>
        <p:spPr>
          <a:xfrm>
            <a:off x="3625361" y="2927713"/>
            <a:ext cx="1827900" cy="16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72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33" name="Google Shape;33;p33"/>
          <p:cNvSpPr txBox="1"/>
          <p:nvPr>
            <p:ph idx="4" type="ctrTitle"/>
          </p:nvPr>
        </p:nvSpPr>
        <p:spPr>
          <a:xfrm>
            <a:off x="6569025" y="1582025"/>
            <a:ext cx="1429500" cy="792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360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/>
        </p:txBody>
      </p:sp>
      <p:sp>
        <p:nvSpPr>
          <p:cNvPr id="34" name="Google Shape;34;p33"/>
          <p:cNvSpPr txBox="1"/>
          <p:nvPr>
            <p:ph idx="5" type="subTitle"/>
          </p:nvPr>
        </p:nvSpPr>
        <p:spPr>
          <a:xfrm>
            <a:off x="6358461" y="2927713"/>
            <a:ext cx="1827900" cy="16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72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35" name="Google Shape;35;p33"/>
          <p:cNvSpPr txBox="1"/>
          <p:nvPr>
            <p:ph idx="6" type="ctrTitle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b="0" sz="180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12_1_1">
    <p:bg>
      <p:bgPr>
        <a:solidFill>
          <a:srgbClr val="EFEFEF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bg>
      <p:bgPr>
        <a:solidFill>
          <a:srgbClr val="FDF3E5">
            <a:alpha val="29411"/>
          </a:srgbClr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8FAFB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taatliches"/>
              <a:buNone/>
              <a:defRPr b="0" i="0" sz="2800" u="none" cap="none" strike="noStrike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Josefin Sans"/>
              <a:buNone/>
              <a:defRPr b="1" i="0" sz="2800" u="none" cap="none" strike="noStrike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Josefin Sans"/>
              <a:buNone/>
              <a:defRPr b="1" i="0" sz="2800" u="none" cap="none" strike="noStrike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Josefin Sans"/>
              <a:buNone/>
              <a:defRPr b="1" i="0" sz="2800" u="none" cap="none" strike="noStrike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Josefin Sans"/>
              <a:buNone/>
              <a:defRPr b="1" i="0" sz="2800" u="none" cap="none" strike="noStrike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Josefin Sans"/>
              <a:buNone/>
              <a:defRPr b="1" i="0" sz="2800" u="none" cap="none" strike="noStrike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Josefin Sans"/>
              <a:buNone/>
              <a:defRPr b="1" i="0" sz="2800" u="none" cap="none" strike="noStrike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Josefin Sans"/>
              <a:buNone/>
              <a:defRPr b="1" i="0" sz="2800" u="none" cap="none" strike="noStrike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Josefin Sans"/>
              <a:buNone/>
              <a:defRPr b="1" i="0" sz="2800" u="none" cap="none" strike="noStrike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7" name="Google Shape;7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●"/>
              <a:defRPr b="0" i="0" sz="1200" u="none" cap="none" strike="noStrike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○"/>
              <a:defRPr b="0" i="0" sz="1200" u="none" cap="none" strike="noStrike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■"/>
              <a:defRPr b="0" i="0" sz="1200" u="none" cap="none" strike="noStrike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●"/>
              <a:defRPr b="0" i="0" sz="1200" u="none" cap="none" strike="noStrike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○"/>
              <a:defRPr b="0" i="0" sz="1200" u="none" cap="none" strike="noStrike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■"/>
              <a:defRPr b="0" i="0" sz="1200" u="none" cap="none" strike="noStrike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●"/>
              <a:defRPr b="0" i="0" sz="1200" u="none" cap="none" strike="noStrike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○"/>
              <a:defRPr b="0" i="0" sz="1200" u="none" cap="none" strike="noStrike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Anaheim"/>
              <a:buChar char="■"/>
              <a:defRPr b="0" i="0" sz="1200" u="none" cap="none" strike="noStrike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3.png"/><Relationship Id="rId4" Type="http://schemas.openxmlformats.org/officeDocument/2006/relationships/image" Target="../media/image1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0.png"/><Relationship Id="rId4" Type="http://schemas.openxmlformats.org/officeDocument/2006/relationships/image" Target="../media/image2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6.png"/><Relationship Id="rId4" Type="http://schemas.openxmlformats.org/officeDocument/2006/relationships/image" Target="../media/image1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7.png"/><Relationship Id="rId4" Type="http://schemas.openxmlformats.org/officeDocument/2006/relationships/image" Target="../media/image1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drive.google.com/drive/folders/1-TgbyDiBIb0fq5kTf9TLz66dhF_niYf2?usp=sharing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AFAFA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"/>
          <p:cNvSpPr/>
          <p:nvPr/>
        </p:nvSpPr>
        <p:spPr>
          <a:xfrm>
            <a:off x="5057925" y="1382750"/>
            <a:ext cx="3029400" cy="2370300"/>
          </a:xfrm>
          <a:prstGeom prst="roundRect">
            <a:avLst>
              <a:gd fmla="val 1472" name="adj"/>
            </a:avLst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3" name="Google Shape;43;p1"/>
          <p:cNvGrpSpPr/>
          <p:nvPr/>
        </p:nvGrpSpPr>
        <p:grpSpPr>
          <a:xfrm>
            <a:off x="4969574" y="1120650"/>
            <a:ext cx="3029366" cy="2547136"/>
            <a:chOff x="4741999" y="986350"/>
            <a:chExt cx="3029366" cy="2547136"/>
          </a:xfrm>
        </p:grpSpPr>
        <p:sp>
          <p:nvSpPr>
            <p:cNvPr id="44" name="Google Shape;44;p1"/>
            <p:cNvSpPr/>
            <p:nvPr/>
          </p:nvSpPr>
          <p:spPr>
            <a:xfrm>
              <a:off x="4742978" y="1175558"/>
              <a:ext cx="3028387" cy="2357928"/>
            </a:xfrm>
            <a:custGeom>
              <a:rect b="b" l="l" r="r" t="t"/>
              <a:pathLst>
                <a:path extrusionOk="0" h="53745" w="69027">
                  <a:moveTo>
                    <a:pt x="1" y="1"/>
                  </a:moveTo>
                  <a:lnTo>
                    <a:pt x="1" y="62"/>
                  </a:lnTo>
                  <a:cubicBezTo>
                    <a:pt x="1" y="19391"/>
                    <a:pt x="5" y="37676"/>
                    <a:pt x="5" y="53688"/>
                  </a:cubicBezTo>
                  <a:lnTo>
                    <a:pt x="5" y="53744"/>
                  </a:lnTo>
                  <a:lnTo>
                    <a:pt x="57" y="53744"/>
                  </a:lnTo>
                  <a:cubicBezTo>
                    <a:pt x="40966" y="53710"/>
                    <a:pt x="68520" y="53692"/>
                    <a:pt x="68978" y="53692"/>
                  </a:cubicBezTo>
                  <a:cubicBezTo>
                    <a:pt x="68520" y="53688"/>
                    <a:pt x="40990" y="53671"/>
                    <a:pt x="110" y="53639"/>
                  </a:cubicBezTo>
                  <a:lnTo>
                    <a:pt x="110" y="53639"/>
                  </a:lnTo>
                  <a:cubicBezTo>
                    <a:pt x="114" y="37655"/>
                    <a:pt x="114" y="19407"/>
                    <a:pt x="118" y="118"/>
                  </a:cubicBezTo>
                  <a:lnTo>
                    <a:pt x="118" y="118"/>
                  </a:lnTo>
                  <a:cubicBezTo>
                    <a:pt x="25637" y="114"/>
                    <a:pt x="49338" y="110"/>
                    <a:pt x="68928" y="110"/>
                  </a:cubicBezTo>
                  <a:lnTo>
                    <a:pt x="68930" y="110"/>
                  </a:lnTo>
                  <a:cubicBezTo>
                    <a:pt x="68961" y="32457"/>
                    <a:pt x="68978" y="53290"/>
                    <a:pt x="68978" y="53692"/>
                  </a:cubicBezTo>
                  <a:cubicBezTo>
                    <a:pt x="68978" y="53290"/>
                    <a:pt x="69000" y="32436"/>
                    <a:pt x="69026" y="62"/>
                  </a:cubicBezTo>
                  <a:lnTo>
                    <a:pt x="69026" y="14"/>
                  </a:lnTo>
                  <a:lnTo>
                    <a:pt x="68978" y="14"/>
                  </a:lnTo>
                  <a:cubicBezTo>
                    <a:pt x="49365" y="9"/>
                    <a:pt x="25627" y="5"/>
                    <a:pt x="66" y="1"/>
                  </a:cubicBezTo>
                  <a:close/>
                </a:path>
              </a:pathLst>
            </a:custGeom>
            <a:solidFill>
              <a:srgbClr val="434343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1"/>
            <p:cNvSpPr/>
            <p:nvPr/>
          </p:nvSpPr>
          <p:spPr>
            <a:xfrm>
              <a:off x="5574260" y="2190926"/>
              <a:ext cx="5265" cy="1142615"/>
            </a:xfrm>
            <a:custGeom>
              <a:rect b="b" l="l" r="r" t="t"/>
              <a:pathLst>
                <a:path extrusionOk="0" h="26044" w="120">
                  <a:moveTo>
                    <a:pt x="63" y="1"/>
                  </a:moveTo>
                  <a:cubicBezTo>
                    <a:pt x="27" y="1"/>
                    <a:pt x="1" y="5831"/>
                    <a:pt x="1" y="13024"/>
                  </a:cubicBezTo>
                  <a:cubicBezTo>
                    <a:pt x="1" y="20213"/>
                    <a:pt x="27" y="26043"/>
                    <a:pt x="63" y="26043"/>
                  </a:cubicBezTo>
                  <a:cubicBezTo>
                    <a:pt x="93" y="26043"/>
                    <a:pt x="119" y="20213"/>
                    <a:pt x="119" y="13024"/>
                  </a:cubicBezTo>
                  <a:cubicBezTo>
                    <a:pt x="119" y="5831"/>
                    <a:pt x="93" y="1"/>
                    <a:pt x="63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1"/>
            <p:cNvSpPr/>
            <p:nvPr/>
          </p:nvSpPr>
          <p:spPr>
            <a:xfrm>
              <a:off x="6886640" y="2190926"/>
              <a:ext cx="5001" cy="1142615"/>
            </a:xfrm>
            <a:custGeom>
              <a:rect b="b" l="l" r="r" t="t"/>
              <a:pathLst>
                <a:path extrusionOk="0" h="26044" w="114">
                  <a:moveTo>
                    <a:pt x="57" y="1"/>
                  </a:moveTo>
                  <a:cubicBezTo>
                    <a:pt x="27" y="1"/>
                    <a:pt x="1" y="5831"/>
                    <a:pt x="1" y="13024"/>
                  </a:cubicBezTo>
                  <a:cubicBezTo>
                    <a:pt x="1" y="20213"/>
                    <a:pt x="27" y="26043"/>
                    <a:pt x="57" y="26043"/>
                  </a:cubicBezTo>
                  <a:cubicBezTo>
                    <a:pt x="88" y="26043"/>
                    <a:pt x="114" y="20213"/>
                    <a:pt x="114" y="13024"/>
                  </a:cubicBezTo>
                  <a:cubicBezTo>
                    <a:pt x="114" y="5831"/>
                    <a:pt x="88" y="1"/>
                    <a:pt x="57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1"/>
            <p:cNvSpPr/>
            <p:nvPr/>
          </p:nvSpPr>
          <p:spPr>
            <a:xfrm>
              <a:off x="6022366" y="1872856"/>
              <a:ext cx="5177" cy="1460691"/>
            </a:xfrm>
            <a:custGeom>
              <a:rect b="b" l="l" r="r" t="t"/>
              <a:pathLst>
                <a:path extrusionOk="0" h="33294" w="118">
                  <a:moveTo>
                    <a:pt x="57" y="1"/>
                  </a:moveTo>
                  <a:cubicBezTo>
                    <a:pt x="27" y="1"/>
                    <a:pt x="0" y="7452"/>
                    <a:pt x="0" y="16647"/>
                  </a:cubicBezTo>
                  <a:cubicBezTo>
                    <a:pt x="0" y="25841"/>
                    <a:pt x="27" y="33293"/>
                    <a:pt x="57" y="33293"/>
                  </a:cubicBezTo>
                  <a:cubicBezTo>
                    <a:pt x="92" y="33293"/>
                    <a:pt x="118" y="25841"/>
                    <a:pt x="118" y="16647"/>
                  </a:cubicBezTo>
                  <a:cubicBezTo>
                    <a:pt x="118" y="7452"/>
                    <a:pt x="92" y="1"/>
                    <a:pt x="57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1"/>
            <p:cNvSpPr/>
            <p:nvPr/>
          </p:nvSpPr>
          <p:spPr>
            <a:xfrm>
              <a:off x="7401651" y="1872856"/>
              <a:ext cx="5177" cy="1460691"/>
            </a:xfrm>
            <a:custGeom>
              <a:rect b="b" l="l" r="r" t="t"/>
              <a:pathLst>
                <a:path extrusionOk="0" h="33294" w="118">
                  <a:moveTo>
                    <a:pt x="57" y="1"/>
                  </a:moveTo>
                  <a:cubicBezTo>
                    <a:pt x="26" y="1"/>
                    <a:pt x="0" y="7452"/>
                    <a:pt x="0" y="16647"/>
                  </a:cubicBezTo>
                  <a:cubicBezTo>
                    <a:pt x="0" y="25841"/>
                    <a:pt x="26" y="33293"/>
                    <a:pt x="57" y="33293"/>
                  </a:cubicBezTo>
                  <a:cubicBezTo>
                    <a:pt x="91" y="33293"/>
                    <a:pt x="118" y="25841"/>
                    <a:pt x="118" y="16647"/>
                  </a:cubicBezTo>
                  <a:cubicBezTo>
                    <a:pt x="118" y="7452"/>
                    <a:pt x="91" y="1"/>
                    <a:pt x="5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1"/>
            <p:cNvSpPr/>
            <p:nvPr/>
          </p:nvSpPr>
          <p:spPr>
            <a:xfrm>
              <a:off x="6415194" y="1647223"/>
              <a:ext cx="5221" cy="1686327"/>
            </a:xfrm>
            <a:custGeom>
              <a:rect b="b" l="l" r="r" t="t"/>
              <a:pathLst>
                <a:path extrusionOk="0" h="38437" w="119">
                  <a:moveTo>
                    <a:pt x="57" y="0"/>
                  </a:moveTo>
                  <a:cubicBezTo>
                    <a:pt x="27" y="0"/>
                    <a:pt x="0" y="8601"/>
                    <a:pt x="0" y="19216"/>
                  </a:cubicBezTo>
                  <a:cubicBezTo>
                    <a:pt x="0" y="29830"/>
                    <a:pt x="27" y="38436"/>
                    <a:pt x="57" y="38436"/>
                  </a:cubicBezTo>
                  <a:cubicBezTo>
                    <a:pt x="93" y="38436"/>
                    <a:pt x="119" y="29830"/>
                    <a:pt x="119" y="19216"/>
                  </a:cubicBezTo>
                  <a:cubicBezTo>
                    <a:pt x="119" y="8601"/>
                    <a:pt x="93" y="0"/>
                    <a:pt x="57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1"/>
            <p:cNvSpPr/>
            <p:nvPr/>
          </p:nvSpPr>
          <p:spPr>
            <a:xfrm>
              <a:off x="6406946" y="1636475"/>
              <a:ext cx="21541" cy="21322"/>
            </a:xfrm>
            <a:custGeom>
              <a:rect b="b" l="l" r="r" t="t"/>
              <a:pathLst>
                <a:path extrusionOk="0" h="486" w="491">
                  <a:moveTo>
                    <a:pt x="245" y="0"/>
                  </a:moveTo>
                  <a:cubicBezTo>
                    <a:pt x="110" y="0"/>
                    <a:pt x="1" y="110"/>
                    <a:pt x="1" y="245"/>
                  </a:cubicBezTo>
                  <a:cubicBezTo>
                    <a:pt x="1" y="377"/>
                    <a:pt x="110" y="486"/>
                    <a:pt x="245" y="486"/>
                  </a:cubicBezTo>
                  <a:cubicBezTo>
                    <a:pt x="381" y="486"/>
                    <a:pt x="490" y="377"/>
                    <a:pt x="490" y="245"/>
                  </a:cubicBezTo>
                  <a:cubicBezTo>
                    <a:pt x="490" y="110"/>
                    <a:pt x="381" y="0"/>
                    <a:pt x="245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1"/>
            <p:cNvSpPr/>
            <p:nvPr/>
          </p:nvSpPr>
          <p:spPr>
            <a:xfrm>
              <a:off x="4916447" y="2115949"/>
              <a:ext cx="2589355" cy="652691"/>
            </a:xfrm>
            <a:custGeom>
              <a:rect b="b" l="l" r="r" t="t"/>
              <a:pathLst>
                <a:path extrusionOk="0" h="14877" w="59020">
                  <a:moveTo>
                    <a:pt x="33314" y="1"/>
                  </a:moveTo>
                  <a:cubicBezTo>
                    <a:pt x="32852" y="1"/>
                    <a:pt x="32390" y="48"/>
                    <a:pt x="31929" y="142"/>
                  </a:cubicBezTo>
                  <a:cubicBezTo>
                    <a:pt x="31261" y="285"/>
                    <a:pt x="30614" y="535"/>
                    <a:pt x="30011" y="870"/>
                  </a:cubicBezTo>
                  <a:cubicBezTo>
                    <a:pt x="28805" y="1557"/>
                    <a:pt x="27847" y="2558"/>
                    <a:pt x="27061" y="3619"/>
                  </a:cubicBezTo>
                  <a:cubicBezTo>
                    <a:pt x="26266" y="4682"/>
                    <a:pt x="25628" y="5818"/>
                    <a:pt x="25007" y="6927"/>
                  </a:cubicBezTo>
                  <a:cubicBezTo>
                    <a:pt x="24400" y="8042"/>
                    <a:pt x="23766" y="9104"/>
                    <a:pt x="23067" y="10096"/>
                  </a:cubicBezTo>
                  <a:cubicBezTo>
                    <a:pt x="22363" y="11084"/>
                    <a:pt x="21607" y="12006"/>
                    <a:pt x="20741" y="12766"/>
                  </a:cubicBezTo>
                  <a:cubicBezTo>
                    <a:pt x="19881" y="13518"/>
                    <a:pt x="18915" y="14130"/>
                    <a:pt x="17867" y="14392"/>
                  </a:cubicBezTo>
                  <a:cubicBezTo>
                    <a:pt x="17609" y="14475"/>
                    <a:pt x="17342" y="14505"/>
                    <a:pt x="17084" y="14545"/>
                  </a:cubicBezTo>
                  <a:cubicBezTo>
                    <a:pt x="16953" y="14571"/>
                    <a:pt x="16818" y="14563"/>
                    <a:pt x="16687" y="14567"/>
                  </a:cubicBezTo>
                  <a:cubicBezTo>
                    <a:pt x="16581" y="14571"/>
                    <a:pt x="16475" y="14577"/>
                    <a:pt x="16371" y="14577"/>
                  </a:cubicBezTo>
                  <a:cubicBezTo>
                    <a:pt x="16346" y="14577"/>
                    <a:pt x="16322" y="14576"/>
                    <a:pt x="16298" y="14576"/>
                  </a:cubicBezTo>
                  <a:cubicBezTo>
                    <a:pt x="15773" y="14554"/>
                    <a:pt x="15267" y="14453"/>
                    <a:pt x="14781" y="14305"/>
                  </a:cubicBezTo>
                  <a:cubicBezTo>
                    <a:pt x="13811" y="13995"/>
                    <a:pt x="12950" y="13483"/>
                    <a:pt x="12155" y="12950"/>
                  </a:cubicBezTo>
                  <a:cubicBezTo>
                    <a:pt x="11364" y="12417"/>
                    <a:pt x="10630" y="11853"/>
                    <a:pt x="9908" y="11342"/>
                  </a:cubicBezTo>
                  <a:cubicBezTo>
                    <a:pt x="9188" y="10830"/>
                    <a:pt x="8466" y="10368"/>
                    <a:pt x="7723" y="10048"/>
                  </a:cubicBezTo>
                  <a:cubicBezTo>
                    <a:pt x="6989" y="9725"/>
                    <a:pt x="6247" y="9523"/>
                    <a:pt x="5533" y="9458"/>
                  </a:cubicBezTo>
                  <a:cubicBezTo>
                    <a:pt x="5331" y="9439"/>
                    <a:pt x="5131" y="9430"/>
                    <a:pt x="4936" y="9430"/>
                  </a:cubicBezTo>
                  <a:cubicBezTo>
                    <a:pt x="4448" y="9430"/>
                    <a:pt x="3985" y="9489"/>
                    <a:pt x="3567" y="9611"/>
                  </a:cubicBezTo>
                  <a:cubicBezTo>
                    <a:pt x="3419" y="9642"/>
                    <a:pt x="3284" y="9712"/>
                    <a:pt x="3143" y="9755"/>
                  </a:cubicBezTo>
                  <a:cubicBezTo>
                    <a:pt x="3008" y="9812"/>
                    <a:pt x="2868" y="9847"/>
                    <a:pt x="2750" y="9922"/>
                  </a:cubicBezTo>
                  <a:cubicBezTo>
                    <a:pt x="2510" y="10057"/>
                    <a:pt x="2261" y="10158"/>
                    <a:pt x="2068" y="10319"/>
                  </a:cubicBezTo>
                  <a:cubicBezTo>
                    <a:pt x="1644" y="10590"/>
                    <a:pt x="1334" y="10909"/>
                    <a:pt x="1055" y="11167"/>
                  </a:cubicBezTo>
                  <a:cubicBezTo>
                    <a:pt x="932" y="11316"/>
                    <a:pt x="814" y="11447"/>
                    <a:pt x="709" y="11569"/>
                  </a:cubicBezTo>
                  <a:cubicBezTo>
                    <a:pt x="609" y="11695"/>
                    <a:pt x="508" y="11800"/>
                    <a:pt x="438" y="11915"/>
                  </a:cubicBezTo>
                  <a:cubicBezTo>
                    <a:pt x="294" y="12129"/>
                    <a:pt x="184" y="12290"/>
                    <a:pt x="111" y="12403"/>
                  </a:cubicBezTo>
                  <a:cubicBezTo>
                    <a:pt x="36" y="12518"/>
                    <a:pt x="1" y="12574"/>
                    <a:pt x="6" y="12579"/>
                  </a:cubicBezTo>
                  <a:cubicBezTo>
                    <a:pt x="6" y="12579"/>
                    <a:pt x="6" y="12579"/>
                    <a:pt x="7" y="12579"/>
                  </a:cubicBezTo>
                  <a:cubicBezTo>
                    <a:pt x="14" y="12579"/>
                    <a:pt x="61" y="12526"/>
                    <a:pt x="137" y="12425"/>
                  </a:cubicBezTo>
                  <a:cubicBezTo>
                    <a:pt x="220" y="12316"/>
                    <a:pt x="337" y="12159"/>
                    <a:pt x="495" y="11958"/>
                  </a:cubicBezTo>
                  <a:cubicBezTo>
                    <a:pt x="569" y="11849"/>
                    <a:pt x="670" y="11744"/>
                    <a:pt x="779" y="11626"/>
                  </a:cubicBezTo>
                  <a:cubicBezTo>
                    <a:pt x="884" y="11508"/>
                    <a:pt x="1002" y="11381"/>
                    <a:pt x="1128" y="11241"/>
                  </a:cubicBezTo>
                  <a:cubicBezTo>
                    <a:pt x="1413" y="10992"/>
                    <a:pt x="1723" y="10691"/>
                    <a:pt x="2143" y="10433"/>
                  </a:cubicBezTo>
                  <a:cubicBezTo>
                    <a:pt x="2334" y="10280"/>
                    <a:pt x="2580" y="10188"/>
                    <a:pt x="2816" y="10057"/>
                  </a:cubicBezTo>
                  <a:cubicBezTo>
                    <a:pt x="2929" y="9991"/>
                    <a:pt x="3069" y="9961"/>
                    <a:pt x="3200" y="9908"/>
                  </a:cubicBezTo>
                  <a:cubicBezTo>
                    <a:pt x="3336" y="9864"/>
                    <a:pt x="3462" y="9799"/>
                    <a:pt x="3611" y="9773"/>
                  </a:cubicBezTo>
                  <a:cubicBezTo>
                    <a:pt x="3999" y="9668"/>
                    <a:pt x="4425" y="9617"/>
                    <a:pt x="4875" y="9617"/>
                  </a:cubicBezTo>
                  <a:cubicBezTo>
                    <a:pt x="5085" y="9617"/>
                    <a:pt x="5299" y="9628"/>
                    <a:pt x="5517" y="9650"/>
                  </a:cubicBezTo>
                  <a:cubicBezTo>
                    <a:pt x="6198" y="9725"/>
                    <a:pt x="6919" y="9930"/>
                    <a:pt x="7636" y="10253"/>
                  </a:cubicBezTo>
                  <a:cubicBezTo>
                    <a:pt x="8353" y="10572"/>
                    <a:pt x="9052" y="11027"/>
                    <a:pt x="9764" y="11542"/>
                  </a:cubicBezTo>
                  <a:cubicBezTo>
                    <a:pt x="10477" y="12058"/>
                    <a:pt x="11207" y="12627"/>
                    <a:pt x="12006" y="13177"/>
                  </a:cubicBezTo>
                  <a:cubicBezTo>
                    <a:pt x="12806" y="13719"/>
                    <a:pt x="13684" y="14253"/>
                    <a:pt x="14694" y="14580"/>
                  </a:cubicBezTo>
                  <a:cubicBezTo>
                    <a:pt x="15200" y="14737"/>
                    <a:pt x="15733" y="14851"/>
                    <a:pt x="16284" y="14872"/>
                  </a:cubicBezTo>
                  <a:cubicBezTo>
                    <a:pt x="16326" y="14875"/>
                    <a:pt x="16369" y="14876"/>
                    <a:pt x="16412" y="14876"/>
                  </a:cubicBezTo>
                  <a:cubicBezTo>
                    <a:pt x="16507" y="14876"/>
                    <a:pt x="16603" y="14871"/>
                    <a:pt x="16699" y="14868"/>
                  </a:cubicBezTo>
                  <a:cubicBezTo>
                    <a:pt x="16835" y="14864"/>
                    <a:pt x="16975" y="14872"/>
                    <a:pt x="17115" y="14846"/>
                  </a:cubicBezTo>
                  <a:cubicBezTo>
                    <a:pt x="17390" y="14807"/>
                    <a:pt x="17674" y="14777"/>
                    <a:pt x="17945" y="14689"/>
                  </a:cubicBezTo>
                  <a:cubicBezTo>
                    <a:pt x="18500" y="14563"/>
                    <a:pt x="19025" y="14318"/>
                    <a:pt x="19531" y="14039"/>
                  </a:cubicBezTo>
                  <a:cubicBezTo>
                    <a:pt x="19781" y="13885"/>
                    <a:pt x="20033" y="13741"/>
                    <a:pt x="20265" y="13557"/>
                  </a:cubicBezTo>
                  <a:cubicBezTo>
                    <a:pt x="20505" y="13391"/>
                    <a:pt x="20729" y="13200"/>
                    <a:pt x="20956" y="13007"/>
                  </a:cubicBezTo>
                  <a:cubicBezTo>
                    <a:pt x="21852" y="12229"/>
                    <a:pt x="22625" y="11290"/>
                    <a:pt x="23343" y="10293"/>
                  </a:cubicBezTo>
                  <a:cubicBezTo>
                    <a:pt x="24051" y="9287"/>
                    <a:pt x="24697" y="8208"/>
                    <a:pt x="25309" y="7094"/>
                  </a:cubicBezTo>
                  <a:cubicBezTo>
                    <a:pt x="25929" y="5989"/>
                    <a:pt x="26562" y="4865"/>
                    <a:pt x="27341" y="3825"/>
                  </a:cubicBezTo>
                  <a:cubicBezTo>
                    <a:pt x="28109" y="2790"/>
                    <a:pt x="29041" y="1828"/>
                    <a:pt x="30186" y="1177"/>
                  </a:cubicBezTo>
                  <a:cubicBezTo>
                    <a:pt x="30754" y="854"/>
                    <a:pt x="31370" y="622"/>
                    <a:pt x="32004" y="487"/>
                  </a:cubicBezTo>
                  <a:cubicBezTo>
                    <a:pt x="32439" y="396"/>
                    <a:pt x="32886" y="349"/>
                    <a:pt x="33328" y="349"/>
                  </a:cubicBezTo>
                  <a:cubicBezTo>
                    <a:pt x="33526" y="349"/>
                    <a:pt x="33723" y="358"/>
                    <a:pt x="33918" y="377"/>
                  </a:cubicBezTo>
                  <a:cubicBezTo>
                    <a:pt x="34551" y="438"/>
                    <a:pt x="35163" y="622"/>
                    <a:pt x="35719" y="906"/>
                  </a:cubicBezTo>
                  <a:cubicBezTo>
                    <a:pt x="36278" y="1185"/>
                    <a:pt x="36780" y="1566"/>
                    <a:pt x="37234" y="1990"/>
                  </a:cubicBezTo>
                  <a:cubicBezTo>
                    <a:pt x="38139" y="2851"/>
                    <a:pt x="38847" y="3873"/>
                    <a:pt x="39495" y="4900"/>
                  </a:cubicBezTo>
                  <a:cubicBezTo>
                    <a:pt x="40136" y="5931"/>
                    <a:pt x="40713" y="6980"/>
                    <a:pt x="41334" y="7976"/>
                  </a:cubicBezTo>
                  <a:cubicBezTo>
                    <a:pt x="41972" y="8956"/>
                    <a:pt x="42527" y="9934"/>
                    <a:pt x="43065" y="10905"/>
                  </a:cubicBezTo>
                  <a:cubicBezTo>
                    <a:pt x="43331" y="11385"/>
                    <a:pt x="43611" y="11862"/>
                    <a:pt x="43921" y="12312"/>
                  </a:cubicBezTo>
                  <a:cubicBezTo>
                    <a:pt x="44231" y="12762"/>
                    <a:pt x="44608" y="13168"/>
                    <a:pt x="45044" y="13483"/>
                  </a:cubicBezTo>
                  <a:cubicBezTo>
                    <a:pt x="45481" y="13797"/>
                    <a:pt x="45984" y="14007"/>
                    <a:pt x="46482" y="14117"/>
                  </a:cubicBezTo>
                  <a:cubicBezTo>
                    <a:pt x="46984" y="14243"/>
                    <a:pt x="47482" y="14279"/>
                    <a:pt x="47972" y="14301"/>
                  </a:cubicBezTo>
                  <a:cubicBezTo>
                    <a:pt x="48081" y="14306"/>
                    <a:pt x="48190" y="14309"/>
                    <a:pt x="48298" y="14309"/>
                  </a:cubicBezTo>
                  <a:cubicBezTo>
                    <a:pt x="49159" y="14309"/>
                    <a:pt x="49997" y="14144"/>
                    <a:pt x="50734" y="13837"/>
                  </a:cubicBezTo>
                  <a:cubicBezTo>
                    <a:pt x="51153" y="13666"/>
                    <a:pt x="51534" y="13444"/>
                    <a:pt x="51888" y="13208"/>
                  </a:cubicBezTo>
                  <a:cubicBezTo>
                    <a:pt x="52233" y="12958"/>
                    <a:pt x="52561" y="12696"/>
                    <a:pt x="52845" y="12417"/>
                  </a:cubicBezTo>
                  <a:cubicBezTo>
                    <a:pt x="53430" y="11857"/>
                    <a:pt x="53898" y="11263"/>
                    <a:pt x="54322" y="10703"/>
                  </a:cubicBezTo>
                  <a:cubicBezTo>
                    <a:pt x="55157" y="9572"/>
                    <a:pt x="55825" y="8567"/>
                    <a:pt x="56494" y="7845"/>
                  </a:cubicBezTo>
                  <a:cubicBezTo>
                    <a:pt x="57150" y="7120"/>
                    <a:pt x="57801" y="6697"/>
                    <a:pt x="58273" y="6495"/>
                  </a:cubicBezTo>
                  <a:cubicBezTo>
                    <a:pt x="58509" y="6399"/>
                    <a:pt x="58697" y="6334"/>
                    <a:pt x="58828" y="6308"/>
                  </a:cubicBezTo>
                  <a:cubicBezTo>
                    <a:pt x="58955" y="6272"/>
                    <a:pt x="59020" y="6251"/>
                    <a:pt x="59020" y="6242"/>
                  </a:cubicBezTo>
                  <a:cubicBezTo>
                    <a:pt x="59019" y="6241"/>
                    <a:pt x="59017" y="6241"/>
                    <a:pt x="59013" y="6241"/>
                  </a:cubicBezTo>
                  <a:cubicBezTo>
                    <a:pt x="58993" y="6241"/>
                    <a:pt x="58929" y="6250"/>
                    <a:pt x="58819" y="6272"/>
                  </a:cubicBezTo>
                  <a:cubicBezTo>
                    <a:pt x="58683" y="6290"/>
                    <a:pt x="58491" y="6342"/>
                    <a:pt x="58247" y="6429"/>
                  </a:cubicBezTo>
                  <a:cubicBezTo>
                    <a:pt x="57757" y="6613"/>
                    <a:pt x="57075" y="7028"/>
                    <a:pt x="56393" y="7754"/>
                  </a:cubicBezTo>
                  <a:cubicBezTo>
                    <a:pt x="55699" y="8470"/>
                    <a:pt x="55012" y="9476"/>
                    <a:pt x="54165" y="10586"/>
                  </a:cubicBezTo>
                  <a:cubicBezTo>
                    <a:pt x="53737" y="11136"/>
                    <a:pt x="53269" y="11718"/>
                    <a:pt x="52692" y="12256"/>
                  </a:cubicBezTo>
                  <a:cubicBezTo>
                    <a:pt x="52408" y="12526"/>
                    <a:pt x="52089" y="12775"/>
                    <a:pt x="51752" y="13011"/>
                  </a:cubicBezTo>
                  <a:cubicBezTo>
                    <a:pt x="51407" y="13238"/>
                    <a:pt x="51040" y="13448"/>
                    <a:pt x="50638" y="13610"/>
                  </a:cubicBezTo>
                  <a:cubicBezTo>
                    <a:pt x="49935" y="13890"/>
                    <a:pt x="49147" y="14042"/>
                    <a:pt x="48323" y="14042"/>
                  </a:cubicBezTo>
                  <a:cubicBezTo>
                    <a:pt x="48210" y="14042"/>
                    <a:pt x="48095" y="14039"/>
                    <a:pt x="47981" y="14033"/>
                  </a:cubicBezTo>
                  <a:cubicBezTo>
                    <a:pt x="47509" y="14007"/>
                    <a:pt x="47024" y="13968"/>
                    <a:pt x="46552" y="13841"/>
                  </a:cubicBezTo>
                  <a:cubicBezTo>
                    <a:pt x="46076" y="13737"/>
                    <a:pt x="45617" y="13540"/>
                    <a:pt x="45215" y="13247"/>
                  </a:cubicBezTo>
                  <a:cubicBezTo>
                    <a:pt x="44393" y="12666"/>
                    <a:pt x="43868" y="11709"/>
                    <a:pt x="43331" y="10752"/>
                  </a:cubicBezTo>
                  <a:cubicBezTo>
                    <a:pt x="42807" y="9786"/>
                    <a:pt x="42238" y="8785"/>
                    <a:pt x="41609" y="7802"/>
                  </a:cubicBezTo>
                  <a:cubicBezTo>
                    <a:pt x="40998" y="6818"/>
                    <a:pt x="40425" y="5765"/>
                    <a:pt x="39778" y="4725"/>
                  </a:cubicBezTo>
                  <a:cubicBezTo>
                    <a:pt x="39127" y="3686"/>
                    <a:pt x="38410" y="2637"/>
                    <a:pt x="37470" y="1741"/>
                  </a:cubicBezTo>
                  <a:cubicBezTo>
                    <a:pt x="36998" y="1299"/>
                    <a:pt x="36470" y="897"/>
                    <a:pt x="35876" y="596"/>
                  </a:cubicBezTo>
                  <a:cubicBezTo>
                    <a:pt x="35281" y="294"/>
                    <a:pt x="34630" y="93"/>
                    <a:pt x="33953" y="31"/>
                  </a:cubicBezTo>
                  <a:cubicBezTo>
                    <a:pt x="33740" y="11"/>
                    <a:pt x="33527" y="1"/>
                    <a:pt x="33314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1"/>
            <p:cNvSpPr/>
            <p:nvPr/>
          </p:nvSpPr>
          <p:spPr>
            <a:xfrm>
              <a:off x="5106104" y="1442255"/>
              <a:ext cx="527304" cy="29395"/>
            </a:xfrm>
            <a:custGeom>
              <a:rect b="b" l="l" r="r" t="t"/>
              <a:pathLst>
                <a:path extrusionOk="0" h="670" w="12019">
                  <a:moveTo>
                    <a:pt x="0" y="1"/>
                  </a:moveTo>
                  <a:lnTo>
                    <a:pt x="0" y="669"/>
                  </a:lnTo>
                  <a:lnTo>
                    <a:pt x="12019" y="669"/>
                  </a:lnTo>
                  <a:lnTo>
                    <a:pt x="12019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1"/>
            <p:cNvSpPr/>
            <p:nvPr/>
          </p:nvSpPr>
          <p:spPr>
            <a:xfrm>
              <a:off x="5106104" y="1510870"/>
              <a:ext cx="260603" cy="29395"/>
            </a:xfrm>
            <a:custGeom>
              <a:rect b="b" l="l" r="r" t="t"/>
              <a:pathLst>
                <a:path extrusionOk="0" h="670" w="5940">
                  <a:moveTo>
                    <a:pt x="0" y="1"/>
                  </a:moveTo>
                  <a:lnTo>
                    <a:pt x="0" y="670"/>
                  </a:lnTo>
                  <a:lnTo>
                    <a:pt x="5940" y="670"/>
                  </a:lnTo>
                  <a:lnTo>
                    <a:pt x="5940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1"/>
            <p:cNvSpPr/>
            <p:nvPr/>
          </p:nvSpPr>
          <p:spPr>
            <a:xfrm>
              <a:off x="4741999" y="986350"/>
              <a:ext cx="3028454" cy="191920"/>
            </a:xfrm>
            <a:custGeom>
              <a:rect b="b" l="l" r="r" t="t"/>
              <a:pathLst>
                <a:path extrusionOk="0" h="4375" w="69001">
                  <a:moveTo>
                    <a:pt x="79" y="0"/>
                  </a:moveTo>
                  <a:cubicBezTo>
                    <a:pt x="35" y="0"/>
                    <a:pt x="1" y="36"/>
                    <a:pt x="1" y="79"/>
                  </a:cubicBezTo>
                  <a:lnTo>
                    <a:pt x="1" y="4375"/>
                  </a:lnTo>
                  <a:lnTo>
                    <a:pt x="69000" y="4375"/>
                  </a:lnTo>
                  <a:lnTo>
                    <a:pt x="69000" y="79"/>
                  </a:lnTo>
                  <a:cubicBezTo>
                    <a:pt x="69000" y="36"/>
                    <a:pt x="68966" y="0"/>
                    <a:pt x="68922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1"/>
            <p:cNvSpPr/>
            <p:nvPr/>
          </p:nvSpPr>
          <p:spPr>
            <a:xfrm>
              <a:off x="4857439" y="1065308"/>
              <a:ext cx="41460" cy="41284"/>
            </a:xfrm>
            <a:custGeom>
              <a:rect b="b" l="l" r="r" t="t"/>
              <a:pathLst>
                <a:path extrusionOk="0" h="941" w="945">
                  <a:moveTo>
                    <a:pt x="472" y="1"/>
                  </a:moveTo>
                  <a:cubicBezTo>
                    <a:pt x="214" y="1"/>
                    <a:pt x="0" y="211"/>
                    <a:pt x="0" y="473"/>
                  </a:cubicBezTo>
                  <a:cubicBezTo>
                    <a:pt x="0" y="731"/>
                    <a:pt x="214" y="941"/>
                    <a:pt x="472" y="941"/>
                  </a:cubicBezTo>
                  <a:cubicBezTo>
                    <a:pt x="734" y="941"/>
                    <a:pt x="944" y="731"/>
                    <a:pt x="944" y="473"/>
                  </a:cubicBezTo>
                  <a:cubicBezTo>
                    <a:pt x="944" y="211"/>
                    <a:pt x="734" y="1"/>
                    <a:pt x="472" y="1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1"/>
            <p:cNvSpPr/>
            <p:nvPr/>
          </p:nvSpPr>
          <p:spPr>
            <a:xfrm>
              <a:off x="4947727" y="1065308"/>
              <a:ext cx="41240" cy="41284"/>
            </a:xfrm>
            <a:custGeom>
              <a:rect b="b" l="l" r="r" t="t"/>
              <a:pathLst>
                <a:path extrusionOk="0" h="941" w="940">
                  <a:moveTo>
                    <a:pt x="468" y="1"/>
                  </a:moveTo>
                  <a:cubicBezTo>
                    <a:pt x="211" y="1"/>
                    <a:pt x="1" y="211"/>
                    <a:pt x="1" y="473"/>
                  </a:cubicBezTo>
                  <a:cubicBezTo>
                    <a:pt x="1" y="731"/>
                    <a:pt x="211" y="941"/>
                    <a:pt x="468" y="941"/>
                  </a:cubicBezTo>
                  <a:cubicBezTo>
                    <a:pt x="730" y="941"/>
                    <a:pt x="940" y="731"/>
                    <a:pt x="940" y="473"/>
                  </a:cubicBezTo>
                  <a:cubicBezTo>
                    <a:pt x="940" y="211"/>
                    <a:pt x="730" y="1"/>
                    <a:pt x="4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1"/>
            <p:cNvSpPr/>
            <p:nvPr/>
          </p:nvSpPr>
          <p:spPr>
            <a:xfrm>
              <a:off x="5037840" y="1065308"/>
              <a:ext cx="41284" cy="41284"/>
            </a:xfrm>
            <a:custGeom>
              <a:rect b="b" l="l" r="r" t="t"/>
              <a:pathLst>
                <a:path extrusionOk="0" h="941" w="941">
                  <a:moveTo>
                    <a:pt x="468" y="1"/>
                  </a:moveTo>
                  <a:cubicBezTo>
                    <a:pt x="210" y="1"/>
                    <a:pt x="1" y="211"/>
                    <a:pt x="1" y="473"/>
                  </a:cubicBezTo>
                  <a:cubicBezTo>
                    <a:pt x="1" y="731"/>
                    <a:pt x="210" y="941"/>
                    <a:pt x="468" y="941"/>
                  </a:cubicBezTo>
                  <a:cubicBezTo>
                    <a:pt x="731" y="941"/>
                    <a:pt x="940" y="731"/>
                    <a:pt x="940" y="473"/>
                  </a:cubicBezTo>
                  <a:cubicBezTo>
                    <a:pt x="940" y="211"/>
                    <a:pt x="731" y="1"/>
                    <a:pt x="4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1"/>
            <p:cNvSpPr/>
            <p:nvPr/>
          </p:nvSpPr>
          <p:spPr>
            <a:xfrm>
              <a:off x="5988347" y="1835302"/>
              <a:ext cx="75197" cy="75197"/>
            </a:xfrm>
            <a:custGeom>
              <a:rect b="b" l="l" r="r" t="t"/>
              <a:pathLst>
                <a:path extrusionOk="0" h="1714" w="1714">
                  <a:moveTo>
                    <a:pt x="857" y="57"/>
                  </a:moveTo>
                  <a:cubicBezTo>
                    <a:pt x="1299" y="57"/>
                    <a:pt x="1662" y="415"/>
                    <a:pt x="1662" y="857"/>
                  </a:cubicBezTo>
                  <a:cubicBezTo>
                    <a:pt x="1662" y="1299"/>
                    <a:pt x="1299" y="1661"/>
                    <a:pt x="857" y="1661"/>
                  </a:cubicBezTo>
                  <a:cubicBezTo>
                    <a:pt x="415" y="1661"/>
                    <a:pt x="57" y="1299"/>
                    <a:pt x="57" y="857"/>
                  </a:cubicBezTo>
                  <a:cubicBezTo>
                    <a:pt x="57" y="415"/>
                    <a:pt x="415" y="57"/>
                    <a:pt x="857" y="57"/>
                  </a:cubicBezTo>
                  <a:close/>
                  <a:moveTo>
                    <a:pt x="857" y="0"/>
                  </a:moveTo>
                  <a:cubicBezTo>
                    <a:pt x="385" y="0"/>
                    <a:pt x="0" y="385"/>
                    <a:pt x="0" y="857"/>
                  </a:cubicBezTo>
                  <a:cubicBezTo>
                    <a:pt x="0" y="1333"/>
                    <a:pt x="385" y="1714"/>
                    <a:pt x="857" y="1714"/>
                  </a:cubicBezTo>
                  <a:cubicBezTo>
                    <a:pt x="1329" y="1714"/>
                    <a:pt x="1714" y="1333"/>
                    <a:pt x="1714" y="857"/>
                  </a:cubicBezTo>
                  <a:cubicBezTo>
                    <a:pt x="1714" y="385"/>
                    <a:pt x="1329" y="0"/>
                    <a:pt x="857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9" name="Google Shape;59;p1"/>
          <p:cNvSpPr/>
          <p:nvPr/>
        </p:nvSpPr>
        <p:spPr>
          <a:xfrm>
            <a:off x="5989825" y="1384119"/>
            <a:ext cx="1241460" cy="348172"/>
          </a:xfrm>
          <a:custGeom>
            <a:rect b="b" l="l" r="r" t="t"/>
            <a:pathLst>
              <a:path extrusionOk="0" h="7936" w="28297">
                <a:moveTo>
                  <a:pt x="722" y="0"/>
                </a:moveTo>
                <a:cubicBezTo>
                  <a:pt x="324" y="0"/>
                  <a:pt x="0" y="323"/>
                  <a:pt x="0" y="725"/>
                </a:cubicBezTo>
                <a:lnTo>
                  <a:pt x="0" y="7211"/>
                </a:lnTo>
                <a:cubicBezTo>
                  <a:pt x="0" y="7613"/>
                  <a:pt x="324" y="7936"/>
                  <a:pt x="722" y="7936"/>
                </a:cubicBezTo>
                <a:lnTo>
                  <a:pt x="27576" y="7936"/>
                </a:lnTo>
                <a:cubicBezTo>
                  <a:pt x="27973" y="7936"/>
                  <a:pt x="28296" y="7613"/>
                  <a:pt x="28296" y="7211"/>
                </a:cubicBezTo>
                <a:lnTo>
                  <a:pt x="28296" y="725"/>
                </a:lnTo>
                <a:cubicBezTo>
                  <a:pt x="28296" y="323"/>
                  <a:pt x="27973" y="0"/>
                  <a:pt x="27576" y="0"/>
                </a:cubicBez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0" name="Google Shape;60;p1"/>
          <p:cNvGrpSpPr/>
          <p:nvPr/>
        </p:nvGrpSpPr>
        <p:grpSpPr>
          <a:xfrm>
            <a:off x="3551493" y="2697040"/>
            <a:ext cx="1286978" cy="391497"/>
            <a:chOff x="3551493" y="2562740"/>
            <a:chExt cx="1286978" cy="391497"/>
          </a:xfrm>
        </p:grpSpPr>
        <p:sp>
          <p:nvSpPr>
            <p:cNvPr id="61" name="Google Shape;61;p1"/>
            <p:cNvSpPr/>
            <p:nvPr/>
          </p:nvSpPr>
          <p:spPr>
            <a:xfrm>
              <a:off x="3597011" y="2562740"/>
              <a:ext cx="1241460" cy="348172"/>
            </a:xfrm>
            <a:custGeom>
              <a:rect b="b" l="l" r="r" t="t"/>
              <a:pathLst>
                <a:path extrusionOk="0" h="7936" w="28297">
                  <a:moveTo>
                    <a:pt x="722" y="0"/>
                  </a:moveTo>
                  <a:cubicBezTo>
                    <a:pt x="324" y="0"/>
                    <a:pt x="0" y="323"/>
                    <a:pt x="0" y="725"/>
                  </a:cubicBezTo>
                  <a:lnTo>
                    <a:pt x="0" y="7211"/>
                  </a:lnTo>
                  <a:cubicBezTo>
                    <a:pt x="0" y="7613"/>
                    <a:pt x="324" y="7936"/>
                    <a:pt x="722" y="7936"/>
                  </a:cubicBezTo>
                  <a:lnTo>
                    <a:pt x="27576" y="7936"/>
                  </a:lnTo>
                  <a:cubicBezTo>
                    <a:pt x="27973" y="7936"/>
                    <a:pt x="28296" y="7613"/>
                    <a:pt x="28296" y="7211"/>
                  </a:cubicBezTo>
                  <a:lnTo>
                    <a:pt x="28296" y="725"/>
                  </a:lnTo>
                  <a:cubicBezTo>
                    <a:pt x="28296" y="323"/>
                    <a:pt x="27973" y="0"/>
                    <a:pt x="27576" y="0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1"/>
            <p:cNvSpPr/>
            <p:nvPr/>
          </p:nvSpPr>
          <p:spPr>
            <a:xfrm>
              <a:off x="3551493" y="2606065"/>
              <a:ext cx="1241460" cy="348172"/>
            </a:xfrm>
            <a:custGeom>
              <a:rect b="b" l="l" r="r" t="t"/>
              <a:pathLst>
                <a:path extrusionOk="0" h="7936" w="28297">
                  <a:moveTo>
                    <a:pt x="722" y="0"/>
                  </a:moveTo>
                  <a:cubicBezTo>
                    <a:pt x="324" y="0"/>
                    <a:pt x="0" y="323"/>
                    <a:pt x="0" y="725"/>
                  </a:cubicBezTo>
                  <a:lnTo>
                    <a:pt x="0" y="7211"/>
                  </a:lnTo>
                  <a:cubicBezTo>
                    <a:pt x="0" y="7613"/>
                    <a:pt x="324" y="7936"/>
                    <a:pt x="722" y="7936"/>
                  </a:cubicBezTo>
                  <a:lnTo>
                    <a:pt x="27576" y="7936"/>
                  </a:lnTo>
                  <a:cubicBezTo>
                    <a:pt x="27973" y="7936"/>
                    <a:pt x="28296" y="7613"/>
                    <a:pt x="28296" y="7211"/>
                  </a:cubicBezTo>
                  <a:lnTo>
                    <a:pt x="28296" y="725"/>
                  </a:lnTo>
                  <a:cubicBezTo>
                    <a:pt x="28296" y="323"/>
                    <a:pt x="27973" y="0"/>
                    <a:pt x="27576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1"/>
            <p:cNvSpPr/>
            <p:nvPr/>
          </p:nvSpPr>
          <p:spPr>
            <a:xfrm>
              <a:off x="3714500" y="2671849"/>
              <a:ext cx="170313" cy="151404"/>
            </a:xfrm>
            <a:custGeom>
              <a:rect b="b" l="l" r="r" t="t"/>
              <a:pathLst>
                <a:path extrusionOk="0" h="3451" w="3882">
                  <a:moveTo>
                    <a:pt x="1942" y="1"/>
                  </a:moveTo>
                  <a:cubicBezTo>
                    <a:pt x="1436" y="1"/>
                    <a:pt x="935" y="222"/>
                    <a:pt x="595" y="646"/>
                  </a:cubicBezTo>
                  <a:cubicBezTo>
                    <a:pt x="1" y="1389"/>
                    <a:pt x="119" y="2473"/>
                    <a:pt x="862" y="3072"/>
                  </a:cubicBezTo>
                  <a:cubicBezTo>
                    <a:pt x="1180" y="3326"/>
                    <a:pt x="1561" y="3450"/>
                    <a:pt x="1940" y="3450"/>
                  </a:cubicBezTo>
                  <a:cubicBezTo>
                    <a:pt x="2445" y="3450"/>
                    <a:pt x="2945" y="3230"/>
                    <a:pt x="3288" y="2804"/>
                  </a:cubicBezTo>
                  <a:cubicBezTo>
                    <a:pt x="3881" y="2062"/>
                    <a:pt x="3764" y="974"/>
                    <a:pt x="3021" y="380"/>
                  </a:cubicBezTo>
                  <a:cubicBezTo>
                    <a:pt x="2703" y="125"/>
                    <a:pt x="2321" y="1"/>
                    <a:pt x="1942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1"/>
            <p:cNvSpPr/>
            <p:nvPr/>
          </p:nvSpPr>
          <p:spPr>
            <a:xfrm>
              <a:off x="3756134" y="2721819"/>
              <a:ext cx="87087" cy="54928"/>
            </a:xfrm>
            <a:custGeom>
              <a:rect b="b" l="l" r="r" t="t"/>
              <a:pathLst>
                <a:path extrusionOk="0" h="1252" w="1985">
                  <a:moveTo>
                    <a:pt x="1959" y="0"/>
                  </a:moveTo>
                  <a:cubicBezTo>
                    <a:pt x="1912" y="0"/>
                    <a:pt x="1468" y="399"/>
                    <a:pt x="945" y="910"/>
                  </a:cubicBezTo>
                  <a:cubicBezTo>
                    <a:pt x="884" y="971"/>
                    <a:pt x="820" y="1032"/>
                    <a:pt x="760" y="1093"/>
                  </a:cubicBezTo>
                  <a:lnTo>
                    <a:pt x="760" y="1093"/>
                  </a:lnTo>
                  <a:cubicBezTo>
                    <a:pt x="365" y="708"/>
                    <a:pt x="61" y="432"/>
                    <a:pt x="25" y="432"/>
                  </a:cubicBezTo>
                  <a:cubicBezTo>
                    <a:pt x="23" y="432"/>
                    <a:pt x="22" y="432"/>
                    <a:pt x="22" y="433"/>
                  </a:cubicBezTo>
                  <a:cubicBezTo>
                    <a:pt x="1" y="451"/>
                    <a:pt x="302" y="783"/>
                    <a:pt x="721" y="1211"/>
                  </a:cubicBezTo>
                  <a:lnTo>
                    <a:pt x="761" y="1251"/>
                  </a:lnTo>
                  <a:lnTo>
                    <a:pt x="800" y="1211"/>
                  </a:lnTo>
                  <a:cubicBezTo>
                    <a:pt x="875" y="1141"/>
                    <a:pt x="949" y="1068"/>
                    <a:pt x="1028" y="993"/>
                  </a:cubicBezTo>
                  <a:cubicBezTo>
                    <a:pt x="1565" y="469"/>
                    <a:pt x="1984" y="23"/>
                    <a:pt x="1962" y="1"/>
                  </a:cubicBezTo>
                  <a:cubicBezTo>
                    <a:pt x="1962" y="0"/>
                    <a:pt x="1961" y="0"/>
                    <a:pt x="1959" y="0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1"/>
            <p:cNvSpPr/>
            <p:nvPr/>
          </p:nvSpPr>
          <p:spPr>
            <a:xfrm>
              <a:off x="4012257" y="2708832"/>
              <a:ext cx="705031" cy="5001"/>
            </a:xfrm>
            <a:custGeom>
              <a:rect b="b" l="l" r="r" t="t"/>
              <a:pathLst>
                <a:path extrusionOk="0" h="114" w="16070">
                  <a:moveTo>
                    <a:pt x="8038" y="0"/>
                  </a:moveTo>
                  <a:cubicBezTo>
                    <a:pt x="3597" y="0"/>
                    <a:pt x="1" y="26"/>
                    <a:pt x="1" y="57"/>
                  </a:cubicBezTo>
                  <a:cubicBezTo>
                    <a:pt x="1" y="87"/>
                    <a:pt x="3597" y="113"/>
                    <a:pt x="8038" y="113"/>
                  </a:cubicBezTo>
                  <a:cubicBezTo>
                    <a:pt x="12473" y="113"/>
                    <a:pt x="16070" y="87"/>
                    <a:pt x="16070" y="57"/>
                  </a:cubicBezTo>
                  <a:cubicBezTo>
                    <a:pt x="16070" y="26"/>
                    <a:pt x="12473" y="0"/>
                    <a:pt x="8038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1"/>
            <p:cNvSpPr/>
            <p:nvPr/>
          </p:nvSpPr>
          <p:spPr>
            <a:xfrm>
              <a:off x="4020505" y="2777623"/>
              <a:ext cx="407707" cy="5045"/>
            </a:xfrm>
            <a:custGeom>
              <a:rect b="b" l="l" r="r" t="t"/>
              <a:pathLst>
                <a:path extrusionOk="0" h="115" w="9293">
                  <a:moveTo>
                    <a:pt x="4647" y="0"/>
                  </a:moveTo>
                  <a:cubicBezTo>
                    <a:pt x="2081" y="0"/>
                    <a:pt x="0" y="26"/>
                    <a:pt x="0" y="58"/>
                  </a:cubicBezTo>
                  <a:cubicBezTo>
                    <a:pt x="0" y="88"/>
                    <a:pt x="2081" y="114"/>
                    <a:pt x="4647" y="114"/>
                  </a:cubicBezTo>
                  <a:cubicBezTo>
                    <a:pt x="7211" y="114"/>
                    <a:pt x="9292" y="88"/>
                    <a:pt x="9292" y="58"/>
                  </a:cubicBezTo>
                  <a:cubicBezTo>
                    <a:pt x="9292" y="26"/>
                    <a:pt x="7211" y="0"/>
                    <a:pt x="4647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7" name="Google Shape;67;p1"/>
          <p:cNvSpPr txBox="1"/>
          <p:nvPr>
            <p:ph idx="1" type="subTitle"/>
          </p:nvPr>
        </p:nvSpPr>
        <p:spPr>
          <a:xfrm>
            <a:off x="833000" y="3299563"/>
            <a:ext cx="3326700" cy="32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Project 3 – Done by B.Havilah</a:t>
            </a:r>
            <a:endParaRPr/>
          </a:p>
        </p:txBody>
      </p:sp>
      <p:sp>
        <p:nvSpPr>
          <p:cNvPr id="68" name="Google Shape;68;p1"/>
          <p:cNvSpPr txBox="1"/>
          <p:nvPr>
            <p:ph type="ctrTitle"/>
          </p:nvPr>
        </p:nvSpPr>
        <p:spPr>
          <a:xfrm>
            <a:off x="832999" y="1050513"/>
            <a:ext cx="3419700" cy="241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OPERATION &amp; METRIC ANALYSIS</a:t>
            </a:r>
            <a:endParaRPr/>
          </a:p>
        </p:txBody>
      </p:sp>
      <p:grpSp>
        <p:nvGrpSpPr>
          <p:cNvPr id="69" name="Google Shape;69;p1"/>
          <p:cNvGrpSpPr/>
          <p:nvPr/>
        </p:nvGrpSpPr>
        <p:grpSpPr>
          <a:xfrm>
            <a:off x="5765433" y="3973585"/>
            <a:ext cx="203088" cy="412126"/>
            <a:chOff x="7764635" y="2404362"/>
            <a:chExt cx="353565" cy="717489"/>
          </a:xfrm>
        </p:grpSpPr>
        <p:sp>
          <p:nvSpPr>
            <p:cNvPr id="70" name="Google Shape;70;p1"/>
            <p:cNvSpPr/>
            <p:nvPr/>
          </p:nvSpPr>
          <p:spPr>
            <a:xfrm>
              <a:off x="7764635" y="2517069"/>
              <a:ext cx="238359" cy="604782"/>
            </a:xfrm>
            <a:custGeom>
              <a:rect b="b" l="l" r="r" t="t"/>
              <a:pathLst>
                <a:path extrusionOk="0" h="13785" w="5433">
                  <a:moveTo>
                    <a:pt x="1893" y="1"/>
                  </a:moveTo>
                  <a:lnTo>
                    <a:pt x="1875" y="9077"/>
                  </a:lnTo>
                  <a:lnTo>
                    <a:pt x="1" y="9073"/>
                  </a:lnTo>
                  <a:lnTo>
                    <a:pt x="1351" y="11429"/>
                  </a:lnTo>
                  <a:lnTo>
                    <a:pt x="2706" y="13784"/>
                  </a:lnTo>
                  <a:lnTo>
                    <a:pt x="4069" y="11433"/>
                  </a:lnTo>
                  <a:lnTo>
                    <a:pt x="5433" y="9081"/>
                  </a:lnTo>
                  <a:lnTo>
                    <a:pt x="3553" y="9081"/>
                  </a:lnTo>
                  <a:lnTo>
                    <a:pt x="3571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1"/>
            <p:cNvSpPr/>
            <p:nvPr/>
          </p:nvSpPr>
          <p:spPr>
            <a:xfrm>
              <a:off x="7976141" y="2404362"/>
              <a:ext cx="142059" cy="360456"/>
            </a:xfrm>
            <a:custGeom>
              <a:rect b="b" l="l" r="r" t="t"/>
              <a:pathLst>
                <a:path extrusionOk="0" h="8216" w="3238">
                  <a:moveTo>
                    <a:pt x="1128" y="0"/>
                  </a:moveTo>
                  <a:lnTo>
                    <a:pt x="1118" y="5410"/>
                  </a:lnTo>
                  <a:lnTo>
                    <a:pt x="0" y="5410"/>
                  </a:lnTo>
                  <a:lnTo>
                    <a:pt x="804" y="6813"/>
                  </a:lnTo>
                  <a:lnTo>
                    <a:pt x="1612" y="8216"/>
                  </a:lnTo>
                  <a:lnTo>
                    <a:pt x="2425" y="6817"/>
                  </a:lnTo>
                  <a:lnTo>
                    <a:pt x="3238" y="5414"/>
                  </a:lnTo>
                  <a:lnTo>
                    <a:pt x="2120" y="5414"/>
                  </a:lnTo>
                  <a:lnTo>
                    <a:pt x="2128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2" name="Google Shape;72;p1"/>
          <p:cNvSpPr/>
          <p:nvPr/>
        </p:nvSpPr>
        <p:spPr>
          <a:xfrm>
            <a:off x="4577856" y="957875"/>
            <a:ext cx="238359" cy="604739"/>
          </a:xfrm>
          <a:custGeom>
            <a:rect b="b" l="l" r="r" t="t"/>
            <a:pathLst>
              <a:path extrusionOk="0" h="13784" w="5433">
                <a:moveTo>
                  <a:pt x="2728" y="0"/>
                </a:moveTo>
                <a:lnTo>
                  <a:pt x="1364" y="2351"/>
                </a:lnTo>
                <a:lnTo>
                  <a:pt x="1" y="4698"/>
                </a:lnTo>
                <a:lnTo>
                  <a:pt x="1880" y="4702"/>
                </a:lnTo>
                <a:lnTo>
                  <a:pt x="1863" y="13779"/>
                </a:lnTo>
                <a:lnTo>
                  <a:pt x="3537" y="13783"/>
                </a:lnTo>
                <a:lnTo>
                  <a:pt x="3554" y="4706"/>
                </a:lnTo>
                <a:lnTo>
                  <a:pt x="5433" y="4711"/>
                </a:lnTo>
                <a:lnTo>
                  <a:pt x="5433" y="4711"/>
                </a:lnTo>
                <a:lnTo>
                  <a:pt x="4079" y="2356"/>
                </a:lnTo>
                <a:lnTo>
                  <a:pt x="2728" y="0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"/>
          <p:cNvSpPr/>
          <p:nvPr/>
        </p:nvSpPr>
        <p:spPr>
          <a:xfrm>
            <a:off x="4437554" y="1301654"/>
            <a:ext cx="144253" cy="365414"/>
          </a:xfrm>
          <a:custGeom>
            <a:rect b="b" l="l" r="r" t="t"/>
            <a:pathLst>
              <a:path extrusionOk="0" h="8329" w="3288">
                <a:moveTo>
                  <a:pt x="1648" y="0"/>
                </a:moveTo>
                <a:lnTo>
                  <a:pt x="827" y="1420"/>
                </a:lnTo>
                <a:lnTo>
                  <a:pt x="0" y="2840"/>
                </a:lnTo>
                <a:lnTo>
                  <a:pt x="1137" y="2840"/>
                </a:lnTo>
                <a:lnTo>
                  <a:pt x="1123" y="8329"/>
                </a:lnTo>
                <a:lnTo>
                  <a:pt x="2138" y="8329"/>
                </a:lnTo>
                <a:lnTo>
                  <a:pt x="2150" y="2845"/>
                </a:lnTo>
                <a:lnTo>
                  <a:pt x="3287" y="2845"/>
                </a:lnTo>
                <a:lnTo>
                  <a:pt x="2465" y="1420"/>
                </a:lnTo>
                <a:lnTo>
                  <a:pt x="1648" y="0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4" name="Google Shape;74;p1"/>
          <p:cNvGrpSpPr/>
          <p:nvPr/>
        </p:nvGrpSpPr>
        <p:grpSpPr>
          <a:xfrm>
            <a:off x="8071692" y="3374463"/>
            <a:ext cx="777728" cy="1334382"/>
            <a:chOff x="7825967" y="3240163"/>
            <a:chExt cx="777728" cy="1334382"/>
          </a:xfrm>
        </p:grpSpPr>
        <p:sp>
          <p:nvSpPr>
            <p:cNvPr id="75" name="Google Shape;75;p1"/>
            <p:cNvSpPr/>
            <p:nvPr/>
          </p:nvSpPr>
          <p:spPr>
            <a:xfrm>
              <a:off x="7825967" y="3240163"/>
              <a:ext cx="777728" cy="1015297"/>
            </a:xfrm>
            <a:custGeom>
              <a:rect b="b" l="l" r="r" t="t"/>
              <a:pathLst>
                <a:path extrusionOk="0" h="23142" w="17727">
                  <a:moveTo>
                    <a:pt x="15489" y="1"/>
                  </a:moveTo>
                  <a:cubicBezTo>
                    <a:pt x="15432" y="1"/>
                    <a:pt x="15375" y="3"/>
                    <a:pt x="15318" y="7"/>
                  </a:cubicBezTo>
                  <a:cubicBezTo>
                    <a:pt x="14405" y="82"/>
                    <a:pt x="13593" y="649"/>
                    <a:pt x="13011" y="1357"/>
                  </a:cubicBezTo>
                  <a:cubicBezTo>
                    <a:pt x="12429" y="2065"/>
                    <a:pt x="12046" y="2908"/>
                    <a:pt x="11647" y="3735"/>
                  </a:cubicBezTo>
                  <a:cubicBezTo>
                    <a:pt x="11250" y="4556"/>
                    <a:pt x="10822" y="5387"/>
                    <a:pt x="10179" y="6042"/>
                  </a:cubicBezTo>
                  <a:cubicBezTo>
                    <a:pt x="10021" y="6204"/>
                    <a:pt x="9812" y="6362"/>
                    <a:pt x="9595" y="6362"/>
                  </a:cubicBezTo>
                  <a:cubicBezTo>
                    <a:pt x="9560" y="6362"/>
                    <a:pt x="9524" y="6358"/>
                    <a:pt x="9489" y="6349"/>
                  </a:cubicBezTo>
                  <a:cubicBezTo>
                    <a:pt x="9235" y="6278"/>
                    <a:pt x="9104" y="5994"/>
                    <a:pt x="9077" y="5732"/>
                  </a:cubicBezTo>
                  <a:cubicBezTo>
                    <a:pt x="9056" y="5470"/>
                    <a:pt x="9099" y="5203"/>
                    <a:pt x="9043" y="4950"/>
                  </a:cubicBezTo>
                  <a:cubicBezTo>
                    <a:pt x="8926" y="4449"/>
                    <a:pt x="8401" y="4138"/>
                    <a:pt x="7885" y="4138"/>
                  </a:cubicBezTo>
                  <a:cubicBezTo>
                    <a:pt x="7767" y="4138"/>
                    <a:pt x="7648" y="4155"/>
                    <a:pt x="7536" y="4189"/>
                  </a:cubicBezTo>
                  <a:cubicBezTo>
                    <a:pt x="6933" y="4373"/>
                    <a:pt x="6508" y="4937"/>
                    <a:pt x="6324" y="5540"/>
                  </a:cubicBezTo>
                  <a:cubicBezTo>
                    <a:pt x="6141" y="6143"/>
                    <a:pt x="6159" y="6785"/>
                    <a:pt x="6176" y="7414"/>
                  </a:cubicBezTo>
                  <a:cubicBezTo>
                    <a:pt x="6211" y="8590"/>
                    <a:pt x="6251" y="9762"/>
                    <a:pt x="6285" y="10937"/>
                  </a:cubicBezTo>
                  <a:cubicBezTo>
                    <a:pt x="6303" y="11567"/>
                    <a:pt x="6259" y="12322"/>
                    <a:pt x="5713" y="12636"/>
                  </a:cubicBezTo>
                  <a:cubicBezTo>
                    <a:pt x="5557" y="12727"/>
                    <a:pt x="5385" y="12764"/>
                    <a:pt x="5207" y="12764"/>
                  </a:cubicBezTo>
                  <a:cubicBezTo>
                    <a:pt x="4931" y="12764"/>
                    <a:pt x="4643" y="12674"/>
                    <a:pt x="4393" y="12554"/>
                  </a:cubicBezTo>
                  <a:cubicBezTo>
                    <a:pt x="3760" y="12248"/>
                    <a:pt x="3222" y="11763"/>
                    <a:pt x="2850" y="11168"/>
                  </a:cubicBezTo>
                  <a:cubicBezTo>
                    <a:pt x="2575" y="10722"/>
                    <a:pt x="2352" y="10181"/>
                    <a:pt x="1872" y="9971"/>
                  </a:cubicBezTo>
                  <a:cubicBezTo>
                    <a:pt x="1749" y="9918"/>
                    <a:pt x="1620" y="9893"/>
                    <a:pt x="1491" y="9893"/>
                  </a:cubicBezTo>
                  <a:cubicBezTo>
                    <a:pt x="1011" y="9893"/>
                    <a:pt x="525" y="10234"/>
                    <a:pt x="293" y="10679"/>
                  </a:cubicBezTo>
                  <a:cubicBezTo>
                    <a:pt x="1" y="11238"/>
                    <a:pt x="89" y="11908"/>
                    <a:pt x="84" y="12541"/>
                  </a:cubicBezTo>
                  <a:cubicBezTo>
                    <a:pt x="45" y="16339"/>
                    <a:pt x="897" y="20543"/>
                    <a:pt x="4253" y="22737"/>
                  </a:cubicBezTo>
                  <a:cubicBezTo>
                    <a:pt x="5087" y="23016"/>
                    <a:pt x="5896" y="23142"/>
                    <a:pt x="6699" y="23142"/>
                  </a:cubicBezTo>
                  <a:cubicBezTo>
                    <a:pt x="7856" y="23142"/>
                    <a:pt x="9000" y="22880"/>
                    <a:pt x="10192" y="22439"/>
                  </a:cubicBezTo>
                  <a:cubicBezTo>
                    <a:pt x="12207" y="21696"/>
                    <a:pt x="13976" y="20341"/>
                    <a:pt x="15340" y="18681"/>
                  </a:cubicBezTo>
                  <a:cubicBezTo>
                    <a:pt x="15733" y="18205"/>
                    <a:pt x="16100" y="17689"/>
                    <a:pt x="16271" y="17099"/>
                  </a:cubicBezTo>
                  <a:cubicBezTo>
                    <a:pt x="16441" y="16509"/>
                    <a:pt x="16393" y="15827"/>
                    <a:pt x="16013" y="15342"/>
                  </a:cubicBezTo>
                  <a:cubicBezTo>
                    <a:pt x="15660" y="14896"/>
                    <a:pt x="15103" y="14708"/>
                    <a:pt x="14524" y="14708"/>
                  </a:cubicBezTo>
                  <a:cubicBezTo>
                    <a:pt x="14152" y="14708"/>
                    <a:pt x="13771" y="14786"/>
                    <a:pt x="13430" y="14923"/>
                  </a:cubicBezTo>
                  <a:cubicBezTo>
                    <a:pt x="12963" y="15111"/>
                    <a:pt x="12530" y="15381"/>
                    <a:pt x="12040" y="15486"/>
                  </a:cubicBezTo>
                  <a:cubicBezTo>
                    <a:pt x="11936" y="15508"/>
                    <a:pt x="11828" y="15519"/>
                    <a:pt x="11719" y="15519"/>
                  </a:cubicBezTo>
                  <a:cubicBezTo>
                    <a:pt x="11316" y="15519"/>
                    <a:pt x="10910" y="15366"/>
                    <a:pt x="10721" y="15018"/>
                  </a:cubicBezTo>
                  <a:cubicBezTo>
                    <a:pt x="10481" y="14582"/>
                    <a:pt x="10695" y="14009"/>
                    <a:pt x="11066" y="13673"/>
                  </a:cubicBezTo>
                  <a:cubicBezTo>
                    <a:pt x="11437" y="13340"/>
                    <a:pt x="11927" y="13179"/>
                    <a:pt x="12395" y="12999"/>
                  </a:cubicBezTo>
                  <a:cubicBezTo>
                    <a:pt x="13692" y="12493"/>
                    <a:pt x="14904" y="11767"/>
                    <a:pt x="15957" y="10853"/>
                  </a:cubicBezTo>
                  <a:cubicBezTo>
                    <a:pt x="16481" y="10399"/>
                    <a:pt x="17010" y="9713"/>
                    <a:pt x="16734" y="9076"/>
                  </a:cubicBezTo>
                  <a:cubicBezTo>
                    <a:pt x="16534" y="8616"/>
                    <a:pt x="15987" y="8411"/>
                    <a:pt x="15489" y="8362"/>
                  </a:cubicBezTo>
                  <a:cubicBezTo>
                    <a:pt x="14991" y="8319"/>
                    <a:pt x="14475" y="8380"/>
                    <a:pt x="13994" y="8237"/>
                  </a:cubicBezTo>
                  <a:cubicBezTo>
                    <a:pt x="13575" y="8105"/>
                    <a:pt x="13159" y="7699"/>
                    <a:pt x="13286" y="7275"/>
                  </a:cubicBezTo>
                  <a:cubicBezTo>
                    <a:pt x="13361" y="7043"/>
                    <a:pt x="13575" y="6881"/>
                    <a:pt x="13771" y="6737"/>
                  </a:cubicBezTo>
                  <a:cubicBezTo>
                    <a:pt x="14868" y="5929"/>
                    <a:pt x="15848" y="4963"/>
                    <a:pt x="16669" y="3874"/>
                  </a:cubicBezTo>
                  <a:cubicBezTo>
                    <a:pt x="17224" y="3144"/>
                    <a:pt x="17726" y="2232"/>
                    <a:pt x="17473" y="1349"/>
                  </a:cubicBezTo>
                  <a:cubicBezTo>
                    <a:pt x="17235" y="521"/>
                    <a:pt x="16351" y="1"/>
                    <a:pt x="15489" y="1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1"/>
            <p:cNvSpPr/>
            <p:nvPr/>
          </p:nvSpPr>
          <p:spPr>
            <a:xfrm>
              <a:off x="8008869" y="3262319"/>
              <a:ext cx="542308" cy="1312226"/>
            </a:xfrm>
            <a:custGeom>
              <a:rect b="b" l="l" r="r" t="t"/>
              <a:pathLst>
                <a:path extrusionOk="0" h="29910" w="12361">
                  <a:moveTo>
                    <a:pt x="12360" y="1"/>
                  </a:moveTo>
                  <a:lnTo>
                    <a:pt x="12360" y="1"/>
                  </a:lnTo>
                  <a:cubicBezTo>
                    <a:pt x="12360" y="1"/>
                    <a:pt x="12334" y="17"/>
                    <a:pt x="12290" y="53"/>
                  </a:cubicBezTo>
                  <a:cubicBezTo>
                    <a:pt x="12246" y="92"/>
                    <a:pt x="12181" y="148"/>
                    <a:pt x="12098" y="219"/>
                  </a:cubicBezTo>
                  <a:cubicBezTo>
                    <a:pt x="11931" y="364"/>
                    <a:pt x="11687" y="577"/>
                    <a:pt x="11377" y="866"/>
                  </a:cubicBezTo>
                  <a:cubicBezTo>
                    <a:pt x="10761" y="1443"/>
                    <a:pt x="9900" y="2316"/>
                    <a:pt x="8973" y="3505"/>
                  </a:cubicBezTo>
                  <a:cubicBezTo>
                    <a:pt x="8506" y="4099"/>
                    <a:pt x="8024" y="4773"/>
                    <a:pt x="7522" y="5503"/>
                  </a:cubicBezTo>
                  <a:cubicBezTo>
                    <a:pt x="7020" y="6232"/>
                    <a:pt x="6491" y="7018"/>
                    <a:pt x="5962" y="7867"/>
                  </a:cubicBezTo>
                  <a:cubicBezTo>
                    <a:pt x="5438" y="8714"/>
                    <a:pt x="4914" y="9619"/>
                    <a:pt x="4446" y="10602"/>
                  </a:cubicBezTo>
                  <a:cubicBezTo>
                    <a:pt x="4210" y="11092"/>
                    <a:pt x="4000" y="11603"/>
                    <a:pt x="3790" y="12123"/>
                  </a:cubicBezTo>
                  <a:cubicBezTo>
                    <a:pt x="3576" y="12643"/>
                    <a:pt x="3367" y="13168"/>
                    <a:pt x="3147" y="13700"/>
                  </a:cubicBezTo>
                  <a:cubicBezTo>
                    <a:pt x="2292" y="15838"/>
                    <a:pt x="1544" y="17905"/>
                    <a:pt x="1028" y="19832"/>
                  </a:cubicBezTo>
                  <a:cubicBezTo>
                    <a:pt x="503" y="21760"/>
                    <a:pt x="211" y="23543"/>
                    <a:pt x="110" y="25046"/>
                  </a:cubicBezTo>
                  <a:cubicBezTo>
                    <a:pt x="1" y="26553"/>
                    <a:pt x="75" y="27777"/>
                    <a:pt x="172" y="28616"/>
                  </a:cubicBezTo>
                  <a:cubicBezTo>
                    <a:pt x="267" y="29455"/>
                    <a:pt x="372" y="29909"/>
                    <a:pt x="372" y="29909"/>
                  </a:cubicBezTo>
                  <a:cubicBezTo>
                    <a:pt x="372" y="29909"/>
                    <a:pt x="372" y="29879"/>
                    <a:pt x="364" y="29822"/>
                  </a:cubicBezTo>
                  <a:cubicBezTo>
                    <a:pt x="355" y="29761"/>
                    <a:pt x="346" y="29683"/>
                    <a:pt x="329" y="29574"/>
                  </a:cubicBezTo>
                  <a:cubicBezTo>
                    <a:pt x="294" y="29354"/>
                    <a:pt x="251" y="29031"/>
                    <a:pt x="206" y="28612"/>
                  </a:cubicBezTo>
                  <a:cubicBezTo>
                    <a:pt x="124" y="27773"/>
                    <a:pt x="63" y="26553"/>
                    <a:pt x="176" y="25050"/>
                  </a:cubicBezTo>
                  <a:cubicBezTo>
                    <a:pt x="289" y="23551"/>
                    <a:pt x="587" y="21777"/>
                    <a:pt x="1112" y="19854"/>
                  </a:cubicBezTo>
                  <a:cubicBezTo>
                    <a:pt x="1636" y="17932"/>
                    <a:pt x="2383" y="15873"/>
                    <a:pt x="3236" y="13736"/>
                  </a:cubicBezTo>
                  <a:cubicBezTo>
                    <a:pt x="3454" y="13202"/>
                    <a:pt x="3668" y="12678"/>
                    <a:pt x="3877" y="12158"/>
                  </a:cubicBezTo>
                  <a:cubicBezTo>
                    <a:pt x="4087" y="11638"/>
                    <a:pt x="4293" y="11131"/>
                    <a:pt x="4529" y="10642"/>
                  </a:cubicBezTo>
                  <a:cubicBezTo>
                    <a:pt x="4992" y="9667"/>
                    <a:pt x="5517" y="8758"/>
                    <a:pt x="6041" y="7910"/>
                  </a:cubicBezTo>
                  <a:cubicBezTo>
                    <a:pt x="6560" y="7067"/>
                    <a:pt x="7090" y="6280"/>
                    <a:pt x="7588" y="5546"/>
                  </a:cubicBezTo>
                  <a:cubicBezTo>
                    <a:pt x="8086" y="4816"/>
                    <a:pt x="8567" y="4144"/>
                    <a:pt x="9025" y="3549"/>
                  </a:cubicBezTo>
                  <a:cubicBezTo>
                    <a:pt x="9943" y="2351"/>
                    <a:pt x="10795" y="1477"/>
                    <a:pt x="11403" y="892"/>
                  </a:cubicBezTo>
                  <a:cubicBezTo>
                    <a:pt x="11705" y="604"/>
                    <a:pt x="11949" y="380"/>
                    <a:pt x="12111" y="232"/>
                  </a:cubicBezTo>
                  <a:cubicBezTo>
                    <a:pt x="12194" y="158"/>
                    <a:pt x="12255" y="101"/>
                    <a:pt x="12298" y="61"/>
                  </a:cubicBezTo>
                  <a:cubicBezTo>
                    <a:pt x="12338" y="23"/>
                    <a:pt x="12360" y="1"/>
                    <a:pt x="12360" y="1"/>
                  </a:cubicBezTo>
                  <a:close/>
                </a:path>
              </a:pathLst>
            </a:custGeom>
            <a:solidFill>
              <a:srgbClr val="434343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1"/>
            <p:cNvSpPr/>
            <p:nvPr/>
          </p:nvSpPr>
          <p:spPr>
            <a:xfrm>
              <a:off x="8156322" y="3423942"/>
              <a:ext cx="48962" cy="303159"/>
            </a:xfrm>
            <a:custGeom>
              <a:rect b="b" l="l" r="r" t="t"/>
              <a:pathLst>
                <a:path extrusionOk="0" h="6910" w="1116">
                  <a:moveTo>
                    <a:pt x="6" y="0"/>
                  </a:moveTo>
                  <a:cubicBezTo>
                    <a:pt x="0" y="0"/>
                    <a:pt x="14" y="97"/>
                    <a:pt x="53" y="272"/>
                  </a:cubicBezTo>
                  <a:cubicBezTo>
                    <a:pt x="88" y="446"/>
                    <a:pt x="137" y="695"/>
                    <a:pt x="198" y="1006"/>
                  </a:cubicBezTo>
                  <a:cubicBezTo>
                    <a:pt x="311" y="1630"/>
                    <a:pt x="442" y="2491"/>
                    <a:pt x="565" y="3453"/>
                  </a:cubicBezTo>
                  <a:cubicBezTo>
                    <a:pt x="692" y="4409"/>
                    <a:pt x="805" y="5275"/>
                    <a:pt x="910" y="5900"/>
                  </a:cubicBezTo>
                  <a:cubicBezTo>
                    <a:pt x="962" y="6214"/>
                    <a:pt x="1006" y="6468"/>
                    <a:pt x="1041" y="6638"/>
                  </a:cubicBezTo>
                  <a:cubicBezTo>
                    <a:pt x="1075" y="6813"/>
                    <a:pt x="1102" y="6910"/>
                    <a:pt x="1107" y="6910"/>
                  </a:cubicBezTo>
                  <a:cubicBezTo>
                    <a:pt x="1115" y="6906"/>
                    <a:pt x="1102" y="6809"/>
                    <a:pt x="1081" y="6634"/>
                  </a:cubicBezTo>
                  <a:cubicBezTo>
                    <a:pt x="1054" y="6442"/>
                    <a:pt x="1019" y="6192"/>
                    <a:pt x="976" y="5891"/>
                  </a:cubicBezTo>
                  <a:cubicBezTo>
                    <a:pt x="892" y="5248"/>
                    <a:pt x="783" y="4388"/>
                    <a:pt x="661" y="3439"/>
                  </a:cubicBezTo>
                  <a:cubicBezTo>
                    <a:pt x="538" y="2479"/>
                    <a:pt x="394" y="1613"/>
                    <a:pt x="263" y="992"/>
                  </a:cubicBezTo>
                  <a:cubicBezTo>
                    <a:pt x="198" y="682"/>
                    <a:pt x="137" y="433"/>
                    <a:pt x="88" y="262"/>
                  </a:cubicBezTo>
                  <a:cubicBezTo>
                    <a:pt x="40" y="92"/>
                    <a:pt x="10" y="0"/>
                    <a:pt x="6" y="0"/>
                  </a:cubicBezTo>
                  <a:close/>
                </a:path>
              </a:pathLst>
            </a:custGeom>
            <a:solidFill>
              <a:srgbClr val="434343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1"/>
            <p:cNvSpPr/>
            <p:nvPr/>
          </p:nvSpPr>
          <p:spPr>
            <a:xfrm>
              <a:off x="8204844" y="3651900"/>
              <a:ext cx="358394" cy="75197"/>
            </a:xfrm>
            <a:custGeom>
              <a:rect b="b" l="l" r="r" t="t"/>
              <a:pathLst>
                <a:path extrusionOk="0" h="1714" w="8169">
                  <a:moveTo>
                    <a:pt x="8085" y="0"/>
                  </a:moveTo>
                  <a:cubicBezTo>
                    <a:pt x="8019" y="0"/>
                    <a:pt x="7936" y="5"/>
                    <a:pt x="7841" y="9"/>
                  </a:cubicBezTo>
                  <a:cubicBezTo>
                    <a:pt x="7631" y="18"/>
                    <a:pt x="7325" y="40"/>
                    <a:pt x="6944" y="84"/>
                  </a:cubicBezTo>
                  <a:cubicBezTo>
                    <a:pt x="6193" y="163"/>
                    <a:pt x="5157" y="324"/>
                    <a:pt x="4025" y="560"/>
                  </a:cubicBezTo>
                  <a:cubicBezTo>
                    <a:pt x="2894" y="800"/>
                    <a:pt x="1879" y="1075"/>
                    <a:pt x="1159" y="1303"/>
                  </a:cubicBezTo>
                  <a:cubicBezTo>
                    <a:pt x="796" y="1412"/>
                    <a:pt x="503" y="1517"/>
                    <a:pt x="306" y="1587"/>
                  </a:cubicBezTo>
                  <a:cubicBezTo>
                    <a:pt x="215" y="1622"/>
                    <a:pt x="140" y="1652"/>
                    <a:pt x="80" y="1674"/>
                  </a:cubicBezTo>
                  <a:cubicBezTo>
                    <a:pt x="27" y="1696"/>
                    <a:pt x="1" y="1710"/>
                    <a:pt x="1" y="1714"/>
                  </a:cubicBezTo>
                  <a:cubicBezTo>
                    <a:pt x="1" y="1714"/>
                    <a:pt x="31" y="1710"/>
                    <a:pt x="84" y="1696"/>
                  </a:cubicBezTo>
                  <a:cubicBezTo>
                    <a:pt x="149" y="1674"/>
                    <a:pt x="227" y="1652"/>
                    <a:pt x="320" y="1622"/>
                  </a:cubicBezTo>
                  <a:cubicBezTo>
                    <a:pt x="520" y="1561"/>
                    <a:pt x="814" y="1468"/>
                    <a:pt x="1176" y="1369"/>
                  </a:cubicBezTo>
                  <a:cubicBezTo>
                    <a:pt x="1901" y="1154"/>
                    <a:pt x="2916" y="892"/>
                    <a:pt x="4043" y="651"/>
                  </a:cubicBezTo>
                  <a:cubicBezTo>
                    <a:pt x="5175" y="415"/>
                    <a:pt x="6206" y="245"/>
                    <a:pt x="6954" y="149"/>
                  </a:cubicBezTo>
                  <a:cubicBezTo>
                    <a:pt x="7329" y="97"/>
                    <a:pt x="7635" y="66"/>
                    <a:pt x="7845" y="44"/>
                  </a:cubicBezTo>
                  <a:cubicBezTo>
                    <a:pt x="7941" y="36"/>
                    <a:pt x="8019" y="26"/>
                    <a:pt x="8085" y="18"/>
                  </a:cubicBezTo>
                  <a:cubicBezTo>
                    <a:pt x="8142" y="14"/>
                    <a:pt x="8168" y="5"/>
                    <a:pt x="8168" y="5"/>
                  </a:cubicBezTo>
                  <a:cubicBezTo>
                    <a:pt x="8168" y="0"/>
                    <a:pt x="8142" y="0"/>
                    <a:pt x="8085" y="0"/>
                  </a:cubicBezTo>
                  <a:close/>
                </a:path>
              </a:pathLst>
            </a:custGeom>
            <a:solidFill>
              <a:srgbClr val="434343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1"/>
            <p:cNvSpPr/>
            <p:nvPr/>
          </p:nvSpPr>
          <p:spPr>
            <a:xfrm>
              <a:off x="7865277" y="3676029"/>
              <a:ext cx="192556" cy="449649"/>
            </a:xfrm>
            <a:custGeom>
              <a:rect b="b" l="l" r="r" t="t"/>
              <a:pathLst>
                <a:path extrusionOk="0" h="10249" w="4389">
                  <a:moveTo>
                    <a:pt x="1" y="1"/>
                  </a:moveTo>
                  <a:cubicBezTo>
                    <a:pt x="1" y="6"/>
                    <a:pt x="14" y="41"/>
                    <a:pt x="40" y="111"/>
                  </a:cubicBezTo>
                  <a:cubicBezTo>
                    <a:pt x="75" y="184"/>
                    <a:pt x="119" y="285"/>
                    <a:pt x="171" y="408"/>
                  </a:cubicBezTo>
                  <a:cubicBezTo>
                    <a:pt x="289" y="678"/>
                    <a:pt x="452" y="1045"/>
                    <a:pt x="648" y="1501"/>
                  </a:cubicBezTo>
                  <a:cubicBezTo>
                    <a:pt x="1049" y="2427"/>
                    <a:pt x="1574" y="3716"/>
                    <a:pt x="2151" y="5145"/>
                  </a:cubicBezTo>
                  <a:cubicBezTo>
                    <a:pt x="2723" y="6570"/>
                    <a:pt x="3261" y="7859"/>
                    <a:pt x="3677" y="8776"/>
                  </a:cubicBezTo>
                  <a:cubicBezTo>
                    <a:pt x="3886" y="9236"/>
                    <a:pt x="4061" y="9607"/>
                    <a:pt x="4183" y="9860"/>
                  </a:cubicBezTo>
                  <a:cubicBezTo>
                    <a:pt x="4244" y="9978"/>
                    <a:pt x="4292" y="10075"/>
                    <a:pt x="4332" y="10148"/>
                  </a:cubicBezTo>
                  <a:cubicBezTo>
                    <a:pt x="4367" y="10214"/>
                    <a:pt x="4385" y="10249"/>
                    <a:pt x="4389" y="10249"/>
                  </a:cubicBezTo>
                  <a:cubicBezTo>
                    <a:pt x="4389" y="10245"/>
                    <a:pt x="4375" y="10210"/>
                    <a:pt x="4349" y="10140"/>
                  </a:cubicBezTo>
                  <a:cubicBezTo>
                    <a:pt x="4314" y="10065"/>
                    <a:pt x="4270" y="9965"/>
                    <a:pt x="4218" y="9843"/>
                  </a:cubicBezTo>
                  <a:cubicBezTo>
                    <a:pt x="4100" y="9571"/>
                    <a:pt x="3939" y="9204"/>
                    <a:pt x="3738" y="8750"/>
                  </a:cubicBezTo>
                  <a:cubicBezTo>
                    <a:pt x="3340" y="7824"/>
                    <a:pt x="2811" y="6535"/>
                    <a:pt x="2239" y="5110"/>
                  </a:cubicBezTo>
                  <a:cubicBezTo>
                    <a:pt x="1666" y="3681"/>
                    <a:pt x="1128" y="2392"/>
                    <a:pt x="708" y="1474"/>
                  </a:cubicBezTo>
                  <a:cubicBezTo>
                    <a:pt x="504" y="1015"/>
                    <a:pt x="329" y="644"/>
                    <a:pt x="206" y="390"/>
                  </a:cubicBezTo>
                  <a:cubicBezTo>
                    <a:pt x="145" y="272"/>
                    <a:pt x="97" y="176"/>
                    <a:pt x="58" y="101"/>
                  </a:cubicBezTo>
                  <a:cubicBezTo>
                    <a:pt x="23" y="36"/>
                    <a:pt x="6" y="1"/>
                    <a:pt x="1" y="1"/>
                  </a:cubicBezTo>
                  <a:close/>
                </a:path>
              </a:pathLst>
            </a:custGeom>
            <a:solidFill>
              <a:srgbClr val="434343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1"/>
            <p:cNvSpPr/>
            <p:nvPr/>
          </p:nvSpPr>
          <p:spPr>
            <a:xfrm>
              <a:off x="8057610" y="3961942"/>
              <a:ext cx="474920" cy="163732"/>
            </a:xfrm>
            <a:custGeom>
              <a:rect b="b" l="l" r="r" t="t"/>
              <a:pathLst>
                <a:path extrusionOk="0" h="3732" w="10825">
                  <a:moveTo>
                    <a:pt x="10825" y="0"/>
                  </a:moveTo>
                  <a:cubicBezTo>
                    <a:pt x="10820" y="0"/>
                    <a:pt x="10782" y="8"/>
                    <a:pt x="10707" y="26"/>
                  </a:cubicBezTo>
                  <a:cubicBezTo>
                    <a:pt x="10628" y="53"/>
                    <a:pt x="10519" y="83"/>
                    <a:pt x="10388" y="123"/>
                  </a:cubicBezTo>
                  <a:cubicBezTo>
                    <a:pt x="10112" y="206"/>
                    <a:pt x="9711" y="333"/>
                    <a:pt x="9217" y="490"/>
                  </a:cubicBezTo>
                  <a:cubicBezTo>
                    <a:pt x="8234" y="813"/>
                    <a:pt x="6883" y="1285"/>
                    <a:pt x="5397" y="1822"/>
                  </a:cubicBezTo>
                  <a:cubicBezTo>
                    <a:pt x="3912" y="2360"/>
                    <a:pt x="2565" y="2840"/>
                    <a:pt x="1586" y="3177"/>
                  </a:cubicBezTo>
                  <a:cubicBezTo>
                    <a:pt x="1106" y="3343"/>
                    <a:pt x="713" y="3479"/>
                    <a:pt x="424" y="3575"/>
                  </a:cubicBezTo>
                  <a:cubicBezTo>
                    <a:pt x="297" y="3623"/>
                    <a:pt x="193" y="3657"/>
                    <a:pt x="110" y="3684"/>
                  </a:cubicBezTo>
                  <a:cubicBezTo>
                    <a:pt x="39" y="3710"/>
                    <a:pt x="1" y="3728"/>
                    <a:pt x="5" y="3732"/>
                  </a:cubicBezTo>
                  <a:cubicBezTo>
                    <a:pt x="5" y="3732"/>
                    <a:pt x="44" y="3723"/>
                    <a:pt x="118" y="3706"/>
                  </a:cubicBezTo>
                  <a:cubicBezTo>
                    <a:pt x="201" y="3679"/>
                    <a:pt x="306" y="3649"/>
                    <a:pt x="437" y="3610"/>
                  </a:cubicBezTo>
                  <a:cubicBezTo>
                    <a:pt x="717" y="3532"/>
                    <a:pt x="1114" y="3405"/>
                    <a:pt x="1608" y="3243"/>
                  </a:cubicBezTo>
                  <a:cubicBezTo>
                    <a:pt x="2591" y="2919"/>
                    <a:pt x="3942" y="2447"/>
                    <a:pt x="5428" y="1910"/>
                  </a:cubicBezTo>
                  <a:cubicBezTo>
                    <a:pt x="6913" y="1372"/>
                    <a:pt x="8260" y="892"/>
                    <a:pt x="9239" y="555"/>
                  </a:cubicBezTo>
                  <a:cubicBezTo>
                    <a:pt x="9723" y="389"/>
                    <a:pt x="10117" y="254"/>
                    <a:pt x="10401" y="157"/>
                  </a:cubicBezTo>
                  <a:cubicBezTo>
                    <a:pt x="10528" y="113"/>
                    <a:pt x="10633" y="75"/>
                    <a:pt x="10716" y="48"/>
                  </a:cubicBezTo>
                  <a:cubicBezTo>
                    <a:pt x="10786" y="22"/>
                    <a:pt x="10825" y="4"/>
                    <a:pt x="10825" y="0"/>
                  </a:cubicBezTo>
                  <a:close/>
                </a:path>
              </a:pathLst>
            </a:custGeom>
            <a:solidFill>
              <a:srgbClr val="434343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1" name="Google Shape;81;p1"/>
          <p:cNvSpPr/>
          <p:nvPr/>
        </p:nvSpPr>
        <p:spPr>
          <a:xfrm>
            <a:off x="3503875" y="4691494"/>
            <a:ext cx="5958719" cy="5089"/>
          </a:xfrm>
          <a:custGeom>
            <a:rect b="b" l="l" r="r" t="t"/>
            <a:pathLst>
              <a:path extrusionOk="0" h="116" w="135819">
                <a:moveTo>
                  <a:pt x="67912" y="1"/>
                </a:moveTo>
                <a:cubicBezTo>
                  <a:pt x="30398" y="1"/>
                  <a:pt x="0" y="27"/>
                  <a:pt x="0" y="59"/>
                </a:cubicBezTo>
                <a:cubicBezTo>
                  <a:pt x="0" y="89"/>
                  <a:pt x="30398" y="115"/>
                  <a:pt x="67912" y="115"/>
                </a:cubicBezTo>
                <a:cubicBezTo>
                  <a:pt x="105412" y="115"/>
                  <a:pt x="135819" y="89"/>
                  <a:pt x="135819" y="59"/>
                </a:cubicBezTo>
                <a:cubicBezTo>
                  <a:pt x="135819" y="27"/>
                  <a:pt x="105412" y="1"/>
                  <a:pt x="67912" y="1"/>
                </a:cubicBezTo>
                <a:close/>
              </a:path>
            </a:pathLst>
          </a:cu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2" name="Google Shape;82;p1"/>
          <p:cNvGrpSpPr/>
          <p:nvPr/>
        </p:nvGrpSpPr>
        <p:grpSpPr>
          <a:xfrm>
            <a:off x="3929256" y="3919614"/>
            <a:ext cx="576963" cy="773332"/>
            <a:chOff x="3429656" y="3785314"/>
            <a:chExt cx="576963" cy="773332"/>
          </a:xfrm>
        </p:grpSpPr>
        <p:sp>
          <p:nvSpPr>
            <p:cNvPr id="83" name="Google Shape;83;p1"/>
            <p:cNvSpPr/>
            <p:nvPr/>
          </p:nvSpPr>
          <p:spPr>
            <a:xfrm>
              <a:off x="3429656" y="4237325"/>
              <a:ext cx="230725" cy="140304"/>
            </a:xfrm>
            <a:custGeom>
              <a:rect b="b" l="l" r="r" t="t"/>
              <a:pathLst>
                <a:path extrusionOk="0" h="3198" w="5259">
                  <a:moveTo>
                    <a:pt x="2536" y="0"/>
                  </a:moveTo>
                  <a:cubicBezTo>
                    <a:pt x="2246" y="0"/>
                    <a:pt x="1955" y="26"/>
                    <a:pt x="1670" y="73"/>
                  </a:cubicBezTo>
                  <a:cubicBezTo>
                    <a:pt x="1198" y="151"/>
                    <a:pt x="704" y="291"/>
                    <a:pt x="381" y="645"/>
                  </a:cubicBezTo>
                  <a:cubicBezTo>
                    <a:pt x="63" y="1004"/>
                    <a:pt x="1" y="1628"/>
                    <a:pt x="368" y="1930"/>
                  </a:cubicBezTo>
                  <a:cubicBezTo>
                    <a:pt x="577" y="2103"/>
                    <a:pt x="860" y="2136"/>
                    <a:pt x="1128" y="2136"/>
                  </a:cubicBezTo>
                  <a:cubicBezTo>
                    <a:pt x="1146" y="2136"/>
                    <a:pt x="1163" y="2136"/>
                    <a:pt x="1181" y="2136"/>
                  </a:cubicBezTo>
                  <a:cubicBezTo>
                    <a:pt x="1442" y="2134"/>
                    <a:pt x="1713" y="2116"/>
                    <a:pt x="1979" y="2116"/>
                  </a:cubicBezTo>
                  <a:cubicBezTo>
                    <a:pt x="2417" y="2116"/>
                    <a:pt x="2840" y="2166"/>
                    <a:pt x="3183" y="2424"/>
                  </a:cubicBezTo>
                  <a:cubicBezTo>
                    <a:pt x="3497" y="2660"/>
                    <a:pt x="3707" y="3054"/>
                    <a:pt x="4083" y="3167"/>
                  </a:cubicBezTo>
                  <a:cubicBezTo>
                    <a:pt x="4150" y="3188"/>
                    <a:pt x="4219" y="3197"/>
                    <a:pt x="4288" y="3197"/>
                  </a:cubicBezTo>
                  <a:cubicBezTo>
                    <a:pt x="4595" y="3197"/>
                    <a:pt x="4900" y="3005"/>
                    <a:pt x="5057" y="2735"/>
                  </a:cubicBezTo>
                  <a:cubicBezTo>
                    <a:pt x="5254" y="2402"/>
                    <a:pt x="5258" y="1987"/>
                    <a:pt x="5166" y="1616"/>
                  </a:cubicBezTo>
                  <a:cubicBezTo>
                    <a:pt x="5166" y="1616"/>
                    <a:pt x="5075" y="803"/>
                    <a:pt x="4275" y="387"/>
                  </a:cubicBezTo>
                  <a:cubicBezTo>
                    <a:pt x="3740" y="113"/>
                    <a:pt x="3140" y="0"/>
                    <a:pt x="2536" y="0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1"/>
            <p:cNvSpPr/>
            <p:nvPr/>
          </p:nvSpPr>
          <p:spPr>
            <a:xfrm>
              <a:off x="3554866" y="3785314"/>
              <a:ext cx="162065" cy="334616"/>
            </a:xfrm>
            <a:custGeom>
              <a:rect b="b" l="l" r="r" t="t"/>
              <a:pathLst>
                <a:path extrusionOk="0" h="7627" w="3694">
                  <a:moveTo>
                    <a:pt x="1509" y="1"/>
                  </a:moveTo>
                  <a:cubicBezTo>
                    <a:pt x="1180" y="1"/>
                    <a:pt x="849" y="163"/>
                    <a:pt x="621" y="408"/>
                  </a:cubicBezTo>
                  <a:cubicBezTo>
                    <a:pt x="337" y="709"/>
                    <a:pt x="184" y="1111"/>
                    <a:pt x="97" y="1517"/>
                  </a:cubicBezTo>
                  <a:cubicBezTo>
                    <a:pt x="31" y="1846"/>
                    <a:pt x="0" y="2177"/>
                    <a:pt x="0" y="2509"/>
                  </a:cubicBezTo>
                  <a:cubicBezTo>
                    <a:pt x="0" y="3550"/>
                    <a:pt x="293" y="4599"/>
                    <a:pt x="582" y="5608"/>
                  </a:cubicBezTo>
                  <a:cubicBezTo>
                    <a:pt x="753" y="6194"/>
                    <a:pt x="936" y="6806"/>
                    <a:pt x="1373" y="7229"/>
                  </a:cubicBezTo>
                  <a:cubicBezTo>
                    <a:pt x="1609" y="7457"/>
                    <a:pt x="1993" y="7627"/>
                    <a:pt x="2374" y="7627"/>
                  </a:cubicBezTo>
                  <a:cubicBezTo>
                    <a:pt x="2697" y="7627"/>
                    <a:pt x="3012" y="7505"/>
                    <a:pt x="3235" y="7185"/>
                  </a:cubicBezTo>
                  <a:cubicBezTo>
                    <a:pt x="3611" y="6640"/>
                    <a:pt x="3693" y="5944"/>
                    <a:pt x="3693" y="5281"/>
                  </a:cubicBezTo>
                  <a:lnTo>
                    <a:pt x="3693" y="5250"/>
                  </a:lnTo>
                  <a:cubicBezTo>
                    <a:pt x="3689" y="3808"/>
                    <a:pt x="3357" y="2366"/>
                    <a:pt x="2727" y="1063"/>
                  </a:cubicBezTo>
                  <a:cubicBezTo>
                    <a:pt x="2518" y="622"/>
                    <a:pt x="2221" y="158"/>
                    <a:pt x="1745" y="32"/>
                  </a:cubicBezTo>
                  <a:cubicBezTo>
                    <a:pt x="1666" y="10"/>
                    <a:pt x="1587" y="1"/>
                    <a:pt x="1509" y="1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1"/>
            <p:cNvSpPr/>
            <p:nvPr/>
          </p:nvSpPr>
          <p:spPr>
            <a:xfrm>
              <a:off x="3727853" y="3883016"/>
              <a:ext cx="278766" cy="276572"/>
            </a:xfrm>
            <a:custGeom>
              <a:rect b="b" l="l" r="r" t="t"/>
              <a:pathLst>
                <a:path extrusionOk="0" h="6304" w="6354">
                  <a:moveTo>
                    <a:pt x="5006" y="0"/>
                  </a:moveTo>
                  <a:cubicBezTo>
                    <a:pt x="4686" y="0"/>
                    <a:pt x="4367" y="87"/>
                    <a:pt x="4064" y="195"/>
                  </a:cubicBezTo>
                  <a:cubicBezTo>
                    <a:pt x="3159" y="514"/>
                    <a:pt x="2320" y="1008"/>
                    <a:pt x="1604" y="1646"/>
                  </a:cubicBezTo>
                  <a:cubicBezTo>
                    <a:pt x="996" y="2188"/>
                    <a:pt x="467" y="2852"/>
                    <a:pt x="231" y="3635"/>
                  </a:cubicBezTo>
                  <a:cubicBezTo>
                    <a:pt x="0" y="4417"/>
                    <a:pt x="95" y="5331"/>
                    <a:pt x="624" y="5955"/>
                  </a:cubicBezTo>
                  <a:lnTo>
                    <a:pt x="555" y="5863"/>
                  </a:lnTo>
                  <a:lnTo>
                    <a:pt x="555" y="5863"/>
                  </a:lnTo>
                  <a:cubicBezTo>
                    <a:pt x="787" y="6167"/>
                    <a:pt x="1151" y="6303"/>
                    <a:pt x="1565" y="6303"/>
                  </a:cubicBezTo>
                  <a:cubicBezTo>
                    <a:pt x="1845" y="6303"/>
                    <a:pt x="2148" y="6241"/>
                    <a:pt x="2447" y="6126"/>
                  </a:cubicBezTo>
                  <a:cubicBezTo>
                    <a:pt x="3185" y="5846"/>
                    <a:pt x="3740" y="5230"/>
                    <a:pt x="4222" y="4605"/>
                  </a:cubicBezTo>
                  <a:cubicBezTo>
                    <a:pt x="4825" y="3831"/>
                    <a:pt x="5366" y="3009"/>
                    <a:pt x="5838" y="2148"/>
                  </a:cubicBezTo>
                  <a:cubicBezTo>
                    <a:pt x="6104" y="1660"/>
                    <a:pt x="6354" y="1061"/>
                    <a:pt x="6096" y="567"/>
                  </a:cubicBezTo>
                  <a:cubicBezTo>
                    <a:pt x="5921" y="234"/>
                    <a:pt x="5541" y="42"/>
                    <a:pt x="5166" y="8"/>
                  </a:cubicBezTo>
                  <a:cubicBezTo>
                    <a:pt x="5112" y="3"/>
                    <a:pt x="5059" y="0"/>
                    <a:pt x="5006" y="0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1"/>
            <p:cNvSpPr/>
            <p:nvPr/>
          </p:nvSpPr>
          <p:spPr>
            <a:xfrm>
              <a:off x="3539555" y="4279398"/>
              <a:ext cx="159169" cy="279248"/>
            </a:xfrm>
            <a:custGeom>
              <a:rect b="b" l="l" r="r" t="t"/>
              <a:pathLst>
                <a:path extrusionOk="0" h="6365" w="3628">
                  <a:moveTo>
                    <a:pt x="125" y="1"/>
                  </a:moveTo>
                  <a:cubicBezTo>
                    <a:pt x="44" y="1"/>
                    <a:pt x="0" y="4"/>
                    <a:pt x="0" y="9"/>
                  </a:cubicBezTo>
                  <a:cubicBezTo>
                    <a:pt x="0" y="19"/>
                    <a:pt x="114" y="36"/>
                    <a:pt x="315" y="54"/>
                  </a:cubicBezTo>
                  <a:cubicBezTo>
                    <a:pt x="511" y="84"/>
                    <a:pt x="799" y="145"/>
                    <a:pt x="1124" y="307"/>
                  </a:cubicBezTo>
                  <a:cubicBezTo>
                    <a:pt x="1442" y="459"/>
                    <a:pt x="1787" y="731"/>
                    <a:pt x="2080" y="1102"/>
                  </a:cubicBezTo>
                  <a:cubicBezTo>
                    <a:pt x="2378" y="1474"/>
                    <a:pt x="2631" y="1937"/>
                    <a:pt x="2840" y="2448"/>
                  </a:cubicBezTo>
                  <a:cubicBezTo>
                    <a:pt x="3042" y="2960"/>
                    <a:pt x="3199" y="3466"/>
                    <a:pt x="3300" y="3934"/>
                  </a:cubicBezTo>
                  <a:cubicBezTo>
                    <a:pt x="3395" y="4402"/>
                    <a:pt x="3453" y="4830"/>
                    <a:pt x="3492" y="5193"/>
                  </a:cubicBezTo>
                  <a:cubicBezTo>
                    <a:pt x="3522" y="5534"/>
                    <a:pt x="3553" y="5822"/>
                    <a:pt x="3575" y="6050"/>
                  </a:cubicBezTo>
                  <a:cubicBezTo>
                    <a:pt x="3592" y="6254"/>
                    <a:pt x="3610" y="6364"/>
                    <a:pt x="3619" y="6364"/>
                  </a:cubicBezTo>
                  <a:cubicBezTo>
                    <a:pt x="3627" y="6364"/>
                    <a:pt x="3627" y="6250"/>
                    <a:pt x="3623" y="6044"/>
                  </a:cubicBezTo>
                  <a:cubicBezTo>
                    <a:pt x="3619" y="5844"/>
                    <a:pt x="3610" y="5546"/>
                    <a:pt x="3584" y="5184"/>
                  </a:cubicBezTo>
                  <a:cubicBezTo>
                    <a:pt x="3553" y="4822"/>
                    <a:pt x="3510" y="4384"/>
                    <a:pt x="3413" y="3908"/>
                  </a:cubicBezTo>
                  <a:cubicBezTo>
                    <a:pt x="3317" y="3432"/>
                    <a:pt x="3165" y="2920"/>
                    <a:pt x="2959" y="2400"/>
                  </a:cubicBezTo>
                  <a:cubicBezTo>
                    <a:pt x="2749" y="1881"/>
                    <a:pt x="2487" y="1409"/>
                    <a:pt x="2172" y="1028"/>
                  </a:cubicBezTo>
                  <a:cubicBezTo>
                    <a:pt x="1866" y="648"/>
                    <a:pt x="1503" y="372"/>
                    <a:pt x="1162" y="223"/>
                  </a:cubicBezTo>
                  <a:cubicBezTo>
                    <a:pt x="826" y="71"/>
                    <a:pt x="525" y="19"/>
                    <a:pt x="319" y="5"/>
                  </a:cubicBezTo>
                  <a:cubicBezTo>
                    <a:pt x="241" y="2"/>
                    <a:pt x="176" y="1"/>
                    <a:pt x="125" y="1"/>
                  </a:cubicBezTo>
                  <a:close/>
                </a:path>
              </a:pathLst>
            </a:custGeom>
            <a:solidFill>
              <a:srgbClr val="434343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1"/>
            <p:cNvSpPr/>
            <p:nvPr/>
          </p:nvSpPr>
          <p:spPr>
            <a:xfrm>
              <a:off x="3625017" y="3907278"/>
              <a:ext cx="73881" cy="622375"/>
            </a:xfrm>
            <a:custGeom>
              <a:rect b="b" l="l" r="r" t="t"/>
              <a:pathLst>
                <a:path extrusionOk="0" h="14186" w="1684">
                  <a:moveTo>
                    <a:pt x="5" y="0"/>
                  </a:moveTo>
                  <a:lnTo>
                    <a:pt x="5" y="0"/>
                  </a:lnTo>
                  <a:cubicBezTo>
                    <a:pt x="1" y="0"/>
                    <a:pt x="10" y="53"/>
                    <a:pt x="31" y="145"/>
                  </a:cubicBezTo>
                  <a:cubicBezTo>
                    <a:pt x="53" y="250"/>
                    <a:pt x="89" y="385"/>
                    <a:pt x="128" y="551"/>
                  </a:cubicBezTo>
                  <a:cubicBezTo>
                    <a:pt x="172" y="726"/>
                    <a:pt x="220" y="940"/>
                    <a:pt x="277" y="1194"/>
                  </a:cubicBezTo>
                  <a:cubicBezTo>
                    <a:pt x="338" y="1442"/>
                    <a:pt x="398" y="1731"/>
                    <a:pt x="460" y="2045"/>
                  </a:cubicBezTo>
                  <a:cubicBezTo>
                    <a:pt x="723" y="3313"/>
                    <a:pt x="1011" y="5083"/>
                    <a:pt x="1225" y="7045"/>
                  </a:cubicBezTo>
                  <a:cubicBezTo>
                    <a:pt x="1443" y="9007"/>
                    <a:pt x="1552" y="10795"/>
                    <a:pt x="1584" y="12088"/>
                  </a:cubicBezTo>
                  <a:cubicBezTo>
                    <a:pt x="1605" y="12735"/>
                    <a:pt x="1605" y="13259"/>
                    <a:pt x="1605" y="13622"/>
                  </a:cubicBezTo>
                  <a:cubicBezTo>
                    <a:pt x="1605" y="13792"/>
                    <a:pt x="1600" y="13933"/>
                    <a:pt x="1600" y="14042"/>
                  </a:cubicBezTo>
                  <a:cubicBezTo>
                    <a:pt x="1605" y="14133"/>
                    <a:pt x="1605" y="14186"/>
                    <a:pt x="1610" y="14186"/>
                  </a:cubicBezTo>
                  <a:cubicBezTo>
                    <a:pt x="1614" y="14186"/>
                    <a:pt x="1622" y="14138"/>
                    <a:pt x="1627" y="14042"/>
                  </a:cubicBezTo>
                  <a:cubicBezTo>
                    <a:pt x="1636" y="13933"/>
                    <a:pt x="1644" y="13792"/>
                    <a:pt x="1653" y="13622"/>
                  </a:cubicBezTo>
                  <a:cubicBezTo>
                    <a:pt x="1671" y="13264"/>
                    <a:pt x="1683" y="12735"/>
                    <a:pt x="1675" y="12088"/>
                  </a:cubicBezTo>
                  <a:cubicBezTo>
                    <a:pt x="1667" y="10791"/>
                    <a:pt x="1570" y="8999"/>
                    <a:pt x="1356" y="7033"/>
                  </a:cubicBezTo>
                  <a:cubicBezTo>
                    <a:pt x="1138" y="5061"/>
                    <a:pt x="836" y="3296"/>
                    <a:pt x="552" y="2029"/>
                  </a:cubicBezTo>
                  <a:cubicBezTo>
                    <a:pt x="482" y="1710"/>
                    <a:pt x="412" y="1425"/>
                    <a:pt x="346" y="1176"/>
                  </a:cubicBezTo>
                  <a:cubicBezTo>
                    <a:pt x="285" y="927"/>
                    <a:pt x="229" y="713"/>
                    <a:pt x="176" y="538"/>
                  </a:cubicBezTo>
                  <a:cubicBezTo>
                    <a:pt x="128" y="377"/>
                    <a:pt x="89" y="241"/>
                    <a:pt x="53" y="136"/>
                  </a:cubicBezTo>
                  <a:cubicBezTo>
                    <a:pt x="27" y="48"/>
                    <a:pt x="10" y="0"/>
                    <a:pt x="5" y="0"/>
                  </a:cubicBezTo>
                  <a:close/>
                </a:path>
              </a:pathLst>
            </a:custGeom>
            <a:solidFill>
              <a:srgbClr val="434343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1"/>
            <p:cNvSpPr/>
            <p:nvPr/>
          </p:nvSpPr>
          <p:spPr>
            <a:xfrm>
              <a:off x="3694861" y="3953650"/>
              <a:ext cx="204183" cy="424379"/>
            </a:xfrm>
            <a:custGeom>
              <a:rect b="b" l="l" r="r" t="t"/>
              <a:pathLst>
                <a:path extrusionOk="0" h="9673" w="4654">
                  <a:moveTo>
                    <a:pt x="4631" y="1"/>
                  </a:moveTo>
                  <a:cubicBezTo>
                    <a:pt x="4614" y="1"/>
                    <a:pt x="4485" y="84"/>
                    <a:pt x="4266" y="237"/>
                  </a:cubicBezTo>
                  <a:cubicBezTo>
                    <a:pt x="4204" y="276"/>
                    <a:pt x="4143" y="320"/>
                    <a:pt x="4073" y="368"/>
                  </a:cubicBezTo>
                  <a:cubicBezTo>
                    <a:pt x="4003" y="421"/>
                    <a:pt x="3937" y="486"/>
                    <a:pt x="3859" y="548"/>
                  </a:cubicBezTo>
                  <a:cubicBezTo>
                    <a:pt x="3715" y="683"/>
                    <a:pt x="3526" y="818"/>
                    <a:pt x="3365" y="1010"/>
                  </a:cubicBezTo>
                  <a:cubicBezTo>
                    <a:pt x="2657" y="1728"/>
                    <a:pt x="1848" y="2886"/>
                    <a:pt x="1250" y="4302"/>
                  </a:cubicBezTo>
                  <a:cubicBezTo>
                    <a:pt x="944" y="5005"/>
                    <a:pt x="704" y="5695"/>
                    <a:pt x="529" y="6337"/>
                  </a:cubicBezTo>
                  <a:cubicBezTo>
                    <a:pt x="345" y="6976"/>
                    <a:pt x="232" y="7561"/>
                    <a:pt x="149" y="8055"/>
                  </a:cubicBezTo>
                  <a:cubicBezTo>
                    <a:pt x="70" y="8554"/>
                    <a:pt x="30" y="8955"/>
                    <a:pt x="13" y="9240"/>
                  </a:cubicBezTo>
                  <a:cubicBezTo>
                    <a:pt x="4" y="9520"/>
                    <a:pt x="0" y="9673"/>
                    <a:pt x="8" y="9673"/>
                  </a:cubicBezTo>
                  <a:cubicBezTo>
                    <a:pt x="18" y="9673"/>
                    <a:pt x="39" y="9520"/>
                    <a:pt x="65" y="9244"/>
                  </a:cubicBezTo>
                  <a:cubicBezTo>
                    <a:pt x="97" y="8965"/>
                    <a:pt x="149" y="8562"/>
                    <a:pt x="236" y="8073"/>
                  </a:cubicBezTo>
                  <a:cubicBezTo>
                    <a:pt x="333" y="7583"/>
                    <a:pt x="458" y="7002"/>
                    <a:pt x="647" y="6369"/>
                  </a:cubicBezTo>
                  <a:cubicBezTo>
                    <a:pt x="825" y="5734"/>
                    <a:pt x="1067" y="5048"/>
                    <a:pt x="1368" y="4354"/>
                  </a:cubicBezTo>
                  <a:cubicBezTo>
                    <a:pt x="1962" y="2946"/>
                    <a:pt x="2749" y="1797"/>
                    <a:pt x="3431" y="1076"/>
                  </a:cubicBezTo>
                  <a:cubicBezTo>
                    <a:pt x="4113" y="346"/>
                    <a:pt x="4654" y="28"/>
                    <a:pt x="4633" y="1"/>
                  </a:cubicBezTo>
                  <a:cubicBezTo>
                    <a:pt x="4632" y="1"/>
                    <a:pt x="4632" y="1"/>
                    <a:pt x="4631" y="1"/>
                  </a:cubicBezTo>
                  <a:close/>
                </a:path>
              </a:pathLst>
            </a:custGeom>
            <a:solidFill>
              <a:srgbClr val="434343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9" name="Google Shape;89;p1"/>
          <p:cNvSpPr/>
          <p:nvPr/>
        </p:nvSpPr>
        <p:spPr>
          <a:xfrm>
            <a:off x="6241693" y="1996627"/>
            <a:ext cx="21498" cy="21322"/>
          </a:xfrm>
          <a:custGeom>
            <a:rect b="b" l="l" r="r" t="t"/>
            <a:pathLst>
              <a:path extrusionOk="0" h="486" w="490">
                <a:moveTo>
                  <a:pt x="245" y="1"/>
                </a:moveTo>
                <a:cubicBezTo>
                  <a:pt x="110" y="1"/>
                  <a:pt x="1" y="110"/>
                  <a:pt x="1" y="241"/>
                </a:cubicBezTo>
                <a:cubicBezTo>
                  <a:pt x="1" y="376"/>
                  <a:pt x="110" y="485"/>
                  <a:pt x="245" y="485"/>
                </a:cubicBezTo>
                <a:cubicBezTo>
                  <a:pt x="380" y="485"/>
                  <a:pt x="489" y="376"/>
                  <a:pt x="489" y="241"/>
                </a:cubicBezTo>
                <a:cubicBezTo>
                  <a:pt x="489" y="110"/>
                  <a:pt x="380" y="1"/>
                  <a:pt x="245" y="1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"/>
          <p:cNvSpPr/>
          <p:nvPr/>
        </p:nvSpPr>
        <p:spPr>
          <a:xfrm>
            <a:off x="7105967" y="2325226"/>
            <a:ext cx="21541" cy="21541"/>
          </a:xfrm>
          <a:custGeom>
            <a:rect b="b" l="l" r="r" t="t"/>
            <a:pathLst>
              <a:path extrusionOk="0" h="491" w="491">
                <a:moveTo>
                  <a:pt x="245" y="1"/>
                </a:moveTo>
                <a:cubicBezTo>
                  <a:pt x="110" y="1"/>
                  <a:pt x="1" y="111"/>
                  <a:pt x="1" y="246"/>
                </a:cubicBezTo>
                <a:cubicBezTo>
                  <a:pt x="1" y="381"/>
                  <a:pt x="110" y="490"/>
                  <a:pt x="245" y="490"/>
                </a:cubicBezTo>
                <a:cubicBezTo>
                  <a:pt x="381" y="490"/>
                  <a:pt x="491" y="381"/>
                  <a:pt x="491" y="246"/>
                </a:cubicBezTo>
                <a:cubicBezTo>
                  <a:pt x="491" y="111"/>
                  <a:pt x="381" y="1"/>
                  <a:pt x="245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"/>
          <p:cNvSpPr/>
          <p:nvPr/>
        </p:nvSpPr>
        <p:spPr>
          <a:xfrm>
            <a:off x="6948775" y="3888553"/>
            <a:ext cx="69055" cy="15619"/>
          </a:xfrm>
          <a:custGeom>
            <a:rect b="b" l="l" r="r" t="t"/>
            <a:pathLst>
              <a:path extrusionOk="0" h="356" w="1574">
                <a:moveTo>
                  <a:pt x="0" y="1"/>
                </a:moveTo>
                <a:lnTo>
                  <a:pt x="0" y="355"/>
                </a:lnTo>
                <a:lnTo>
                  <a:pt x="1573" y="355"/>
                </a:lnTo>
                <a:lnTo>
                  <a:pt x="1573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"/>
          <p:cNvSpPr/>
          <p:nvPr/>
        </p:nvSpPr>
        <p:spPr>
          <a:xfrm>
            <a:off x="7189192" y="3888553"/>
            <a:ext cx="69231" cy="15619"/>
          </a:xfrm>
          <a:custGeom>
            <a:rect b="b" l="l" r="r" t="t"/>
            <a:pathLst>
              <a:path extrusionOk="0" h="356" w="1578">
                <a:moveTo>
                  <a:pt x="0" y="1"/>
                </a:moveTo>
                <a:lnTo>
                  <a:pt x="0" y="355"/>
                </a:lnTo>
                <a:lnTo>
                  <a:pt x="1578" y="355"/>
                </a:lnTo>
                <a:lnTo>
                  <a:pt x="1578" y="1"/>
                </a:ln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"/>
          <p:cNvSpPr/>
          <p:nvPr/>
        </p:nvSpPr>
        <p:spPr>
          <a:xfrm>
            <a:off x="7429785" y="3888553"/>
            <a:ext cx="69275" cy="15619"/>
          </a:xfrm>
          <a:custGeom>
            <a:rect b="b" l="l" r="r" t="t"/>
            <a:pathLst>
              <a:path extrusionOk="0" h="356" w="1579">
                <a:moveTo>
                  <a:pt x="1" y="1"/>
                </a:moveTo>
                <a:lnTo>
                  <a:pt x="1" y="355"/>
                </a:lnTo>
                <a:lnTo>
                  <a:pt x="1579" y="355"/>
                </a:lnTo>
                <a:lnTo>
                  <a:pt x="1579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"/>
          <p:cNvSpPr/>
          <p:nvPr/>
        </p:nvSpPr>
        <p:spPr>
          <a:xfrm>
            <a:off x="7670422" y="3888553"/>
            <a:ext cx="69275" cy="15619"/>
          </a:xfrm>
          <a:custGeom>
            <a:rect b="b" l="l" r="r" t="t"/>
            <a:pathLst>
              <a:path extrusionOk="0" h="356" w="1579">
                <a:moveTo>
                  <a:pt x="1" y="1"/>
                </a:moveTo>
                <a:lnTo>
                  <a:pt x="1" y="355"/>
                </a:lnTo>
                <a:lnTo>
                  <a:pt x="1578" y="355"/>
                </a:lnTo>
                <a:lnTo>
                  <a:pt x="1578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"/>
          <p:cNvSpPr/>
          <p:nvPr/>
        </p:nvSpPr>
        <p:spPr>
          <a:xfrm>
            <a:off x="7103072" y="3160632"/>
            <a:ext cx="24437" cy="23384"/>
          </a:xfrm>
          <a:custGeom>
            <a:rect b="b" l="l" r="r" t="t"/>
            <a:pathLst>
              <a:path extrusionOk="0" h="533" w="557">
                <a:moveTo>
                  <a:pt x="277" y="0"/>
                </a:moveTo>
                <a:cubicBezTo>
                  <a:pt x="124" y="0"/>
                  <a:pt x="1" y="118"/>
                  <a:pt x="1" y="267"/>
                </a:cubicBezTo>
                <a:cubicBezTo>
                  <a:pt x="1" y="414"/>
                  <a:pt x="124" y="533"/>
                  <a:pt x="277" y="533"/>
                </a:cubicBezTo>
                <a:cubicBezTo>
                  <a:pt x="434" y="533"/>
                  <a:pt x="557" y="414"/>
                  <a:pt x="557" y="267"/>
                </a:cubicBezTo>
                <a:cubicBezTo>
                  <a:pt x="557" y="118"/>
                  <a:pt x="434" y="0"/>
                  <a:pt x="277" y="0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"/>
          <p:cNvSpPr/>
          <p:nvPr/>
        </p:nvSpPr>
        <p:spPr>
          <a:xfrm>
            <a:off x="6276325" y="2796625"/>
            <a:ext cx="1613430" cy="1461858"/>
          </a:xfrm>
          <a:custGeom>
            <a:rect b="b" l="l" r="r" t="t"/>
            <a:pathLst>
              <a:path extrusionOk="0" h="15301" w="35998">
                <a:moveTo>
                  <a:pt x="888" y="1"/>
                </a:moveTo>
                <a:cubicBezTo>
                  <a:pt x="398" y="1"/>
                  <a:pt x="1" y="398"/>
                  <a:pt x="1" y="887"/>
                </a:cubicBezTo>
                <a:lnTo>
                  <a:pt x="1" y="14413"/>
                </a:lnTo>
                <a:cubicBezTo>
                  <a:pt x="1" y="14903"/>
                  <a:pt x="398" y="15300"/>
                  <a:pt x="888" y="15300"/>
                </a:cubicBezTo>
                <a:lnTo>
                  <a:pt x="35110" y="15300"/>
                </a:lnTo>
                <a:cubicBezTo>
                  <a:pt x="35600" y="15300"/>
                  <a:pt x="35998" y="14903"/>
                  <a:pt x="35998" y="14413"/>
                </a:cubicBezTo>
                <a:lnTo>
                  <a:pt x="35998" y="887"/>
                </a:lnTo>
                <a:cubicBezTo>
                  <a:pt x="35998" y="398"/>
                  <a:pt x="35600" y="1"/>
                  <a:pt x="35110" y="1"/>
                </a:cubicBez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"/>
          <p:cNvSpPr/>
          <p:nvPr/>
        </p:nvSpPr>
        <p:spPr>
          <a:xfrm>
            <a:off x="7388589" y="3109215"/>
            <a:ext cx="24393" cy="23603"/>
          </a:xfrm>
          <a:custGeom>
            <a:rect b="b" l="l" r="r" t="t"/>
            <a:pathLst>
              <a:path extrusionOk="0" h="538" w="556">
                <a:moveTo>
                  <a:pt x="276" y="1"/>
                </a:moveTo>
                <a:cubicBezTo>
                  <a:pt x="122" y="1"/>
                  <a:pt x="1" y="123"/>
                  <a:pt x="1" y="267"/>
                </a:cubicBezTo>
                <a:cubicBezTo>
                  <a:pt x="1" y="416"/>
                  <a:pt x="122" y="538"/>
                  <a:pt x="276" y="538"/>
                </a:cubicBezTo>
                <a:cubicBezTo>
                  <a:pt x="429" y="538"/>
                  <a:pt x="556" y="416"/>
                  <a:pt x="556" y="267"/>
                </a:cubicBezTo>
                <a:cubicBezTo>
                  <a:pt x="556" y="123"/>
                  <a:pt x="429" y="1"/>
                  <a:pt x="276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8" name="Google Shape;98;p1"/>
          <p:cNvGrpSpPr/>
          <p:nvPr/>
        </p:nvGrpSpPr>
        <p:grpSpPr>
          <a:xfrm>
            <a:off x="6345231" y="2886609"/>
            <a:ext cx="1407690" cy="1286147"/>
            <a:chOff x="6117656" y="2752309"/>
            <a:chExt cx="1407690" cy="1286147"/>
          </a:xfrm>
        </p:grpSpPr>
        <p:sp>
          <p:nvSpPr>
            <p:cNvPr id="99" name="Google Shape;99;p1"/>
            <p:cNvSpPr/>
            <p:nvPr/>
          </p:nvSpPr>
          <p:spPr>
            <a:xfrm>
              <a:off x="6117656" y="3670896"/>
              <a:ext cx="54095" cy="15750"/>
            </a:xfrm>
            <a:custGeom>
              <a:rect b="b" l="l" r="r" t="t"/>
              <a:pathLst>
                <a:path extrusionOk="0" h="359" w="1233">
                  <a:moveTo>
                    <a:pt x="1" y="0"/>
                  </a:moveTo>
                  <a:lnTo>
                    <a:pt x="1" y="359"/>
                  </a:lnTo>
                  <a:lnTo>
                    <a:pt x="1233" y="359"/>
                  </a:lnTo>
                  <a:lnTo>
                    <a:pt x="1233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1"/>
            <p:cNvSpPr/>
            <p:nvPr/>
          </p:nvSpPr>
          <p:spPr>
            <a:xfrm>
              <a:off x="6239970" y="3754253"/>
              <a:ext cx="69055" cy="15619"/>
            </a:xfrm>
            <a:custGeom>
              <a:rect b="b" l="l" r="r" t="t"/>
              <a:pathLst>
                <a:path extrusionOk="0" h="356" w="1574">
                  <a:moveTo>
                    <a:pt x="0" y="1"/>
                  </a:moveTo>
                  <a:lnTo>
                    <a:pt x="0" y="355"/>
                  </a:lnTo>
                  <a:lnTo>
                    <a:pt x="1574" y="355"/>
                  </a:lnTo>
                  <a:lnTo>
                    <a:pt x="157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1"/>
            <p:cNvSpPr/>
            <p:nvPr/>
          </p:nvSpPr>
          <p:spPr>
            <a:xfrm>
              <a:off x="6480563" y="3754253"/>
              <a:ext cx="69055" cy="15619"/>
            </a:xfrm>
            <a:custGeom>
              <a:rect b="b" l="l" r="r" t="t"/>
              <a:pathLst>
                <a:path extrusionOk="0" h="356" w="1574">
                  <a:moveTo>
                    <a:pt x="1" y="1"/>
                  </a:moveTo>
                  <a:lnTo>
                    <a:pt x="1" y="355"/>
                  </a:lnTo>
                  <a:lnTo>
                    <a:pt x="1574" y="355"/>
                  </a:lnTo>
                  <a:lnTo>
                    <a:pt x="157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1"/>
            <p:cNvSpPr/>
            <p:nvPr/>
          </p:nvSpPr>
          <p:spPr>
            <a:xfrm>
              <a:off x="6117656" y="3463032"/>
              <a:ext cx="54095" cy="15619"/>
            </a:xfrm>
            <a:custGeom>
              <a:rect b="b" l="l" r="r" t="t"/>
              <a:pathLst>
                <a:path extrusionOk="0" h="356" w="1233">
                  <a:moveTo>
                    <a:pt x="1" y="1"/>
                  </a:moveTo>
                  <a:lnTo>
                    <a:pt x="1" y="355"/>
                  </a:lnTo>
                  <a:lnTo>
                    <a:pt x="1233" y="355"/>
                  </a:lnTo>
                  <a:lnTo>
                    <a:pt x="123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1"/>
            <p:cNvSpPr/>
            <p:nvPr/>
          </p:nvSpPr>
          <p:spPr>
            <a:xfrm>
              <a:off x="6117656" y="3071564"/>
              <a:ext cx="54095" cy="15531"/>
            </a:xfrm>
            <a:custGeom>
              <a:rect b="b" l="l" r="r" t="t"/>
              <a:pathLst>
                <a:path extrusionOk="0" h="354" w="1233">
                  <a:moveTo>
                    <a:pt x="1" y="0"/>
                  </a:moveTo>
                  <a:lnTo>
                    <a:pt x="1" y="354"/>
                  </a:lnTo>
                  <a:lnTo>
                    <a:pt x="1233" y="354"/>
                  </a:lnTo>
                  <a:lnTo>
                    <a:pt x="1233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1"/>
            <p:cNvSpPr/>
            <p:nvPr/>
          </p:nvSpPr>
          <p:spPr>
            <a:xfrm>
              <a:off x="6117656" y="2874843"/>
              <a:ext cx="54095" cy="15531"/>
            </a:xfrm>
            <a:custGeom>
              <a:rect b="b" l="l" r="r" t="t"/>
              <a:pathLst>
                <a:path extrusionOk="0" h="354" w="1233">
                  <a:moveTo>
                    <a:pt x="1" y="0"/>
                  </a:moveTo>
                  <a:lnTo>
                    <a:pt x="1" y="354"/>
                  </a:lnTo>
                  <a:lnTo>
                    <a:pt x="1233" y="354"/>
                  </a:lnTo>
                  <a:lnTo>
                    <a:pt x="1233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1"/>
            <p:cNvSpPr/>
            <p:nvPr/>
          </p:nvSpPr>
          <p:spPr>
            <a:xfrm>
              <a:off x="6120332" y="3267276"/>
              <a:ext cx="54095" cy="15619"/>
            </a:xfrm>
            <a:custGeom>
              <a:rect b="b" l="l" r="r" t="t"/>
              <a:pathLst>
                <a:path extrusionOk="0" h="356" w="1233">
                  <a:moveTo>
                    <a:pt x="0" y="1"/>
                  </a:moveTo>
                  <a:lnTo>
                    <a:pt x="0" y="355"/>
                  </a:lnTo>
                  <a:lnTo>
                    <a:pt x="1233" y="355"/>
                  </a:lnTo>
                  <a:lnTo>
                    <a:pt x="123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1"/>
            <p:cNvSpPr/>
            <p:nvPr/>
          </p:nvSpPr>
          <p:spPr>
            <a:xfrm>
              <a:off x="6197415" y="2752309"/>
              <a:ext cx="1312797" cy="936853"/>
            </a:xfrm>
            <a:custGeom>
              <a:rect b="b" l="l" r="r" t="t"/>
              <a:pathLst>
                <a:path extrusionOk="0" h="21354" w="29923">
                  <a:moveTo>
                    <a:pt x="57" y="0"/>
                  </a:moveTo>
                  <a:cubicBezTo>
                    <a:pt x="57" y="0"/>
                    <a:pt x="53" y="36"/>
                    <a:pt x="53" y="105"/>
                  </a:cubicBezTo>
                  <a:cubicBezTo>
                    <a:pt x="48" y="180"/>
                    <a:pt x="48" y="285"/>
                    <a:pt x="48" y="420"/>
                  </a:cubicBezTo>
                  <a:cubicBezTo>
                    <a:pt x="44" y="700"/>
                    <a:pt x="39" y="1102"/>
                    <a:pt x="35" y="1626"/>
                  </a:cubicBezTo>
                  <a:cubicBezTo>
                    <a:pt x="31" y="2680"/>
                    <a:pt x="26" y="4209"/>
                    <a:pt x="18" y="6110"/>
                  </a:cubicBezTo>
                  <a:cubicBezTo>
                    <a:pt x="13" y="9925"/>
                    <a:pt x="9" y="15248"/>
                    <a:pt x="0" y="21297"/>
                  </a:cubicBezTo>
                  <a:lnTo>
                    <a:pt x="0" y="21354"/>
                  </a:lnTo>
                  <a:lnTo>
                    <a:pt x="4344" y="21354"/>
                  </a:lnTo>
                  <a:cubicBezTo>
                    <a:pt x="11402" y="21344"/>
                    <a:pt x="17796" y="21340"/>
                    <a:pt x="22427" y="21336"/>
                  </a:cubicBezTo>
                  <a:cubicBezTo>
                    <a:pt x="24739" y="21327"/>
                    <a:pt x="26610" y="21323"/>
                    <a:pt x="27912" y="21318"/>
                  </a:cubicBezTo>
                  <a:cubicBezTo>
                    <a:pt x="28555" y="21314"/>
                    <a:pt x="29057" y="21310"/>
                    <a:pt x="29402" y="21305"/>
                  </a:cubicBezTo>
                  <a:cubicBezTo>
                    <a:pt x="29569" y="21305"/>
                    <a:pt x="29695" y="21301"/>
                    <a:pt x="29787" y="21301"/>
                  </a:cubicBezTo>
                  <a:cubicBezTo>
                    <a:pt x="29874" y="21301"/>
                    <a:pt x="29922" y="21297"/>
                    <a:pt x="29922" y="21297"/>
                  </a:cubicBezTo>
                  <a:cubicBezTo>
                    <a:pt x="29922" y="21297"/>
                    <a:pt x="29874" y="21292"/>
                    <a:pt x="29787" y="21287"/>
                  </a:cubicBezTo>
                  <a:cubicBezTo>
                    <a:pt x="29695" y="21287"/>
                    <a:pt x="29569" y="21283"/>
                    <a:pt x="29402" y="21283"/>
                  </a:cubicBezTo>
                  <a:cubicBezTo>
                    <a:pt x="29057" y="21279"/>
                    <a:pt x="28555" y="21275"/>
                    <a:pt x="27912" y="21271"/>
                  </a:cubicBezTo>
                  <a:cubicBezTo>
                    <a:pt x="26610" y="21265"/>
                    <a:pt x="24739" y="21261"/>
                    <a:pt x="22427" y="21253"/>
                  </a:cubicBezTo>
                  <a:cubicBezTo>
                    <a:pt x="17796" y="21249"/>
                    <a:pt x="11402" y="21244"/>
                    <a:pt x="4344" y="21235"/>
                  </a:cubicBezTo>
                  <a:lnTo>
                    <a:pt x="113" y="21235"/>
                  </a:lnTo>
                  <a:cubicBezTo>
                    <a:pt x="105" y="15212"/>
                    <a:pt x="101" y="9912"/>
                    <a:pt x="97" y="6110"/>
                  </a:cubicBezTo>
                  <a:cubicBezTo>
                    <a:pt x="87" y="4209"/>
                    <a:pt x="83" y="2680"/>
                    <a:pt x="79" y="1626"/>
                  </a:cubicBezTo>
                  <a:cubicBezTo>
                    <a:pt x="75" y="1102"/>
                    <a:pt x="70" y="700"/>
                    <a:pt x="65" y="420"/>
                  </a:cubicBezTo>
                  <a:cubicBezTo>
                    <a:pt x="65" y="285"/>
                    <a:pt x="61" y="180"/>
                    <a:pt x="61" y="105"/>
                  </a:cubicBezTo>
                  <a:cubicBezTo>
                    <a:pt x="61" y="36"/>
                    <a:pt x="57" y="0"/>
                    <a:pt x="57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1"/>
            <p:cNvSpPr/>
            <p:nvPr/>
          </p:nvSpPr>
          <p:spPr>
            <a:xfrm>
              <a:off x="6267425" y="3272494"/>
              <a:ext cx="1244945" cy="5177"/>
            </a:xfrm>
            <a:custGeom>
              <a:rect b="b" l="l" r="r" t="t"/>
              <a:pathLst>
                <a:path extrusionOk="0" h="118" w="29018">
                  <a:moveTo>
                    <a:pt x="14509" y="0"/>
                  </a:moveTo>
                  <a:cubicBezTo>
                    <a:pt x="6494" y="0"/>
                    <a:pt x="0" y="27"/>
                    <a:pt x="0" y="57"/>
                  </a:cubicBezTo>
                  <a:cubicBezTo>
                    <a:pt x="0" y="92"/>
                    <a:pt x="6494" y="118"/>
                    <a:pt x="14509" y="118"/>
                  </a:cubicBezTo>
                  <a:cubicBezTo>
                    <a:pt x="22519" y="118"/>
                    <a:pt x="29017" y="92"/>
                    <a:pt x="29017" y="57"/>
                  </a:cubicBezTo>
                  <a:cubicBezTo>
                    <a:pt x="29017" y="27"/>
                    <a:pt x="22519" y="0"/>
                    <a:pt x="14509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1"/>
            <p:cNvSpPr/>
            <p:nvPr/>
          </p:nvSpPr>
          <p:spPr>
            <a:xfrm>
              <a:off x="6267425" y="3076695"/>
              <a:ext cx="1244945" cy="5265"/>
            </a:xfrm>
            <a:custGeom>
              <a:rect b="b" l="l" r="r" t="t"/>
              <a:pathLst>
                <a:path extrusionOk="0" h="120" w="29018">
                  <a:moveTo>
                    <a:pt x="14509" y="1"/>
                  </a:moveTo>
                  <a:cubicBezTo>
                    <a:pt x="6494" y="1"/>
                    <a:pt x="0" y="27"/>
                    <a:pt x="0" y="58"/>
                  </a:cubicBezTo>
                  <a:cubicBezTo>
                    <a:pt x="0" y="93"/>
                    <a:pt x="6494" y="119"/>
                    <a:pt x="14509" y="119"/>
                  </a:cubicBezTo>
                  <a:cubicBezTo>
                    <a:pt x="22519" y="119"/>
                    <a:pt x="29017" y="93"/>
                    <a:pt x="29017" y="58"/>
                  </a:cubicBezTo>
                  <a:cubicBezTo>
                    <a:pt x="29017" y="27"/>
                    <a:pt x="22519" y="1"/>
                    <a:pt x="14509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1"/>
            <p:cNvSpPr/>
            <p:nvPr/>
          </p:nvSpPr>
          <p:spPr>
            <a:xfrm>
              <a:off x="6267425" y="2879975"/>
              <a:ext cx="1244945" cy="5265"/>
            </a:xfrm>
            <a:custGeom>
              <a:rect b="b" l="l" r="r" t="t"/>
              <a:pathLst>
                <a:path extrusionOk="0" h="120" w="29018">
                  <a:moveTo>
                    <a:pt x="14509" y="1"/>
                  </a:moveTo>
                  <a:cubicBezTo>
                    <a:pt x="6494" y="1"/>
                    <a:pt x="0" y="27"/>
                    <a:pt x="0" y="59"/>
                  </a:cubicBezTo>
                  <a:cubicBezTo>
                    <a:pt x="0" y="93"/>
                    <a:pt x="6494" y="119"/>
                    <a:pt x="14509" y="119"/>
                  </a:cubicBezTo>
                  <a:cubicBezTo>
                    <a:pt x="22519" y="119"/>
                    <a:pt x="29017" y="93"/>
                    <a:pt x="29017" y="59"/>
                  </a:cubicBezTo>
                  <a:cubicBezTo>
                    <a:pt x="29017" y="27"/>
                    <a:pt x="22519" y="1"/>
                    <a:pt x="14509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1"/>
            <p:cNvSpPr/>
            <p:nvPr/>
          </p:nvSpPr>
          <p:spPr>
            <a:xfrm>
              <a:off x="6267425" y="3468249"/>
              <a:ext cx="1244945" cy="5001"/>
            </a:xfrm>
            <a:custGeom>
              <a:rect b="b" l="l" r="r" t="t"/>
              <a:pathLst>
                <a:path extrusionOk="0" h="114" w="29018">
                  <a:moveTo>
                    <a:pt x="14509" y="0"/>
                  </a:moveTo>
                  <a:cubicBezTo>
                    <a:pt x="6494" y="0"/>
                    <a:pt x="0" y="26"/>
                    <a:pt x="0" y="57"/>
                  </a:cubicBezTo>
                  <a:cubicBezTo>
                    <a:pt x="0" y="87"/>
                    <a:pt x="6494" y="113"/>
                    <a:pt x="14509" y="113"/>
                  </a:cubicBezTo>
                  <a:cubicBezTo>
                    <a:pt x="22519" y="113"/>
                    <a:pt x="29017" y="87"/>
                    <a:pt x="29017" y="57"/>
                  </a:cubicBezTo>
                  <a:cubicBezTo>
                    <a:pt x="29017" y="26"/>
                    <a:pt x="22519" y="0"/>
                    <a:pt x="1450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1"/>
            <p:cNvSpPr/>
            <p:nvPr/>
          </p:nvSpPr>
          <p:spPr>
            <a:xfrm>
              <a:off x="6265284" y="2766699"/>
              <a:ext cx="1244926" cy="877801"/>
            </a:xfrm>
            <a:custGeom>
              <a:rect b="b" l="l" r="r" t="t"/>
              <a:pathLst>
                <a:path extrusionOk="0" h="20008" w="28376">
                  <a:moveTo>
                    <a:pt x="18153" y="1"/>
                  </a:moveTo>
                  <a:lnTo>
                    <a:pt x="14714" y="6534"/>
                  </a:lnTo>
                  <a:lnTo>
                    <a:pt x="12425" y="4668"/>
                  </a:lnTo>
                  <a:lnTo>
                    <a:pt x="9605" y="9593"/>
                  </a:lnTo>
                  <a:lnTo>
                    <a:pt x="7578" y="8164"/>
                  </a:lnTo>
                  <a:lnTo>
                    <a:pt x="4143" y="13504"/>
                  </a:lnTo>
                  <a:lnTo>
                    <a:pt x="2469" y="12220"/>
                  </a:lnTo>
                  <a:lnTo>
                    <a:pt x="0" y="16048"/>
                  </a:lnTo>
                  <a:lnTo>
                    <a:pt x="0" y="20007"/>
                  </a:lnTo>
                  <a:lnTo>
                    <a:pt x="28375" y="20007"/>
                  </a:lnTo>
                  <a:lnTo>
                    <a:pt x="28375" y="2641"/>
                  </a:lnTo>
                  <a:lnTo>
                    <a:pt x="24849" y="3649"/>
                  </a:lnTo>
                  <a:lnTo>
                    <a:pt x="21855" y="7303"/>
                  </a:lnTo>
                  <a:lnTo>
                    <a:pt x="18153" y="1"/>
                  </a:ln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1"/>
            <p:cNvSpPr/>
            <p:nvPr/>
          </p:nvSpPr>
          <p:spPr>
            <a:xfrm>
              <a:off x="6265284" y="2819433"/>
              <a:ext cx="1260062" cy="709243"/>
            </a:xfrm>
            <a:custGeom>
              <a:rect b="b" l="l" r="r" t="t"/>
              <a:pathLst>
                <a:path extrusionOk="0" h="16166" w="28721">
                  <a:moveTo>
                    <a:pt x="25041" y="1"/>
                  </a:moveTo>
                  <a:lnTo>
                    <a:pt x="25027" y="13"/>
                  </a:lnTo>
                  <a:cubicBezTo>
                    <a:pt x="24240" y="1036"/>
                    <a:pt x="23252" y="2306"/>
                    <a:pt x="22122" y="3767"/>
                  </a:cubicBezTo>
                  <a:lnTo>
                    <a:pt x="22122" y="3767"/>
                  </a:lnTo>
                  <a:cubicBezTo>
                    <a:pt x="20021" y="3763"/>
                    <a:pt x="17561" y="3759"/>
                    <a:pt x="14889" y="3759"/>
                  </a:cubicBezTo>
                  <a:lnTo>
                    <a:pt x="14859" y="3759"/>
                  </a:lnTo>
                  <a:lnTo>
                    <a:pt x="14841" y="3785"/>
                  </a:lnTo>
                  <a:cubicBezTo>
                    <a:pt x="13884" y="5376"/>
                    <a:pt x="12853" y="7089"/>
                    <a:pt x="11786" y="8863"/>
                  </a:cubicBezTo>
                  <a:cubicBezTo>
                    <a:pt x="10766" y="10563"/>
                    <a:pt x="9777" y="12212"/>
                    <a:pt x="8840" y="13769"/>
                  </a:cubicBezTo>
                  <a:lnTo>
                    <a:pt x="8840" y="13769"/>
                  </a:lnTo>
                  <a:cubicBezTo>
                    <a:pt x="7421" y="11828"/>
                    <a:pt x="6105" y="10033"/>
                    <a:pt x="4942" y="8444"/>
                  </a:cubicBezTo>
                  <a:lnTo>
                    <a:pt x="4903" y="8387"/>
                  </a:lnTo>
                  <a:lnTo>
                    <a:pt x="4864" y="8444"/>
                  </a:lnTo>
                  <a:cubicBezTo>
                    <a:pt x="3387" y="10782"/>
                    <a:pt x="2168" y="12704"/>
                    <a:pt x="1315" y="14055"/>
                  </a:cubicBezTo>
                  <a:cubicBezTo>
                    <a:pt x="896" y="14723"/>
                    <a:pt x="563" y="15247"/>
                    <a:pt x="337" y="15610"/>
                  </a:cubicBezTo>
                  <a:cubicBezTo>
                    <a:pt x="228" y="15790"/>
                    <a:pt x="144" y="15925"/>
                    <a:pt x="83" y="16022"/>
                  </a:cubicBezTo>
                  <a:cubicBezTo>
                    <a:pt x="26" y="16117"/>
                    <a:pt x="0" y="16165"/>
                    <a:pt x="0" y="16165"/>
                  </a:cubicBezTo>
                  <a:cubicBezTo>
                    <a:pt x="0" y="16165"/>
                    <a:pt x="35" y="16122"/>
                    <a:pt x="97" y="16030"/>
                  </a:cubicBezTo>
                  <a:cubicBezTo>
                    <a:pt x="158" y="15933"/>
                    <a:pt x="245" y="15798"/>
                    <a:pt x="359" y="15628"/>
                  </a:cubicBezTo>
                  <a:cubicBezTo>
                    <a:pt x="595" y="15265"/>
                    <a:pt x="931" y="14745"/>
                    <a:pt x="1359" y="14081"/>
                  </a:cubicBezTo>
                  <a:cubicBezTo>
                    <a:pt x="2213" y="12751"/>
                    <a:pt x="3432" y="10853"/>
                    <a:pt x="4909" y="8556"/>
                  </a:cubicBezTo>
                  <a:lnTo>
                    <a:pt x="4909" y="8556"/>
                  </a:lnTo>
                  <a:cubicBezTo>
                    <a:pt x="6070" y="10150"/>
                    <a:pt x="7380" y="11954"/>
                    <a:pt x="8797" y="13902"/>
                  </a:cubicBezTo>
                  <a:lnTo>
                    <a:pt x="8849" y="13972"/>
                  </a:lnTo>
                  <a:lnTo>
                    <a:pt x="8893" y="13898"/>
                  </a:lnTo>
                  <a:cubicBezTo>
                    <a:pt x="9841" y="12320"/>
                    <a:pt x="10847" y="10650"/>
                    <a:pt x="11887" y="8920"/>
                  </a:cubicBezTo>
                  <a:cubicBezTo>
                    <a:pt x="12947" y="7155"/>
                    <a:pt x="13973" y="5451"/>
                    <a:pt x="14922" y="3868"/>
                  </a:cubicBezTo>
                  <a:lnTo>
                    <a:pt x="14922" y="3868"/>
                  </a:lnTo>
                  <a:cubicBezTo>
                    <a:pt x="17592" y="3863"/>
                    <a:pt x="20050" y="3863"/>
                    <a:pt x="22148" y="3859"/>
                  </a:cubicBezTo>
                  <a:lnTo>
                    <a:pt x="22169" y="3859"/>
                  </a:lnTo>
                  <a:lnTo>
                    <a:pt x="22183" y="3841"/>
                  </a:lnTo>
                  <a:cubicBezTo>
                    <a:pt x="23306" y="2371"/>
                    <a:pt x="24285" y="1094"/>
                    <a:pt x="25070" y="65"/>
                  </a:cubicBezTo>
                  <a:lnTo>
                    <a:pt x="25070" y="65"/>
                  </a:lnTo>
                  <a:cubicBezTo>
                    <a:pt x="26221" y="57"/>
                    <a:pt x="27133" y="53"/>
                    <a:pt x="27760" y="49"/>
                  </a:cubicBezTo>
                  <a:cubicBezTo>
                    <a:pt x="28069" y="49"/>
                    <a:pt x="28310" y="44"/>
                    <a:pt x="28476" y="44"/>
                  </a:cubicBezTo>
                  <a:cubicBezTo>
                    <a:pt x="28555" y="39"/>
                    <a:pt x="28611" y="39"/>
                    <a:pt x="28660" y="39"/>
                  </a:cubicBezTo>
                  <a:cubicBezTo>
                    <a:pt x="28698" y="35"/>
                    <a:pt x="28720" y="35"/>
                    <a:pt x="28720" y="35"/>
                  </a:cubicBezTo>
                  <a:cubicBezTo>
                    <a:pt x="28720" y="31"/>
                    <a:pt x="28698" y="31"/>
                    <a:pt x="28660" y="31"/>
                  </a:cubicBezTo>
                  <a:cubicBezTo>
                    <a:pt x="28611" y="27"/>
                    <a:pt x="28555" y="27"/>
                    <a:pt x="28476" y="27"/>
                  </a:cubicBezTo>
                  <a:cubicBezTo>
                    <a:pt x="28310" y="23"/>
                    <a:pt x="28069" y="17"/>
                    <a:pt x="27760" y="17"/>
                  </a:cubicBezTo>
                  <a:cubicBezTo>
                    <a:pt x="27130" y="13"/>
                    <a:pt x="26213" y="9"/>
                    <a:pt x="25054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1"/>
            <p:cNvSpPr/>
            <p:nvPr/>
          </p:nvSpPr>
          <p:spPr>
            <a:xfrm>
              <a:off x="6508159" y="3234899"/>
              <a:ext cx="24569" cy="23603"/>
            </a:xfrm>
            <a:custGeom>
              <a:rect b="b" l="l" r="r" t="t"/>
              <a:pathLst>
                <a:path extrusionOk="0" h="538" w="560">
                  <a:moveTo>
                    <a:pt x="281" y="1"/>
                  </a:moveTo>
                  <a:cubicBezTo>
                    <a:pt x="128" y="1"/>
                    <a:pt x="1" y="123"/>
                    <a:pt x="1" y="271"/>
                  </a:cubicBezTo>
                  <a:cubicBezTo>
                    <a:pt x="1" y="416"/>
                    <a:pt x="128" y="538"/>
                    <a:pt x="281" y="538"/>
                  </a:cubicBezTo>
                  <a:cubicBezTo>
                    <a:pt x="434" y="538"/>
                    <a:pt x="560" y="416"/>
                    <a:pt x="560" y="271"/>
                  </a:cubicBezTo>
                  <a:cubicBezTo>
                    <a:pt x="560" y="123"/>
                    <a:pt x="434" y="1"/>
                    <a:pt x="281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1"/>
            <p:cNvSpPr/>
            <p:nvPr/>
          </p:nvSpPr>
          <p:spPr>
            <a:xfrm>
              <a:off x="6239970" y="3886175"/>
              <a:ext cx="157985" cy="152281"/>
            </a:xfrm>
            <a:custGeom>
              <a:rect b="b" l="l" r="r" t="t"/>
              <a:pathLst>
                <a:path extrusionOk="0" h="3471" w="3601">
                  <a:moveTo>
                    <a:pt x="1801" y="1"/>
                  </a:moveTo>
                  <a:cubicBezTo>
                    <a:pt x="805" y="1"/>
                    <a:pt x="0" y="779"/>
                    <a:pt x="0" y="1735"/>
                  </a:cubicBezTo>
                  <a:cubicBezTo>
                    <a:pt x="0" y="2693"/>
                    <a:pt x="805" y="3470"/>
                    <a:pt x="1801" y="3470"/>
                  </a:cubicBezTo>
                  <a:cubicBezTo>
                    <a:pt x="2792" y="3470"/>
                    <a:pt x="3601" y="2693"/>
                    <a:pt x="3601" y="1735"/>
                  </a:cubicBezTo>
                  <a:cubicBezTo>
                    <a:pt x="3601" y="779"/>
                    <a:pt x="2792" y="1"/>
                    <a:pt x="18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1"/>
            <p:cNvSpPr/>
            <p:nvPr/>
          </p:nvSpPr>
          <p:spPr>
            <a:xfrm>
              <a:off x="6515090" y="3911314"/>
              <a:ext cx="927816" cy="28605"/>
            </a:xfrm>
            <a:custGeom>
              <a:rect b="b" l="l" r="r" t="t"/>
              <a:pathLst>
                <a:path extrusionOk="0" h="652" w="21148">
                  <a:moveTo>
                    <a:pt x="0" y="0"/>
                  </a:moveTo>
                  <a:lnTo>
                    <a:pt x="0" y="652"/>
                  </a:lnTo>
                  <a:lnTo>
                    <a:pt x="21148" y="652"/>
                  </a:lnTo>
                  <a:lnTo>
                    <a:pt x="211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1"/>
            <p:cNvSpPr/>
            <p:nvPr/>
          </p:nvSpPr>
          <p:spPr>
            <a:xfrm>
              <a:off x="6515090" y="3982430"/>
              <a:ext cx="385244" cy="28649"/>
            </a:xfrm>
            <a:custGeom>
              <a:rect b="b" l="l" r="r" t="t"/>
              <a:pathLst>
                <a:path extrusionOk="0" h="653" w="8781">
                  <a:moveTo>
                    <a:pt x="0" y="1"/>
                  </a:moveTo>
                  <a:lnTo>
                    <a:pt x="0" y="652"/>
                  </a:lnTo>
                  <a:lnTo>
                    <a:pt x="8780" y="652"/>
                  </a:lnTo>
                  <a:lnTo>
                    <a:pt x="878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7" name="Google Shape;117;p1"/>
          <p:cNvGrpSpPr/>
          <p:nvPr/>
        </p:nvGrpSpPr>
        <p:grpSpPr>
          <a:xfrm>
            <a:off x="3940094" y="1807838"/>
            <a:ext cx="1294564" cy="589571"/>
            <a:chOff x="3940094" y="1807838"/>
            <a:chExt cx="1294564" cy="589571"/>
          </a:xfrm>
        </p:grpSpPr>
        <p:grpSp>
          <p:nvGrpSpPr>
            <p:cNvPr id="118" name="Google Shape;118;p1"/>
            <p:cNvGrpSpPr/>
            <p:nvPr/>
          </p:nvGrpSpPr>
          <p:grpSpPr>
            <a:xfrm>
              <a:off x="3940094" y="1807838"/>
              <a:ext cx="1294564" cy="589571"/>
              <a:chOff x="3543907" y="2562740"/>
              <a:chExt cx="1294564" cy="381674"/>
            </a:xfrm>
          </p:grpSpPr>
          <p:sp>
            <p:nvSpPr>
              <p:cNvPr id="119" name="Google Shape;119;p1"/>
              <p:cNvSpPr/>
              <p:nvPr/>
            </p:nvSpPr>
            <p:spPr>
              <a:xfrm>
                <a:off x="3597011" y="2562740"/>
                <a:ext cx="1241460" cy="348172"/>
              </a:xfrm>
              <a:custGeom>
                <a:rect b="b" l="l" r="r" t="t"/>
                <a:pathLst>
                  <a:path extrusionOk="0" h="7936" w="28297">
                    <a:moveTo>
                      <a:pt x="722" y="0"/>
                    </a:moveTo>
                    <a:cubicBezTo>
                      <a:pt x="324" y="0"/>
                      <a:pt x="0" y="323"/>
                      <a:pt x="0" y="725"/>
                    </a:cubicBezTo>
                    <a:lnTo>
                      <a:pt x="0" y="7211"/>
                    </a:lnTo>
                    <a:cubicBezTo>
                      <a:pt x="0" y="7613"/>
                      <a:pt x="324" y="7936"/>
                      <a:pt x="722" y="7936"/>
                    </a:cubicBezTo>
                    <a:lnTo>
                      <a:pt x="27576" y="7936"/>
                    </a:lnTo>
                    <a:cubicBezTo>
                      <a:pt x="27973" y="7936"/>
                      <a:pt x="28296" y="7613"/>
                      <a:pt x="28296" y="7211"/>
                    </a:cubicBezTo>
                    <a:lnTo>
                      <a:pt x="28296" y="725"/>
                    </a:lnTo>
                    <a:cubicBezTo>
                      <a:pt x="28296" y="323"/>
                      <a:pt x="27973" y="0"/>
                      <a:pt x="27576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" name="Google Shape;120;p1"/>
              <p:cNvSpPr/>
              <p:nvPr/>
            </p:nvSpPr>
            <p:spPr>
              <a:xfrm>
                <a:off x="3543907" y="2596242"/>
                <a:ext cx="1241460" cy="348172"/>
              </a:xfrm>
              <a:custGeom>
                <a:rect b="b" l="l" r="r" t="t"/>
                <a:pathLst>
                  <a:path extrusionOk="0" h="7936" w="28297">
                    <a:moveTo>
                      <a:pt x="722" y="0"/>
                    </a:moveTo>
                    <a:cubicBezTo>
                      <a:pt x="324" y="0"/>
                      <a:pt x="0" y="323"/>
                      <a:pt x="0" y="725"/>
                    </a:cubicBezTo>
                    <a:lnTo>
                      <a:pt x="0" y="7211"/>
                    </a:lnTo>
                    <a:cubicBezTo>
                      <a:pt x="0" y="7613"/>
                      <a:pt x="324" y="7936"/>
                      <a:pt x="722" y="7936"/>
                    </a:cubicBezTo>
                    <a:lnTo>
                      <a:pt x="27576" y="7936"/>
                    </a:lnTo>
                    <a:cubicBezTo>
                      <a:pt x="27973" y="7936"/>
                      <a:pt x="28296" y="7613"/>
                      <a:pt x="28296" y="7211"/>
                    </a:cubicBezTo>
                    <a:lnTo>
                      <a:pt x="28296" y="725"/>
                    </a:lnTo>
                    <a:cubicBezTo>
                      <a:pt x="28296" y="323"/>
                      <a:pt x="27973" y="0"/>
                      <a:pt x="27576" y="0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rgbClr val="FFD9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21" name="Google Shape;121;p1"/>
            <p:cNvSpPr/>
            <p:nvPr/>
          </p:nvSpPr>
          <p:spPr>
            <a:xfrm>
              <a:off x="4099654" y="1961924"/>
              <a:ext cx="114112" cy="114156"/>
            </a:xfrm>
            <a:custGeom>
              <a:rect b="b" l="l" r="r" t="t"/>
              <a:pathLst>
                <a:path extrusionOk="0" h="2602" w="2601">
                  <a:moveTo>
                    <a:pt x="1302" y="1"/>
                  </a:moveTo>
                  <a:cubicBezTo>
                    <a:pt x="582" y="1"/>
                    <a:pt x="1" y="582"/>
                    <a:pt x="1" y="1298"/>
                  </a:cubicBezTo>
                  <a:cubicBezTo>
                    <a:pt x="1" y="2020"/>
                    <a:pt x="582" y="2601"/>
                    <a:pt x="1302" y="2601"/>
                  </a:cubicBezTo>
                  <a:cubicBezTo>
                    <a:pt x="2020" y="2601"/>
                    <a:pt x="2601" y="2020"/>
                    <a:pt x="2601" y="1298"/>
                  </a:cubicBezTo>
                  <a:cubicBezTo>
                    <a:pt x="2601" y="582"/>
                    <a:pt x="2020" y="1"/>
                    <a:pt x="130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1"/>
            <p:cNvSpPr/>
            <p:nvPr/>
          </p:nvSpPr>
          <p:spPr>
            <a:xfrm>
              <a:off x="4270842" y="1979561"/>
              <a:ext cx="397704" cy="22112"/>
            </a:xfrm>
            <a:custGeom>
              <a:rect b="b" l="l" r="r" t="t"/>
              <a:pathLst>
                <a:path extrusionOk="0" h="504" w="9065">
                  <a:moveTo>
                    <a:pt x="0" y="1"/>
                  </a:moveTo>
                  <a:lnTo>
                    <a:pt x="0" y="503"/>
                  </a:lnTo>
                  <a:lnTo>
                    <a:pt x="9064" y="503"/>
                  </a:lnTo>
                  <a:lnTo>
                    <a:pt x="9064" y="1"/>
                  </a:ln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1"/>
            <p:cNvSpPr/>
            <p:nvPr/>
          </p:nvSpPr>
          <p:spPr>
            <a:xfrm>
              <a:off x="4270842" y="2029574"/>
              <a:ext cx="773516" cy="22331"/>
            </a:xfrm>
            <a:custGeom>
              <a:rect b="b" l="l" r="r" t="t"/>
              <a:pathLst>
                <a:path extrusionOk="0" h="509" w="17631">
                  <a:moveTo>
                    <a:pt x="0" y="1"/>
                  </a:moveTo>
                  <a:lnTo>
                    <a:pt x="0" y="508"/>
                  </a:lnTo>
                  <a:lnTo>
                    <a:pt x="17630" y="508"/>
                  </a:lnTo>
                  <a:lnTo>
                    <a:pt x="17630" y="1"/>
                  </a:ln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1"/>
            <p:cNvSpPr/>
            <p:nvPr/>
          </p:nvSpPr>
          <p:spPr>
            <a:xfrm>
              <a:off x="4099654" y="2137367"/>
              <a:ext cx="114112" cy="114112"/>
            </a:xfrm>
            <a:custGeom>
              <a:rect b="b" l="l" r="r" t="t"/>
              <a:pathLst>
                <a:path extrusionOk="0" h="2601" w="2601">
                  <a:moveTo>
                    <a:pt x="1302" y="0"/>
                  </a:moveTo>
                  <a:cubicBezTo>
                    <a:pt x="582" y="0"/>
                    <a:pt x="1" y="581"/>
                    <a:pt x="1" y="1299"/>
                  </a:cubicBezTo>
                  <a:cubicBezTo>
                    <a:pt x="1" y="2019"/>
                    <a:pt x="582" y="2600"/>
                    <a:pt x="1302" y="2600"/>
                  </a:cubicBezTo>
                  <a:cubicBezTo>
                    <a:pt x="2020" y="2600"/>
                    <a:pt x="2601" y="2019"/>
                    <a:pt x="2601" y="1299"/>
                  </a:cubicBezTo>
                  <a:cubicBezTo>
                    <a:pt x="2601" y="581"/>
                    <a:pt x="2020" y="0"/>
                    <a:pt x="130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1"/>
            <p:cNvSpPr/>
            <p:nvPr/>
          </p:nvSpPr>
          <p:spPr>
            <a:xfrm>
              <a:off x="4270842" y="2154960"/>
              <a:ext cx="203086" cy="22156"/>
            </a:xfrm>
            <a:custGeom>
              <a:rect b="b" l="l" r="r" t="t"/>
              <a:pathLst>
                <a:path extrusionOk="0" h="505" w="4629">
                  <a:moveTo>
                    <a:pt x="0" y="1"/>
                  </a:moveTo>
                  <a:lnTo>
                    <a:pt x="0" y="504"/>
                  </a:lnTo>
                  <a:lnTo>
                    <a:pt x="4629" y="504"/>
                  </a:lnTo>
                  <a:lnTo>
                    <a:pt x="4629" y="1"/>
                  </a:ln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1"/>
            <p:cNvSpPr/>
            <p:nvPr/>
          </p:nvSpPr>
          <p:spPr>
            <a:xfrm>
              <a:off x="4270842" y="2205018"/>
              <a:ext cx="773516" cy="22287"/>
            </a:xfrm>
            <a:custGeom>
              <a:rect b="b" l="l" r="r" t="t"/>
              <a:pathLst>
                <a:path extrusionOk="0" h="508" w="17631">
                  <a:moveTo>
                    <a:pt x="0" y="1"/>
                  </a:moveTo>
                  <a:lnTo>
                    <a:pt x="0" y="508"/>
                  </a:lnTo>
                  <a:lnTo>
                    <a:pt x="17630" y="508"/>
                  </a:lnTo>
                  <a:lnTo>
                    <a:pt x="17630" y="1"/>
                  </a:ln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7" name="Google Shape;127;p1"/>
          <p:cNvGrpSpPr/>
          <p:nvPr/>
        </p:nvGrpSpPr>
        <p:grpSpPr>
          <a:xfrm>
            <a:off x="6193917" y="1459403"/>
            <a:ext cx="906007" cy="136663"/>
            <a:chOff x="5966342" y="1378202"/>
            <a:chExt cx="906007" cy="136663"/>
          </a:xfrm>
        </p:grpSpPr>
        <p:sp>
          <p:nvSpPr>
            <p:cNvPr id="128" name="Google Shape;128;p1"/>
            <p:cNvSpPr/>
            <p:nvPr/>
          </p:nvSpPr>
          <p:spPr>
            <a:xfrm>
              <a:off x="5966342" y="1378202"/>
              <a:ext cx="153861" cy="136663"/>
            </a:xfrm>
            <a:custGeom>
              <a:rect b="b" l="l" r="r" t="t"/>
              <a:pathLst>
                <a:path extrusionOk="0" h="3115" w="3507">
                  <a:moveTo>
                    <a:pt x="1755" y="0"/>
                  </a:moveTo>
                  <a:cubicBezTo>
                    <a:pt x="1298" y="0"/>
                    <a:pt x="846" y="200"/>
                    <a:pt x="539" y="582"/>
                  </a:cubicBezTo>
                  <a:cubicBezTo>
                    <a:pt x="1" y="1255"/>
                    <a:pt x="110" y="2234"/>
                    <a:pt x="779" y="2772"/>
                  </a:cubicBezTo>
                  <a:cubicBezTo>
                    <a:pt x="1068" y="3002"/>
                    <a:pt x="1412" y="3115"/>
                    <a:pt x="1754" y="3115"/>
                  </a:cubicBezTo>
                  <a:cubicBezTo>
                    <a:pt x="2210" y="3115"/>
                    <a:pt x="2661" y="2915"/>
                    <a:pt x="2968" y="2531"/>
                  </a:cubicBezTo>
                  <a:cubicBezTo>
                    <a:pt x="3506" y="1863"/>
                    <a:pt x="3401" y="879"/>
                    <a:pt x="2728" y="342"/>
                  </a:cubicBezTo>
                  <a:cubicBezTo>
                    <a:pt x="2440" y="112"/>
                    <a:pt x="2096" y="0"/>
                    <a:pt x="1755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1"/>
            <p:cNvSpPr/>
            <p:nvPr/>
          </p:nvSpPr>
          <p:spPr>
            <a:xfrm>
              <a:off x="6003940" y="1423214"/>
              <a:ext cx="78839" cy="50146"/>
            </a:xfrm>
            <a:custGeom>
              <a:rect b="b" l="l" r="r" t="t"/>
              <a:pathLst>
                <a:path extrusionOk="0" h="1143" w="1797">
                  <a:moveTo>
                    <a:pt x="1767" y="1"/>
                  </a:moveTo>
                  <a:cubicBezTo>
                    <a:pt x="1725" y="1"/>
                    <a:pt x="1324" y="360"/>
                    <a:pt x="853" y="819"/>
                  </a:cubicBezTo>
                  <a:cubicBezTo>
                    <a:pt x="797" y="875"/>
                    <a:pt x="741" y="928"/>
                    <a:pt x="686" y="981"/>
                  </a:cubicBezTo>
                  <a:lnTo>
                    <a:pt x="686" y="981"/>
                  </a:lnTo>
                  <a:cubicBezTo>
                    <a:pt x="336" y="636"/>
                    <a:pt x="62" y="394"/>
                    <a:pt x="26" y="394"/>
                  </a:cubicBezTo>
                  <a:cubicBezTo>
                    <a:pt x="25" y="394"/>
                    <a:pt x="24" y="394"/>
                    <a:pt x="23" y="395"/>
                  </a:cubicBezTo>
                  <a:cubicBezTo>
                    <a:pt x="1" y="413"/>
                    <a:pt x="267" y="714"/>
                    <a:pt x="647" y="1099"/>
                  </a:cubicBezTo>
                  <a:lnTo>
                    <a:pt x="687" y="1143"/>
                  </a:lnTo>
                  <a:lnTo>
                    <a:pt x="726" y="1103"/>
                  </a:lnTo>
                  <a:cubicBezTo>
                    <a:pt x="796" y="1038"/>
                    <a:pt x="862" y="972"/>
                    <a:pt x="931" y="902"/>
                  </a:cubicBezTo>
                  <a:cubicBezTo>
                    <a:pt x="1421" y="430"/>
                    <a:pt x="1796" y="28"/>
                    <a:pt x="1770" y="2"/>
                  </a:cubicBezTo>
                  <a:cubicBezTo>
                    <a:pt x="1770" y="1"/>
                    <a:pt x="1769" y="1"/>
                    <a:pt x="1767" y="1"/>
                  </a:cubicBezTo>
                  <a:close/>
                </a:path>
              </a:pathLst>
            </a:custGeom>
            <a:solidFill>
              <a:srgbClr val="F8F8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1"/>
            <p:cNvSpPr/>
            <p:nvPr/>
          </p:nvSpPr>
          <p:spPr>
            <a:xfrm>
              <a:off x="6235364" y="1411237"/>
              <a:ext cx="636985" cy="5177"/>
            </a:xfrm>
            <a:custGeom>
              <a:rect b="b" l="l" r="r" t="t"/>
              <a:pathLst>
                <a:path extrusionOk="0" h="118" w="14519">
                  <a:moveTo>
                    <a:pt x="7259" y="0"/>
                  </a:moveTo>
                  <a:cubicBezTo>
                    <a:pt x="3252" y="0"/>
                    <a:pt x="0" y="26"/>
                    <a:pt x="0" y="61"/>
                  </a:cubicBezTo>
                  <a:cubicBezTo>
                    <a:pt x="0" y="91"/>
                    <a:pt x="3252" y="117"/>
                    <a:pt x="7259" y="117"/>
                  </a:cubicBezTo>
                  <a:cubicBezTo>
                    <a:pt x="11267" y="117"/>
                    <a:pt x="14518" y="91"/>
                    <a:pt x="14518" y="61"/>
                  </a:cubicBezTo>
                  <a:cubicBezTo>
                    <a:pt x="14518" y="26"/>
                    <a:pt x="11267" y="0"/>
                    <a:pt x="7259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1"/>
            <p:cNvSpPr/>
            <p:nvPr/>
          </p:nvSpPr>
          <p:spPr>
            <a:xfrm>
              <a:off x="6242822" y="1473535"/>
              <a:ext cx="368178" cy="5001"/>
            </a:xfrm>
            <a:custGeom>
              <a:rect b="b" l="l" r="r" t="t"/>
              <a:pathLst>
                <a:path extrusionOk="0" h="114" w="8392">
                  <a:moveTo>
                    <a:pt x="4196" y="0"/>
                  </a:moveTo>
                  <a:cubicBezTo>
                    <a:pt x="1880" y="0"/>
                    <a:pt x="0" y="22"/>
                    <a:pt x="0" y="57"/>
                  </a:cubicBezTo>
                  <a:cubicBezTo>
                    <a:pt x="0" y="87"/>
                    <a:pt x="1880" y="113"/>
                    <a:pt x="4196" y="113"/>
                  </a:cubicBezTo>
                  <a:cubicBezTo>
                    <a:pt x="6513" y="113"/>
                    <a:pt x="8391" y="87"/>
                    <a:pt x="8391" y="57"/>
                  </a:cubicBezTo>
                  <a:cubicBezTo>
                    <a:pt x="8391" y="22"/>
                    <a:pt x="6513" y="0"/>
                    <a:pt x="4196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2" name="Google Shape;132;p1"/>
          <p:cNvGrpSpPr/>
          <p:nvPr/>
        </p:nvGrpSpPr>
        <p:grpSpPr>
          <a:xfrm>
            <a:off x="8042062" y="2843136"/>
            <a:ext cx="496812" cy="472595"/>
            <a:chOff x="7814487" y="2708836"/>
            <a:chExt cx="496812" cy="472595"/>
          </a:xfrm>
        </p:grpSpPr>
        <p:sp>
          <p:nvSpPr>
            <p:cNvPr id="133" name="Google Shape;133;p1"/>
            <p:cNvSpPr/>
            <p:nvPr/>
          </p:nvSpPr>
          <p:spPr>
            <a:xfrm>
              <a:off x="7814487" y="2708836"/>
              <a:ext cx="496812" cy="472595"/>
            </a:xfrm>
            <a:custGeom>
              <a:rect b="b" l="l" r="r" t="t"/>
              <a:pathLst>
                <a:path extrusionOk="0" h="10772" w="11324">
                  <a:moveTo>
                    <a:pt x="5922" y="1"/>
                  </a:moveTo>
                  <a:cubicBezTo>
                    <a:pt x="5106" y="1"/>
                    <a:pt x="4261" y="192"/>
                    <a:pt x="3483" y="573"/>
                  </a:cubicBezTo>
                  <a:cubicBezTo>
                    <a:pt x="2399" y="1115"/>
                    <a:pt x="1473" y="2063"/>
                    <a:pt x="957" y="3243"/>
                  </a:cubicBezTo>
                  <a:cubicBezTo>
                    <a:pt x="555" y="4152"/>
                    <a:pt x="442" y="5153"/>
                    <a:pt x="555" y="6088"/>
                  </a:cubicBezTo>
                  <a:cubicBezTo>
                    <a:pt x="621" y="6556"/>
                    <a:pt x="743" y="7006"/>
                    <a:pt x="910" y="7430"/>
                  </a:cubicBezTo>
                  <a:cubicBezTo>
                    <a:pt x="1077" y="7838"/>
                    <a:pt x="1295" y="8215"/>
                    <a:pt x="1542" y="8563"/>
                  </a:cubicBezTo>
                  <a:lnTo>
                    <a:pt x="1542" y="8563"/>
                  </a:lnTo>
                  <a:cubicBezTo>
                    <a:pt x="1044" y="9137"/>
                    <a:pt x="560" y="9694"/>
                    <a:pt x="101" y="10223"/>
                  </a:cubicBezTo>
                  <a:lnTo>
                    <a:pt x="0" y="10336"/>
                  </a:lnTo>
                  <a:lnTo>
                    <a:pt x="0" y="10336"/>
                  </a:lnTo>
                  <a:lnTo>
                    <a:pt x="153" y="10306"/>
                  </a:lnTo>
                  <a:cubicBezTo>
                    <a:pt x="1085" y="10128"/>
                    <a:pt x="1978" y="9954"/>
                    <a:pt x="2797" y="9798"/>
                  </a:cubicBezTo>
                  <a:lnTo>
                    <a:pt x="2797" y="9798"/>
                  </a:lnTo>
                  <a:cubicBezTo>
                    <a:pt x="3776" y="10473"/>
                    <a:pt x="4868" y="10768"/>
                    <a:pt x="5822" y="10768"/>
                  </a:cubicBezTo>
                  <a:cubicBezTo>
                    <a:pt x="5831" y="10768"/>
                    <a:pt x="5839" y="10768"/>
                    <a:pt x="5847" y="10768"/>
                  </a:cubicBezTo>
                  <a:cubicBezTo>
                    <a:pt x="5892" y="10770"/>
                    <a:pt x="5938" y="10771"/>
                    <a:pt x="5984" y="10771"/>
                  </a:cubicBezTo>
                  <a:cubicBezTo>
                    <a:pt x="6057" y="10771"/>
                    <a:pt x="6131" y="10768"/>
                    <a:pt x="6201" y="10760"/>
                  </a:cubicBezTo>
                  <a:cubicBezTo>
                    <a:pt x="6319" y="10751"/>
                    <a:pt x="6433" y="10747"/>
                    <a:pt x="6547" y="10734"/>
                  </a:cubicBezTo>
                  <a:cubicBezTo>
                    <a:pt x="6769" y="10695"/>
                    <a:pt x="6983" y="10673"/>
                    <a:pt x="7185" y="10611"/>
                  </a:cubicBezTo>
                  <a:cubicBezTo>
                    <a:pt x="7285" y="10585"/>
                    <a:pt x="7386" y="10558"/>
                    <a:pt x="7481" y="10532"/>
                  </a:cubicBezTo>
                  <a:cubicBezTo>
                    <a:pt x="7574" y="10498"/>
                    <a:pt x="7665" y="10467"/>
                    <a:pt x="7757" y="10432"/>
                  </a:cubicBezTo>
                  <a:cubicBezTo>
                    <a:pt x="7941" y="10375"/>
                    <a:pt x="8098" y="10288"/>
                    <a:pt x="8256" y="10217"/>
                  </a:cubicBezTo>
                  <a:cubicBezTo>
                    <a:pt x="8875" y="9912"/>
                    <a:pt x="9287" y="9558"/>
                    <a:pt x="9557" y="9313"/>
                  </a:cubicBezTo>
                  <a:cubicBezTo>
                    <a:pt x="9688" y="9186"/>
                    <a:pt x="9776" y="9077"/>
                    <a:pt x="9841" y="9011"/>
                  </a:cubicBezTo>
                  <a:cubicBezTo>
                    <a:pt x="9907" y="8942"/>
                    <a:pt x="9934" y="8902"/>
                    <a:pt x="9934" y="8902"/>
                  </a:cubicBezTo>
                  <a:lnTo>
                    <a:pt x="9934" y="8902"/>
                  </a:lnTo>
                  <a:cubicBezTo>
                    <a:pt x="9934" y="8902"/>
                    <a:pt x="9898" y="8933"/>
                    <a:pt x="9833" y="8999"/>
                  </a:cubicBezTo>
                  <a:cubicBezTo>
                    <a:pt x="9763" y="9064"/>
                    <a:pt x="9671" y="9169"/>
                    <a:pt x="9536" y="9291"/>
                  </a:cubicBezTo>
                  <a:cubicBezTo>
                    <a:pt x="9265" y="9527"/>
                    <a:pt x="8849" y="9872"/>
                    <a:pt x="8234" y="10170"/>
                  </a:cubicBezTo>
                  <a:cubicBezTo>
                    <a:pt x="8076" y="10240"/>
                    <a:pt x="7915" y="10322"/>
                    <a:pt x="7735" y="10375"/>
                  </a:cubicBezTo>
                  <a:cubicBezTo>
                    <a:pt x="7648" y="10406"/>
                    <a:pt x="7556" y="10441"/>
                    <a:pt x="7465" y="10471"/>
                  </a:cubicBezTo>
                  <a:cubicBezTo>
                    <a:pt x="7368" y="10498"/>
                    <a:pt x="7268" y="10520"/>
                    <a:pt x="7171" y="10546"/>
                  </a:cubicBezTo>
                  <a:cubicBezTo>
                    <a:pt x="6971" y="10602"/>
                    <a:pt x="6757" y="10624"/>
                    <a:pt x="6538" y="10663"/>
                  </a:cubicBezTo>
                  <a:cubicBezTo>
                    <a:pt x="6428" y="10673"/>
                    <a:pt x="6315" y="10677"/>
                    <a:pt x="6197" y="10685"/>
                  </a:cubicBezTo>
                  <a:cubicBezTo>
                    <a:pt x="6135" y="10693"/>
                    <a:pt x="6071" y="10696"/>
                    <a:pt x="6008" y="10696"/>
                  </a:cubicBezTo>
                  <a:cubicBezTo>
                    <a:pt x="5954" y="10696"/>
                    <a:pt x="5901" y="10694"/>
                    <a:pt x="5847" y="10689"/>
                  </a:cubicBezTo>
                  <a:cubicBezTo>
                    <a:pt x="4895" y="10689"/>
                    <a:pt x="3806" y="10388"/>
                    <a:pt x="2836" y="9707"/>
                  </a:cubicBezTo>
                  <a:lnTo>
                    <a:pt x="2818" y="9693"/>
                  </a:lnTo>
                  <a:lnTo>
                    <a:pt x="2802" y="9698"/>
                  </a:lnTo>
                  <a:cubicBezTo>
                    <a:pt x="2019" y="9847"/>
                    <a:pt x="1171" y="10008"/>
                    <a:pt x="281" y="10176"/>
                  </a:cubicBezTo>
                  <a:lnTo>
                    <a:pt x="281" y="10176"/>
                  </a:lnTo>
                  <a:cubicBezTo>
                    <a:pt x="720" y="9676"/>
                    <a:pt x="1181" y="9146"/>
                    <a:pt x="1652" y="8605"/>
                  </a:cubicBezTo>
                  <a:lnTo>
                    <a:pt x="1682" y="8571"/>
                  </a:lnTo>
                  <a:lnTo>
                    <a:pt x="1656" y="8535"/>
                  </a:lnTo>
                  <a:cubicBezTo>
                    <a:pt x="1408" y="8182"/>
                    <a:pt x="1184" y="7801"/>
                    <a:pt x="1014" y="7391"/>
                  </a:cubicBezTo>
                  <a:cubicBezTo>
                    <a:pt x="852" y="6971"/>
                    <a:pt x="734" y="6530"/>
                    <a:pt x="668" y="6070"/>
                  </a:cubicBezTo>
                  <a:cubicBezTo>
                    <a:pt x="559" y="5157"/>
                    <a:pt x="668" y="4178"/>
                    <a:pt x="1067" y="3291"/>
                  </a:cubicBezTo>
                  <a:cubicBezTo>
                    <a:pt x="1569" y="2137"/>
                    <a:pt x="2478" y="1207"/>
                    <a:pt x="3536" y="673"/>
                  </a:cubicBezTo>
                  <a:cubicBezTo>
                    <a:pt x="4296" y="301"/>
                    <a:pt x="5124" y="110"/>
                    <a:pt x="5925" y="110"/>
                  </a:cubicBezTo>
                  <a:cubicBezTo>
                    <a:pt x="6244" y="110"/>
                    <a:pt x="6558" y="140"/>
                    <a:pt x="6862" y="201"/>
                  </a:cubicBezTo>
                  <a:cubicBezTo>
                    <a:pt x="7394" y="302"/>
                    <a:pt x="7910" y="463"/>
                    <a:pt x="8360" y="713"/>
                  </a:cubicBezTo>
                  <a:cubicBezTo>
                    <a:pt x="8815" y="957"/>
                    <a:pt x="9230" y="1246"/>
                    <a:pt x="9575" y="1591"/>
                  </a:cubicBezTo>
                  <a:cubicBezTo>
                    <a:pt x="10287" y="2256"/>
                    <a:pt x="10733" y="3077"/>
                    <a:pt x="10973" y="3864"/>
                  </a:cubicBezTo>
                  <a:cubicBezTo>
                    <a:pt x="11223" y="4654"/>
                    <a:pt x="11253" y="5419"/>
                    <a:pt x="11170" y="6070"/>
                  </a:cubicBezTo>
                  <a:cubicBezTo>
                    <a:pt x="11096" y="6726"/>
                    <a:pt x="10894" y="7264"/>
                    <a:pt x="10702" y="7683"/>
                  </a:cubicBezTo>
                  <a:cubicBezTo>
                    <a:pt x="10650" y="7788"/>
                    <a:pt x="10602" y="7889"/>
                    <a:pt x="10559" y="7980"/>
                  </a:cubicBezTo>
                  <a:cubicBezTo>
                    <a:pt x="10511" y="8067"/>
                    <a:pt x="10454" y="8151"/>
                    <a:pt x="10410" y="8225"/>
                  </a:cubicBezTo>
                  <a:cubicBezTo>
                    <a:pt x="10318" y="8378"/>
                    <a:pt x="10235" y="8509"/>
                    <a:pt x="10156" y="8601"/>
                  </a:cubicBezTo>
                  <a:cubicBezTo>
                    <a:pt x="10087" y="8697"/>
                    <a:pt x="10029" y="8771"/>
                    <a:pt x="9990" y="8824"/>
                  </a:cubicBezTo>
                  <a:cubicBezTo>
                    <a:pt x="9950" y="8876"/>
                    <a:pt x="9934" y="8902"/>
                    <a:pt x="9934" y="8902"/>
                  </a:cubicBezTo>
                  <a:cubicBezTo>
                    <a:pt x="9938" y="8902"/>
                    <a:pt x="9960" y="8880"/>
                    <a:pt x="9999" y="8833"/>
                  </a:cubicBezTo>
                  <a:cubicBezTo>
                    <a:pt x="10043" y="8781"/>
                    <a:pt x="10099" y="8706"/>
                    <a:pt x="10174" y="8614"/>
                  </a:cubicBezTo>
                  <a:cubicBezTo>
                    <a:pt x="10257" y="8523"/>
                    <a:pt x="10344" y="8396"/>
                    <a:pt x="10436" y="8243"/>
                  </a:cubicBezTo>
                  <a:cubicBezTo>
                    <a:pt x="10484" y="8168"/>
                    <a:pt x="10541" y="8089"/>
                    <a:pt x="10593" y="7998"/>
                  </a:cubicBezTo>
                  <a:cubicBezTo>
                    <a:pt x="10642" y="7906"/>
                    <a:pt x="10690" y="7810"/>
                    <a:pt x="10742" y="7706"/>
                  </a:cubicBezTo>
                  <a:cubicBezTo>
                    <a:pt x="10943" y="7286"/>
                    <a:pt x="11152" y="6744"/>
                    <a:pt x="11235" y="6080"/>
                  </a:cubicBezTo>
                  <a:cubicBezTo>
                    <a:pt x="11323" y="5419"/>
                    <a:pt x="11297" y="4646"/>
                    <a:pt x="11057" y="3842"/>
                  </a:cubicBezTo>
                  <a:cubicBezTo>
                    <a:pt x="10816" y="3038"/>
                    <a:pt x="10362" y="2203"/>
                    <a:pt x="9645" y="1522"/>
                  </a:cubicBezTo>
                  <a:cubicBezTo>
                    <a:pt x="9295" y="1171"/>
                    <a:pt x="8871" y="870"/>
                    <a:pt x="8409" y="626"/>
                  </a:cubicBezTo>
                  <a:cubicBezTo>
                    <a:pt x="7949" y="368"/>
                    <a:pt x="7425" y="197"/>
                    <a:pt x="6878" y="92"/>
                  </a:cubicBezTo>
                  <a:cubicBezTo>
                    <a:pt x="6568" y="31"/>
                    <a:pt x="6247" y="1"/>
                    <a:pt x="5922" y="1"/>
                  </a:cubicBezTo>
                  <a:close/>
                </a:path>
              </a:pathLst>
            </a:custGeom>
            <a:solidFill>
              <a:srgbClr val="434343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1"/>
            <p:cNvSpPr/>
            <p:nvPr/>
          </p:nvSpPr>
          <p:spPr>
            <a:xfrm>
              <a:off x="7997564" y="2870459"/>
              <a:ext cx="149956" cy="166277"/>
            </a:xfrm>
            <a:custGeom>
              <a:rect b="b" l="l" r="r" t="t"/>
              <a:pathLst>
                <a:path extrusionOk="0" h="3790" w="3418">
                  <a:moveTo>
                    <a:pt x="0" y="0"/>
                  </a:moveTo>
                  <a:lnTo>
                    <a:pt x="192" y="927"/>
                  </a:lnTo>
                  <a:lnTo>
                    <a:pt x="385" y="1858"/>
                  </a:lnTo>
                  <a:lnTo>
                    <a:pt x="874" y="1420"/>
                  </a:lnTo>
                  <a:lnTo>
                    <a:pt x="2981" y="3790"/>
                  </a:lnTo>
                  <a:lnTo>
                    <a:pt x="3418" y="3401"/>
                  </a:lnTo>
                  <a:lnTo>
                    <a:pt x="1312" y="1032"/>
                  </a:lnTo>
                  <a:lnTo>
                    <a:pt x="1801" y="595"/>
                  </a:lnTo>
                  <a:lnTo>
                    <a:pt x="900" y="2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5" name="Google Shape;135;p1"/>
          <p:cNvGrpSpPr/>
          <p:nvPr/>
        </p:nvGrpSpPr>
        <p:grpSpPr>
          <a:xfrm>
            <a:off x="7739700" y="1512500"/>
            <a:ext cx="1109728" cy="1002828"/>
            <a:chOff x="7739700" y="1512500"/>
            <a:chExt cx="1109728" cy="1002828"/>
          </a:xfrm>
        </p:grpSpPr>
        <p:sp>
          <p:nvSpPr>
            <p:cNvPr id="136" name="Google Shape;136;p1"/>
            <p:cNvSpPr/>
            <p:nvPr/>
          </p:nvSpPr>
          <p:spPr>
            <a:xfrm>
              <a:off x="7739700" y="1512500"/>
              <a:ext cx="1109728" cy="1002828"/>
            </a:xfrm>
            <a:custGeom>
              <a:rect b="b" l="l" r="r" t="t"/>
              <a:pathLst>
                <a:path extrusionOk="0" h="15301" w="35998">
                  <a:moveTo>
                    <a:pt x="888" y="1"/>
                  </a:moveTo>
                  <a:cubicBezTo>
                    <a:pt x="398" y="1"/>
                    <a:pt x="1" y="398"/>
                    <a:pt x="1" y="887"/>
                  </a:cubicBezTo>
                  <a:lnTo>
                    <a:pt x="1" y="14413"/>
                  </a:lnTo>
                  <a:cubicBezTo>
                    <a:pt x="1" y="14903"/>
                    <a:pt x="398" y="15300"/>
                    <a:pt x="888" y="15300"/>
                  </a:cubicBezTo>
                  <a:lnTo>
                    <a:pt x="35110" y="15300"/>
                  </a:lnTo>
                  <a:cubicBezTo>
                    <a:pt x="35600" y="15300"/>
                    <a:pt x="35998" y="14903"/>
                    <a:pt x="35998" y="14413"/>
                  </a:cubicBezTo>
                  <a:lnTo>
                    <a:pt x="35998" y="887"/>
                  </a:lnTo>
                  <a:cubicBezTo>
                    <a:pt x="35998" y="398"/>
                    <a:pt x="35600" y="1"/>
                    <a:pt x="35110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37" name="Google Shape;137;p1"/>
            <p:cNvGrpSpPr/>
            <p:nvPr/>
          </p:nvGrpSpPr>
          <p:grpSpPr>
            <a:xfrm>
              <a:off x="7808309" y="1610467"/>
              <a:ext cx="966994" cy="714803"/>
              <a:chOff x="7183784" y="1476167"/>
              <a:chExt cx="966994" cy="714803"/>
            </a:xfrm>
          </p:grpSpPr>
          <p:sp>
            <p:nvSpPr>
              <p:cNvPr id="138" name="Google Shape;138;p1"/>
              <p:cNvSpPr/>
              <p:nvPr/>
            </p:nvSpPr>
            <p:spPr>
              <a:xfrm>
                <a:off x="7393754" y="1862327"/>
                <a:ext cx="21541" cy="21322"/>
              </a:xfrm>
              <a:custGeom>
                <a:rect b="b" l="l" r="r" t="t"/>
                <a:pathLst>
                  <a:path extrusionOk="0" h="486" w="491">
                    <a:moveTo>
                      <a:pt x="245" y="1"/>
                    </a:moveTo>
                    <a:cubicBezTo>
                      <a:pt x="110" y="1"/>
                      <a:pt x="1" y="110"/>
                      <a:pt x="1" y="241"/>
                    </a:cubicBezTo>
                    <a:cubicBezTo>
                      <a:pt x="1" y="376"/>
                      <a:pt x="110" y="485"/>
                      <a:pt x="245" y="485"/>
                    </a:cubicBezTo>
                    <a:cubicBezTo>
                      <a:pt x="380" y="485"/>
                      <a:pt x="491" y="376"/>
                      <a:pt x="491" y="241"/>
                    </a:cubicBezTo>
                    <a:cubicBezTo>
                      <a:pt x="491" y="110"/>
                      <a:pt x="380" y="1"/>
                      <a:pt x="245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" name="Google Shape;139;p1"/>
              <p:cNvSpPr/>
              <p:nvPr/>
            </p:nvSpPr>
            <p:spPr>
              <a:xfrm>
                <a:off x="7725074" y="1944762"/>
                <a:ext cx="58877" cy="216730"/>
              </a:xfrm>
              <a:custGeom>
                <a:rect b="b" l="l" r="r" t="t"/>
                <a:pathLst>
                  <a:path extrusionOk="0" h="4940" w="1342">
                    <a:moveTo>
                      <a:pt x="0" y="0"/>
                    </a:moveTo>
                    <a:lnTo>
                      <a:pt x="0" y="4939"/>
                    </a:lnTo>
                    <a:lnTo>
                      <a:pt x="1342" y="4939"/>
                    </a:lnTo>
                    <a:lnTo>
                      <a:pt x="1342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" name="Google Shape;140;p1"/>
              <p:cNvSpPr/>
              <p:nvPr/>
            </p:nvSpPr>
            <p:spPr>
              <a:xfrm>
                <a:off x="7992132" y="1848727"/>
                <a:ext cx="59096" cy="312767"/>
              </a:xfrm>
              <a:custGeom>
                <a:rect b="b" l="l" r="r" t="t"/>
                <a:pathLst>
                  <a:path extrusionOk="0" h="7129" w="1347">
                    <a:moveTo>
                      <a:pt x="0" y="0"/>
                    </a:moveTo>
                    <a:lnTo>
                      <a:pt x="0" y="7128"/>
                    </a:lnTo>
                    <a:lnTo>
                      <a:pt x="1347" y="7128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" name="Google Shape;141;p1"/>
              <p:cNvSpPr/>
              <p:nvPr/>
            </p:nvSpPr>
            <p:spPr>
              <a:xfrm>
                <a:off x="7309959" y="1716409"/>
                <a:ext cx="59096" cy="445087"/>
              </a:xfrm>
              <a:custGeom>
                <a:rect b="b" l="l" r="r" t="t"/>
                <a:pathLst>
                  <a:path extrusionOk="0" h="10145" w="1347">
                    <a:moveTo>
                      <a:pt x="1" y="1"/>
                    </a:moveTo>
                    <a:lnTo>
                      <a:pt x="1" y="10144"/>
                    </a:lnTo>
                    <a:lnTo>
                      <a:pt x="1347" y="10144"/>
                    </a:lnTo>
                    <a:lnTo>
                      <a:pt x="1347" y="1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" name="Google Shape;142;p1"/>
              <p:cNvSpPr/>
              <p:nvPr/>
            </p:nvSpPr>
            <p:spPr>
              <a:xfrm>
                <a:off x="7450700" y="1848727"/>
                <a:ext cx="59096" cy="312767"/>
              </a:xfrm>
              <a:custGeom>
                <a:rect b="b" l="l" r="r" t="t"/>
                <a:pathLst>
                  <a:path extrusionOk="0" h="7129" w="1347">
                    <a:moveTo>
                      <a:pt x="0" y="0"/>
                    </a:moveTo>
                    <a:lnTo>
                      <a:pt x="0" y="7128"/>
                    </a:lnTo>
                    <a:lnTo>
                      <a:pt x="1347" y="7128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3" name="Google Shape;143;p1"/>
              <p:cNvSpPr/>
              <p:nvPr/>
            </p:nvSpPr>
            <p:spPr>
              <a:xfrm>
                <a:off x="7577840" y="1680391"/>
                <a:ext cx="59052" cy="481106"/>
              </a:xfrm>
              <a:custGeom>
                <a:rect b="b" l="l" r="r" t="t"/>
                <a:pathLst>
                  <a:path extrusionOk="0" h="10966" w="1346">
                    <a:moveTo>
                      <a:pt x="0" y="1"/>
                    </a:moveTo>
                    <a:lnTo>
                      <a:pt x="0" y="10965"/>
                    </a:lnTo>
                    <a:lnTo>
                      <a:pt x="1346" y="10965"/>
                    </a:lnTo>
                    <a:lnTo>
                      <a:pt x="1346" y="1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4" name="Google Shape;144;p1"/>
              <p:cNvSpPr/>
              <p:nvPr/>
            </p:nvSpPr>
            <p:spPr>
              <a:xfrm>
                <a:off x="7378618" y="1668677"/>
                <a:ext cx="59096" cy="492820"/>
              </a:xfrm>
              <a:custGeom>
                <a:rect b="b" l="l" r="r" t="t"/>
                <a:pathLst>
                  <a:path extrusionOk="0" h="11233" w="1347">
                    <a:moveTo>
                      <a:pt x="1" y="0"/>
                    </a:moveTo>
                    <a:lnTo>
                      <a:pt x="1" y="11232"/>
                    </a:lnTo>
                    <a:lnTo>
                      <a:pt x="1346" y="11232"/>
                    </a:lnTo>
                    <a:lnTo>
                      <a:pt x="1346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5" name="Google Shape;145;p1"/>
              <p:cNvSpPr/>
              <p:nvPr/>
            </p:nvSpPr>
            <p:spPr>
              <a:xfrm>
                <a:off x="7651457" y="1565534"/>
                <a:ext cx="58877" cy="595964"/>
              </a:xfrm>
              <a:custGeom>
                <a:rect b="b" l="l" r="r" t="t"/>
                <a:pathLst>
                  <a:path extrusionOk="0" h="13584" w="1342">
                    <a:moveTo>
                      <a:pt x="0" y="1"/>
                    </a:moveTo>
                    <a:lnTo>
                      <a:pt x="0" y="13583"/>
                    </a:lnTo>
                    <a:lnTo>
                      <a:pt x="1342" y="13583"/>
                    </a:lnTo>
                    <a:lnTo>
                      <a:pt x="1342" y="1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6" name="Google Shape;146;p1"/>
              <p:cNvSpPr/>
              <p:nvPr/>
            </p:nvSpPr>
            <p:spPr>
              <a:xfrm>
                <a:off x="7211248" y="2185793"/>
                <a:ext cx="939530" cy="5177"/>
              </a:xfrm>
              <a:custGeom>
                <a:rect b="b" l="l" r="r" t="t"/>
                <a:pathLst>
                  <a:path extrusionOk="0" h="118" w="21415">
                    <a:moveTo>
                      <a:pt x="10708" y="0"/>
                    </a:moveTo>
                    <a:cubicBezTo>
                      <a:pt x="4794" y="0"/>
                      <a:pt x="0" y="26"/>
                      <a:pt x="0" y="57"/>
                    </a:cubicBezTo>
                    <a:cubicBezTo>
                      <a:pt x="0" y="91"/>
                      <a:pt x="4794" y="118"/>
                      <a:pt x="10708" y="118"/>
                    </a:cubicBezTo>
                    <a:cubicBezTo>
                      <a:pt x="16620" y="118"/>
                      <a:pt x="21414" y="91"/>
                      <a:pt x="21414" y="57"/>
                    </a:cubicBezTo>
                    <a:cubicBezTo>
                      <a:pt x="21414" y="26"/>
                      <a:pt x="16620" y="0"/>
                      <a:pt x="10708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" name="Google Shape;147;p1"/>
              <p:cNvSpPr/>
              <p:nvPr/>
            </p:nvSpPr>
            <p:spPr>
              <a:xfrm>
                <a:off x="7183784" y="2082256"/>
                <a:ext cx="36151" cy="11889"/>
              </a:xfrm>
              <a:custGeom>
                <a:rect b="b" l="l" r="r" t="t"/>
                <a:pathLst>
                  <a:path extrusionOk="0" h="271" w="824">
                    <a:moveTo>
                      <a:pt x="1" y="0"/>
                    </a:moveTo>
                    <a:lnTo>
                      <a:pt x="1" y="271"/>
                    </a:lnTo>
                    <a:lnTo>
                      <a:pt x="823" y="271"/>
                    </a:lnTo>
                    <a:lnTo>
                      <a:pt x="823" y="0"/>
                    </a:ln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" name="Google Shape;148;p1"/>
              <p:cNvSpPr/>
              <p:nvPr/>
            </p:nvSpPr>
            <p:spPr>
              <a:xfrm>
                <a:off x="7183784" y="1923879"/>
                <a:ext cx="36151" cy="11933"/>
              </a:xfrm>
              <a:custGeom>
                <a:rect b="b" l="l" r="r" t="t"/>
                <a:pathLst>
                  <a:path extrusionOk="0" h="272" w="824">
                    <a:moveTo>
                      <a:pt x="1" y="0"/>
                    </a:moveTo>
                    <a:lnTo>
                      <a:pt x="1" y="272"/>
                    </a:lnTo>
                    <a:lnTo>
                      <a:pt x="823" y="272"/>
                    </a:lnTo>
                    <a:lnTo>
                      <a:pt x="823" y="0"/>
                    </a:ln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9" name="Google Shape;149;p1"/>
              <p:cNvSpPr/>
              <p:nvPr/>
            </p:nvSpPr>
            <p:spPr>
              <a:xfrm>
                <a:off x="7183784" y="1625902"/>
                <a:ext cx="36151" cy="11758"/>
              </a:xfrm>
              <a:custGeom>
                <a:rect b="b" l="l" r="r" t="t"/>
                <a:pathLst>
                  <a:path extrusionOk="0" h="268" w="824">
                    <a:moveTo>
                      <a:pt x="1" y="1"/>
                    </a:moveTo>
                    <a:lnTo>
                      <a:pt x="1" y="267"/>
                    </a:lnTo>
                    <a:lnTo>
                      <a:pt x="823" y="267"/>
                    </a:lnTo>
                    <a:lnTo>
                      <a:pt x="823" y="1"/>
                    </a:ln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" name="Google Shape;150;p1"/>
              <p:cNvSpPr/>
              <p:nvPr/>
            </p:nvSpPr>
            <p:spPr>
              <a:xfrm>
                <a:off x="7183784" y="1476167"/>
                <a:ext cx="36151" cy="11758"/>
              </a:xfrm>
              <a:custGeom>
                <a:rect b="b" l="l" r="r" t="t"/>
                <a:pathLst>
                  <a:path extrusionOk="0" h="268" w="824">
                    <a:moveTo>
                      <a:pt x="1" y="1"/>
                    </a:moveTo>
                    <a:lnTo>
                      <a:pt x="1" y="267"/>
                    </a:lnTo>
                    <a:lnTo>
                      <a:pt x="823" y="267"/>
                    </a:lnTo>
                    <a:lnTo>
                      <a:pt x="823" y="1"/>
                    </a:ln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" name="Google Shape;151;p1"/>
              <p:cNvSpPr/>
              <p:nvPr/>
            </p:nvSpPr>
            <p:spPr>
              <a:xfrm>
                <a:off x="7185758" y="1774890"/>
                <a:ext cx="36063" cy="11933"/>
              </a:xfrm>
              <a:custGeom>
                <a:rect b="b" l="l" r="r" t="t"/>
                <a:pathLst>
                  <a:path extrusionOk="0" h="272" w="822">
                    <a:moveTo>
                      <a:pt x="0" y="1"/>
                    </a:moveTo>
                    <a:lnTo>
                      <a:pt x="0" y="272"/>
                    </a:lnTo>
                    <a:lnTo>
                      <a:pt x="821" y="272"/>
                    </a:lnTo>
                    <a:lnTo>
                      <a:pt x="821" y="1"/>
                    </a:ln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" name="Google Shape;152;p1"/>
              <p:cNvSpPr/>
              <p:nvPr/>
            </p:nvSpPr>
            <p:spPr>
              <a:xfrm>
                <a:off x="7851391" y="1716409"/>
                <a:ext cx="59096" cy="445087"/>
              </a:xfrm>
              <a:custGeom>
                <a:rect b="b" l="l" r="r" t="t"/>
                <a:pathLst>
                  <a:path extrusionOk="0" h="10145" w="1347">
                    <a:moveTo>
                      <a:pt x="1" y="1"/>
                    </a:moveTo>
                    <a:lnTo>
                      <a:pt x="1" y="10144"/>
                    </a:lnTo>
                    <a:lnTo>
                      <a:pt x="1347" y="10144"/>
                    </a:lnTo>
                    <a:lnTo>
                      <a:pt x="1347" y="1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" name="Google Shape;153;p1"/>
              <p:cNvSpPr/>
              <p:nvPr/>
            </p:nvSpPr>
            <p:spPr>
              <a:xfrm>
                <a:off x="7920051" y="1668677"/>
                <a:ext cx="59096" cy="492820"/>
              </a:xfrm>
              <a:custGeom>
                <a:rect b="b" l="l" r="r" t="t"/>
                <a:pathLst>
                  <a:path extrusionOk="0" h="11233" w="1347">
                    <a:moveTo>
                      <a:pt x="1" y="0"/>
                    </a:moveTo>
                    <a:lnTo>
                      <a:pt x="1" y="11232"/>
                    </a:lnTo>
                    <a:lnTo>
                      <a:pt x="1346" y="11232"/>
                    </a:lnTo>
                    <a:lnTo>
                      <a:pt x="1346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54" name="Google Shape;154;p1"/>
          <p:cNvGrpSpPr/>
          <p:nvPr/>
        </p:nvGrpSpPr>
        <p:grpSpPr>
          <a:xfrm flipH="1">
            <a:off x="6415607" y="1911354"/>
            <a:ext cx="1520787" cy="2773390"/>
            <a:chOff x="-823767" y="1667843"/>
            <a:chExt cx="1580203" cy="2881743"/>
          </a:xfrm>
        </p:grpSpPr>
        <p:sp>
          <p:nvSpPr>
            <p:cNvPr id="155" name="Google Shape;155;p1"/>
            <p:cNvSpPr/>
            <p:nvPr/>
          </p:nvSpPr>
          <p:spPr>
            <a:xfrm>
              <a:off x="-216393" y="1767355"/>
              <a:ext cx="5288" cy="1517707"/>
            </a:xfrm>
            <a:custGeom>
              <a:rect b="b" l="l" r="r" t="t"/>
              <a:pathLst>
                <a:path extrusionOk="0" h="33294" w="116">
                  <a:moveTo>
                    <a:pt x="58" y="1"/>
                  </a:moveTo>
                  <a:cubicBezTo>
                    <a:pt x="27" y="1"/>
                    <a:pt x="1" y="7452"/>
                    <a:pt x="1" y="16647"/>
                  </a:cubicBezTo>
                  <a:cubicBezTo>
                    <a:pt x="1" y="25841"/>
                    <a:pt x="27" y="33293"/>
                    <a:pt x="58" y="33293"/>
                  </a:cubicBezTo>
                  <a:cubicBezTo>
                    <a:pt x="89" y="33293"/>
                    <a:pt x="115" y="25841"/>
                    <a:pt x="115" y="16647"/>
                  </a:cubicBezTo>
                  <a:cubicBezTo>
                    <a:pt x="115" y="7452"/>
                    <a:pt x="89" y="1"/>
                    <a:pt x="5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1"/>
            <p:cNvSpPr/>
            <p:nvPr/>
          </p:nvSpPr>
          <p:spPr>
            <a:xfrm>
              <a:off x="253178" y="2086723"/>
              <a:ext cx="22382" cy="22337"/>
            </a:xfrm>
            <a:custGeom>
              <a:rect b="b" l="l" r="r" t="t"/>
              <a:pathLst>
                <a:path extrusionOk="0" h="490" w="491">
                  <a:moveTo>
                    <a:pt x="246" y="0"/>
                  </a:moveTo>
                  <a:cubicBezTo>
                    <a:pt x="109" y="0"/>
                    <a:pt x="0" y="109"/>
                    <a:pt x="0" y="245"/>
                  </a:cubicBezTo>
                  <a:cubicBezTo>
                    <a:pt x="0" y="381"/>
                    <a:pt x="109" y="490"/>
                    <a:pt x="246" y="490"/>
                  </a:cubicBezTo>
                  <a:cubicBezTo>
                    <a:pt x="381" y="490"/>
                    <a:pt x="490" y="381"/>
                    <a:pt x="490" y="245"/>
                  </a:cubicBezTo>
                  <a:cubicBezTo>
                    <a:pt x="490" y="109"/>
                    <a:pt x="381" y="0"/>
                    <a:pt x="24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1"/>
            <p:cNvSpPr/>
            <p:nvPr/>
          </p:nvSpPr>
          <p:spPr>
            <a:xfrm>
              <a:off x="-224917" y="1767355"/>
              <a:ext cx="22337" cy="22382"/>
            </a:xfrm>
            <a:custGeom>
              <a:rect b="b" l="l" r="r" t="t"/>
              <a:pathLst>
                <a:path extrusionOk="0" h="491" w="490">
                  <a:moveTo>
                    <a:pt x="245" y="1"/>
                  </a:moveTo>
                  <a:cubicBezTo>
                    <a:pt x="109" y="1"/>
                    <a:pt x="0" y="110"/>
                    <a:pt x="0" y="245"/>
                  </a:cubicBezTo>
                  <a:cubicBezTo>
                    <a:pt x="0" y="381"/>
                    <a:pt x="109" y="491"/>
                    <a:pt x="245" y="491"/>
                  </a:cubicBezTo>
                  <a:cubicBezTo>
                    <a:pt x="381" y="491"/>
                    <a:pt x="490" y="381"/>
                    <a:pt x="490" y="245"/>
                  </a:cubicBezTo>
                  <a:cubicBezTo>
                    <a:pt x="490" y="110"/>
                    <a:pt x="381" y="1"/>
                    <a:pt x="24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1"/>
            <p:cNvSpPr/>
            <p:nvPr/>
          </p:nvSpPr>
          <p:spPr>
            <a:xfrm>
              <a:off x="-235675" y="4406176"/>
              <a:ext cx="327711" cy="143137"/>
            </a:xfrm>
            <a:custGeom>
              <a:rect b="b" l="l" r="r" t="t"/>
              <a:pathLst>
                <a:path extrusionOk="0" h="3140" w="7189">
                  <a:moveTo>
                    <a:pt x="3850" y="0"/>
                  </a:moveTo>
                  <a:lnTo>
                    <a:pt x="0" y="65"/>
                  </a:lnTo>
                  <a:lnTo>
                    <a:pt x="40" y="3077"/>
                  </a:lnTo>
                  <a:lnTo>
                    <a:pt x="280" y="3089"/>
                  </a:lnTo>
                  <a:cubicBezTo>
                    <a:pt x="798" y="3109"/>
                    <a:pt x="2100" y="3139"/>
                    <a:pt x="3379" y="3139"/>
                  </a:cubicBezTo>
                  <a:cubicBezTo>
                    <a:pt x="4722" y="3139"/>
                    <a:pt x="6040" y="3105"/>
                    <a:pt x="6402" y="2989"/>
                  </a:cubicBezTo>
                  <a:cubicBezTo>
                    <a:pt x="7189" y="2736"/>
                    <a:pt x="3903" y="2054"/>
                    <a:pt x="3903" y="2054"/>
                  </a:cubicBezTo>
                  <a:lnTo>
                    <a:pt x="3850" y="0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1"/>
            <p:cNvSpPr/>
            <p:nvPr/>
          </p:nvSpPr>
          <p:spPr>
            <a:xfrm>
              <a:off x="-235265" y="4494748"/>
              <a:ext cx="64366" cy="49505"/>
            </a:xfrm>
            <a:custGeom>
              <a:rect b="b" l="l" r="r" t="t"/>
              <a:pathLst>
                <a:path extrusionOk="0" h="1086" w="1412">
                  <a:moveTo>
                    <a:pt x="114" y="1"/>
                  </a:moveTo>
                  <a:cubicBezTo>
                    <a:pt x="77" y="1"/>
                    <a:pt x="39" y="2"/>
                    <a:pt x="0" y="6"/>
                  </a:cubicBezTo>
                  <a:lnTo>
                    <a:pt x="17" y="1085"/>
                  </a:lnTo>
                  <a:lnTo>
                    <a:pt x="1411" y="1085"/>
                  </a:lnTo>
                  <a:cubicBezTo>
                    <a:pt x="1350" y="762"/>
                    <a:pt x="1167" y="470"/>
                    <a:pt x="905" y="272"/>
                  </a:cubicBezTo>
                  <a:cubicBezTo>
                    <a:pt x="673" y="99"/>
                    <a:pt x="398" y="1"/>
                    <a:pt x="11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1"/>
            <p:cNvSpPr/>
            <p:nvPr/>
          </p:nvSpPr>
          <p:spPr>
            <a:xfrm>
              <a:off x="-233897" y="4517540"/>
              <a:ext cx="301864" cy="32046"/>
            </a:xfrm>
            <a:custGeom>
              <a:rect b="b" l="l" r="r" t="t"/>
              <a:pathLst>
                <a:path extrusionOk="0" h="703" w="6622">
                  <a:moveTo>
                    <a:pt x="5472" y="0"/>
                  </a:moveTo>
                  <a:cubicBezTo>
                    <a:pt x="5245" y="13"/>
                    <a:pt x="5140" y="502"/>
                    <a:pt x="5140" y="502"/>
                  </a:cubicBezTo>
                  <a:lnTo>
                    <a:pt x="5" y="546"/>
                  </a:lnTo>
                  <a:lnTo>
                    <a:pt x="1" y="634"/>
                  </a:lnTo>
                  <a:cubicBezTo>
                    <a:pt x="680" y="681"/>
                    <a:pt x="1659" y="702"/>
                    <a:pt x="2652" y="702"/>
                  </a:cubicBezTo>
                  <a:cubicBezTo>
                    <a:pt x="4500" y="702"/>
                    <a:pt x="6395" y="627"/>
                    <a:pt x="6486" y="502"/>
                  </a:cubicBezTo>
                  <a:cubicBezTo>
                    <a:pt x="6621" y="310"/>
                    <a:pt x="5472" y="0"/>
                    <a:pt x="547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1"/>
            <p:cNvSpPr/>
            <p:nvPr/>
          </p:nvSpPr>
          <p:spPr>
            <a:xfrm>
              <a:off x="-236450" y="4537415"/>
              <a:ext cx="298217" cy="7020"/>
            </a:xfrm>
            <a:custGeom>
              <a:rect b="b" l="l" r="r" t="t"/>
              <a:pathLst>
                <a:path extrusionOk="0" h="154" w="6542">
                  <a:moveTo>
                    <a:pt x="6472" y="0"/>
                  </a:moveTo>
                  <a:cubicBezTo>
                    <a:pt x="6415" y="6"/>
                    <a:pt x="6354" y="6"/>
                    <a:pt x="6284" y="10"/>
                  </a:cubicBezTo>
                  <a:cubicBezTo>
                    <a:pt x="6092" y="14"/>
                    <a:pt x="5860" y="22"/>
                    <a:pt x="5580" y="36"/>
                  </a:cubicBezTo>
                  <a:cubicBezTo>
                    <a:pt x="4991" y="58"/>
                    <a:pt x="4174" y="84"/>
                    <a:pt x="3268" y="97"/>
                  </a:cubicBezTo>
                  <a:cubicBezTo>
                    <a:pt x="2590" y="107"/>
                    <a:pt x="1959" y="112"/>
                    <a:pt x="1434" y="112"/>
                  </a:cubicBezTo>
                  <a:cubicBezTo>
                    <a:pt x="1263" y="112"/>
                    <a:pt x="1103" y="112"/>
                    <a:pt x="957" y="110"/>
                  </a:cubicBezTo>
                  <a:cubicBezTo>
                    <a:pt x="682" y="110"/>
                    <a:pt x="450" y="105"/>
                    <a:pt x="257" y="105"/>
                  </a:cubicBezTo>
                  <a:lnTo>
                    <a:pt x="65" y="105"/>
                  </a:lnTo>
                  <a:cubicBezTo>
                    <a:pt x="21" y="105"/>
                    <a:pt x="0" y="110"/>
                    <a:pt x="0" y="110"/>
                  </a:cubicBezTo>
                  <a:cubicBezTo>
                    <a:pt x="0" y="110"/>
                    <a:pt x="21" y="115"/>
                    <a:pt x="65" y="115"/>
                  </a:cubicBezTo>
                  <a:cubicBezTo>
                    <a:pt x="122" y="119"/>
                    <a:pt x="188" y="123"/>
                    <a:pt x="257" y="123"/>
                  </a:cubicBezTo>
                  <a:cubicBezTo>
                    <a:pt x="450" y="127"/>
                    <a:pt x="682" y="137"/>
                    <a:pt x="957" y="145"/>
                  </a:cubicBezTo>
                  <a:cubicBezTo>
                    <a:pt x="1283" y="150"/>
                    <a:pt x="1676" y="153"/>
                    <a:pt x="2114" y="153"/>
                  </a:cubicBezTo>
                  <a:cubicBezTo>
                    <a:pt x="2474" y="153"/>
                    <a:pt x="2864" y="151"/>
                    <a:pt x="3273" y="145"/>
                  </a:cubicBezTo>
                  <a:cubicBezTo>
                    <a:pt x="4174" y="127"/>
                    <a:pt x="4991" y="97"/>
                    <a:pt x="5585" y="66"/>
                  </a:cubicBezTo>
                  <a:cubicBezTo>
                    <a:pt x="5860" y="49"/>
                    <a:pt x="6092" y="36"/>
                    <a:pt x="6284" y="27"/>
                  </a:cubicBezTo>
                  <a:cubicBezTo>
                    <a:pt x="6354" y="18"/>
                    <a:pt x="6415" y="14"/>
                    <a:pt x="6472" y="10"/>
                  </a:cubicBezTo>
                  <a:cubicBezTo>
                    <a:pt x="6516" y="10"/>
                    <a:pt x="6542" y="6"/>
                    <a:pt x="6542" y="6"/>
                  </a:cubicBezTo>
                  <a:cubicBezTo>
                    <a:pt x="6542" y="0"/>
                    <a:pt x="6516" y="0"/>
                    <a:pt x="647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1"/>
            <p:cNvSpPr/>
            <p:nvPr/>
          </p:nvSpPr>
          <p:spPr>
            <a:xfrm>
              <a:off x="-730" y="4515443"/>
              <a:ext cx="17915" cy="27807"/>
            </a:xfrm>
            <a:custGeom>
              <a:rect b="b" l="l" r="r" t="t"/>
              <a:pathLst>
                <a:path extrusionOk="0" h="610" w="393">
                  <a:moveTo>
                    <a:pt x="380" y="1"/>
                  </a:moveTo>
                  <a:cubicBezTo>
                    <a:pt x="356" y="1"/>
                    <a:pt x="209" y="76"/>
                    <a:pt x="108" y="252"/>
                  </a:cubicBezTo>
                  <a:cubicBezTo>
                    <a:pt x="0" y="428"/>
                    <a:pt x="11" y="609"/>
                    <a:pt x="25" y="609"/>
                  </a:cubicBezTo>
                  <a:cubicBezTo>
                    <a:pt x="25" y="609"/>
                    <a:pt x="25" y="609"/>
                    <a:pt x="25" y="609"/>
                  </a:cubicBezTo>
                  <a:cubicBezTo>
                    <a:pt x="38" y="609"/>
                    <a:pt x="47" y="444"/>
                    <a:pt x="147" y="273"/>
                  </a:cubicBezTo>
                  <a:cubicBezTo>
                    <a:pt x="248" y="98"/>
                    <a:pt x="392" y="10"/>
                    <a:pt x="383" y="2"/>
                  </a:cubicBezTo>
                  <a:cubicBezTo>
                    <a:pt x="383" y="1"/>
                    <a:pt x="381" y="1"/>
                    <a:pt x="38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1"/>
            <p:cNvSpPr/>
            <p:nvPr/>
          </p:nvSpPr>
          <p:spPr>
            <a:xfrm>
              <a:off x="-52378" y="4502953"/>
              <a:ext cx="9983" cy="14815"/>
            </a:xfrm>
            <a:custGeom>
              <a:rect b="b" l="l" r="r" t="t"/>
              <a:pathLst>
                <a:path extrusionOk="0" h="325" w="219">
                  <a:moveTo>
                    <a:pt x="204" y="1"/>
                  </a:moveTo>
                  <a:cubicBezTo>
                    <a:pt x="192" y="1"/>
                    <a:pt x="142" y="65"/>
                    <a:pt x="87" y="153"/>
                  </a:cubicBezTo>
                  <a:cubicBezTo>
                    <a:pt x="35" y="241"/>
                    <a:pt x="0" y="320"/>
                    <a:pt x="9" y="324"/>
                  </a:cubicBezTo>
                  <a:cubicBezTo>
                    <a:pt x="9" y="325"/>
                    <a:pt x="10" y="325"/>
                    <a:pt x="11" y="325"/>
                  </a:cubicBezTo>
                  <a:cubicBezTo>
                    <a:pt x="27" y="325"/>
                    <a:pt x="77" y="262"/>
                    <a:pt x="126" y="175"/>
                  </a:cubicBezTo>
                  <a:cubicBezTo>
                    <a:pt x="184" y="88"/>
                    <a:pt x="218" y="10"/>
                    <a:pt x="205" y="1"/>
                  </a:cubicBezTo>
                  <a:cubicBezTo>
                    <a:pt x="204" y="1"/>
                    <a:pt x="204" y="1"/>
                    <a:pt x="20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1"/>
            <p:cNvSpPr/>
            <p:nvPr/>
          </p:nvSpPr>
          <p:spPr>
            <a:xfrm>
              <a:off x="-66737" y="4500492"/>
              <a:ext cx="11579" cy="10165"/>
            </a:xfrm>
            <a:custGeom>
              <a:rect b="b" l="l" r="r" t="t"/>
              <a:pathLst>
                <a:path extrusionOk="0" h="223" w="254">
                  <a:moveTo>
                    <a:pt x="240" y="0"/>
                  </a:moveTo>
                  <a:cubicBezTo>
                    <a:pt x="221" y="0"/>
                    <a:pt x="167" y="41"/>
                    <a:pt x="114" y="94"/>
                  </a:cubicBezTo>
                  <a:cubicBezTo>
                    <a:pt x="48" y="155"/>
                    <a:pt x="1" y="213"/>
                    <a:pt x="9" y="221"/>
                  </a:cubicBezTo>
                  <a:cubicBezTo>
                    <a:pt x="10" y="222"/>
                    <a:pt x="11" y="222"/>
                    <a:pt x="13" y="222"/>
                  </a:cubicBezTo>
                  <a:cubicBezTo>
                    <a:pt x="29" y="222"/>
                    <a:pt x="85" y="185"/>
                    <a:pt x="144" y="129"/>
                  </a:cubicBezTo>
                  <a:cubicBezTo>
                    <a:pt x="210" y="68"/>
                    <a:pt x="253" y="11"/>
                    <a:pt x="245" y="3"/>
                  </a:cubicBezTo>
                  <a:cubicBezTo>
                    <a:pt x="244" y="1"/>
                    <a:pt x="242" y="0"/>
                    <a:pt x="24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1"/>
            <p:cNvSpPr/>
            <p:nvPr/>
          </p:nvSpPr>
          <p:spPr>
            <a:xfrm>
              <a:off x="-75718" y="4492970"/>
              <a:ext cx="18599" cy="2279"/>
            </a:xfrm>
            <a:custGeom>
              <a:rect b="b" l="l" r="r" t="t"/>
              <a:pathLst>
                <a:path extrusionOk="0" h="50" w="408">
                  <a:moveTo>
                    <a:pt x="206" y="1"/>
                  </a:moveTo>
                  <a:cubicBezTo>
                    <a:pt x="93" y="1"/>
                    <a:pt x="0" y="10"/>
                    <a:pt x="0" y="23"/>
                  </a:cubicBezTo>
                  <a:cubicBezTo>
                    <a:pt x="5" y="37"/>
                    <a:pt x="93" y="49"/>
                    <a:pt x="206" y="49"/>
                  </a:cubicBezTo>
                  <a:cubicBezTo>
                    <a:pt x="315" y="45"/>
                    <a:pt x="407" y="37"/>
                    <a:pt x="407" y="23"/>
                  </a:cubicBezTo>
                  <a:cubicBezTo>
                    <a:pt x="407" y="10"/>
                    <a:pt x="315" y="1"/>
                    <a:pt x="20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1"/>
            <p:cNvSpPr/>
            <p:nvPr/>
          </p:nvSpPr>
          <p:spPr>
            <a:xfrm>
              <a:off x="-79136" y="4482258"/>
              <a:ext cx="21197" cy="3100"/>
            </a:xfrm>
            <a:custGeom>
              <a:rect b="b" l="l" r="r" t="t"/>
              <a:pathLst>
                <a:path extrusionOk="0" h="68" w="465">
                  <a:moveTo>
                    <a:pt x="21" y="0"/>
                  </a:moveTo>
                  <a:cubicBezTo>
                    <a:pt x="12" y="0"/>
                    <a:pt x="6" y="1"/>
                    <a:pt x="5" y="4"/>
                  </a:cubicBezTo>
                  <a:cubicBezTo>
                    <a:pt x="1" y="18"/>
                    <a:pt x="102" y="57"/>
                    <a:pt x="233" y="66"/>
                  </a:cubicBezTo>
                  <a:cubicBezTo>
                    <a:pt x="248" y="67"/>
                    <a:pt x="263" y="68"/>
                    <a:pt x="278" y="68"/>
                  </a:cubicBezTo>
                  <a:cubicBezTo>
                    <a:pt x="386" y="68"/>
                    <a:pt x="464" y="42"/>
                    <a:pt x="460" y="30"/>
                  </a:cubicBezTo>
                  <a:cubicBezTo>
                    <a:pt x="460" y="18"/>
                    <a:pt x="360" y="26"/>
                    <a:pt x="233" y="18"/>
                  </a:cubicBezTo>
                  <a:cubicBezTo>
                    <a:pt x="137" y="15"/>
                    <a:pt x="55" y="0"/>
                    <a:pt x="2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1"/>
            <p:cNvSpPr/>
            <p:nvPr/>
          </p:nvSpPr>
          <p:spPr>
            <a:xfrm>
              <a:off x="-46224" y="4486178"/>
              <a:ext cx="33323" cy="19237"/>
            </a:xfrm>
            <a:custGeom>
              <a:rect b="b" l="l" r="r" t="t"/>
              <a:pathLst>
                <a:path extrusionOk="0" h="422" w="731">
                  <a:moveTo>
                    <a:pt x="495" y="46"/>
                  </a:moveTo>
                  <a:cubicBezTo>
                    <a:pt x="551" y="46"/>
                    <a:pt x="607" y="57"/>
                    <a:pt x="652" y="85"/>
                  </a:cubicBezTo>
                  <a:cubicBezTo>
                    <a:pt x="691" y="111"/>
                    <a:pt x="678" y="159"/>
                    <a:pt x="634" y="186"/>
                  </a:cubicBezTo>
                  <a:cubicBezTo>
                    <a:pt x="594" y="212"/>
                    <a:pt x="542" y="229"/>
                    <a:pt x="495" y="246"/>
                  </a:cubicBezTo>
                  <a:cubicBezTo>
                    <a:pt x="402" y="281"/>
                    <a:pt x="315" y="303"/>
                    <a:pt x="241" y="317"/>
                  </a:cubicBezTo>
                  <a:cubicBezTo>
                    <a:pt x="166" y="332"/>
                    <a:pt x="106" y="340"/>
                    <a:pt x="65" y="344"/>
                  </a:cubicBezTo>
                  <a:lnTo>
                    <a:pt x="65" y="344"/>
                  </a:lnTo>
                  <a:cubicBezTo>
                    <a:pt x="80" y="307"/>
                    <a:pt x="104" y="258"/>
                    <a:pt x="144" y="207"/>
                  </a:cubicBezTo>
                  <a:cubicBezTo>
                    <a:pt x="192" y="150"/>
                    <a:pt x="263" y="98"/>
                    <a:pt x="354" y="67"/>
                  </a:cubicBezTo>
                  <a:cubicBezTo>
                    <a:pt x="395" y="55"/>
                    <a:pt x="445" y="46"/>
                    <a:pt x="495" y="46"/>
                  </a:cubicBezTo>
                  <a:close/>
                  <a:moveTo>
                    <a:pt x="490" y="0"/>
                  </a:moveTo>
                  <a:cubicBezTo>
                    <a:pt x="326" y="0"/>
                    <a:pt x="183" y="97"/>
                    <a:pt x="122" y="190"/>
                  </a:cubicBezTo>
                  <a:cubicBezTo>
                    <a:pt x="78" y="247"/>
                    <a:pt x="56" y="303"/>
                    <a:pt x="46" y="347"/>
                  </a:cubicBezTo>
                  <a:lnTo>
                    <a:pt x="46" y="347"/>
                  </a:lnTo>
                  <a:cubicBezTo>
                    <a:pt x="16" y="350"/>
                    <a:pt x="1" y="352"/>
                    <a:pt x="1" y="356"/>
                  </a:cubicBezTo>
                  <a:cubicBezTo>
                    <a:pt x="1" y="357"/>
                    <a:pt x="15" y="360"/>
                    <a:pt x="43" y="361"/>
                  </a:cubicBezTo>
                  <a:lnTo>
                    <a:pt x="43" y="361"/>
                  </a:lnTo>
                  <a:cubicBezTo>
                    <a:pt x="35" y="401"/>
                    <a:pt x="35" y="422"/>
                    <a:pt x="35" y="422"/>
                  </a:cubicBezTo>
                  <a:cubicBezTo>
                    <a:pt x="35" y="422"/>
                    <a:pt x="36" y="422"/>
                    <a:pt x="36" y="422"/>
                  </a:cubicBezTo>
                  <a:cubicBezTo>
                    <a:pt x="40" y="422"/>
                    <a:pt x="44" y="399"/>
                    <a:pt x="58" y="362"/>
                  </a:cubicBezTo>
                  <a:lnTo>
                    <a:pt x="58" y="362"/>
                  </a:lnTo>
                  <a:cubicBezTo>
                    <a:pt x="65" y="362"/>
                    <a:pt x="72" y="362"/>
                    <a:pt x="80" y="362"/>
                  </a:cubicBezTo>
                  <a:cubicBezTo>
                    <a:pt x="121" y="362"/>
                    <a:pt x="177" y="359"/>
                    <a:pt x="245" y="351"/>
                  </a:cubicBezTo>
                  <a:cubicBezTo>
                    <a:pt x="324" y="338"/>
                    <a:pt x="411" y="321"/>
                    <a:pt x="507" y="285"/>
                  </a:cubicBezTo>
                  <a:cubicBezTo>
                    <a:pt x="555" y="269"/>
                    <a:pt x="608" y="255"/>
                    <a:pt x="660" y="224"/>
                  </a:cubicBezTo>
                  <a:cubicBezTo>
                    <a:pt x="682" y="207"/>
                    <a:pt x="709" y="180"/>
                    <a:pt x="717" y="146"/>
                  </a:cubicBezTo>
                  <a:cubicBezTo>
                    <a:pt x="731" y="107"/>
                    <a:pt x="709" y="67"/>
                    <a:pt x="678" y="45"/>
                  </a:cubicBezTo>
                  <a:cubicBezTo>
                    <a:pt x="614" y="13"/>
                    <a:pt x="551" y="0"/>
                    <a:pt x="49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1"/>
            <p:cNvSpPr/>
            <p:nvPr/>
          </p:nvSpPr>
          <p:spPr>
            <a:xfrm>
              <a:off x="-58806" y="4481209"/>
              <a:ext cx="17231" cy="21835"/>
            </a:xfrm>
            <a:custGeom>
              <a:rect b="b" l="l" r="r" t="t"/>
              <a:pathLst>
                <a:path extrusionOk="0" h="479" w="378">
                  <a:moveTo>
                    <a:pt x="100" y="0"/>
                  </a:moveTo>
                  <a:cubicBezTo>
                    <a:pt x="94" y="0"/>
                    <a:pt x="89" y="1"/>
                    <a:pt x="84" y="1"/>
                  </a:cubicBezTo>
                  <a:cubicBezTo>
                    <a:pt x="27" y="10"/>
                    <a:pt x="1" y="75"/>
                    <a:pt x="10" y="115"/>
                  </a:cubicBezTo>
                  <a:cubicBezTo>
                    <a:pt x="19" y="158"/>
                    <a:pt x="36" y="198"/>
                    <a:pt x="53" y="224"/>
                  </a:cubicBezTo>
                  <a:cubicBezTo>
                    <a:pt x="93" y="289"/>
                    <a:pt x="136" y="338"/>
                    <a:pt x="176" y="373"/>
                  </a:cubicBezTo>
                  <a:cubicBezTo>
                    <a:pt x="249" y="442"/>
                    <a:pt x="307" y="474"/>
                    <a:pt x="318" y="474"/>
                  </a:cubicBezTo>
                  <a:cubicBezTo>
                    <a:pt x="319" y="474"/>
                    <a:pt x="319" y="473"/>
                    <a:pt x="320" y="473"/>
                  </a:cubicBezTo>
                  <a:cubicBezTo>
                    <a:pt x="325" y="465"/>
                    <a:pt x="267" y="430"/>
                    <a:pt x="198" y="351"/>
                  </a:cubicBezTo>
                  <a:cubicBezTo>
                    <a:pt x="162" y="311"/>
                    <a:pt x="128" y="263"/>
                    <a:pt x="93" y="202"/>
                  </a:cubicBezTo>
                  <a:cubicBezTo>
                    <a:pt x="57" y="154"/>
                    <a:pt x="31" y="59"/>
                    <a:pt x="93" y="45"/>
                  </a:cubicBezTo>
                  <a:cubicBezTo>
                    <a:pt x="95" y="45"/>
                    <a:pt x="97" y="45"/>
                    <a:pt x="99" y="45"/>
                  </a:cubicBezTo>
                  <a:cubicBezTo>
                    <a:pt x="162" y="45"/>
                    <a:pt x="221" y="103"/>
                    <a:pt x="259" y="150"/>
                  </a:cubicBezTo>
                  <a:cubicBezTo>
                    <a:pt x="299" y="202"/>
                    <a:pt x="320" y="259"/>
                    <a:pt x="333" y="307"/>
                  </a:cubicBezTo>
                  <a:cubicBezTo>
                    <a:pt x="355" y="408"/>
                    <a:pt x="333" y="473"/>
                    <a:pt x="337" y="478"/>
                  </a:cubicBezTo>
                  <a:cubicBezTo>
                    <a:pt x="342" y="478"/>
                    <a:pt x="377" y="416"/>
                    <a:pt x="364" y="303"/>
                  </a:cubicBezTo>
                  <a:cubicBezTo>
                    <a:pt x="359" y="251"/>
                    <a:pt x="337" y="185"/>
                    <a:pt x="293" y="124"/>
                  </a:cubicBezTo>
                  <a:cubicBezTo>
                    <a:pt x="252" y="74"/>
                    <a:pt x="199" y="0"/>
                    <a:pt x="10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1"/>
            <p:cNvSpPr/>
            <p:nvPr/>
          </p:nvSpPr>
          <p:spPr>
            <a:xfrm>
              <a:off x="-233670" y="4492924"/>
              <a:ext cx="63363" cy="49916"/>
            </a:xfrm>
            <a:custGeom>
              <a:rect b="b" l="l" r="r" t="t"/>
              <a:pathLst>
                <a:path extrusionOk="0" h="1095" w="1390">
                  <a:moveTo>
                    <a:pt x="220" y="0"/>
                  </a:moveTo>
                  <a:cubicBezTo>
                    <a:pt x="161" y="0"/>
                    <a:pt x="113" y="4"/>
                    <a:pt x="75" y="11"/>
                  </a:cubicBezTo>
                  <a:cubicBezTo>
                    <a:pt x="26" y="20"/>
                    <a:pt x="0" y="28"/>
                    <a:pt x="0" y="32"/>
                  </a:cubicBezTo>
                  <a:cubicBezTo>
                    <a:pt x="0" y="34"/>
                    <a:pt x="4" y="35"/>
                    <a:pt x="12" y="35"/>
                  </a:cubicBezTo>
                  <a:cubicBezTo>
                    <a:pt x="32" y="35"/>
                    <a:pt x="77" y="30"/>
                    <a:pt x="142" y="30"/>
                  </a:cubicBezTo>
                  <a:cubicBezTo>
                    <a:pt x="182" y="30"/>
                    <a:pt x="230" y="32"/>
                    <a:pt x="284" y="38"/>
                  </a:cubicBezTo>
                  <a:cubicBezTo>
                    <a:pt x="458" y="50"/>
                    <a:pt x="700" y="121"/>
                    <a:pt x="909" y="282"/>
                  </a:cubicBezTo>
                  <a:cubicBezTo>
                    <a:pt x="1123" y="444"/>
                    <a:pt x="1250" y="662"/>
                    <a:pt x="1307" y="824"/>
                  </a:cubicBezTo>
                  <a:cubicBezTo>
                    <a:pt x="1367" y="983"/>
                    <a:pt x="1376" y="1095"/>
                    <a:pt x="1385" y="1095"/>
                  </a:cubicBezTo>
                  <a:cubicBezTo>
                    <a:pt x="1385" y="1095"/>
                    <a:pt x="1385" y="1095"/>
                    <a:pt x="1386" y="1095"/>
                  </a:cubicBezTo>
                  <a:cubicBezTo>
                    <a:pt x="1390" y="1095"/>
                    <a:pt x="1390" y="1069"/>
                    <a:pt x="1386" y="1020"/>
                  </a:cubicBezTo>
                  <a:cubicBezTo>
                    <a:pt x="1381" y="968"/>
                    <a:pt x="1368" y="898"/>
                    <a:pt x="1337" y="811"/>
                  </a:cubicBezTo>
                  <a:cubicBezTo>
                    <a:pt x="1285" y="641"/>
                    <a:pt x="1158" y="413"/>
                    <a:pt x="940" y="242"/>
                  </a:cubicBezTo>
                  <a:cubicBezTo>
                    <a:pt x="716" y="76"/>
                    <a:pt x="468" y="11"/>
                    <a:pt x="289" y="2"/>
                  </a:cubicBezTo>
                  <a:cubicBezTo>
                    <a:pt x="264" y="1"/>
                    <a:pt x="242" y="0"/>
                    <a:pt x="22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1"/>
            <p:cNvSpPr/>
            <p:nvPr/>
          </p:nvSpPr>
          <p:spPr>
            <a:xfrm>
              <a:off x="-217760" y="4420900"/>
              <a:ext cx="2416" cy="72115"/>
            </a:xfrm>
            <a:custGeom>
              <a:rect b="b" l="l" r="r" t="t"/>
              <a:pathLst>
                <a:path extrusionOk="0" h="1582" w="53">
                  <a:moveTo>
                    <a:pt x="22" y="0"/>
                  </a:moveTo>
                  <a:cubicBezTo>
                    <a:pt x="10" y="0"/>
                    <a:pt x="0" y="354"/>
                    <a:pt x="5" y="791"/>
                  </a:cubicBezTo>
                  <a:cubicBezTo>
                    <a:pt x="5" y="1229"/>
                    <a:pt x="18" y="1582"/>
                    <a:pt x="31" y="1582"/>
                  </a:cubicBezTo>
                  <a:cubicBezTo>
                    <a:pt x="44" y="1582"/>
                    <a:pt x="53" y="1229"/>
                    <a:pt x="49" y="791"/>
                  </a:cubicBezTo>
                  <a:cubicBezTo>
                    <a:pt x="49" y="354"/>
                    <a:pt x="36" y="0"/>
                    <a:pt x="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1"/>
            <p:cNvSpPr/>
            <p:nvPr/>
          </p:nvSpPr>
          <p:spPr>
            <a:xfrm>
              <a:off x="-148426" y="4525837"/>
              <a:ext cx="51420" cy="2690"/>
            </a:xfrm>
            <a:custGeom>
              <a:rect b="b" l="l" r="r" t="t"/>
              <a:pathLst>
                <a:path extrusionOk="0" h="59" w="1128">
                  <a:moveTo>
                    <a:pt x="1075" y="1"/>
                  </a:moveTo>
                  <a:cubicBezTo>
                    <a:pt x="986" y="1"/>
                    <a:pt x="792" y="11"/>
                    <a:pt x="564" y="14"/>
                  </a:cubicBezTo>
                  <a:cubicBezTo>
                    <a:pt x="357" y="14"/>
                    <a:pt x="176" y="9"/>
                    <a:pt x="77" y="9"/>
                  </a:cubicBezTo>
                  <a:cubicBezTo>
                    <a:pt x="28" y="9"/>
                    <a:pt x="0" y="10"/>
                    <a:pt x="0" y="14"/>
                  </a:cubicBezTo>
                  <a:cubicBezTo>
                    <a:pt x="0" y="23"/>
                    <a:pt x="225" y="59"/>
                    <a:pt x="517" y="59"/>
                  </a:cubicBezTo>
                  <a:cubicBezTo>
                    <a:pt x="533" y="59"/>
                    <a:pt x="548" y="58"/>
                    <a:pt x="564" y="58"/>
                  </a:cubicBezTo>
                  <a:cubicBezTo>
                    <a:pt x="879" y="58"/>
                    <a:pt x="1128" y="14"/>
                    <a:pt x="1128" y="6"/>
                  </a:cubicBezTo>
                  <a:cubicBezTo>
                    <a:pt x="1127" y="2"/>
                    <a:pt x="1108" y="1"/>
                    <a:pt x="107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1"/>
            <p:cNvSpPr/>
            <p:nvPr/>
          </p:nvSpPr>
          <p:spPr>
            <a:xfrm>
              <a:off x="-183298" y="4526840"/>
              <a:ext cx="6017" cy="10029"/>
            </a:xfrm>
            <a:custGeom>
              <a:rect b="b" l="l" r="r" t="t"/>
              <a:pathLst>
                <a:path extrusionOk="0" h="220" w="132">
                  <a:moveTo>
                    <a:pt x="13" y="0"/>
                  </a:moveTo>
                  <a:cubicBezTo>
                    <a:pt x="11" y="0"/>
                    <a:pt x="10" y="1"/>
                    <a:pt x="9" y="2"/>
                  </a:cubicBezTo>
                  <a:cubicBezTo>
                    <a:pt x="1" y="14"/>
                    <a:pt x="31" y="54"/>
                    <a:pt x="57" y="115"/>
                  </a:cubicBezTo>
                  <a:cubicBezTo>
                    <a:pt x="88" y="172"/>
                    <a:pt x="101" y="220"/>
                    <a:pt x="114" y="220"/>
                  </a:cubicBezTo>
                  <a:cubicBezTo>
                    <a:pt x="127" y="220"/>
                    <a:pt x="132" y="159"/>
                    <a:pt x="101" y="93"/>
                  </a:cubicBezTo>
                  <a:cubicBezTo>
                    <a:pt x="74" y="35"/>
                    <a:pt x="29" y="0"/>
                    <a:pt x="1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1"/>
            <p:cNvSpPr/>
            <p:nvPr/>
          </p:nvSpPr>
          <p:spPr>
            <a:xfrm>
              <a:off x="-196427" y="4510839"/>
              <a:ext cx="7385" cy="6792"/>
            </a:xfrm>
            <a:custGeom>
              <a:rect b="b" l="l" r="r" t="t"/>
              <a:pathLst>
                <a:path extrusionOk="0" h="149" w="162">
                  <a:moveTo>
                    <a:pt x="13" y="1"/>
                  </a:moveTo>
                  <a:cubicBezTo>
                    <a:pt x="11" y="1"/>
                    <a:pt x="10" y="1"/>
                    <a:pt x="9" y="2"/>
                  </a:cubicBezTo>
                  <a:cubicBezTo>
                    <a:pt x="0" y="16"/>
                    <a:pt x="22" y="55"/>
                    <a:pt x="66" y="95"/>
                  </a:cubicBezTo>
                  <a:cubicBezTo>
                    <a:pt x="99" y="128"/>
                    <a:pt x="134" y="149"/>
                    <a:pt x="148" y="149"/>
                  </a:cubicBezTo>
                  <a:cubicBezTo>
                    <a:pt x="150" y="149"/>
                    <a:pt x="152" y="148"/>
                    <a:pt x="153" y="147"/>
                  </a:cubicBezTo>
                  <a:cubicBezTo>
                    <a:pt x="162" y="138"/>
                    <a:pt x="140" y="99"/>
                    <a:pt x="97" y="59"/>
                  </a:cubicBezTo>
                  <a:cubicBezTo>
                    <a:pt x="62" y="25"/>
                    <a:pt x="28" y="1"/>
                    <a:pt x="1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1"/>
            <p:cNvSpPr/>
            <p:nvPr/>
          </p:nvSpPr>
          <p:spPr>
            <a:xfrm>
              <a:off x="-214889" y="4502953"/>
              <a:ext cx="10485" cy="4285"/>
            </a:xfrm>
            <a:custGeom>
              <a:rect b="b" l="l" r="r" t="t"/>
              <a:pathLst>
                <a:path extrusionOk="0" h="94" w="230">
                  <a:moveTo>
                    <a:pt x="68" y="0"/>
                  </a:moveTo>
                  <a:cubicBezTo>
                    <a:pt x="27" y="0"/>
                    <a:pt x="1" y="13"/>
                    <a:pt x="3" y="22"/>
                  </a:cubicBezTo>
                  <a:cubicBezTo>
                    <a:pt x="8" y="36"/>
                    <a:pt x="56" y="36"/>
                    <a:pt x="113" y="54"/>
                  </a:cubicBezTo>
                  <a:cubicBezTo>
                    <a:pt x="162" y="68"/>
                    <a:pt x="203" y="94"/>
                    <a:pt x="217" y="94"/>
                  </a:cubicBezTo>
                  <a:cubicBezTo>
                    <a:pt x="219" y="94"/>
                    <a:pt x="221" y="93"/>
                    <a:pt x="222" y="92"/>
                  </a:cubicBezTo>
                  <a:cubicBezTo>
                    <a:pt x="230" y="84"/>
                    <a:pt x="200" y="32"/>
                    <a:pt x="130" y="10"/>
                  </a:cubicBezTo>
                  <a:cubicBezTo>
                    <a:pt x="107" y="3"/>
                    <a:pt x="86" y="0"/>
                    <a:pt x="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1"/>
            <p:cNvSpPr/>
            <p:nvPr/>
          </p:nvSpPr>
          <p:spPr>
            <a:xfrm>
              <a:off x="-228336" y="4500309"/>
              <a:ext cx="5835" cy="2781"/>
            </a:xfrm>
            <a:custGeom>
              <a:rect b="b" l="l" r="r" t="t"/>
              <a:pathLst>
                <a:path extrusionOk="0" h="61" w="128">
                  <a:moveTo>
                    <a:pt x="28" y="1"/>
                  </a:moveTo>
                  <a:cubicBezTo>
                    <a:pt x="17" y="1"/>
                    <a:pt x="8" y="4"/>
                    <a:pt x="6" y="11"/>
                  </a:cubicBezTo>
                  <a:cubicBezTo>
                    <a:pt x="1" y="19"/>
                    <a:pt x="23" y="41"/>
                    <a:pt x="58" y="54"/>
                  </a:cubicBezTo>
                  <a:cubicBezTo>
                    <a:pt x="72" y="58"/>
                    <a:pt x="86" y="61"/>
                    <a:pt x="97" y="61"/>
                  </a:cubicBezTo>
                  <a:cubicBezTo>
                    <a:pt x="111" y="61"/>
                    <a:pt x="121" y="57"/>
                    <a:pt x="123" y="50"/>
                  </a:cubicBezTo>
                  <a:cubicBezTo>
                    <a:pt x="127" y="41"/>
                    <a:pt x="105" y="19"/>
                    <a:pt x="71" y="11"/>
                  </a:cubicBezTo>
                  <a:cubicBezTo>
                    <a:pt x="56" y="4"/>
                    <a:pt x="40" y="1"/>
                    <a:pt x="2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1"/>
            <p:cNvSpPr/>
            <p:nvPr/>
          </p:nvSpPr>
          <p:spPr>
            <a:xfrm>
              <a:off x="557412" y="1720904"/>
              <a:ext cx="199024" cy="228563"/>
            </a:xfrm>
            <a:custGeom>
              <a:rect b="b" l="l" r="r" t="t"/>
              <a:pathLst>
                <a:path extrusionOk="0" h="5014" w="4366">
                  <a:moveTo>
                    <a:pt x="3564" y="1"/>
                  </a:moveTo>
                  <a:cubicBezTo>
                    <a:pt x="3147" y="1"/>
                    <a:pt x="0" y="3253"/>
                    <a:pt x="0" y="3253"/>
                  </a:cubicBezTo>
                  <a:lnTo>
                    <a:pt x="1813" y="5014"/>
                  </a:lnTo>
                  <a:cubicBezTo>
                    <a:pt x="4365" y="3104"/>
                    <a:pt x="2784" y="1898"/>
                    <a:pt x="2582" y="1720"/>
                  </a:cubicBezTo>
                  <a:cubicBezTo>
                    <a:pt x="2382" y="1540"/>
                    <a:pt x="3889" y="159"/>
                    <a:pt x="3588" y="6"/>
                  </a:cubicBezTo>
                  <a:cubicBezTo>
                    <a:pt x="3582" y="2"/>
                    <a:pt x="3574" y="1"/>
                    <a:pt x="3564" y="1"/>
                  </a:cubicBez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1"/>
            <p:cNvSpPr/>
            <p:nvPr/>
          </p:nvSpPr>
          <p:spPr>
            <a:xfrm>
              <a:off x="640058" y="1808564"/>
              <a:ext cx="46679" cy="60446"/>
            </a:xfrm>
            <a:custGeom>
              <a:rect b="b" l="l" r="r" t="t"/>
              <a:pathLst>
                <a:path extrusionOk="0" h="1326" w="1024">
                  <a:moveTo>
                    <a:pt x="734" y="1"/>
                  </a:moveTo>
                  <a:cubicBezTo>
                    <a:pt x="728" y="1"/>
                    <a:pt x="702" y="36"/>
                    <a:pt x="664" y="89"/>
                  </a:cubicBezTo>
                  <a:cubicBezTo>
                    <a:pt x="608" y="172"/>
                    <a:pt x="551" y="259"/>
                    <a:pt x="494" y="347"/>
                  </a:cubicBezTo>
                  <a:cubicBezTo>
                    <a:pt x="412" y="469"/>
                    <a:pt x="328" y="596"/>
                    <a:pt x="245" y="727"/>
                  </a:cubicBezTo>
                  <a:cubicBezTo>
                    <a:pt x="197" y="801"/>
                    <a:pt x="149" y="872"/>
                    <a:pt x="97" y="954"/>
                  </a:cubicBezTo>
                  <a:cubicBezTo>
                    <a:pt x="53" y="1033"/>
                    <a:pt x="0" y="1151"/>
                    <a:pt x="79" y="1251"/>
                  </a:cubicBezTo>
                  <a:cubicBezTo>
                    <a:pt x="124" y="1304"/>
                    <a:pt x="185" y="1325"/>
                    <a:pt x="246" y="1325"/>
                  </a:cubicBezTo>
                  <a:cubicBezTo>
                    <a:pt x="290" y="1325"/>
                    <a:pt x="335" y="1314"/>
                    <a:pt x="372" y="1295"/>
                  </a:cubicBezTo>
                  <a:cubicBezTo>
                    <a:pt x="464" y="1247"/>
                    <a:pt x="521" y="1168"/>
                    <a:pt x="564" y="1094"/>
                  </a:cubicBezTo>
                  <a:cubicBezTo>
                    <a:pt x="652" y="959"/>
                    <a:pt x="730" y="832"/>
                    <a:pt x="809" y="709"/>
                  </a:cubicBezTo>
                  <a:cubicBezTo>
                    <a:pt x="862" y="618"/>
                    <a:pt x="914" y="531"/>
                    <a:pt x="966" y="443"/>
                  </a:cubicBezTo>
                  <a:cubicBezTo>
                    <a:pt x="1001" y="382"/>
                    <a:pt x="1023" y="347"/>
                    <a:pt x="1019" y="342"/>
                  </a:cubicBezTo>
                  <a:lnTo>
                    <a:pt x="1019" y="342"/>
                  </a:lnTo>
                  <a:cubicBezTo>
                    <a:pt x="1019" y="342"/>
                    <a:pt x="993" y="373"/>
                    <a:pt x="953" y="434"/>
                  </a:cubicBezTo>
                  <a:cubicBezTo>
                    <a:pt x="896" y="517"/>
                    <a:pt x="840" y="600"/>
                    <a:pt x="779" y="692"/>
                  </a:cubicBezTo>
                  <a:cubicBezTo>
                    <a:pt x="700" y="810"/>
                    <a:pt x="616" y="937"/>
                    <a:pt x="529" y="1072"/>
                  </a:cubicBezTo>
                  <a:cubicBezTo>
                    <a:pt x="485" y="1142"/>
                    <a:pt x="428" y="1212"/>
                    <a:pt x="350" y="1251"/>
                  </a:cubicBezTo>
                  <a:cubicBezTo>
                    <a:pt x="321" y="1268"/>
                    <a:pt x="285" y="1277"/>
                    <a:pt x="249" y="1277"/>
                  </a:cubicBezTo>
                  <a:cubicBezTo>
                    <a:pt x="199" y="1277"/>
                    <a:pt x="147" y="1259"/>
                    <a:pt x="114" y="1221"/>
                  </a:cubicBezTo>
                  <a:cubicBezTo>
                    <a:pt x="57" y="1155"/>
                    <a:pt x="92" y="1055"/>
                    <a:pt x="136" y="976"/>
                  </a:cubicBezTo>
                  <a:cubicBezTo>
                    <a:pt x="184" y="902"/>
                    <a:pt x="232" y="823"/>
                    <a:pt x="281" y="749"/>
                  </a:cubicBezTo>
                  <a:cubicBezTo>
                    <a:pt x="363" y="618"/>
                    <a:pt x="442" y="487"/>
                    <a:pt x="521" y="364"/>
                  </a:cubicBezTo>
                  <a:cubicBezTo>
                    <a:pt x="577" y="273"/>
                    <a:pt x="630" y="185"/>
                    <a:pt x="678" y="102"/>
                  </a:cubicBezTo>
                  <a:cubicBezTo>
                    <a:pt x="717" y="37"/>
                    <a:pt x="735" y="1"/>
                    <a:pt x="735" y="1"/>
                  </a:cubicBezTo>
                  <a:cubicBezTo>
                    <a:pt x="734" y="1"/>
                    <a:pt x="734" y="1"/>
                    <a:pt x="734" y="1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1"/>
            <p:cNvSpPr/>
            <p:nvPr/>
          </p:nvSpPr>
          <p:spPr>
            <a:xfrm>
              <a:off x="657152" y="1828895"/>
              <a:ext cx="37106" cy="52104"/>
            </a:xfrm>
            <a:custGeom>
              <a:rect b="b" l="l" r="r" t="t"/>
              <a:pathLst>
                <a:path extrusionOk="0" h="1143" w="814">
                  <a:moveTo>
                    <a:pt x="574" y="1"/>
                  </a:moveTo>
                  <a:cubicBezTo>
                    <a:pt x="574" y="1"/>
                    <a:pt x="547" y="27"/>
                    <a:pt x="513" y="75"/>
                  </a:cubicBezTo>
                  <a:cubicBezTo>
                    <a:pt x="473" y="128"/>
                    <a:pt x="425" y="202"/>
                    <a:pt x="364" y="299"/>
                  </a:cubicBezTo>
                  <a:cubicBezTo>
                    <a:pt x="307" y="390"/>
                    <a:pt x="237" y="508"/>
                    <a:pt x="154" y="626"/>
                  </a:cubicBezTo>
                  <a:cubicBezTo>
                    <a:pt x="115" y="688"/>
                    <a:pt x="63" y="749"/>
                    <a:pt x="31" y="827"/>
                  </a:cubicBezTo>
                  <a:cubicBezTo>
                    <a:pt x="1" y="906"/>
                    <a:pt x="1" y="1011"/>
                    <a:pt x="67" y="1085"/>
                  </a:cubicBezTo>
                  <a:cubicBezTo>
                    <a:pt x="101" y="1127"/>
                    <a:pt x="150" y="1143"/>
                    <a:pt x="199" y="1143"/>
                  </a:cubicBezTo>
                  <a:cubicBezTo>
                    <a:pt x="243" y="1143"/>
                    <a:pt x="287" y="1130"/>
                    <a:pt x="320" y="1112"/>
                  </a:cubicBezTo>
                  <a:cubicBezTo>
                    <a:pt x="398" y="1072"/>
                    <a:pt x="456" y="1011"/>
                    <a:pt x="503" y="954"/>
                  </a:cubicBezTo>
                  <a:cubicBezTo>
                    <a:pt x="600" y="840"/>
                    <a:pt x="670" y="722"/>
                    <a:pt x="713" y="622"/>
                  </a:cubicBezTo>
                  <a:cubicBezTo>
                    <a:pt x="761" y="517"/>
                    <a:pt x="788" y="430"/>
                    <a:pt x="801" y="368"/>
                  </a:cubicBezTo>
                  <a:cubicBezTo>
                    <a:pt x="814" y="307"/>
                    <a:pt x="814" y="272"/>
                    <a:pt x="814" y="272"/>
                  </a:cubicBezTo>
                  <a:cubicBezTo>
                    <a:pt x="814" y="272"/>
                    <a:pt x="814" y="272"/>
                    <a:pt x="813" y="272"/>
                  </a:cubicBezTo>
                  <a:cubicBezTo>
                    <a:pt x="805" y="272"/>
                    <a:pt x="782" y="411"/>
                    <a:pt x="683" y="609"/>
                  </a:cubicBezTo>
                  <a:cubicBezTo>
                    <a:pt x="634" y="705"/>
                    <a:pt x="565" y="819"/>
                    <a:pt x="469" y="928"/>
                  </a:cubicBezTo>
                  <a:cubicBezTo>
                    <a:pt x="421" y="985"/>
                    <a:pt x="368" y="1037"/>
                    <a:pt x="303" y="1072"/>
                  </a:cubicBezTo>
                  <a:cubicBezTo>
                    <a:pt x="272" y="1088"/>
                    <a:pt x="237" y="1098"/>
                    <a:pt x="203" y="1098"/>
                  </a:cubicBezTo>
                  <a:cubicBezTo>
                    <a:pt x="163" y="1098"/>
                    <a:pt x="125" y="1085"/>
                    <a:pt x="97" y="1055"/>
                  </a:cubicBezTo>
                  <a:cubicBezTo>
                    <a:pt x="49" y="997"/>
                    <a:pt x="49" y="910"/>
                    <a:pt x="75" y="845"/>
                  </a:cubicBezTo>
                  <a:cubicBezTo>
                    <a:pt x="102" y="775"/>
                    <a:pt x="150" y="714"/>
                    <a:pt x="189" y="652"/>
                  </a:cubicBezTo>
                  <a:cubicBezTo>
                    <a:pt x="273" y="525"/>
                    <a:pt x="338" y="412"/>
                    <a:pt x="394" y="315"/>
                  </a:cubicBezTo>
                  <a:cubicBezTo>
                    <a:pt x="438" y="237"/>
                    <a:pt x="482" y="163"/>
                    <a:pt x="525" y="85"/>
                  </a:cubicBezTo>
                  <a:cubicBezTo>
                    <a:pt x="561" y="32"/>
                    <a:pt x="578" y="1"/>
                    <a:pt x="574" y="1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1"/>
            <p:cNvSpPr/>
            <p:nvPr/>
          </p:nvSpPr>
          <p:spPr>
            <a:xfrm>
              <a:off x="590871" y="1833453"/>
              <a:ext cx="74349" cy="34736"/>
            </a:xfrm>
            <a:custGeom>
              <a:rect b="b" l="l" r="r" t="t"/>
              <a:pathLst>
                <a:path extrusionOk="0" h="762" w="1631">
                  <a:moveTo>
                    <a:pt x="1523" y="0"/>
                  </a:moveTo>
                  <a:cubicBezTo>
                    <a:pt x="1512" y="0"/>
                    <a:pt x="1501" y="2"/>
                    <a:pt x="1491" y="2"/>
                  </a:cubicBezTo>
                  <a:cubicBezTo>
                    <a:pt x="1088" y="28"/>
                    <a:pt x="686" y="54"/>
                    <a:pt x="284" y="84"/>
                  </a:cubicBezTo>
                  <a:lnTo>
                    <a:pt x="0" y="762"/>
                  </a:lnTo>
                  <a:cubicBezTo>
                    <a:pt x="192" y="749"/>
                    <a:pt x="384" y="740"/>
                    <a:pt x="577" y="727"/>
                  </a:cubicBezTo>
                  <a:cubicBezTo>
                    <a:pt x="787" y="714"/>
                    <a:pt x="1001" y="701"/>
                    <a:pt x="1193" y="622"/>
                  </a:cubicBezTo>
                  <a:cubicBezTo>
                    <a:pt x="1390" y="544"/>
                    <a:pt x="1569" y="386"/>
                    <a:pt x="1612" y="181"/>
                  </a:cubicBezTo>
                  <a:cubicBezTo>
                    <a:pt x="1630" y="116"/>
                    <a:pt x="1616" y="28"/>
                    <a:pt x="1556" y="6"/>
                  </a:cubicBezTo>
                  <a:cubicBezTo>
                    <a:pt x="1545" y="2"/>
                    <a:pt x="1534" y="0"/>
                    <a:pt x="1523" y="0"/>
                  </a:cubicBez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1"/>
            <p:cNvSpPr/>
            <p:nvPr/>
          </p:nvSpPr>
          <p:spPr>
            <a:xfrm>
              <a:off x="590689" y="1832405"/>
              <a:ext cx="75534" cy="35967"/>
            </a:xfrm>
            <a:custGeom>
              <a:rect b="b" l="l" r="r" t="t"/>
              <a:pathLst>
                <a:path extrusionOk="0" h="789" w="1657">
                  <a:moveTo>
                    <a:pt x="1505" y="1"/>
                  </a:moveTo>
                  <a:cubicBezTo>
                    <a:pt x="1486" y="1"/>
                    <a:pt x="1469" y="4"/>
                    <a:pt x="1451" y="8"/>
                  </a:cubicBezTo>
                  <a:cubicBezTo>
                    <a:pt x="1398" y="8"/>
                    <a:pt x="1346" y="12"/>
                    <a:pt x="1297" y="16"/>
                  </a:cubicBezTo>
                  <a:cubicBezTo>
                    <a:pt x="1110" y="29"/>
                    <a:pt x="935" y="42"/>
                    <a:pt x="773" y="55"/>
                  </a:cubicBezTo>
                  <a:cubicBezTo>
                    <a:pt x="646" y="69"/>
                    <a:pt x="529" y="77"/>
                    <a:pt x="420" y="86"/>
                  </a:cubicBezTo>
                  <a:cubicBezTo>
                    <a:pt x="336" y="95"/>
                    <a:pt x="288" y="103"/>
                    <a:pt x="288" y="107"/>
                  </a:cubicBezTo>
                  <a:lnTo>
                    <a:pt x="420" y="107"/>
                  </a:lnTo>
                  <a:cubicBezTo>
                    <a:pt x="533" y="99"/>
                    <a:pt x="646" y="95"/>
                    <a:pt x="773" y="91"/>
                  </a:cubicBezTo>
                  <a:cubicBezTo>
                    <a:pt x="939" y="81"/>
                    <a:pt x="1114" y="69"/>
                    <a:pt x="1302" y="60"/>
                  </a:cubicBezTo>
                  <a:cubicBezTo>
                    <a:pt x="1350" y="55"/>
                    <a:pt x="1402" y="51"/>
                    <a:pt x="1451" y="51"/>
                  </a:cubicBezTo>
                  <a:cubicBezTo>
                    <a:pt x="1473" y="49"/>
                    <a:pt x="1495" y="47"/>
                    <a:pt x="1514" y="47"/>
                  </a:cubicBezTo>
                  <a:cubicBezTo>
                    <a:pt x="1542" y="47"/>
                    <a:pt x="1566" y="52"/>
                    <a:pt x="1582" y="73"/>
                  </a:cubicBezTo>
                  <a:cubicBezTo>
                    <a:pt x="1630" y="151"/>
                    <a:pt x="1582" y="270"/>
                    <a:pt x="1525" y="357"/>
                  </a:cubicBezTo>
                  <a:cubicBezTo>
                    <a:pt x="1402" y="545"/>
                    <a:pt x="1193" y="641"/>
                    <a:pt x="1005" y="680"/>
                  </a:cubicBezTo>
                  <a:cubicBezTo>
                    <a:pt x="813" y="720"/>
                    <a:pt x="634" y="728"/>
                    <a:pt x="485" y="737"/>
                  </a:cubicBezTo>
                  <a:cubicBezTo>
                    <a:pt x="358" y="750"/>
                    <a:pt x="244" y="759"/>
                    <a:pt x="131" y="768"/>
                  </a:cubicBezTo>
                  <a:cubicBezTo>
                    <a:pt x="47" y="777"/>
                    <a:pt x="0" y="781"/>
                    <a:pt x="4" y="785"/>
                  </a:cubicBezTo>
                  <a:cubicBezTo>
                    <a:pt x="4" y="787"/>
                    <a:pt x="15" y="788"/>
                    <a:pt x="36" y="788"/>
                  </a:cubicBezTo>
                  <a:cubicBezTo>
                    <a:pt x="57" y="788"/>
                    <a:pt x="89" y="787"/>
                    <a:pt x="131" y="785"/>
                  </a:cubicBezTo>
                  <a:cubicBezTo>
                    <a:pt x="244" y="781"/>
                    <a:pt x="362" y="777"/>
                    <a:pt x="489" y="772"/>
                  </a:cubicBezTo>
                  <a:cubicBezTo>
                    <a:pt x="638" y="763"/>
                    <a:pt x="817" y="763"/>
                    <a:pt x="1013" y="724"/>
                  </a:cubicBezTo>
                  <a:cubicBezTo>
                    <a:pt x="1210" y="684"/>
                    <a:pt x="1433" y="589"/>
                    <a:pt x="1564" y="383"/>
                  </a:cubicBezTo>
                  <a:cubicBezTo>
                    <a:pt x="1600" y="335"/>
                    <a:pt x="1620" y="278"/>
                    <a:pt x="1638" y="222"/>
                  </a:cubicBezTo>
                  <a:cubicBezTo>
                    <a:pt x="1652" y="165"/>
                    <a:pt x="1656" y="99"/>
                    <a:pt x="1616" y="47"/>
                  </a:cubicBezTo>
                  <a:cubicBezTo>
                    <a:pt x="1600" y="16"/>
                    <a:pt x="1560" y="2"/>
                    <a:pt x="1529" y="2"/>
                  </a:cubicBezTo>
                  <a:cubicBezTo>
                    <a:pt x="1521" y="1"/>
                    <a:pt x="1513" y="1"/>
                    <a:pt x="1505" y="1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1"/>
            <p:cNvSpPr/>
            <p:nvPr/>
          </p:nvSpPr>
          <p:spPr>
            <a:xfrm>
              <a:off x="676708" y="1844667"/>
              <a:ext cx="26941" cy="45084"/>
            </a:xfrm>
            <a:custGeom>
              <a:rect b="b" l="l" r="r" t="t"/>
              <a:pathLst>
                <a:path extrusionOk="0" h="989" w="591">
                  <a:moveTo>
                    <a:pt x="368" y="1"/>
                  </a:moveTo>
                  <a:cubicBezTo>
                    <a:pt x="359" y="1"/>
                    <a:pt x="310" y="96"/>
                    <a:pt x="237" y="258"/>
                  </a:cubicBezTo>
                  <a:cubicBezTo>
                    <a:pt x="193" y="354"/>
                    <a:pt x="149" y="451"/>
                    <a:pt x="106" y="542"/>
                  </a:cubicBezTo>
                  <a:cubicBezTo>
                    <a:pt x="84" y="595"/>
                    <a:pt x="58" y="647"/>
                    <a:pt x="36" y="713"/>
                  </a:cubicBezTo>
                  <a:cubicBezTo>
                    <a:pt x="14" y="774"/>
                    <a:pt x="1" y="857"/>
                    <a:pt x="48" y="923"/>
                  </a:cubicBezTo>
                  <a:cubicBezTo>
                    <a:pt x="70" y="953"/>
                    <a:pt x="101" y="979"/>
                    <a:pt x="145" y="988"/>
                  </a:cubicBezTo>
                  <a:cubicBezTo>
                    <a:pt x="150" y="988"/>
                    <a:pt x="155" y="989"/>
                    <a:pt x="160" y="989"/>
                  </a:cubicBezTo>
                  <a:cubicBezTo>
                    <a:pt x="194" y="989"/>
                    <a:pt x="227" y="977"/>
                    <a:pt x="250" y="962"/>
                  </a:cubicBezTo>
                  <a:cubicBezTo>
                    <a:pt x="310" y="923"/>
                    <a:pt x="354" y="875"/>
                    <a:pt x="385" y="822"/>
                  </a:cubicBezTo>
                  <a:cubicBezTo>
                    <a:pt x="451" y="717"/>
                    <a:pt x="473" y="612"/>
                    <a:pt x="499" y="530"/>
                  </a:cubicBezTo>
                  <a:cubicBezTo>
                    <a:pt x="520" y="441"/>
                    <a:pt x="542" y="376"/>
                    <a:pt x="560" y="328"/>
                  </a:cubicBezTo>
                  <a:cubicBezTo>
                    <a:pt x="578" y="284"/>
                    <a:pt x="590" y="258"/>
                    <a:pt x="586" y="258"/>
                  </a:cubicBezTo>
                  <a:cubicBezTo>
                    <a:pt x="586" y="258"/>
                    <a:pt x="586" y="258"/>
                    <a:pt x="586" y="258"/>
                  </a:cubicBezTo>
                  <a:cubicBezTo>
                    <a:pt x="579" y="258"/>
                    <a:pt x="515" y="350"/>
                    <a:pt x="468" y="516"/>
                  </a:cubicBezTo>
                  <a:cubicBezTo>
                    <a:pt x="437" y="604"/>
                    <a:pt x="411" y="704"/>
                    <a:pt x="350" y="800"/>
                  </a:cubicBezTo>
                  <a:cubicBezTo>
                    <a:pt x="320" y="844"/>
                    <a:pt x="276" y="892"/>
                    <a:pt x="227" y="923"/>
                  </a:cubicBezTo>
                  <a:cubicBezTo>
                    <a:pt x="208" y="935"/>
                    <a:pt x="186" y="942"/>
                    <a:pt x="165" y="942"/>
                  </a:cubicBezTo>
                  <a:cubicBezTo>
                    <a:pt x="135" y="942"/>
                    <a:pt x="106" y="928"/>
                    <a:pt x="88" y="897"/>
                  </a:cubicBezTo>
                  <a:cubicBezTo>
                    <a:pt x="18" y="792"/>
                    <a:pt x="110" y="665"/>
                    <a:pt x="145" y="560"/>
                  </a:cubicBezTo>
                  <a:cubicBezTo>
                    <a:pt x="184" y="463"/>
                    <a:pt x="223" y="368"/>
                    <a:pt x="267" y="272"/>
                  </a:cubicBezTo>
                  <a:cubicBezTo>
                    <a:pt x="332" y="106"/>
                    <a:pt x="372" y="5"/>
                    <a:pt x="368" y="1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1"/>
            <p:cNvSpPr/>
            <p:nvPr/>
          </p:nvSpPr>
          <p:spPr>
            <a:xfrm>
              <a:off x="633265" y="1865180"/>
              <a:ext cx="6655" cy="46861"/>
            </a:xfrm>
            <a:custGeom>
              <a:rect b="b" l="l" r="r" t="t"/>
              <a:pathLst>
                <a:path extrusionOk="0" h="1028" w="146">
                  <a:moveTo>
                    <a:pt x="80" y="1"/>
                  </a:moveTo>
                  <a:cubicBezTo>
                    <a:pt x="79" y="1"/>
                    <a:pt x="79" y="1"/>
                    <a:pt x="79" y="1"/>
                  </a:cubicBezTo>
                  <a:cubicBezTo>
                    <a:pt x="67" y="1"/>
                    <a:pt x="101" y="233"/>
                    <a:pt x="79" y="516"/>
                  </a:cubicBezTo>
                  <a:cubicBezTo>
                    <a:pt x="62" y="800"/>
                    <a:pt x="1" y="1024"/>
                    <a:pt x="14" y="1028"/>
                  </a:cubicBezTo>
                  <a:cubicBezTo>
                    <a:pt x="14" y="1028"/>
                    <a:pt x="14" y="1028"/>
                    <a:pt x="14" y="1028"/>
                  </a:cubicBezTo>
                  <a:cubicBezTo>
                    <a:pt x="24" y="1028"/>
                    <a:pt x="110" y="807"/>
                    <a:pt x="127" y="521"/>
                  </a:cubicBezTo>
                  <a:cubicBezTo>
                    <a:pt x="145" y="230"/>
                    <a:pt x="94" y="1"/>
                    <a:pt x="80" y="1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1"/>
            <p:cNvSpPr/>
            <p:nvPr/>
          </p:nvSpPr>
          <p:spPr>
            <a:xfrm>
              <a:off x="-274696" y="1817590"/>
              <a:ext cx="294251" cy="305967"/>
            </a:xfrm>
            <a:custGeom>
              <a:rect b="b" l="l" r="r" t="t"/>
              <a:pathLst>
                <a:path extrusionOk="0" h="6712" w="6455">
                  <a:moveTo>
                    <a:pt x="4295" y="0"/>
                  </a:moveTo>
                  <a:lnTo>
                    <a:pt x="0" y="4624"/>
                  </a:lnTo>
                  <a:cubicBezTo>
                    <a:pt x="283" y="5249"/>
                    <a:pt x="686" y="5839"/>
                    <a:pt x="1245" y="6237"/>
                  </a:cubicBezTo>
                  <a:cubicBezTo>
                    <a:pt x="1656" y="6532"/>
                    <a:pt x="2159" y="6711"/>
                    <a:pt x="2661" y="6711"/>
                  </a:cubicBezTo>
                  <a:cubicBezTo>
                    <a:pt x="2842" y="6711"/>
                    <a:pt x="3023" y="6688"/>
                    <a:pt x="3199" y="6638"/>
                  </a:cubicBezTo>
                  <a:cubicBezTo>
                    <a:pt x="3859" y="6451"/>
                    <a:pt x="4405" y="5839"/>
                    <a:pt x="4426" y="5152"/>
                  </a:cubicBezTo>
                  <a:cubicBezTo>
                    <a:pt x="4597" y="5350"/>
                    <a:pt x="4858" y="5452"/>
                    <a:pt x="5119" y="5452"/>
                  </a:cubicBezTo>
                  <a:cubicBezTo>
                    <a:pt x="5348" y="5452"/>
                    <a:pt x="5577" y="5373"/>
                    <a:pt x="5743" y="5214"/>
                  </a:cubicBezTo>
                  <a:cubicBezTo>
                    <a:pt x="6096" y="4873"/>
                    <a:pt x="6092" y="4234"/>
                    <a:pt x="5733" y="3899"/>
                  </a:cubicBezTo>
                  <a:cubicBezTo>
                    <a:pt x="6057" y="3732"/>
                    <a:pt x="6428" y="3496"/>
                    <a:pt x="6445" y="3129"/>
                  </a:cubicBezTo>
                  <a:cubicBezTo>
                    <a:pt x="6455" y="2897"/>
                    <a:pt x="6306" y="2683"/>
                    <a:pt x="6122" y="2535"/>
                  </a:cubicBezTo>
                  <a:cubicBezTo>
                    <a:pt x="5934" y="2391"/>
                    <a:pt x="5716" y="2299"/>
                    <a:pt x="5515" y="2177"/>
                  </a:cubicBezTo>
                  <a:cubicBezTo>
                    <a:pt x="4767" y="1731"/>
                    <a:pt x="4287" y="870"/>
                    <a:pt x="429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1"/>
            <p:cNvSpPr/>
            <p:nvPr/>
          </p:nvSpPr>
          <p:spPr>
            <a:xfrm>
              <a:off x="-318731" y="1708186"/>
              <a:ext cx="235674" cy="401649"/>
            </a:xfrm>
            <a:custGeom>
              <a:rect b="b" l="l" r="r" t="t"/>
              <a:pathLst>
                <a:path extrusionOk="0" h="8811" w="5170">
                  <a:moveTo>
                    <a:pt x="2665" y="1"/>
                  </a:moveTo>
                  <a:lnTo>
                    <a:pt x="0" y="2020"/>
                  </a:lnTo>
                  <a:lnTo>
                    <a:pt x="406" y="8615"/>
                  </a:lnTo>
                  <a:lnTo>
                    <a:pt x="3597" y="8811"/>
                  </a:lnTo>
                  <a:cubicBezTo>
                    <a:pt x="3540" y="8466"/>
                    <a:pt x="3680" y="7007"/>
                    <a:pt x="3680" y="7007"/>
                  </a:cubicBezTo>
                  <a:cubicBezTo>
                    <a:pt x="3680" y="7007"/>
                    <a:pt x="5008" y="6866"/>
                    <a:pt x="5091" y="5547"/>
                  </a:cubicBezTo>
                  <a:cubicBezTo>
                    <a:pt x="5170" y="4227"/>
                    <a:pt x="5091" y="1186"/>
                    <a:pt x="5091" y="1186"/>
                  </a:cubicBezTo>
                  <a:lnTo>
                    <a:pt x="2665" y="1"/>
                  </a:ln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1"/>
            <p:cNvSpPr/>
            <p:nvPr/>
          </p:nvSpPr>
          <p:spPr>
            <a:xfrm>
              <a:off x="-114146" y="1855653"/>
              <a:ext cx="15362" cy="15362"/>
            </a:xfrm>
            <a:custGeom>
              <a:rect b="b" l="l" r="r" t="t"/>
              <a:pathLst>
                <a:path extrusionOk="0" h="337" w="337">
                  <a:moveTo>
                    <a:pt x="170" y="0"/>
                  </a:moveTo>
                  <a:cubicBezTo>
                    <a:pt x="75" y="0"/>
                    <a:pt x="0" y="75"/>
                    <a:pt x="0" y="166"/>
                  </a:cubicBezTo>
                  <a:cubicBezTo>
                    <a:pt x="0" y="262"/>
                    <a:pt x="75" y="337"/>
                    <a:pt x="170" y="337"/>
                  </a:cubicBezTo>
                  <a:cubicBezTo>
                    <a:pt x="262" y="337"/>
                    <a:pt x="337" y="262"/>
                    <a:pt x="337" y="166"/>
                  </a:cubicBezTo>
                  <a:cubicBezTo>
                    <a:pt x="337" y="75"/>
                    <a:pt x="262" y="0"/>
                    <a:pt x="17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1"/>
            <p:cNvSpPr/>
            <p:nvPr/>
          </p:nvSpPr>
          <p:spPr>
            <a:xfrm>
              <a:off x="-122123" y="1845579"/>
              <a:ext cx="31271" cy="9436"/>
            </a:xfrm>
            <a:custGeom>
              <a:rect b="b" l="l" r="r" t="t"/>
              <a:pathLst>
                <a:path extrusionOk="0" h="207" w="686">
                  <a:moveTo>
                    <a:pt x="324" y="1"/>
                  </a:moveTo>
                  <a:cubicBezTo>
                    <a:pt x="222" y="1"/>
                    <a:pt x="135" y="37"/>
                    <a:pt x="83" y="72"/>
                  </a:cubicBezTo>
                  <a:cubicBezTo>
                    <a:pt x="22" y="112"/>
                    <a:pt x="0" y="151"/>
                    <a:pt x="9" y="164"/>
                  </a:cubicBezTo>
                  <a:cubicBezTo>
                    <a:pt x="12" y="168"/>
                    <a:pt x="17" y="169"/>
                    <a:pt x="23" y="169"/>
                  </a:cubicBezTo>
                  <a:cubicBezTo>
                    <a:pt x="62" y="169"/>
                    <a:pt x="170" y="111"/>
                    <a:pt x="309" y="111"/>
                  </a:cubicBezTo>
                  <a:cubicBezTo>
                    <a:pt x="321" y="111"/>
                    <a:pt x="333" y="111"/>
                    <a:pt x="345" y="112"/>
                  </a:cubicBezTo>
                  <a:cubicBezTo>
                    <a:pt x="511" y="120"/>
                    <a:pt x="631" y="206"/>
                    <a:pt x="669" y="206"/>
                  </a:cubicBezTo>
                  <a:cubicBezTo>
                    <a:pt x="672" y="206"/>
                    <a:pt x="675" y="205"/>
                    <a:pt x="678" y="203"/>
                  </a:cubicBezTo>
                  <a:cubicBezTo>
                    <a:pt x="686" y="195"/>
                    <a:pt x="669" y="151"/>
                    <a:pt x="617" y="103"/>
                  </a:cubicBezTo>
                  <a:cubicBezTo>
                    <a:pt x="560" y="54"/>
                    <a:pt x="468" y="7"/>
                    <a:pt x="355" y="2"/>
                  </a:cubicBezTo>
                  <a:cubicBezTo>
                    <a:pt x="344" y="1"/>
                    <a:pt x="334" y="1"/>
                    <a:pt x="32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1"/>
            <p:cNvSpPr/>
            <p:nvPr/>
          </p:nvSpPr>
          <p:spPr>
            <a:xfrm>
              <a:off x="-203447" y="1855653"/>
              <a:ext cx="15408" cy="15362"/>
            </a:xfrm>
            <a:custGeom>
              <a:rect b="b" l="l" r="r" t="t"/>
              <a:pathLst>
                <a:path extrusionOk="0" h="337" w="338">
                  <a:moveTo>
                    <a:pt x="172" y="0"/>
                  </a:moveTo>
                  <a:cubicBezTo>
                    <a:pt x="75" y="0"/>
                    <a:pt x="1" y="75"/>
                    <a:pt x="1" y="166"/>
                  </a:cubicBezTo>
                  <a:cubicBezTo>
                    <a:pt x="1" y="262"/>
                    <a:pt x="75" y="337"/>
                    <a:pt x="172" y="337"/>
                  </a:cubicBezTo>
                  <a:cubicBezTo>
                    <a:pt x="263" y="337"/>
                    <a:pt x="338" y="262"/>
                    <a:pt x="338" y="166"/>
                  </a:cubicBezTo>
                  <a:cubicBezTo>
                    <a:pt x="338" y="75"/>
                    <a:pt x="263" y="0"/>
                    <a:pt x="17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1"/>
            <p:cNvSpPr/>
            <p:nvPr/>
          </p:nvSpPr>
          <p:spPr>
            <a:xfrm>
              <a:off x="-213977" y="1845579"/>
              <a:ext cx="31362" cy="9436"/>
            </a:xfrm>
            <a:custGeom>
              <a:rect b="b" l="l" r="r" t="t"/>
              <a:pathLst>
                <a:path extrusionOk="0" h="207" w="688">
                  <a:moveTo>
                    <a:pt x="324" y="1"/>
                  </a:moveTo>
                  <a:cubicBezTo>
                    <a:pt x="223" y="1"/>
                    <a:pt x="136" y="37"/>
                    <a:pt x="84" y="72"/>
                  </a:cubicBezTo>
                  <a:cubicBezTo>
                    <a:pt x="22" y="112"/>
                    <a:pt x="0" y="151"/>
                    <a:pt x="10" y="164"/>
                  </a:cubicBezTo>
                  <a:cubicBezTo>
                    <a:pt x="12" y="168"/>
                    <a:pt x="16" y="169"/>
                    <a:pt x="22" y="169"/>
                  </a:cubicBezTo>
                  <a:cubicBezTo>
                    <a:pt x="59" y="169"/>
                    <a:pt x="170" y="111"/>
                    <a:pt x="310" y="111"/>
                  </a:cubicBezTo>
                  <a:cubicBezTo>
                    <a:pt x="322" y="111"/>
                    <a:pt x="334" y="111"/>
                    <a:pt x="346" y="112"/>
                  </a:cubicBezTo>
                  <a:cubicBezTo>
                    <a:pt x="512" y="120"/>
                    <a:pt x="628" y="206"/>
                    <a:pt x="665" y="206"/>
                  </a:cubicBezTo>
                  <a:cubicBezTo>
                    <a:pt x="668" y="206"/>
                    <a:pt x="671" y="205"/>
                    <a:pt x="674" y="203"/>
                  </a:cubicBezTo>
                  <a:cubicBezTo>
                    <a:pt x="687" y="195"/>
                    <a:pt x="669" y="151"/>
                    <a:pt x="613" y="103"/>
                  </a:cubicBezTo>
                  <a:cubicBezTo>
                    <a:pt x="560" y="54"/>
                    <a:pt x="468" y="7"/>
                    <a:pt x="355" y="2"/>
                  </a:cubicBezTo>
                  <a:cubicBezTo>
                    <a:pt x="344" y="1"/>
                    <a:pt x="334" y="1"/>
                    <a:pt x="32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1"/>
            <p:cNvSpPr/>
            <p:nvPr/>
          </p:nvSpPr>
          <p:spPr>
            <a:xfrm>
              <a:off x="-185669" y="1931689"/>
              <a:ext cx="45084" cy="24525"/>
            </a:xfrm>
            <a:custGeom>
              <a:rect b="b" l="l" r="r" t="t"/>
              <a:pathLst>
                <a:path extrusionOk="0" h="538" w="989">
                  <a:moveTo>
                    <a:pt x="79" y="1"/>
                  </a:moveTo>
                  <a:cubicBezTo>
                    <a:pt x="77" y="1"/>
                    <a:pt x="86" y="8"/>
                    <a:pt x="109" y="23"/>
                  </a:cubicBezTo>
                  <a:cubicBezTo>
                    <a:pt x="109" y="23"/>
                    <a:pt x="0" y="333"/>
                    <a:pt x="385" y="495"/>
                  </a:cubicBezTo>
                  <a:cubicBezTo>
                    <a:pt x="458" y="525"/>
                    <a:pt x="525" y="538"/>
                    <a:pt x="586" y="538"/>
                  </a:cubicBezTo>
                  <a:cubicBezTo>
                    <a:pt x="840" y="538"/>
                    <a:pt x="988" y="325"/>
                    <a:pt x="988" y="325"/>
                  </a:cubicBezTo>
                  <a:cubicBezTo>
                    <a:pt x="663" y="325"/>
                    <a:pt x="94" y="1"/>
                    <a:pt x="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1"/>
            <p:cNvSpPr/>
            <p:nvPr/>
          </p:nvSpPr>
          <p:spPr>
            <a:xfrm>
              <a:off x="-230706" y="2000659"/>
              <a:ext cx="79728" cy="41801"/>
            </a:xfrm>
            <a:custGeom>
              <a:rect b="b" l="l" r="r" t="t"/>
              <a:pathLst>
                <a:path extrusionOk="0" h="917" w="1749">
                  <a:moveTo>
                    <a:pt x="0" y="0"/>
                  </a:moveTo>
                  <a:cubicBezTo>
                    <a:pt x="0" y="0"/>
                    <a:pt x="376" y="916"/>
                    <a:pt x="1608" y="916"/>
                  </a:cubicBezTo>
                  <a:cubicBezTo>
                    <a:pt x="1644" y="916"/>
                    <a:pt x="1681" y="915"/>
                    <a:pt x="1718" y="914"/>
                  </a:cubicBezTo>
                  <a:lnTo>
                    <a:pt x="1749" y="591"/>
                  </a:lnTo>
                  <a:lnTo>
                    <a:pt x="1749" y="591"/>
                  </a:lnTo>
                  <a:cubicBezTo>
                    <a:pt x="1749" y="591"/>
                    <a:pt x="1748" y="591"/>
                    <a:pt x="1747" y="591"/>
                  </a:cubicBezTo>
                  <a:cubicBezTo>
                    <a:pt x="1700" y="591"/>
                    <a:pt x="838" y="583"/>
                    <a:pt x="0" y="0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1"/>
            <p:cNvSpPr/>
            <p:nvPr/>
          </p:nvSpPr>
          <p:spPr>
            <a:xfrm>
              <a:off x="-463782" y="1667843"/>
              <a:ext cx="411450" cy="438026"/>
            </a:xfrm>
            <a:custGeom>
              <a:rect b="b" l="l" r="r" t="t"/>
              <a:pathLst>
                <a:path extrusionOk="0" h="9609" w="9026">
                  <a:moveTo>
                    <a:pt x="5554" y="1"/>
                  </a:moveTo>
                  <a:cubicBezTo>
                    <a:pt x="5335" y="1"/>
                    <a:pt x="5151" y="25"/>
                    <a:pt x="5000" y="25"/>
                  </a:cubicBezTo>
                  <a:cubicBezTo>
                    <a:pt x="4633" y="25"/>
                    <a:pt x="3147" y="322"/>
                    <a:pt x="2142" y="1677"/>
                  </a:cubicBezTo>
                  <a:lnTo>
                    <a:pt x="2138" y="1672"/>
                  </a:lnTo>
                  <a:cubicBezTo>
                    <a:pt x="1775" y="2053"/>
                    <a:pt x="1254" y="3289"/>
                    <a:pt x="1194" y="3727"/>
                  </a:cubicBezTo>
                  <a:cubicBezTo>
                    <a:pt x="1137" y="4163"/>
                    <a:pt x="1211" y="4605"/>
                    <a:pt x="1206" y="5046"/>
                  </a:cubicBezTo>
                  <a:cubicBezTo>
                    <a:pt x="1202" y="5488"/>
                    <a:pt x="1101" y="5960"/>
                    <a:pt x="774" y="6252"/>
                  </a:cubicBezTo>
                  <a:cubicBezTo>
                    <a:pt x="564" y="6440"/>
                    <a:pt x="272" y="6545"/>
                    <a:pt x="145" y="6795"/>
                  </a:cubicBezTo>
                  <a:cubicBezTo>
                    <a:pt x="0" y="7087"/>
                    <a:pt x="163" y="7459"/>
                    <a:pt x="433" y="7642"/>
                  </a:cubicBezTo>
                  <a:cubicBezTo>
                    <a:pt x="669" y="7796"/>
                    <a:pt x="953" y="7837"/>
                    <a:pt x="1237" y="7837"/>
                  </a:cubicBezTo>
                  <a:cubicBezTo>
                    <a:pt x="1284" y="7837"/>
                    <a:pt x="1330" y="7836"/>
                    <a:pt x="1377" y="7834"/>
                  </a:cubicBezTo>
                  <a:lnTo>
                    <a:pt x="1377" y="7834"/>
                  </a:lnTo>
                  <a:cubicBezTo>
                    <a:pt x="1303" y="8485"/>
                    <a:pt x="1805" y="9150"/>
                    <a:pt x="2452" y="9250"/>
                  </a:cubicBezTo>
                  <a:cubicBezTo>
                    <a:pt x="2510" y="9259"/>
                    <a:pt x="2567" y="9263"/>
                    <a:pt x="2625" y="9263"/>
                  </a:cubicBezTo>
                  <a:cubicBezTo>
                    <a:pt x="2901" y="9263"/>
                    <a:pt x="3172" y="9164"/>
                    <a:pt x="3396" y="9001"/>
                  </a:cubicBezTo>
                  <a:cubicBezTo>
                    <a:pt x="3619" y="9215"/>
                    <a:pt x="3850" y="9421"/>
                    <a:pt x="4100" y="9609"/>
                  </a:cubicBezTo>
                  <a:cubicBezTo>
                    <a:pt x="4157" y="7686"/>
                    <a:pt x="4113" y="5763"/>
                    <a:pt x="3977" y="3848"/>
                  </a:cubicBezTo>
                  <a:cubicBezTo>
                    <a:pt x="4860" y="3691"/>
                    <a:pt x="6438" y="3215"/>
                    <a:pt x="6713" y="1808"/>
                  </a:cubicBezTo>
                  <a:cubicBezTo>
                    <a:pt x="7063" y="2608"/>
                    <a:pt x="7600" y="3049"/>
                    <a:pt x="8308" y="3657"/>
                  </a:cubicBezTo>
                  <a:cubicBezTo>
                    <a:pt x="8308" y="3657"/>
                    <a:pt x="9025" y="2459"/>
                    <a:pt x="7718" y="1101"/>
                  </a:cubicBezTo>
                  <a:cubicBezTo>
                    <a:pt x="6794" y="142"/>
                    <a:pt x="6076" y="1"/>
                    <a:pt x="555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1"/>
            <p:cNvSpPr/>
            <p:nvPr/>
          </p:nvSpPr>
          <p:spPr>
            <a:xfrm>
              <a:off x="-277933" y="1746249"/>
              <a:ext cx="120572" cy="78999"/>
            </a:xfrm>
            <a:custGeom>
              <a:rect b="b" l="l" r="r" t="t"/>
              <a:pathLst>
                <a:path extrusionOk="0" h="1733" w="2645">
                  <a:moveTo>
                    <a:pt x="2575" y="0"/>
                  </a:moveTo>
                  <a:cubicBezTo>
                    <a:pt x="2575" y="0"/>
                    <a:pt x="2575" y="0"/>
                    <a:pt x="2575" y="0"/>
                  </a:cubicBezTo>
                  <a:cubicBezTo>
                    <a:pt x="2553" y="0"/>
                    <a:pt x="2583" y="210"/>
                    <a:pt x="2522" y="529"/>
                  </a:cubicBezTo>
                  <a:cubicBezTo>
                    <a:pt x="2488" y="686"/>
                    <a:pt x="2431" y="875"/>
                    <a:pt x="2313" y="1049"/>
                  </a:cubicBezTo>
                  <a:cubicBezTo>
                    <a:pt x="2195" y="1224"/>
                    <a:pt x="2016" y="1378"/>
                    <a:pt x="1788" y="1473"/>
                  </a:cubicBezTo>
                  <a:cubicBezTo>
                    <a:pt x="1485" y="1602"/>
                    <a:pt x="1177" y="1629"/>
                    <a:pt x="907" y="1629"/>
                  </a:cubicBezTo>
                  <a:cubicBezTo>
                    <a:pt x="772" y="1629"/>
                    <a:pt x="647" y="1622"/>
                    <a:pt x="538" y="1618"/>
                  </a:cubicBezTo>
                  <a:cubicBezTo>
                    <a:pt x="372" y="1609"/>
                    <a:pt x="238" y="1604"/>
                    <a:pt x="145" y="1604"/>
                  </a:cubicBezTo>
                  <a:cubicBezTo>
                    <a:pt x="52" y="1604"/>
                    <a:pt x="1" y="1609"/>
                    <a:pt x="1" y="1618"/>
                  </a:cubicBezTo>
                  <a:cubicBezTo>
                    <a:pt x="1" y="1636"/>
                    <a:pt x="202" y="1662"/>
                    <a:pt x="534" y="1701"/>
                  </a:cubicBezTo>
                  <a:cubicBezTo>
                    <a:pt x="670" y="1715"/>
                    <a:pt x="836" y="1733"/>
                    <a:pt x="1018" y="1733"/>
                  </a:cubicBezTo>
                  <a:cubicBezTo>
                    <a:pt x="1269" y="1733"/>
                    <a:pt x="1553" y="1699"/>
                    <a:pt x="1836" y="1578"/>
                  </a:cubicBezTo>
                  <a:cubicBezTo>
                    <a:pt x="2081" y="1478"/>
                    <a:pt x="2282" y="1303"/>
                    <a:pt x="2405" y="1106"/>
                  </a:cubicBezTo>
                  <a:cubicBezTo>
                    <a:pt x="2527" y="914"/>
                    <a:pt x="2579" y="713"/>
                    <a:pt x="2601" y="543"/>
                  </a:cubicBezTo>
                  <a:cubicBezTo>
                    <a:pt x="2645" y="209"/>
                    <a:pt x="2584" y="0"/>
                    <a:pt x="257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1"/>
            <p:cNvSpPr/>
            <p:nvPr/>
          </p:nvSpPr>
          <p:spPr>
            <a:xfrm>
              <a:off x="-434699" y="1751811"/>
              <a:ext cx="83922" cy="216666"/>
            </a:xfrm>
            <a:custGeom>
              <a:rect b="b" l="l" r="r" t="t"/>
              <a:pathLst>
                <a:path extrusionOk="0" h="4753" w="1841">
                  <a:moveTo>
                    <a:pt x="1826" y="1"/>
                  </a:moveTo>
                  <a:cubicBezTo>
                    <a:pt x="1817" y="1"/>
                    <a:pt x="1753" y="49"/>
                    <a:pt x="1643" y="132"/>
                  </a:cubicBezTo>
                  <a:cubicBezTo>
                    <a:pt x="1530" y="223"/>
                    <a:pt x="1368" y="360"/>
                    <a:pt x="1181" y="543"/>
                  </a:cubicBezTo>
                  <a:cubicBezTo>
                    <a:pt x="993" y="722"/>
                    <a:pt x="774" y="949"/>
                    <a:pt x="586" y="1242"/>
                  </a:cubicBezTo>
                  <a:cubicBezTo>
                    <a:pt x="394" y="1534"/>
                    <a:pt x="233" y="1897"/>
                    <a:pt x="193" y="2304"/>
                  </a:cubicBezTo>
                  <a:cubicBezTo>
                    <a:pt x="167" y="2510"/>
                    <a:pt x="184" y="2710"/>
                    <a:pt x="227" y="2898"/>
                  </a:cubicBezTo>
                  <a:cubicBezTo>
                    <a:pt x="276" y="3087"/>
                    <a:pt x="350" y="3257"/>
                    <a:pt x="416" y="3414"/>
                  </a:cubicBezTo>
                  <a:cubicBezTo>
                    <a:pt x="551" y="3724"/>
                    <a:pt x="634" y="4025"/>
                    <a:pt x="578" y="4267"/>
                  </a:cubicBezTo>
                  <a:cubicBezTo>
                    <a:pt x="525" y="4511"/>
                    <a:pt x="346" y="4651"/>
                    <a:pt x="219" y="4695"/>
                  </a:cubicBezTo>
                  <a:cubicBezTo>
                    <a:pt x="150" y="4720"/>
                    <a:pt x="94" y="4725"/>
                    <a:pt x="56" y="4725"/>
                  </a:cubicBezTo>
                  <a:cubicBezTo>
                    <a:pt x="34" y="4725"/>
                    <a:pt x="18" y="4723"/>
                    <a:pt x="9" y="4723"/>
                  </a:cubicBezTo>
                  <a:cubicBezTo>
                    <a:pt x="4" y="4723"/>
                    <a:pt x="1" y="4724"/>
                    <a:pt x="1" y="4725"/>
                  </a:cubicBezTo>
                  <a:cubicBezTo>
                    <a:pt x="1" y="4729"/>
                    <a:pt x="23" y="4739"/>
                    <a:pt x="57" y="4747"/>
                  </a:cubicBezTo>
                  <a:cubicBezTo>
                    <a:pt x="74" y="4751"/>
                    <a:pt x="94" y="4753"/>
                    <a:pt x="117" y="4753"/>
                  </a:cubicBezTo>
                  <a:cubicBezTo>
                    <a:pt x="150" y="4753"/>
                    <a:pt x="189" y="4749"/>
                    <a:pt x="233" y="4739"/>
                  </a:cubicBezTo>
                  <a:cubicBezTo>
                    <a:pt x="376" y="4703"/>
                    <a:pt x="586" y="4559"/>
                    <a:pt x="656" y="4288"/>
                  </a:cubicBezTo>
                  <a:cubicBezTo>
                    <a:pt x="731" y="4017"/>
                    <a:pt x="647" y="3690"/>
                    <a:pt x="516" y="3375"/>
                  </a:cubicBezTo>
                  <a:cubicBezTo>
                    <a:pt x="451" y="3213"/>
                    <a:pt x="380" y="3047"/>
                    <a:pt x="342" y="2872"/>
                  </a:cubicBezTo>
                  <a:cubicBezTo>
                    <a:pt x="298" y="2698"/>
                    <a:pt x="285" y="2510"/>
                    <a:pt x="306" y="2317"/>
                  </a:cubicBezTo>
                  <a:cubicBezTo>
                    <a:pt x="346" y="1933"/>
                    <a:pt x="499" y="1587"/>
                    <a:pt x="673" y="1304"/>
                  </a:cubicBezTo>
                  <a:cubicBezTo>
                    <a:pt x="857" y="1015"/>
                    <a:pt x="1062" y="788"/>
                    <a:pt x="1237" y="600"/>
                  </a:cubicBezTo>
                  <a:cubicBezTo>
                    <a:pt x="1600" y="233"/>
                    <a:pt x="1840" y="14"/>
                    <a:pt x="1827" y="1"/>
                  </a:cubicBezTo>
                  <a:cubicBezTo>
                    <a:pt x="1827" y="1"/>
                    <a:pt x="1826" y="1"/>
                    <a:pt x="182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1"/>
            <p:cNvSpPr/>
            <p:nvPr/>
          </p:nvSpPr>
          <p:spPr>
            <a:xfrm>
              <a:off x="-84880" y="1790649"/>
              <a:ext cx="89119" cy="119661"/>
            </a:xfrm>
            <a:custGeom>
              <a:rect b="b" l="l" r="r" t="t"/>
              <a:pathLst>
                <a:path extrusionOk="0" h="2625" w="1955">
                  <a:moveTo>
                    <a:pt x="40" y="1"/>
                  </a:moveTo>
                  <a:cubicBezTo>
                    <a:pt x="40" y="1"/>
                    <a:pt x="40" y="1"/>
                    <a:pt x="40" y="1"/>
                  </a:cubicBezTo>
                  <a:cubicBezTo>
                    <a:pt x="40" y="1"/>
                    <a:pt x="40" y="1"/>
                    <a:pt x="40" y="1"/>
                  </a:cubicBezTo>
                  <a:lnTo>
                    <a:pt x="40" y="1"/>
                  </a:lnTo>
                  <a:cubicBezTo>
                    <a:pt x="26" y="1"/>
                    <a:pt x="0" y="232"/>
                    <a:pt x="44" y="595"/>
                  </a:cubicBezTo>
                  <a:cubicBezTo>
                    <a:pt x="92" y="958"/>
                    <a:pt x="219" y="1469"/>
                    <a:pt x="508" y="1959"/>
                  </a:cubicBezTo>
                  <a:cubicBezTo>
                    <a:pt x="651" y="2203"/>
                    <a:pt x="831" y="2427"/>
                    <a:pt x="1067" y="2540"/>
                  </a:cubicBezTo>
                  <a:cubicBezTo>
                    <a:pt x="1178" y="2597"/>
                    <a:pt x="1297" y="2624"/>
                    <a:pt x="1408" y="2624"/>
                  </a:cubicBezTo>
                  <a:cubicBezTo>
                    <a:pt x="1528" y="2624"/>
                    <a:pt x="1640" y="2593"/>
                    <a:pt x="1726" y="2532"/>
                  </a:cubicBezTo>
                  <a:cubicBezTo>
                    <a:pt x="1897" y="2418"/>
                    <a:pt x="1954" y="2252"/>
                    <a:pt x="1954" y="2147"/>
                  </a:cubicBezTo>
                  <a:cubicBezTo>
                    <a:pt x="1954" y="2042"/>
                    <a:pt x="1917" y="1989"/>
                    <a:pt x="1911" y="1989"/>
                  </a:cubicBezTo>
                  <a:cubicBezTo>
                    <a:pt x="1910" y="1989"/>
                    <a:pt x="1910" y="1989"/>
                    <a:pt x="1910" y="1989"/>
                  </a:cubicBezTo>
                  <a:cubicBezTo>
                    <a:pt x="1902" y="1989"/>
                    <a:pt x="1924" y="2046"/>
                    <a:pt x="1910" y="2142"/>
                  </a:cubicBezTo>
                  <a:cubicBezTo>
                    <a:pt x="1893" y="2235"/>
                    <a:pt x="1831" y="2378"/>
                    <a:pt x="1683" y="2461"/>
                  </a:cubicBezTo>
                  <a:cubicBezTo>
                    <a:pt x="1616" y="2503"/>
                    <a:pt x="1529" y="2525"/>
                    <a:pt x="1435" y="2525"/>
                  </a:cubicBezTo>
                  <a:cubicBezTo>
                    <a:pt x="1332" y="2525"/>
                    <a:pt x="1220" y="2499"/>
                    <a:pt x="1115" y="2445"/>
                  </a:cubicBezTo>
                  <a:cubicBezTo>
                    <a:pt x="914" y="2344"/>
                    <a:pt x="748" y="2134"/>
                    <a:pt x="608" y="1898"/>
                  </a:cubicBezTo>
                  <a:cubicBezTo>
                    <a:pt x="328" y="1426"/>
                    <a:pt x="193" y="936"/>
                    <a:pt x="127" y="583"/>
                  </a:cubicBezTo>
                  <a:cubicBezTo>
                    <a:pt x="63" y="227"/>
                    <a:pt x="58" y="1"/>
                    <a:pt x="4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1"/>
            <p:cNvSpPr/>
            <p:nvPr/>
          </p:nvSpPr>
          <p:spPr>
            <a:xfrm>
              <a:off x="-90897" y="2826977"/>
              <a:ext cx="205087" cy="1628251"/>
            </a:xfrm>
            <a:custGeom>
              <a:rect b="b" l="l" r="r" t="t"/>
              <a:pathLst>
                <a:path extrusionOk="0" h="35719" w="4499">
                  <a:moveTo>
                    <a:pt x="1" y="0"/>
                  </a:moveTo>
                  <a:lnTo>
                    <a:pt x="640" y="35718"/>
                  </a:lnTo>
                  <a:cubicBezTo>
                    <a:pt x="640" y="35718"/>
                    <a:pt x="3930" y="24019"/>
                    <a:pt x="4214" y="19308"/>
                  </a:cubicBezTo>
                  <a:cubicBezTo>
                    <a:pt x="4498" y="14593"/>
                    <a:pt x="1" y="1"/>
                    <a:pt x="1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1"/>
            <p:cNvSpPr/>
            <p:nvPr/>
          </p:nvSpPr>
          <p:spPr>
            <a:xfrm>
              <a:off x="-477919" y="2696154"/>
              <a:ext cx="441491" cy="1776418"/>
            </a:xfrm>
            <a:custGeom>
              <a:rect b="b" l="l" r="r" t="t"/>
              <a:pathLst>
                <a:path extrusionOk="0" h="38742" w="9685">
                  <a:moveTo>
                    <a:pt x="8347" y="0"/>
                  </a:moveTo>
                  <a:lnTo>
                    <a:pt x="2146" y="162"/>
                  </a:lnTo>
                  <a:cubicBezTo>
                    <a:pt x="2145" y="162"/>
                    <a:pt x="2145" y="162"/>
                    <a:pt x="2144" y="162"/>
                  </a:cubicBezTo>
                  <a:cubicBezTo>
                    <a:pt x="2028" y="162"/>
                    <a:pt x="74" y="3039"/>
                    <a:pt x="9" y="5519"/>
                  </a:cubicBezTo>
                  <a:cubicBezTo>
                    <a:pt x="1" y="5759"/>
                    <a:pt x="13" y="6009"/>
                    <a:pt x="35" y="6253"/>
                  </a:cubicBezTo>
                  <a:cubicBezTo>
                    <a:pt x="114" y="7123"/>
                    <a:pt x="332" y="7980"/>
                    <a:pt x="656" y="8793"/>
                  </a:cubicBezTo>
                  <a:cubicBezTo>
                    <a:pt x="2321" y="13001"/>
                    <a:pt x="4043" y="17996"/>
                    <a:pt x="4069" y="19132"/>
                  </a:cubicBezTo>
                  <a:cubicBezTo>
                    <a:pt x="4156" y="22633"/>
                    <a:pt x="4842" y="38741"/>
                    <a:pt x="4842" y="38741"/>
                  </a:cubicBezTo>
                  <a:lnTo>
                    <a:pt x="9685" y="38400"/>
                  </a:lnTo>
                  <a:lnTo>
                    <a:pt x="9527" y="19132"/>
                  </a:lnTo>
                  <a:lnTo>
                    <a:pt x="8347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1"/>
            <p:cNvSpPr/>
            <p:nvPr/>
          </p:nvSpPr>
          <p:spPr>
            <a:xfrm>
              <a:off x="-260975" y="2710052"/>
              <a:ext cx="102840" cy="1755934"/>
            </a:xfrm>
            <a:custGeom>
              <a:rect b="b" l="l" r="r" t="t"/>
              <a:pathLst>
                <a:path extrusionOk="0" h="38520" w="2256">
                  <a:moveTo>
                    <a:pt x="32" y="0"/>
                  </a:moveTo>
                  <a:cubicBezTo>
                    <a:pt x="31" y="0"/>
                    <a:pt x="31" y="1"/>
                    <a:pt x="31" y="1"/>
                  </a:cubicBezTo>
                  <a:cubicBezTo>
                    <a:pt x="31" y="1"/>
                    <a:pt x="31" y="1"/>
                    <a:pt x="31" y="1"/>
                  </a:cubicBezTo>
                  <a:cubicBezTo>
                    <a:pt x="33" y="1"/>
                    <a:pt x="34" y="2"/>
                    <a:pt x="36" y="4"/>
                  </a:cubicBezTo>
                  <a:lnTo>
                    <a:pt x="36" y="4"/>
                  </a:lnTo>
                  <a:cubicBezTo>
                    <a:pt x="34" y="2"/>
                    <a:pt x="33" y="0"/>
                    <a:pt x="32" y="0"/>
                  </a:cubicBezTo>
                  <a:close/>
                  <a:moveTo>
                    <a:pt x="36" y="4"/>
                  </a:moveTo>
                  <a:cubicBezTo>
                    <a:pt x="46" y="29"/>
                    <a:pt x="53" y="165"/>
                    <a:pt x="53" y="389"/>
                  </a:cubicBezTo>
                  <a:cubicBezTo>
                    <a:pt x="57" y="647"/>
                    <a:pt x="57" y="1023"/>
                    <a:pt x="57" y="1512"/>
                  </a:cubicBezTo>
                  <a:cubicBezTo>
                    <a:pt x="61" y="2492"/>
                    <a:pt x="0" y="3908"/>
                    <a:pt x="61" y="5655"/>
                  </a:cubicBezTo>
                  <a:cubicBezTo>
                    <a:pt x="79" y="6092"/>
                    <a:pt x="93" y="6547"/>
                    <a:pt x="131" y="7023"/>
                  </a:cubicBezTo>
                  <a:cubicBezTo>
                    <a:pt x="158" y="7500"/>
                    <a:pt x="202" y="7993"/>
                    <a:pt x="254" y="8505"/>
                  </a:cubicBezTo>
                  <a:cubicBezTo>
                    <a:pt x="359" y="9527"/>
                    <a:pt x="503" y="10620"/>
                    <a:pt x="682" y="11760"/>
                  </a:cubicBezTo>
                  <a:cubicBezTo>
                    <a:pt x="865" y="12902"/>
                    <a:pt x="1071" y="14098"/>
                    <a:pt x="1241" y="15344"/>
                  </a:cubicBezTo>
                  <a:cubicBezTo>
                    <a:pt x="1416" y="16585"/>
                    <a:pt x="1556" y="17884"/>
                    <a:pt x="1626" y="19211"/>
                  </a:cubicBezTo>
                  <a:cubicBezTo>
                    <a:pt x="1705" y="20544"/>
                    <a:pt x="1687" y="21847"/>
                    <a:pt x="1713" y="23106"/>
                  </a:cubicBezTo>
                  <a:cubicBezTo>
                    <a:pt x="1735" y="24364"/>
                    <a:pt x="1761" y="25575"/>
                    <a:pt x="1797" y="26728"/>
                  </a:cubicBezTo>
                  <a:cubicBezTo>
                    <a:pt x="1870" y="29040"/>
                    <a:pt x="1954" y="31120"/>
                    <a:pt x="2023" y="32868"/>
                  </a:cubicBezTo>
                  <a:cubicBezTo>
                    <a:pt x="2164" y="36295"/>
                    <a:pt x="2243" y="38205"/>
                    <a:pt x="2255" y="38519"/>
                  </a:cubicBezTo>
                  <a:cubicBezTo>
                    <a:pt x="2255" y="38519"/>
                    <a:pt x="2251" y="38383"/>
                    <a:pt x="2247" y="38126"/>
                  </a:cubicBezTo>
                  <a:cubicBezTo>
                    <a:pt x="2237" y="37864"/>
                    <a:pt x="2225" y="37487"/>
                    <a:pt x="2211" y="37003"/>
                  </a:cubicBezTo>
                  <a:cubicBezTo>
                    <a:pt x="2172" y="36019"/>
                    <a:pt x="2124" y="34607"/>
                    <a:pt x="2059" y="32864"/>
                  </a:cubicBezTo>
                  <a:cubicBezTo>
                    <a:pt x="1993" y="31120"/>
                    <a:pt x="1910" y="29040"/>
                    <a:pt x="1840" y="26728"/>
                  </a:cubicBezTo>
                  <a:cubicBezTo>
                    <a:pt x="1809" y="25575"/>
                    <a:pt x="1779" y="24360"/>
                    <a:pt x="1761" y="23106"/>
                  </a:cubicBezTo>
                  <a:cubicBezTo>
                    <a:pt x="1735" y="21847"/>
                    <a:pt x="1753" y="20544"/>
                    <a:pt x="1674" y="19211"/>
                  </a:cubicBezTo>
                  <a:cubicBezTo>
                    <a:pt x="1600" y="17878"/>
                    <a:pt x="1464" y="16581"/>
                    <a:pt x="1289" y="15335"/>
                  </a:cubicBezTo>
                  <a:cubicBezTo>
                    <a:pt x="1115" y="14090"/>
                    <a:pt x="905" y="12892"/>
                    <a:pt x="726" y="11752"/>
                  </a:cubicBezTo>
                  <a:cubicBezTo>
                    <a:pt x="542" y="10611"/>
                    <a:pt x="398" y="9523"/>
                    <a:pt x="293" y="8505"/>
                  </a:cubicBezTo>
                  <a:cubicBezTo>
                    <a:pt x="240" y="7993"/>
                    <a:pt x="192" y="7500"/>
                    <a:pt x="166" y="7023"/>
                  </a:cubicBezTo>
                  <a:cubicBezTo>
                    <a:pt x="127" y="6547"/>
                    <a:pt x="113" y="6088"/>
                    <a:pt x="93" y="5651"/>
                  </a:cubicBezTo>
                  <a:cubicBezTo>
                    <a:pt x="26" y="3908"/>
                    <a:pt x="83" y="2492"/>
                    <a:pt x="75" y="1512"/>
                  </a:cubicBezTo>
                  <a:cubicBezTo>
                    <a:pt x="75" y="592"/>
                    <a:pt x="63" y="54"/>
                    <a:pt x="36" y="4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1"/>
            <p:cNvSpPr/>
            <p:nvPr/>
          </p:nvSpPr>
          <p:spPr>
            <a:xfrm>
              <a:off x="-258422" y="4440821"/>
              <a:ext cx="221999" cy="33505"/>
            </a:xfrm>
            <a:custGeom>
              <a:rect b="b" l="l" r="r" t="t"/>
              <a:pathLst>
                <a:path extrusionOk="0" h="735" w="4870">
                  <a:moveTo>
                    <a:pt x="1" y="1"/>
                  </a:moveTo>
                  <a:lnTo>
                    <a:pt x="1" y="735"/>
                  </a:lnTo>
                  <a:lnTo>
                    <a:pt x="4870" y="735"/>
                  </a:lnTo>
                  <a:lnTo>
                    <a:pt x="4870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1"/>
            <p:cNvSpPr/>
            <p:nvPr/>
          </p:nvSpPr>
          <p:spPr>
            <a:xfrm>
              <a:off x="-245841" y="2706496"/>
              <a:ext cx="2462" cy="10348"/>
            </a:xfrm>
            <a:custGeom>
              <a:rect b="b" l="l" r="r" t="t"/>
              <a:pathLst>
                <a:path extrusionOk="0" h="227" w="54">
                  <a:moveTo>
                    <a:pt x="23" y="0"/>
                  </a:moveTo>
                  <a:cubicBezTo>
                    <a:pt x="9" y="0"/>
                    <a:pt x="1" y="53"/>
                    <a:pt x="5" y="113"/>
                  </a:cubicBezTo>
                  <a:cubicBezTo>
                    <a:pt x="5" y="174"/>
                    <a:pt x="17" y="227"/>
                    <a:pt x="31" y="227"/>
                  </a:cubicBezTo>
                  <a:cubicBezTo>
                    <a:pt x="44" y="223"/>
                    <a:pt x="53" y="174"/>
                    <a:pt x="49" y="113"/>
                  </a:cubicBezTo>
                  <a:cubicBezTo>
                    <a:pt x="49" y="53"/>
                    <a:pt x="35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1"/>
            <p:cNvSpPr/>
            <p:nvPr/>
          </p:nvSpPr>
          <p:spPr>
            <a:xfrm>
              <a:off x="-245248" y="2727009"/>
              <a:ext cx="2416" cy="10165"/>
            </a:xfrm>
            <a:custGeom>
              <a:rect b="b" l="l" r="r" t="t"/>
              <a:pathLst>
                <a:path extrusionOk="0" h="223" w="53">
                  <a:moveTo>
                    <a:pt x="22" y="0"/>
                  </a:moveTo>
                  <a:cubicBezTo>
                    <a:pt x="10" y="0"/>
                    <a:pt x="0" y="48"/>
                    <a:pt x="4" y="113"/>
                  </a:cubicBezTo>
                  <a:cubicBezTo>
                    <a:pt x="4" y="174"/>
                    <a:pt x="18" y="223"/>
                    <a:pt x="31" y="223"/>
                  </a:cubicBezTo>
                  <a:cubicBezTo>
                    <a:pt x="44" y="223"/>
                    <a:pt x="53" y="174"/>
                    <a:pt x="49" y="109"/>
                  </a:cubicBezTo>
                  <a:cubicBezTo>
                    <a:pt x="49" y="48"/>
                    <a:pt x="36" y="0"/>
                    <a:pt x="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1"/>
            <p:cNvSpPr/>
            <p:nvPr/>
          </p:nvSpPr>
          <p:spPr>
            <a:xfrm>
              <a:off x="-244655" y="2747295"/>
              <a:ext cx="2462" cy="10393"/>
            </a:xfrm>
            <a:custGeom>
              <a:rect b="b" l="l" r="r" t="t"/>
              <a:pathLst>
                <a:path extrusionOk="0" h="228" w="54">
                  <a:moveTo>
                    <a:pt x="23" y="1"/>
                  </a:moveTo>
                  <a:cubicBezTo>
                    <a:pt x="9" y="5"/>
                    <a:pt x="1" y="53"/>
                    <a:pt x="5" y="114"/>
                  </a:cubicBezTo>
                  <a:cubicBezTo>
                    <a:pt x="5" y="175"/>
                    <a:pt x="18" y="227"/>
                    <a:pt x="31" y="227"/>
                  </a:cubicBezTo>
                  <a:cubicBezTo>
                    <a:pt x="44" y="227"/>
                    <a:pt x="53" y="175"/>
                    <a:pt x="49" y="114"/>
                  </a:cubicBezTo>
                  <a:cubicBezTo>
                    <a:pt x="49" y="53"/>
                    <a:pt x="36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1"/>
            <p:cNvSpPr/>
            <p:nvPr/>
          </p:nvSpPr>
          <p:spPr>
            <a:xfrm>
              <a:off x="-244063" y="2767808"/>
              <a:ext cx="2416" cy="10211"/>
            </a:xfrm>
            <a:custGeom>
              <a:rect b="b" l="l" r="r" t="t"/>
              <a:pathLst>
                <a:path extrusionOk="0" h="224" w="53">
                  <a:moveTo>
                    <a:pt x="23" y="1"/>
                  </a:moveTo>
                  <a:cubicBezTo>
                    <a:pt x="10" y="1"/>
                    <a:pt x="0" y="53"/>
                    <a:pt x="5" y="114"/>
                  </a:cubicBezTo>
                  <a:cubicBezTo>
                    <a:pt x="5" y="176"/>
                    <a:pt x="18" y="223"/>
                    <a:pt x="31" y="223"/>
                  </a:cubicBezTo>
                  <a:cubicBezTo>
                    <a:pt x="45" y="223"/>
                    <a:pt x="53" y="176"/>
                    <a:pt x="49" y="110"/>
                  </a:cubicBezTo>
                  <a:cubicBezTo>
                    <a:pt x="49" y="49"/>
                    <a:pt x="36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1"/>
            <p:cNvSpPr/>
            <p:nvPr/>
          </p:nvSpPr>
          <p:spPr>
            <a:xfrm>
              <a:off x="-243425" y="2788321"/>
              <a:ext cx="2416" cy="10257"/>
            </a:xfrm>
            <a:custGeom>
              <a:rect b="b" l="l" r="r" t="t"/>
              <a:pathLst>
                <a:path extrusionOk="0" h="225" w="53">
                  <a:moveTo>
                    <a:pt x="24" y="1"/>
                  </a:moveTo>
                  <a:cubicBezTo>
                    <a:pt x="23" y="1"/>
                    <a:pt x="23" y="1"/>
                    <a:pt x="22" y="1"/>
                  </a:cubicBezTo>
                  <a:cubicBezTo>
                    <a:pt x="9" y="1"/>
                    <a:pt x="0" y="49"/>
                    <a:pt x="4" y="110"/>
                  </a:cubicBezTo>
                  <a:cubicBezTo>
                    <a:pt x="4" y="176"/>
                    <a:pt x="17" y="224"/>
                    <a:pt x="31" y="224"/>
                  </a:cubicBezTo>
                  <a:cubicBezTo>
                    <a:pt x="43" y="224"/>
                    <a:pt x="53" y="172"/>
                    <a:pt x="48" y="110"/>
                  </a:cubicBezTo>
                  <a:cubicBezTo>
                    <a:pt x="48" y="51"/>
                    <a:pt x="36" y="1"/>
                    <a:pt x="2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1"/>
            <p:cNvSpPr/>
            <p:nvPr/>
          </p:nvSpPr>
          <p:spPr>
            <a:xfrm>
              <a:off x="-242878" y="2808652"/>
              <a:ext cx="2462" cy="10257"/>
            </a:xfrm>
            <a:custGeom>
              <a:rect b="b" l="l" r="r" t="t"/>
              <a:pathLst>
                <a:path extrusionOk="0" h="225" w="54">
                  <a:moveTo>
                    <a:pt x="23" y="1"/>
                  </a:moveTo>
                  <a:cubicBezTo>
                    <a:pt x="10" y="1"/>
                    <a:pt x="1" y="53"/>
                    <a:pt x="5" y="114"/>
                  </a:cubicBezTo>
                  <a:cubicBezTo>
                    <a:pt x="5" y="173"/>
                    <a:pt x="18" y="224"/>
                    <a:pt x="30" y="224"/>
                  </a:cubicBezTo>
                  <a:cubicBezTo>
                    <a:pt x="30" y="224"/>
                    <a:pt x="31" y="224"/>
                    <a:pt x="31" y="224"/>
                  </a:cubicBezTo>
                  <a:cubicBezTo>
                    <a:pt x="45" y="224"/>
                    <a:pt x="53" y="176"/>
                    <a:pt x="49" y="114"/>
                  </a:cubicBezTo>
                  <a:cubicBezTo>
                    <a:pt x="49" y="49"/>
                    <a:pt x="36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1"/>
            <p:cNvSpPr/>
            <p:nvPr/>
          </p:nvSpPr>
          <p:spPr>
            <a:xfrm>
              <a:off x="-242239" y="2829165"/>
              <a:ext cx="2416" cy="10211"/>
            </a:xfrm>
            <a:custGeom>
              <a:rect b="b" l="l" r="r" t="t"/>
              <a:pathLst>
                <a:path extrusionOk="0" h="224" w="53">
                  <a:moveTo>
                    <a:pt x="22" y="1"/>
                  </a:moveTo>
                  <a:cubicBezTo>
                    <a:pt x="9" y="1"/>
                    <a:pt x="0" y="49"/>
                    <a:pt x="5" y="115"/>
                  </a:cubicBezTo>
                  <a:cubicBezTo>
                    <a:pt x="5" y="176"/>
                    <a:pt x="17" y="224"/>
                    <a:pt x="31" y="224"/>
                  </a:cubicBezTo>
                  <a:cubicBezTo>
                    <a:pt x="43" y="224"/>
                    <a:pt x="53" y="171"/>
                    <a:pt x="49" y="110"/>
                  </a:cubicBezTo>
                  <a:cubicBezTo>
                    <a:pt x="49" y="49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1"/>
            <p:cNvSpPr/>
            <p:nvPr/>
          </p:nvSpPr>
          <p:spPr>
            <a:xfrm>
              <a:off x="-241692" y="2849496"/>
              <a:ext cx="2462" cy="10393"/>
            </a:xfrm>
            <a:custGeom>
              <a:rect b="b" l="l" r="r" t="t"/>
              <a:pathLst>
                <a:path extrusionOk="0" h="228" w="54">
                  <a:moveTo>
                    <a:pt x="23" y="0"/>
                  </a:moveTo>
                  <a:cubicBezTo>
                    <a:pt x="10" y="0"/>
                    <a:pt x="1" y="53"/>
                    <a:pt x="5" y="115"/>
                  </a:cubicBezTo>
                  <a:cubicBezTo>
                    <a:pt x="5" y="175"/>
                    <a:pt x="19" y="228"/>
                    <a:pt x="31" y="228"/>
                  </a:cubicBezTo>
                  <a:cubicBezTo>
                    <a:pt x="45" y="228"/>
                    <a:pt x="53" y="175"/>
                    <a:pt x="49" y="115"/>
                  </a:cubicBezTo>
                  <a:cubicBezTo>
                    <a:pt x="49" y="53"/>
                    <a:pt x="37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1"/>
            <p:cNvSpPr/>
            <p:nvPr/>
          </p:nvSpPr>
          <p:spPr>
            <a:xfrm>
              <a:off x="-241054" y="2870009"/>
              <a:ext cx="2416" cy="10211"/>
            </a:xfrm>
            <a:custGeom>
              <a:rect b="b" l="l" r="r" t="t"/>
              <a:pathLst>
                <a:path extrusionOk="0" h="224" w="53">
                  <a:moveTo>
                    <a:pt x="23" y="0"/>
                  </a:moveTo>
                  <a:cubicBezTo>
                    <a:pt x="9" y="0"/>
                    <a:pt x="1" y="53"/>
                    <a:pt x="5" y="115"/>
                  </a:cubicBezTo>
                  <a:cubicBezTo>
                    <a:pt x="5" y="175"/>
                    <a:pt x="17" y="224"/>
                    <a:pt x="31" y="224"/>
                  </a:cubicBezTo>
                  <a:cubicBezTo>
                    <a:pt x="44" y="224"/>
                    <a:pt x="53" y="175"/>
                    <a:pt x="49" y="110"/>
                  </a:cubicBezTo>
                  <a:cubicBezTo>
                    <a:pt x="49" y="48"/>
                    <a:pt x="35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1"/>
            <p:cNvSpPr/>
            <p:nvPr/>
          </p:nvSpPr>
          <p:spPr>
            <a:xfrm>
              <a:off x="-240462" y="2890295"/>
              <a:ext cx="2416" cy="10439"/>
            </a:xfrm>
            <a:custGeom>
              <a:rect b="b" l="l" r="r" t="t"/>
              <a:pathLst>
                <a:path extrusionOk="0" h="229" w="53">
                  <a:moveTo>
                    <a:pt x="22" y="1"/>
                  </a:moveTo>
                  <a:cubicBezTo>
                    <a:pt x="10" y="6"/>
                    <a:pt x="0" y="53"/>
                    <a:pt x="4" y="115"/>
                  </a:cubicBezTo>
                  <a:cubicBezTo>
                    <a:pt x="4" y="176"/>
                    <a:pt x="18" y="229"/>
                    <a:pt x="31" y="229"/>
                  </a:cubicBezTo>
                  <a:cubicBezTo>
                    <a:pt x="44" y="229"/>
                    <a:pt x="53" y="176"/>
                    <a:pt x="48" y="115"/>
                  </a:cubicBezTo>
                  <a:cubicBezTo>
                    <a:pt x="48" y="53"/>
                    <a:pt x="36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1"/>
            <p:cNvSpPr/>
            <p:nvPr/>
          </p:nvSpPr>
          <p:spPr>
            <a:xfrm>
              <a:off x="-239869" y="2910853"/>
              <a:ext cx="2462" cy="10211"/>
            </a:xfrm>
            <a:custGeom>
              <a:rect b="b" l="l" r="r" t="t"/>
              <a:pathLst>
                <a:path extrusionOk="0" h="224" w="54">
                  <a:moveTo>
                    <a:pt x="23" y="1"/>
                  </a:moveTo>
                  <a:cubicBezTo>
                    <a:pt x="9" y="1"/>
                    <a:pt x="1" y="53"/>
                    <a:pt x="5" y="114"/>
                  </a:cubicBezTo>
                  <a:cubicBezTo>
                    <a:pt x="5" y="175"/>
                    <a:pt x="18" y="223"/>
                    <a:pt x="31" y="223"/>
                  </a:cubicBezTo>
                  <a:cubicBezTo>
                    <a:pt x="44" y="223"/>
                    <a:pt x="53" y="175"/>
                    <a:pt x="49" y="114"/>
                  </a:cubicBezTo>
                  <a:cubicBezTo>
                    <a:pt x="49" y="48"/>
                    <a:pt x="35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1"/>
            <p:cNvSpPr/>
            <p:nvPr/>
          </p:nvSpPr>
          <p:spPr>
            <a:xfrm>
              <a:off x="-239459" y="2931367"/>
              <a:ext cx="2051" cy="10211"/>
            </a:xfrm>
            <a:custGeom>
              <a:rect b="b" l="l" r="r" t="t"/>
              <a:pathLst>
                <a:path extrusionOk="0" h="224" w="45">
                  <a:moveTo>
                    <a:pt x="22" y="1"/>
                  </a:moveTo>
                  <a:cubicBezTo>
                    <a:pt x="9" y="1"/>
                    <a:pt x="0" y="49"/>
                    <a:pt x="0" y="110"/>
                  </a:cubicBezTo>
                  <a:cubicBezTo>
                    <a:pt x="0" y="175"/>
                    <a:pt x="9" y="223"/>
                    <a:pt x="22" y="223"/>
                  </a:cubicBezTo>
                  <a:cubicBezTo>
                    <a:pt x="35" y="223"/>
                    <a:pt x="44" y="175"/>
                    <a:pt x="44" y="110"/>
                  </a:cubicBezTo>
                  <a:cubicBezTo>
                    <a:pt x="44" y="49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1"/>
            <p:cNvSpPr/>
            <p:nvPr/>
          </p:nvSpPr>
          <p:spPr>
            <a:xfrm>
              <a:off x="-239276" y="2951880"/>
              <a:ext cx="2234" cy="10211"/>
            </a:xfrm>
            <a:custGeom>
              <a:rect b="b" l="l" r="r" t="t"/>
              <a:pathLst>
                <a:path extrusionOk="0" h="224" w="49">
                  <a:moveTo>
                    <a:pt x="22" y="1"/>
                  </a:moveTo>
                  <a:cubicBezTo>
                    <a:pt x="10" y="1"/>
                    <a:pt x="0" y="49"/>
                    <a:pt x="0" y="110"/>
                  </a:cubicBezTo>
                  <a:cubicBezTo>
                    <a:pt x="0" y="176"/>
                    <a:pt x="14" y="223"/>
                    <a:pt x="27" y="223"/>
                  </a:cubicBezTo>
                  <a:cubicBezTo>
                    <a:pt x="36" y="223"/>
                    <a:pt x="49" y="171"/>
                    <a:pt x="44" y="110"/>
                  </a:cubicBezTo>
                  <a:cubicBezTo>
                    <a:pt x="44" y="49"/>
                    <a:pt x="36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1"/>
            <p:cNvSpPr/>
            <p:nvPr/>
          </p:nvSpPr>
          <p:spPr>
            <a:xfrm>
              <a:off x="-239094" y="2972211"/>
              <a:ext cx="2416" cy="10439"/>
            </a:xfrm>
            <a:custGeom>
              <a:rect b="b" l="l" r="r" t="t"/>
              <a:pathLst>
                <a:path extrusionOk="0" h="229" w="53">
                  <a:moveTo>
                    <a:pt x="27" y="1"/>
                  </a:moveTo>
                  <a:cubicBezTo>
                    <a:pt x="14" y="1"/>
                    <a:pt x="1" y="53"/>
                    <a:pt x="6" y="114"/>
                  </a:cubicBezTo>
                  <a:cubicBezTo>
                    <a:pt x="6" y="176"/>
                    <a:pt x="18" y="228"/>
                    <a:pt x="32" y="228"/>
                  </a:cubicBezTo>
                  <a:cubicBezTo>
                    <a:pt x="45" y="228"/>
                    <a:pt x="53" y="176"/>
                    <a:pt x="53" y="114"/>
                  </a:cubicBezTo>
                  <a:cubicBezTo>
                    <a:pt x="49" y="53"/>
                    <a:pt x="40" y="1"/>
                    <a:pt x="2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1"/>
            <p:cNvSpPr/>
            <p:nvPr/>
          </p:nvSpPr>
          <p:spPr>
            <a:xfrm>
              <a:off x="-238456" y="2992724"/>
              <a:ext cx="2416" cy="10257"/>
            </a:xfrm>
            <a:custGeom>
              <a:rect b="b" l="l" r="r" t="t"/>
              <a:pathLst>
                <a:path extrusionOk="0" h="225" w="53">
                  <a:moveTo>
                    <a:pt x="22" y="1"/>
                  </a:moveTo>
                  <a:cubicBezTo>
                    <a:pt x="9" y="1"/>
                    <a:pt x="0" y="53"/>
                    <a:pt x="4" y="114"/>
                  </a:cubicBezTo>
                  <a:cubicBezTo>
                    <a:pt x="4" y="173"/>
                    <a:pt x="17" y="224"/>
                    <a:pt x="29" y="224"/>
                  </a:cubicBezTo>
                  <a:cubicBezTo>
                    <a:pt x="30" y="224"/>
                    <a:pt x="30" y="224"/>
                    <a:pt x="31" y="224"/>
                  </a:cubicBezTo>
                  <a:cubicBezTo>
                    <a:pt x="44" y="224"/>
                    <a:pt x="53" y="176"/>
                    <a:pt x="53" y="114"/>
                  </a:cubicBezTo>
                  <a:cubicBezTo>
                    <a:pt x="48" y="49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1"/>
            <p:cNvSpPr/>
            <p:nvPr/>
          </p:nvSpPr>
          <p:spPr>
            <a:xfrm>
              <a:off x="-237635" y="3013237"/>
              <a:ext cx="2416" cy="10211"/>
            </a:xfrm>
            <a:custGeom>
              <a:rect b="b" l="l" r="r" t="t"/>
              <a:pathLst>
                <a:path extrusionOk="0" h="224" w="53">
                  <a:moveTo>
                    <a:pt x="21" y="1"/>
                  </a:moveTo>
                  <a:cubicBezTo>
                    <a:pt x="8" y="1"/>
                    <a:pt x="0" y="53"/>
                    <a:pt x="4" y="115"/>
                  </a:cubicBezTo>
                  <a:cubicBezTo>
                    <a:pt x="8" y="176"/>
                    <a:pt x="21" y="224"/>
                    <a:pt x="35" y="224"/>
                  </a:cubicBezTo>
                  <a:cubicBezTo>
                    <a:pt x="47" y="224"/>
                    <a:pt x="52" y="171"/>
                    <a:pt x="52" y="110"/>
                  </a:cubicBezTo>
                  <a:cubicBezTo>
                    <a:pt x="47" y="49"/>
                    <a:pt x="35" y="1"/>
                    <a:pt x="2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1"/>
            <p:cNvSpPr/>
            <p:nvPr/>
          </p:nvSpPr>
          <p:spPr>
            <a:xfrm>
              <a:off x="-236450" y="3033568"/>
              <a:ext cx="2416" cy="10393"/>
            </a:xfrm>
            <a:custGeom>
              <a:rect b="b" l="l" r="r" t="t"/>
              <a:pathLst>
                <a:path extrusionOk="0" h="228" w="53">
                  <a:moveTo>
                    <a:pt x="17" y="0"/>
                  </a:moveTo>
                  <a:cubicBezTo>
                    <a:pt x="4" y="4"/>
                    <a:pt x="0" y="53"/>
                    <a:pt x="0" y="115"/>
                  </a:cubicBezTo>
                  <a:cubicBezTo>
                    <a:pt x="4" y="180"/>
                    <a:pt x="17" y="228"/>
                    <a:pt x="31" y="228"/>
                  </a:cubicBezTo>
                  <a:cubicBezTo>
                    <a:pt x="43" y="228"/>
                    <a:pt x="53" y="175"/>
                    <a:pt x="47" y="115"/>
                  </a:cubicBezTo>
                  <a:cubicBezTo>
                    <a:pt x="43" y="53"/>
                    <a:pt x="31" y="0"/>
                    <a:pt x="1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1"/>
            <p:cNvSpPr/>
            <p:nvPr/>
          </p:nvSpPr>
          <p:spPr>
            <a:xfrm>
              <a:off x="-235265" y="3054081"/>
              <a:ext cx="2416" cy="10211"/>
            </a:xfrm>
            <a:custGeom>
              <a:rect b="b" l="l" r="r" t="t"/>
              <a:pathLst>
                <a:path extrusionOk="0" h="224" w="53">
                  <a:moveTo>
                    <a:pt x="17" y="0"/>
                  </a:moveTo>
                  <a:cubicBezTo>
                    <a:pt x="5" y="0"/>
                    <a:pt x="0" y="53"/>
                    <a:pt x="5" y="115"/>
                  </a:cubicBezTo>
                  <a:cubicBezTo>
                    <a:pt x="9" y="175"/>
                    <a:pt x="21" y="224"/>
                    <a:pt x="35" y="224"/>
                  </a:cubicBezTo>
                  <a:cubicBezTo>
                    <a:pt x="48" y="224"/>
                    <a:pt x="53" y="171"/>
                    <a:pt x="48" y="110"/>
                  </a:cubicBezTo>
                  <a:cubicBezTo>
                    <a:pt x="43" y="48"/>
                    <a:pt x="31" y="0"/>
                    <a:pt x="1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1"/>
            <p:cNvSpPr/>
            <p:nvPr/>
          </p:nvSpPr>
          <p:spPr>
            <a:xfrm>
              <a:off x="-233897" y="3074367"/>
              <a:ext cx="2644" cy="10439"/>
            </a:xfrm>
            <a:custGeom>
              <a:rect b="b" l="l" r="r" t="t"/>
              <a:pathLst>
                <a:path extrusionOk="0" h="229" w="58">
                  <a:moveTo>
                    <a:pt x="18" y="1"/>
                  </a:moveTo>
                  <a:cubicBezTo>
                    <a:pt x="9" y="6"/>
                    <a:pt x="1" y="53"/>
                    <a:pt x="5" y="115"/>
                  </a:cubicBezTo>
                  <a:cubicBezTo>
                    <a:pt x="9" y="180"/>
                    <a:pt x="27" y="229"/>
                    <a:pt x="36" y="229"/>
                  </a:cubicBezTo>
                  <a:cubicBezTo>
                    <a:pt x="49" y="224"/>
                    <a:pt x="58" y="176"/>
                    <a:pt x="53" y="115"/>
                  </a:cubicBezTo>
                  <a:cubicBezTo>
                    <a:pt x="49" y="49"/>
                    <a:pt x="31" y="1"/>
                    <a:pt x="1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1"/>
            <p:cNvSpPr/>
            <p:nvPr/>
          </p:nvSpPr>
          <p:spPr>
            <a:xfrm>
              <a:off x="-232302" y="3094925"/>
              <a:ext cx="2826" cy="10211"/>
            </a:xfrm>
            <a:custGeom>
              <a:rect b="b" l="l" r="r" t="t"/>
              <a:pathLst>
                <a:path extrusionOk="0" h="224" w="62">
                  <a:moveTo>
                    <a:pt x="23" y="1"/>
                  </a:moveTo>
                  <a:cubicBezTo>
                    <a:pt x="9" y="1"/>
                    <a:pt x="1" y="53"/>
                    <a:pt x="9" y="114"/>
                  </a:cubicBezTo>
                  <a:cubicBezTo>
                    <a:pt x="14" y="175"/>
                    <a:pt x="27" y="223"/>
                    <a:pt x="40" y="223"/>
                  </a:cubicBezTo>
                  <a:cubicBezTo>
                    <a:pt x="53" y="223"/>
                    <a:pt x="61" y="171"/>
                    <a:pt x="53" y="110"/>
                  </a:cubicBezTo>
                  <a:cubicBezTo>
                    <a:pt x="49" y="48"/>
                    <a:pt x="35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1"/>
            <p:cNvSpPr/>
            <p:nvPr/>
          </p:nvSpPr>
          <p:spPr>
            <a:xfrm>
              <a:off x="-230296" y="3115256"/>
              <a:ext cx="2826" cy="10211"/>
            </a:xfrm>
            <a:custGeom>
              <a:rect b="b" l="l" r="r" t="t"/>
              <a:pathLst>
                <a:path extrusionOk="0" h="224" w="62">
                  <a:moveTo>
                    <a:pt x="17" y="1"/>
                  </a:moveTo>
                  <a:cubicBezTo>
                    <a:pt x="5" y="1"/>
                    <a:pt x="1" y="53"/>
                    <a:pt x="9" y="114"/>
                  </a:cubicBezTo>
                  <a:cubicBezTo>
                    <a:pt x="13" y="175"/>
                    <a:pt x="31" y="223"/>
                    <a:pt x="39" y="223"/>
                  </a:cubicBezTo>
                  <a:cubicBezTo>
                    <a:pt x="53" y="223"/>
                    <a:pt x="61" y="171"/>
                    <a:pt x="53" y="110"/>
                  </a:cubicBezTo>
                  <a:cubicBezTo>
                    <a:pt x="49" y="48"/>
                    <a:pt x="31" y="1"/>
                    <a:pt x="1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1"/>
            <p:cNvSpPr/>
            <p:nvPr/>
          </p:nvSpPr>
          <p:spPr>
            <a:xfrm>
              <a:off x="-228108" y="3135587"/>
              <a:ext cx="2826" cy="10165"/>
            </a:xfrm>
            <a:custGeom>
              <a:rect b="b" l="l" r="r" t="t"/>
              <a:pathLst>
                <a:path extrusionOk="0" h="223" w="62">
                  <a:moveTo>
                    <a:pt x="18" y="0"/>
                  </a:moveTo>
                  <a:cubicBezTo>
                    <a:pt x="5" y="0"/>
                    <a:pt x="1" y="53"/>
                    <a:pt x="5" y="114"/>
                  </a:cubicBezTo>
                  <a:cubicBezTo>
                    <a:pt x="13" y="175"/>
                    <a:pt x="31" y="223"/>
                    <a:pt x="44" y="223"/>
                  </a:cubicBezTo>
                  <a:cubicBezTo>
                    <a:pt x="57" y="223"/>
                    <a:pt x="62" y="170"/>
                    <a:pt x="53" y="110"/>
                  </a:cubicBezTo>
                  <a:cubicBezTo>
                    <a:pt x="48" y="48"/>
                    <a:pt x="31" y="0"/>
                    <a:pt x="1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1"/>
            <p:cNvSpPr/>
            <p:nvPr/>
          </p:nvSpPr>
          <p:spPr>
            <a:xfrm>
              <a:off x="-225692" y="3155918"/>
              <a:ext cx="2826" cy="10165"/>
            </a:xfrm>
            <a:custGeom>
              <a:rect b="b" l="l" r="r" t="t"/>
              <a:pathLst>
                <a:path extrusionOk="0" h="223" w="62">
                  <a:moveTo>
                    <a:pt x="17" y="0"/>
                  </a:moveTo>
                  <a:cubicBezTo>
                    <a:pt x="4" y="0"/>
                    <a:pt x="0" y="53"/>
                    <a:pt x="4" y="114"/>
                  </a:cubicBezTo>
                  <a:cubicBezTo>
                    <a:pt x="13" y="174"/>
                    <a:pt x="31" y="223"/>
                    <a:pt x="43" y="223"/>
                  </a:cubicBezTo>
                  <a:cubicBezTo>
                    <a:pt x="57" y="218"/>
                    <a:pt x="61" y="170"/>
                    <a:pt x="53" y="109"/>
                  </a:cubicBezTo>
                  <a:cubicBezTo>
                    <a:pt x="43" y="47"/>
                    <a:pt x="31" y="0"/>
                    <a:pt x="1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1"/>
            <p:cNvSpPr/>
            <p:nvPr/>
          </p:nvSpPr>
          <p:spPr>
            <a:xfrm>
              <a:off x="-223139" y="3176203"/>
              <a:ext cx="2826" cy="10029"/>
            </a:xfrm>
            <a:custGeom>
              <a:rect b="b" l="l" r="r" t="t"/>
              <a:pathLst>
                <a:path extrusionOk="0" h="220" w="62">
                  <a:moveTo>
                    <a:pt x="16" y="1"/>
                  </a:moveTo>
                  <a:cubicBezTo>
                    <a:pt x="15" y="1"/>
                    <a:pt x="14" y="1"/>
                    <a:pt x="13" y="1"/>
                  </a:cubicBezTo>
                  <a:cubicBezTo>
                    <a:pt x="5" y="1"/>
                    <a:pt x="1" y="53"/>
                    <a:pt x="9" y="114"/>
                  </a:cubicBezTo>
                  <a:cubicBezTo>
                    <a:pt x="13" y="173"/>
                    <a:pt x="30" y="219"/>
                    <a:pt x="42" y="219"/>
                  </a:cubicBezTo>
                  <a:cubicBezTo>
                    <a:pt x="43" y="219"/>
                    <a:pt x="43" y="219"/>
                    <a:pt x="44" y="219"/>
                  </a:cubicBezTo>
                  <a:cubicBezTo>
                    <a:pt x="58" y="219"/>
                    <a:pt x="62" y="167"/>
                    <a:pt x="53" y="106"/>
                  </a:cubicBezTo>
                  <a:cubicBezTo>
                    <a:pt x="44" y="47"/>
                    <a:pt x="29" y="1"/>
                    <a:pt x="1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1"/>
            <p:cNvSpPr/>
            <p:nvPr/>
          </p:nvSpPr>
          <p:spPr>
            <a:xfrm>
              <a:off x="-220359" y="3196306"/>
              <a:ext cx="2826" cy="10211"/>
            </a:xfrm>
            <a:custGeom>
              <a:rect b="b" l="l" r="r" t="t"/>
              <a:pathLst>
                <a:path extrusionOk="0" h="224" w="62">
                  <a:moveTo>
                    <a:pt x="14" y="1"/>
                  </a:moveTo>
                  <a:cubicBezTo>
                    <a:pt x="1" y="6"/>
                    <a:pt x="1" y="53"/>
                    <a:pt x="9" y="115"/>
                  </a:cubicBezTo>
                  <a:cubicBezTo>
                    <a:pt x="19" y="176"/>
                    <a:pt x="35" y="224"/>
                    <a:pt x="49" y="224"/>
                  </a:cubicBezTo>
                  <a:cubicBezTo>
                    <a:pt x="57" y="220"/>
                    <a:pt x="62" y="171"/>
                    <a:pt x="53" y="111"/>
                  </a:cubicBezTo>
                  <a:cubicBezTo>
                    <a:pt x="45" y="49"/>
                    <a:pt x="27" y="1"/>
                    <a:pt x="1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1"/>
            <p:cNvSpPr/>
            <p:nvPr/>
          </p:nvSpPr>
          <p:spPr>
            <a:xfrm>
              <a:off x="-217578" y="3216455"/>
              <a:ext cx="3054" cy="10211"/>
            </a:xfrm>
            <a:custGeom>
              <a:rect b="b" l="l" r="r" t="t"/>
              <a:pathLst>
                <a:path extrusionOk="0" h="224" w="67">
                  <a:moveTo>
                    <a:pt x="18" y="0"/>
                  </a:moveTo>
                  <a:cubicBezTo>
                    <a:pt x="6" y="4"/>
                    <a:pt x="1" y="53"/>
                    <a:pt x="14" y="114"/>
                  </a:cubicBezTo>
                  <a:cubicBezTo>
                    <a:pt x="23" y="175"/>
                    <a:pt x="40" y="223"/>
                    <a:pt x="53" y="223"/>
                  </a:cubicBezTo>
                  <a:cubicBezTo>
                    <a:pt x="67" y="223"/>
                    <a:pt x="67" y="171"/>
                    <a:pt x="58" y="109"/>
                  </a:cubicBezTo>
                  <a:cubicBezTo>
                    <a:pt x="49" y="48"/>
                    <a:pt x="32" y="0"/>
                    <a:pt x="1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1"/>
            <p:cNvSpPr/>
            <p:nvPr/>
          </p:nvSpPr>
          <p:spPr>
            <a:xfrm>
              <a:off x="-214387" y="3236740"/>
              <a:ext cx="3054" cy="10074"/>
            </a:xfrm>
            <a:custGeom>
              <a:rect b="b" l="l" r="r" t="t"/>
              <a:pathLst>
                <a:path extrusionOk="0" h="221" w="67">
                  <a:moveTo>
                    <a:pt x="20" y="1"/>
                  </a:moveTo>
                  <a:cubicBezTo>
                    <a:pt x="19" y="1"/>
                    <a:pt x="19" y="1"/>
                    <a:pt x="19" y="1"/>
                  </a:cubicBezTo>
                  <a:cubicBezTo>
                    <a:pt x="5" y="1"/>
                    <a:pt x="1" y="53"/>
                    <a:pt x="9" y="115"/>
                  </a:cubicBezTo>
                  <a:cubicBezTo>
                    <a:pt x="22" y="174"/>
                    <a:pt x="39" y="220"/>
                    <a:pt x="52" y="220"/>
                  </a:cubicBezTo>
                  <a:cubicBezTo>
                    <a:pt x="52" y="220"/>
                    <a:pt x="53" y="220"/>
                    <a:pt x="53" y="220"/>
                  </a:cubicBezTo>
                  <a:cubicBezTo>
                    <a:pt x="62" y="220"/>
                    <a:pt x="67" y="168"/>
                    <a:pt x="57" y="106"/>
                  </a:cubicBezTo>
                  <a:cubicBezTo>
                    <a:pt x="49" y="47"/>
                    <a:pt x="29" y="1"/>
                    <a:pt x="2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1"/>
            <p:cNvSpPr/>
            <p:nvPr/>
          </p:nvSpPr>
          <p:spPr>
            <a:xfrm>
              <a:off x="-211151" y="3256889"/>
              <a:ext cx="3009" cy="9983"/>
            </a:xfrm>
            <a:custGeom>
              <a:rect b="b" l="l" r="r" t="t"/>
              <a:pathLst>
                <a:path extrusionOk="0" h="219" w="66">
                  <a:moveTo>
                    <a:pt x="19" y="0"/>
                  </a:moveTo>
                  <a:cubicBezTo>
                    <a:pt x="18" y="0"/>
                    <a:pt x="17" y="0"/>
                    <a:pt x="17" y="0"/>
                  </a:cubicBezTo>
                  <a:cubicBezTo>
                    <a:pt x="4" y="0"/>
                    <a:pt x="0" y="53"/>
                    <a:pt x="13" y="114"/>
                  </a:cubicBezTo>
                  <a:cubicBezTo>
                    <a:pt x="22" y="172"/>
                    <a:pt x="37" y="219"/>
                    <a:pt x="50" y="219"/>
                  </a:cubicBezTo>
                  <a:cubicBezTo>
                    <a:pt x="51" y="219"/>
                    <a:pt x="52" y="219"/>
                    <a:pt x="53" y="219"/>
                  </a:cubicBezTo>
                  <a:cubicBezTo>
                    <a:pt x="65" y="219"/>
                    <a:pt x="65" y="166"/>
                    <a:pt x="57" y="105"/>
                  </a:cubicBezTo>
                  <a:cubicBezTo>
                    <a:pt x="49" y="47"/>
                    <a:pt x="32" y="0"/>
                    <a:pt x="19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1"/>
            <p:cNvSpPr/>
            <p:nvPr/>
          </p:nvSpPr>
          <p:spPr>
            <a:xfrm>
              <a:off x="-207777" y="3276992"/>
              <a:ext cx="3009" cy="10029"/>
            </a:xfrm>
            <a:custGeom>
              <a:rect b="b" l="l" r="r" t="t"/>
              <a:pathLst>
                <a:path extrusionOk="0" h="220" w="66">
                  <a:moveTo>
                    <a:pt x="15" y="1"/>
                  </a:moveTo>
                  <a:cubicBezTo>
                    <a:pt x="14" y="1"/>
                    <a:pt x="14" y="1"/>
                    <a:pt x="13" y="1"/>
                  </a:cubicBezTo>
                  <a:cubicBezTo>
                    <a:pt x="5" y="1"/>
                    <a:pt x="1" y="53"/>
                    <a:pt x="9" y="114"/>
                  </a:cubicBezTo>
                  <a:cubicBezTo>
                    <a:pt x="21" y="174"/>
                    <a:pt x="38" y="219"/>
                    <a:pt x="51" y="219"/>
                  </a:cubicBezTo>
                  <a:cubicBezTo>
                    <a:pt x="52" y="219"/>
                    <a:pt x="52" y="219"/>
                    <a:pt x="53" y="219"/>
                  </a:cubicBezTo>
                  <a:cubicBezTo>
                    <a:pt x="66" y="219"/>
                    <a:pt x="66" y="167"/>
                    <a:pt x="57" y="106"/>
                  </a:cubicBezTo>
                  <a:cubicBezTo>
                    <a:pt x="48" y="47"/>
                    <a:pt x="28" y="1"/>
                    <a:pt x="1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1"/>
            <p:cNvSpPr/>
            <p:nvPr/>
          </p:nvSpPr>
          <p:spPr>
            <a:xfrm>
              <a:off x="-204450" y="3297140"/>
              <a:ext cx="3100" cy="9983"/>
            </a:xfrm>
            <a:custGeom>
              <a:rect b="b" l="l" r="r" t="t"/>
              <a:pathLst>
                <a:path extrusionOk="0" h="219" w="68">
                  <a:moveTo>
                    <a:pt x="20" y="0"/>
                  </a:moveTo>
                  <a:cubicBezTo>
                    <a:pt x="20" y="0"/>
                    <a:pt x="19" y="0"/>
                    <a:pt x="19" y="1"/>
                  </a:cubicBezTo>
                  <a:cubicBezTo>
                    <a:pt x="6" y="1"/>
                    <a:pt x="1" y="53"/>
                    <a:pt x="15" y="114"/>
                  </a:cubicBezTo>
                  <a:cubicBezTo>
                    <a:pt x="23" y="172"/>
                    <a:pt x="39" y="219"/>
                    <a:pt x="52" y="219"/>
                  </a:cubicBezTo>
                  <a:cubicBezTo>
                    <a:pt x="52" y="219"/>
                    <a:pt x="53" y="219"/>
                    <a:pt x="53" y="219"/>
                  </a:cubicBezTo>
                  <a:cubicBezTo>
                    <a:pt x="67" y="219"/>
                    <a:pt x="67" y="166"/>
                    <a:pt x="59" y="105"/>
                  </a:cubicBezTo>
                  <a:cubicBezTo>
                    <a:pt x="50" y="46"/>
                    <a:pt x="29" y="0"/>
                    <a:pt x="2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1"/>
            <p:cNvSpPr/>
            <p:nvPr/>
          </p:nvSpPr>
          <p:spPr>
            <a:xfrm>
              <a:off x="-201031" y="3317243"/>
              <a:ext cx="3237" cy="10029"/>
            </a:xfrm>
            <a:custGeom>
              <a:rect b="b" l="l" r="r" t="t"/>
              <a:pathLst>
                <a:path extrusionOk="0" h="220" w="71">
                  <a:moveTo>
                    <a:pt x="20" y="1"/>
                  </a:moveTo>
                  <a:cubicBezTo>
                    <a:pt x="20" y="1"/>
                    <a:pt x="19" y="1"/>
                    <a:pt x="18" y="1"/>
                  </a:cubicBezTo>
                  <a:cubicBezTo>
                    <a:pt x="5" y="1"/>
                    <a:pt x="0" y="54"/>
                    <a:pt x="14" y="114"/>
                  </a:cubicBezTo>
                  <a:cubicBezTo>
                    <a:pt x="22" y="173"/>
                    <a:pt x="39" y="219"/>
                    <a:pt x="51" y="219"/>
                  </a:cubicBezTo>
                  <a:cubicBezTo>
                    <a:pt x="52" y="219"/>
                    <a:pt x="52" y="219"/>
                    <a:pt x="53" y="219"/>
                  </a:cubicBezTo>
                  <a:cubicBezTo>
                    <a:pt x="67" y="219"/>
                    <a:pt x="71" y="167"/>
                    <a:pt x="57" y="106"/>
                  </a:cubicBezTo>
                  <a:cubicBezTo>
                    <a:pt x="49" y="47"/>
                    <a:pt x="33" y="1"/>
                    <a:pt x="2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1"/>
            <p:cNvSpPr/>
            <p:nvPr/>
          </p:nvSpPr>
          <p:spPr>
            <a:xfrm>
              <a:off x="-197657" y="3337346"/>
              <a:ext cx="3282" cy="10074"/>
            </a:xfrm>
            <a:custGeom>
              <a:rect b="b" l="l" r="r" t="t"/>
              <a:pathLst>
                <a:path extrusionOk="0" h="221" w="72">
                  <a:moveTo>
                    <a:pt x="20" y="0"/>
                  </a:moveTo>
                  <a:cubicBezTo>
                    <a:pt x="20" y="0"/>
                    <a:pt x="19" y="0"/>
                    <a:pt x="19" y="1"/>
                  </a:cubicBezTo>
                  <a:cubicBezTo>
                    <a:pt x="5" y="1"/>
                    <a:pt x="1" y="53"/>
                    <a:pt x="15" y="115"/>
                  </a:cubicBezTo>
                  <a:cubicBezTo>
                    <a:pt x="23" y="173"/>
                    <a:pt x="39" y="220"/>
                    <a:pt x="52" y="220"/>
                  </a:cubicBezTo>
                  <a:cubicBezTo>
                    <a:pt x="52" y="220"/>
                    <a:pt x="53" y="220"/>
                    <a:pt x="53" y="220"/>
                  </a:cubicBezTo>
                  <a:cubicBezTo>
                    <a:pt x="67" y="220"/>
                    <a:pt x="71" y="167"/>
                    <a:pt x="58" y="105"/>
                  </a:cubicBezTo>
                  <a:cubicBezTo>
                    <a:pt x="49" y="47"/>
                    <a:pt x="33" y="0"/>
                    <a:pt x="2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1"/>
            <p:cNvSpPr/>
            <p:nvPr/>
          </p:nvSpPr>
          <p:spPr>
            <a:xfrm>
              <a:off x="-194239" y="3357449"/>
              <a:ext cx="3009" cy="10074"/>
            </a:xfrm>
            <a:custGeom>
              <a:rect b="b" l="l" r="r" t="t"/>
              <a:pathLst>
                <a:path extrusionOk="0" h="221" w="66">
                  <a:moveTo>
                    <a:pt x="20" y="1"/>
                  </a:moveTo>
                  <a:cubicBezTo>
                    <a:pt x="19" y="1"/>
                    <a:pt x="19" y="1"/>
                    <a:pt x="18" y="1"/>
                  </a:cubicBezTo>
                  <a:cubicBezTo>
                    <a:pt x="5" y="1"/>
                    <a:pt x="0" y="54"/>
                    <a:pt x="13" y="115"/>
                  </a:cubicBezTo>
                  <a:cubicBezTo>
                    <a:pt x="22" y="174"/>
                    <a:pt x="38" y="221"/>
                    <a:pt x="51" y="221"/>
                  </a:cubicBezTo>
                  <a:cubicBezTo>
                    <a:pt x="52" y="221"/>
                    <a:pt x="52" y="221"/>
                    <a:pt x="53" y="220"/>
                  </a:cubicBezTo>
                  <a:cubicBezTo>
                    <a:pt x="65" y="220"/>
                    <a:pt x="65" y="168"/>
                    <a:pt x="57" y="106"/>
                  </a:cubicBezTo>
                  <a:cubicBezTo>
                    <a:pt x="49" y="48"/>
                    <a:pt x="32" y="1"/>
                    <a:pt x="2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1"/>
            <p:cNvSpPr/>
            <p:nvPr/>
          </p:nvSpPr>
          <p:spPr>
            <a:xfrm>
              <a:off x="-190865" y="3377598"/>
              <a:ext cx="3009" cy="10029"/>
            </a:xfrm>
            <a:custGeom>
              <a:rect b="b" l="l" r="r" t="t"/>
              <a:pathLst>
                <a:path extrusionOk="0" h="220" w="66">
                  <a:moveTo>
                    <a:pt x="15" y="0"/>
                  </a:moveTo>
                  <a:cubicBezTo>
                    <a:pt x="15" y="0"/>
                    <a:pt x="14" y="1"/>
                    <a:pt x="13" y="1"/>
                  </a:cubicBezTo>
                  <a:cubicBezTo>
                    <a:pt x="1" y="1"/>
                    <a:pt x="1" y="53"/>
                    <a:pt x="9" y="114"/>
                  </a:cubicBezTo>
                  <a:cubicBezTo>
                    <a:pt x="17" y="173"/>
                    <a:pt x="34" y="219"/>
                    <a:pt x="47" y="219"/>
                  </a:cubicBezTo>
                  <a:cubicBezTo>
                    <a:pt x="48" y="219"/>
                    <a:pt x="48" y="219"/>
                    <a:pt x="49" y="219"/>
                  </a:cubicBezTo>
                  <a:cubicBezTo>
                    <a:pt x="62" y="219"/>
                    <a:pt x="66" y="166"/>
                    <a:pt x="53" y="106"/>
                  </a:cubicBezTo>
                  <a:cubicBezTo>
                    <a:pt x="44" y="47"/>
                    <a:pt x="28" y="0"/>
                    <a:pt x="1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1"/>
            <p:cNvSpPr/>
            <p:nvPr/>
          </p:nvSpPr>
          <p:spPr>
            <a:xfrm>
              <a:off x="-187902" y="3397746"/>
              <a:ext cx="3054" cy="9983"/>
            </a:xfrm>
            <a:custGeom>
              <a:rect b="b" l="l" r="r" t="t"/>
              <a:pathLst>
                <a:path extrusionOk="0" h="219" w="67">
                  <a:moveTo>
                    <a:pt x="20" y="0"/>
                  </a:moveTo>
                  <a:cubicBezTo>
                    <a:pt x="20" y="0"/>
                    <a:pt x="19" y="0"/>
                    <a:pt x="19" y="0"/>
                  </a:cubicBezTo>
                  <a:cubicBezTo>
                    <a:pt x="5" y="0"/>
                    <a:pt x="1" y="53"/>
                    <a:pt x="10" y="114"/>
                  </a:cubicBezTo>
                  <a:cubicBezTo>
                    <a:pt x="18" y="173"/>
                    <a:pt x="39" y="219"/>
                    <a:pt x="48" y="219"/>
                  </a:cubicBezTo>
                  <a:cubicBezTo>
                    <a:pt x="48" y="219"/>
                    <a:pt x="49" y="219"/>
                    <a:pt x="49" y="218"/>
                  </a:cubicBezTo>
                  <a:cubicBezTo>
                    <a:pt x="63" y="218"/>
                    <a:pt x="67" y="166"/>
                    <a:pt x="58" y="105"/>
                  </a:cubicBezTo>
                  <a:cubicBezTo>
                    <a:pt x="49" y="47"/>
                    <a:pt x="33" y="0"/>
                    <a:pt x="2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1"/>
            <p:cNvSpPr/>
            <p:nvPr/>
          </p:nvSpPr>
          <p:spPr>
            <a:xfrm>
              <a:off x="-184894" y="3417849"/>
              <a:ext cx="3009" cy="10029"/>
            </a:xfrm>
            <a:custGeom>
              <a:rect b="b" l="l" r="r" t="t"/>
              <a:pathLst>
                <a:path extrusionOk="0" h="220" w="66">
                  <a:moveTo>
                    <a:pt x="19" y="1"/>
                  </a:moveTo>
                  <a:cubicBezTo>
                    <a:pt x="19" y="1"/>
                    <a:pt x="18" y="1"/>
                    <a:pt x="18" y="1"/>
                  </a:cubicBezTo>
                  <a:cubicBezTo>
                    <a:pt x="5" y="1"/>
                    <a:pt x="1" y="53"/>
                    <a:pt x="9" y="114"/>
                  </a:cubicBezTo>
                  <a:cubicBezTo>
                    <a:pt x="17" y="172"/>
                    <a:pt x="34" y="219"/>
                    <a:pt x="48" y="219"/>
                  </a:cubicBezTo>
                  <a:cubicBezTo>
                    <a:pt x="48" y="219"/>
                    <a:pt x="49" y="219"/>
                    <a:pt x="49" y="219"/>
                  </a:cubicBezTo>
                  <a:cubicBezTo>
                    <a:pt x="62" y="219"/>
                    <a:pt x="66" y="167"/>
                    <a:pt x="58" y="106"/>
                  </a:cubicBezTo>
                  <a:cubicBezTo>
                    <a:pt x="50" y="46"/>
                    <a:pt x="33" y="1"/>
                    <a:pt x="1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1"/>
            <p:cNvSpPr/>
            <p:nvPr/>
          </p:nvSpPr>
          <p:spPr>
            <a:xfrm>
              <a:off x="-182113" y="3437998"/>
              <a:ext cx="3054" cy="10165"/>
            </a:xfrm>
            <a:custGeom>
              <a:rect b="b" l="l" r="r" t="t"/>
              <a:pathLst>
                <a:path extrusionOk="0" h="223" w="67">
                  <a:moveTo>
                    <a:pt x="19" y="0"/>
                  </a:moveTo>
                  <a:cubicBezTo>
                    <a:pt x="5" y="5"/>
                    <a:pt x="1" y="53"/>
                    <a:pt x="9" y="114"/>
                  </a:cubicBezTo>
                  <a:cubicBezTo>
                    <a:pt x="19" y="174"/>
                    <a:pt x="35" y="223"/>
                    <a:pt x="49" y="223"/>
                  </a:cubicBezTo>
                  <a:cubicBezTo>
                    <a:pt x="62" y="219"/>
                    <a:pt x="67" y="170"/>
                    <a:pt x="57" y="109"/>
                  </a:cubicBezTo>
                  <a:cubicBezTo>
                    <a:pt x="49" y="48"/>
                    <a:pt x="31" y="0"/>
                    <a:pt x="19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1"/>
            <p:cNvSpPr/>
            <p:nvPr/>
          </p:nvSpPr>
          <p:spPr>
            <a:xfrm>
              <a:off x="-179515" y="3458283"/>
              <a:ext cx="2872" cy="10029"/>
            </a:xfrm>
            <a:custGeom>
              <a:rect b="b" l="l" r="r" t="t"/>
              <a:pathLst>
                <a:path extrusionOk="0" h="220" w="63">
                  <a:moveTo>
                    <a:pt x="20" y="1"/>
                  </a:moveTo>
                  <a:cubicBezTo>
                    <a:pt x="20" y="1"/>
                    <a:pt x="19" y="1"/>
                    <a:pt x="18" y="1"/>
                  </a:cubicBezTo>
                  <a:cubicBezTo>
                    <a:pt x="5" y="1"/>
                    <a:pt x="0" y="54"/>
                    <a:pt x="10" y="114"/>
                  </a:cubicBezTo>
                  <a:cubicBezTo>
                    <a:pt x="18" y="173"/>
                    <a:pt x="35" y="220"/>
                    <a:pt x="43" y="220"/>
                  </a:cubicBezTo>
                  <a:cubicBezTo>
                    <a:pt x="44" y="220"/>
                    <a:pt x="44" y="219"/>
                    <a:pt x="44" y="219"/>
                  </a:cubicBezTo>
                  <a:cubicBezTo>
                    <a:pt x="57" y="219"/>
                    <a:pt x="62" y="167"/>
                    <a:pt x="57" y="106"/>
                  </a:cubicBezTo>
                  <a:cubicBezTo>
                    <a:pt x="49" y="47"/>
                    <a:pt x="33" y="1"/>
                    <a:pt x="2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1"/>
            <p:cNvSpPr/>
            <p:nvPr/>
          </p:nvSpPr>
          <p:spPr>
            <a:xfrm>
              <a:off x="-177144" y="3478386"/>
              <a:ext cx="2872" cy="10257"/>
            </a:xfrm>
            <a:custGeom>
              <a:rect b="b" l="l" r="r" t="t"/>
              <a:pathLst>
                <a:path extrusionOk="0" h="225" w="63">
                  <a:moveTo>
                    <a:pt x="19" y="1"/>
                  </a:moveTo>
                  <a:cubicBezTo>
                    <a:pt x="5" y="6"/>
                    <a:pt x="1" y="53"/>
                    <a:pt x="10" y="115"/>
                  </a:cubicBezTo>
                  <a:cubicBezTo>
                    <a:pt x="14" y="174"/>
                    <a:pt x="30" y="224"/>
                    <a:pt x="43" y="224"/>
                  </a:cubicBezTo>
                  <a:cubicBezTo>
                    <a:pt x="44" y="224"/>
                    <a:pt x="44" y="224"/>
                    <a:pt x="45" y="224"/>
                  </a:cubicBezTo>
                  <a:cubicBezTo>
                    <a:pt x="57" y="224"/>
                    <a:pt x="63" y="172"/>
                    <a:pt x="53" y="111"/>
                  </a:cubicBezTo>
                  <a:cubicBezTo>
                    <a:pt x="49" y="49"/>
                    <a:pt x="31" y="1"/>
                    <a:pt x="1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1"/>
            <p:cNvSpPr/>
            <p:nvPr/>
          </p:nvSpPr>
          <p:spPr>
            <a:xfrm>
              <a:off x="-174910" y="3498717"/>
              <a:ext cx="2781" cy="10211"/>
            </a:xfrm>
            <a:custGeom>
              <a:rect b="b" l="l" r="r" t="t"/>
              <a:pathLst>
                <a:path extrusionOk="0" h="224" w="61">
                  <a:moveTo>
                    <a:pt x="18" y="0"/>
                  </a:moveTo>
                  <a:cubicBezTo>
                    <a:pt x="4" y="0"/>
                    <a:pt x="0" y="53"/>
                    <a:pt x="8" y="115"/>
                  </a:cubicBezTo>
                  <a:cubicBezTo>
                    <a:pt x="14" y="176"/>
                    <a:pt x="26" y="224"/>
                    <a:pt x="40" y="224"/>
                  </a:cubicBezTo>
                  <a:cubicBezTo>
                    <a:pt x="53" y="224"/>
                    <a:pt x="61" y="171"/>
                    <a:pt x="53" y="111"/>
                  </a:cubicBezTo>
                  <a:cubicBezTo>
                    <a:pt x="48" y="49"/>
                    <a:pt x="31" y="0"/>
                    <a:pt x="1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1"/>
            <p:cNvSpPr/>
            <p:nvPr/>
          </p:nvSpPr>
          <p:spPr>
            <a:xfrm>
              <a:off x="-172905" y="3519048"/>
              <a:ext cx="2598" cy="10211"/>
            </a:xfrm>
            <a:custGeom>
              <a:rect b="b" l="l" r="r" t="t"/>
              <a:pathLst>
                <a:path extrusionOk="0" h="224" w="57">
                  <a:moveTo>
                    <a:pt x="17" y="0"/>
                  </a:moveTo>
                  <a:cubicBezTo>
                    <a:pt x="4" y="0"/>
                    <a:pt x="0" y="53"/>
                    <a:pt x="4" y="114"/>
                  </a:cubicBezTo>
                  <a:cubicBezTo>
                    <a:pt x="9" y="175"/>
                    <a:pt x="26" y="224"/>
                    <a:pt x="39" y="224"/>
                  </a:cubicBezTo>
                  <a:cubicBezTo>
                    <a:pt x="53" y="224"/>
                    <a:pt x="57" y="171"/>
                    <a:pt x="53" y="110"/>
                  </a:cubicBezTo>
                  <a:cubicBezTo>
                    <a:pt x="48" y="48"/>
                    <a:pt x="31" y="0"/>
                    <a:pt x="1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1"/>
            <p:cNvSpPr/>
            <p:nvPr/>
          </p:nvSpPr>
          <p:spPr>
            <a:xfrm>
              <a:off x="-171355" y="3539333"/>
              <a:ext cx="2644" cy="10257"/>
            </a:xfrm>
            <a:custGeom>
              <a:rect b="b" l="l" r="r" t="t"/>
              <a:pathLst>
                <a:path extrusionOk="0" h="225" w="58">
                  <a:moveTo>
                    <a:pt x="23" y="1"/>
                  </a:moveTo>
                  <a:cubicBezTo>
                    <a:pt x="9" y="6"/>
                    <a:pt x="1" y="53"/>
                    <a:pt x="5" y="115"/>
                  </a:cubicBezTo>
                  <a:cubicBezTo>
                    <a:pt x="14" y="174"/>
                    <a:pt x="26" y="225"/>
                    <a:pt x="39" y="225"/>
                  </a:cubicBezTo>
                  <a:cubicBezTo>
                    <a:pt x="40" y="225"/>
                    <a:pt x="40" y="224"/>
                    <a:pt x="41" y="224"/>
                  </a:cubicBezTo>
                  <a:cubicBezTo>
                    <a:pt x="53" y="224"/>
                    <a:pt x="57" y="176"/>
                    <a:pt x="53" y="111"/>
                  </a:cubicBezTo>
                  <a:cubicBezTo>
                    <a:pt x="49" y="49"/>
                    <a:pt x="35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1"/>
            <p:cNvSpPr/>
            <p:nvPr/>
          </p:nvSpPr>
          <p:spPr>
            <a:xfrm>
              <a:off x="-169759" y="3559892"/>
              <a:ext cx="2416" cy="10211"/>
            </a:xfrm>
            <a:custGeom>
              <a:rect b="b" l="l" r="r" t="t"/>
              <a:pathLst>
                <a:path extrusionOk="0" h="224" w="53">
                  <a:moveTo>
                    <a:pt x="20" y="1"/>
                  </a:moveTo>
                  <a:cubicBezTo>
                    <a:pt x="19" y="1"/>
                    <a:pt x="19" y="1"/>
                    <a:pt x="18" y="1"/>
                  </a:cubicBezTo>
                  <a:cubicBezTo>
                    <a:pt x="6" y="1"/>
                    <a:pt x="0" y="48"/>
                    <a:pt x="6" y="114"/>
                  </a:cubicBezTo>
                  <a:cubicBezTo>
                    <a:pt x="10" y="175"/>
                    <a:pt x="22" y="223"/>
                    <a:pt x="36" y="223"/>
                  </a:cubicBezTo>
                  <a:cubicBezTo>
                    <a:pt x="49" y="223"/>
                    <a:pt x="53" y="171"/>
                    <a:pt x="49" y="110"/>
                  </a:cubicBezTo>
                  <a:cubicBezTo>
                    <a:pt x="45" y="51"/>
                    <a:pt x="33" y="1"/>
                    <a:pt x="2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1"/>
            <p:cNvSpPr/>
            <p:nvPr/>
          </p:nvSpPr>
          <p:spPr>
            <a:xfrm>
              <a:off x="-168574" y="3580223"/>
              <a:ext cx="2462" cy="10211"/>
            </a:xfrm>
            <a:custGeom>
              <a:rect b="b" l="l" r="r" t="t"/>
              <a:pathLst>
                <a:path extrusionOk="0" h="224" w="54">
                  <a:moveTo>
                    <a:pt x="23" y="1"/>
                  </a:moveTo>
                  <a:cubicBezTo>
                    <a:pt x="10" y="1"/>
                    <a:pt x="1" y="48"/>
                    <a:pt x="6" y="114"/>
                  </a:cubicBezTo>
                  <a:cubicBezTo>
                    <a:pt x="6" y="175"/>
                    <a:pt x="18" y="223"/>
                    <a:pt x="32" y="223"/>
                  </a:cubicBezTo>
                  <a:cubicBezTo>
                    <a:pt x="45" y="223"/>
                    <a:pt x="53" y="171"/>
                    <a:pt x="49" y="110"/>
                  </a:cubicBezTo>
                  <a:cubicBezTo>
                    <a:pt x="49" y="48"/>
                    <a:pt x="36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1"/>
            <p:cNvSpPr/>
            <p:nvPr/>
          </p:nvSpPr>
          <p:spPr>
            <a:xfrm>
              <a:off x="-167571" y="3600554"/>
              <a:ext cx="2462" cy="10165"/>
            </a:xfrm>
            <a:custGeom>
              <a:rect b="b" l="l" r="r" t="t"/>
              <a:pathLst>
                <a:path extrusionOk="0" h="223" w="54">
                  <a:moveTo>
                    <a:pt x="23" y="0"/>
                  </a:moveTo>
                  <a:cubicBezTo>
                    <a:pt x="10" y="0"/>
                    <a:pt x="1" y="53"/>
                    <a:pt x="5" y="114"/>
                  </a:cubicBezTo>
                  <a:cubicBezTo>
                    <a:pt x="5" y="175"/>
                    <a:pt x="18" y="223"/>
                    <a:pt x="31" y="223"/>
                  </a:cubicBezTo>
                  <a:cubicBezTo>
                    <a:pt x="45" y="223"/>
                    <a:pt x="53" y="170"/>
                    <a:pt x="49" y="110"/>
                  </a:cubicBezTo>
                  <a:cubicBezTo>
                    <a:pt x="49" y="48"/>
                    <a:pt x="36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1"/>
            <p:cNvSpPr/>
            <p:nvPr/>
          </p:nvSpPr>
          <p:spPr>
            <a:xfrm>
              <a:off x="-166751" y="3620885"/>
              <a:ext cx="2416" cy="10165"/>
            </a:xfrm>
            <a:custGeom>
              <a:rect b="b" l="l" r="r" t="t"/>
              <a:pathLst>
                <a:path extrusionOk="0" h="223" w="53">
                  <a:moveTo>
                    <a:pt x="22" y="0"/>
                  </a:moveTo>
                  <a:cubicBezTo>
                    <a:pt x="9" y="0"/>
                    <a:pt x="0" y="53"/>
                    <a:pt x="0" y="113"/>
                  </a:cubicBezTo>
                  <a:cubicBezTo>
                    <a:pt x="4" y="172"/>
                    <a:pt x="17" y="223"/>
                    <a:pt x="29" y="223"/>
                  </a:cubicBezTo>
                  <a:cubicBezTo>
                    <a:pt x="30" y="223"/>
                    <a:pt x="30" y="223"/>
                    <a:pt x="31" y="223"/>
                  </a:cubicBezTo>
                  <a:cubicBezTo>
                    <a:pt x="45" y="223"/>
                    <a:pt x="53" y="174"/>
                    <a:pt x="49" y="113"/>
                  </a:cubicBezTo>
                  <a:cubicBezTo>
                    <a:pt x="49" y="47"/>
                    <a:pt x="35" y="0"/>
                    <a:pt x="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1"/>
            <p:cNvSpPr/>
            <p:nvPr/>
          </p:nvSpPr>
          <p:spPr>
            <a:xfrm>
              <a:off x="-166158" y="3641398"/>
              <a:ext cx="2234" cy="10165"/>
            </a:xfrm>
            <a:custGeom>
              <a:rect b="b" l="l" r="r" t="t"/>
              <a:pathLst>
                <a:path extrusionOk="0" h="223" w="49">
                  <a:moveTo>
                    <a:pt x="22" y="0"/>
                  </a:moveTo>
                  <a:cubicBezTo>
                    <a:pt x="9" y="0"/>
                    <a:pt x="0" y="48"/>
                    <a:pt x="0" y="109"/>
                  </a:cubicBezTo>
                  <a:cubicBezTo>
                    <a:pt x="5" y="174"/>
                    <a:pt x="14" y="222"/>
                    <a:pt x="26" y="222"/>
                  </a:cubicBezTo>
                  <a:cubicBezTo>
                    <a:pt x="40" y="222"/>
                    <a:pt x="48" y="170"/>
                    <a:pt x="48" y="109"/>
                  </a:cubicBezTo>
                  <a:cubicBezTo>
                    <a:pt x="48" y="48"/>
                    <a:pt x="36" y="0"/>
                    <a:pt x="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1"/>
            <p:cNvSpPr/>
            <p:nvPr/>
          </p:nvSpPr>
          <p:spPr>
            <a:xfrm>
              <a:off x="-165748" y="3661683"/>
              <a:ext cx="2234" cy="10393"/>
            </a:xfrm>
            <a:custGeom>
              <a:rect b="b" l="l" r="r" t="t"/>
              <a:pathLst>
                <a:path extrusionOk="0" h="228" w="49">
                  <a:moveTo>
                    <a:pt x="23" y="1"/>
                  </a:moveTo>
                  <a:cubicBezTo>
                    <a:pt x="9" y="1"/>
                    <a:pt x="0" y="53"/>
                    <a:pt x="0" y="114"/>
                  </a:cubicBezTo>
                  <a:cubicBezTo>
                    <a:pt x="0" y="175"/>
                    <a:pt x="13" y="227"/>
                    <a:pt x="27" y="227"/>
                  </a:cubicBezTo>
                  <a:cubicBezTo>
                    <a:pt x="39" y="227"/>
                    <a:pt x="49" y="175"/>
                    <a:pt x="49" y="114"/>
                  </a:cubicBezTo>
                  <a:cubicBezTo>
                    <a:pt x="49" y="53"/>
                    <a:pt x="35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1"/>
            <p:cNvSpPr/>
            <p:nvPr/>
          </p:nvSpPr>
          <p:spPr>
            <a:xfrm>
              <a:off x="-165566" y="3682196"/>
              <a:ext cx="2234" cy="10211"/>
            </a:xfrm>
            <a:custGeom>
              <a:rect b="b" l="l" r="r" t="t"/>
              <a:pathLst>
                <a:path extrusionOk="0" h="224" w="49">
                  <a:moveTo>
                    <a:pt x="23" y="1"/>
                  </a:moveTo>
                  <a:cubicBezTo>
                    <a:pt x="9" y="1"/>
                    <a:pt x="1" y="53"/>
                    <a:pt x="1" y="114"/>
                  </a:cubicBezTo>
                  <a:cubicBezTo>
                    <a:pt x="1" y="176"/>
                    <a:pt x="9" y="223"/>
                    <a:pt x="23" y="223"/>
                  </a:cubicBezTo>
                  <a:cubicBezTo>
                    <a:pt x="35" y="223"/>
                    <a:pt x="49" y="176"/>
                    <a:pt x="49" y="114"/>
                  </a:cubicBezTo>
                  <a:cubicBezTo>
                    <a:pt x="49" y="49"/>
                    <a:pt x="35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1"/>
            <p:cNvSpPr/>
            <p:nvPr/>
          </p:nvSpPr>
          <p:spPr>
            <a:xfrm>
              <a:off x="-165383" y="3702709"/>
              <a:ext cx="2279" cy="10257"/>
            </a:xfrm>
            <a:custGeom>
              <a:rect b="b" l="l" r="r" t="t"/>
              <a:pathLst>
                <a:path extrusionOk="0" h="225" w="50">
                  <a:moveTo>
                    <a:pt x="23" y="1"/>
                  </a:moveTo>
                  <a:cubicBezTo>
                    <a:pt x="9" y="1"/>
                    <a:pt x="1" y="49"/>
                    <a:pt x="1" y="110"/>
                  </a:cubicBezTo>
                  <a:cubicBezTo>
                    <a:pt x="1" y="172"/>
                    <a:pt x="9" y="224"/>
                    <a:pt x="23" y="224"/>
                  </a:cubicBezTo>
                  <a:cubicBezTo>
                    <a:pt x="35" y="224"/>
                    <a:pt x="49" y="172"/>
                    <a:pt x="45" y="110"/>
                  </a:cubicBezTo>
                  <a:cubicBezTo>
                    <a:pt x="45" y="49"/>
                    <a:pt x="35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1"/>
            <p:cNvSpPr/>
            <p:nvPr/>
          </p:nvSpPr>
          <p:spPr>
            <a:xfrm>
              <a:off x="-165155" y="3723040"/>
              <a:ext cx="2234" cy="10439"/>
            </a:xfrm>
            <a:custGeom>
              <a:rect b="b" l="l" r="r" t="t"/>
              <a:pathLst>
                <a:path extrusionOk="0" h="229" w="49">
                  <a:moveTo>
                    <a:pt x="22" y="1"/>
                  </a:moveTo>
                  <a:cubicBezTo>
                    <a:pt x="10" y="1"/>
                    <a:pt x="0" y="53"/>
                    <a:pt x="0" y="114"/>
                  </a:cubicBezTo>
                  <a:cubicBezTo>
                    <a:pt x="0" y="176"/>
                    <a:pt x="14" y="228"/>
                    <a:pt x="22" y="228"/>
                  </a:cubicBezTo>
                  <a:cubicBezTo>
                    <a:pt x="36" y="224"/>
                    <a:pt x="48" y="176"/>
                    <a:pt x="48" y="114"/>
                  </a:cubicBezTo>
                  <a:cubicBezTo>
                    <a:pt x="44" y="53"/>
                    <a:pt x="36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1"/>
            <p:cNvSpPr/>
            <p:nvPr/>
          </p:nvSpPr>
          <p:spPr>
            <a:xfrm>
              <a:off x="-164973" y="3743554"/>
              <a:ext cx="2234" cy="10211"/>
            </a:xfrm>
            <a:custGeom>
              <a:rect b="b" l="l" r="r" t="t"/>
              <a:pathLst>
                <a:path extrusionOk="0" h="224" w="49">
                  <a:moveTo>
                    <a:pt x="22" y="0"/>
                  </a:moveTo>
                  <a:cubicBezTo>
                    <a:pt x="10" y="0"/>
                    <a:pt x="0" y="49"/>
                    <a:pt x="0" y="115"/>
                  </a:cubicBezTo>
                  <a:cubicBezTo>
                    <a:pt x="0" y="176"/>
                    <a:pt x="14" y="224"/>
                    <a:pt x="26" y="224"/>
                  </a:cubicBezTo>
                  <a:cubicBezTo>
                    <a:pt x="40" y="224"/>
                    <a:pt x="49" y="176"/>
                    <a:pt x="49" y="110"/>
                  </a:cubicBezTo>
                  <a:cubicBezTo>
                    <a:pt x="49" y="49"/>
                    <a:pt x="36" y="0"/>
                    <a:pt x="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1"/>
            <p:cNvSpPr/>
            <p:nvPr/>
          </p:nvSpPr>
          <p:spPr>
            <a:xfrm>
              <a:off x="-164745" y="3763884"/>
              <a:ext cx="2416" cy="10393"/>
            </a:xfrm>
            <a:custGeom>
              <a:rect b="b" l="l" r="r" t="t"/>
              <a:pathLst>
                <a:path extrusionOk="0" h="228" w="53">
                  <a:moveTo>
                    <a:pt x="27" y="0"/>
                  </a:moveTo>
                  <a:cubicBezTo>
                    <a:pt x="13" y="0"/>
                    <a:pt x="1" y="53"/>
                    <a:pt x="5" y="115"/>
                  </a:cubicBezTo>
                  <a:cubicBezTo>
                    <a:pt x="5" y="175"/>
                    <a:pt x="17" y="228"/>
                    <a:pt x="27" y="228"/>
                  </a:cubicBezTo>
                  <a:cubicBezTo>
                    <a:pt x="39" y="228"/>
                    <a:pt x="53" y="175"/>
                    <a:pt x="48" y="115"/>
                  </a:cubicBezTo>
                  <a:cubicBezTo>
                    <a:pt x="48" y="53"/>
                    <a:pt x="39" y="0"/>
                    <a:pt x="2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1"/>
            <p:cNvSpPr/>
            <p:nvPr/>
          </p:nvSpPr>
          <p:spPr>
            <a:xfrm>
              <a:off x="-164380" y="3784398"/>
              <a:ext cx="2279" cy="10211"/>
            </a:xfrm>
            <a:custGeom>
              <a:rect b="b" l="l" r="r" t="t"/>
              <a:pathLst>
                <a:path extrusionOk="0" h="224" w="50">
                  <a:moveTo>
                    <a:pt x="23" y="0"/>
                  </a:moveTo>
                  <a:cubicBezTo>
                    <a:pt x="9" y="0"/>
                    <a:pt x="1" y="53"/>
                    <a:pt x="1" y="115"/>
                  </a:cubicBezTo>
                  <a:cubicBezTo>
                    <a:pt x="5" y="175"/>
                    <a:pt x="13" y="224"/>
                    <a:pt x="27" y="224"/>
                  </a:cubicBezTo>
                  <a:cubicBezTo>
                    <a:pt x="40" y="224"/>
                    <a:pt x="49" y="175"/>
                    <a:pt x="49" y="115"/>
                  </a:cubicBezTo>
                  <a:cubicBezTo>
                    <a:pt x="49" y="48"/>
                    <a:pt x="36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1"/>
            <p:cNvSpPr/>
            <p:nvPr/>
          </p:nvSpPr>
          <p:spPr>
            <a:xfrm>
              <a:off x="-163970" y="3804956"/>
              <a:ext cx="2234" cy="10165"/>
            </a:xfrm>
            <a:custGeom>
              <a:rect b="b" l="l" r="r" t="t"/>
              <a:pathLst>
                <a:path extrusionOk="0" h="223" w="49">
                  <a:moveTo>
                    <a:pt x="22" y="0"/>
                  </a:moveTo>
                  <a:cubicBezTo>
                    <a:pt x="10" y="0"/>
                    <a:pt x="0" y="47"/>
                    <a:pt x="0" y="109"/>
                  </a:cubicBezTo>
                  <a:cubicBezTo>
                    <a:pt x="4" y="174"/>
                    <a:pt x="14" y="223"/>
                    <a:pt x="27" y="223"/>
                  </a:cubicBezTo>
                  <a:cubicBezTo>
                    <a:pt x="40" y="223"/>
                    <a:pt x="49" y="170"/>
                    <a:pt x="49" y="109"/>
                  </a:cubicBezTo>
                  <a:cubicBezTo>
                    <a:pt x="49" y="47"/>
                    <a:pt x="36" y="0"/>
                    <a:pt x="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1"/>
            <p:cNvSpPr/>
            <p:nvPr/>
          </p:nvSpPr>
          <p:spPr>
            <a:xfrm>
              <a:off x="-163560" y="3825242"/>
              <a:ext cx="2462" cy="10393"/>
            </a:xfrm>
            <a:custGeom>
              <a:rect b="b" l="l" r="r" t="t"/>
              <a:pathLst>
                <a:path extrusionOk="0" h="228" w="54">
                  <a:moveTo>
                    <a:pt x="22" y="1"/>
                  </a:moveTo>
                  <a:cubicBezTo>
                    <a:pt x="9" y="1"/>
                    <a:pt x="1" y="53"/>
                    <a:pt x="5" y="114"/>
                  </a:cubicBezTo>
                  <a:cubicBezTo>
                    <a:pt x="5" y="175"/>
                    <a:pt x="18" y="227"/>
                    <a:pt x="31" y="227"/>
                  </a:cubicBezTo>
                  <a:cubicBezTo>
                    <a:pt x="44" y="223"/>
                    <a:pt x="53" y="175"/>
                    <a:pt x="48" y="114"/>
                  </a:cubicBezTo>
                  <a:cubicBezTo>
                    <a:pt x="48" y="53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1"/>
            <p:cNvSpPr/>
            <p:nvPr/>
          </p:nvSpPr>
          <p:spPr>
            <a:xfrm>
              <a:off x="-162967" y="3845755"/>
              <a:ext cx="2234" cy="10211"/>
            </a:xfrm>
            <a:custGeom>
              <a:rect b="b" l="l" r="r" t="t"/>
              <a:pathLst>
                <a:path extrusionOk="0" h="224" w="49">
                  <a:moveTo>
                    <a:pt x="22" y="1"/>
                  </a:moveTo>
                  <a:cubicBezTo>
                    <a:pt x="9" y="1"/>
                    <a:pt x="0" y="49"/>
                    <a:pt x="0" y="114"/>
                  </a:cubicBezTo>
                  <a:cubicBezTo>
                    <a:pt x="0" y="175"/>
                    <a:pt x="14" y="223"/>
                    <a:pt x="27" y="223"/>
                  </a:cubicBezTo>
                  <a:cubicBezTo>
                    <a:pt x="40" y="223"/>
                    <a:pt x="49" y="175"/>
                    <a:pt x="49" y="110"/>
                  </a:cubicBezTo>
                  <a:cubicBezTo>
                    <a:pt x="44" y="49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1"/>
            <p:cNvSpPr/>
            <p:nvPr/>
          </p:nvSpPr>
          <p:spPr>
            <a:xfrm>
              <a:off x="-162603" y="3866086"/>
              <a:ext cx="2462" cy="10393"/>
            </a:xfrm>
            <a:custGeom>
              <a:rect b="b" l="l" r="r" t="t"/>
              <a:pathLst>
                <a:path extrusionOk="0" h="228" w="54">
                  <a:moveTo>
                    <a:pt x="23" y="1"/>
                  </a:moveTo>
                  <a:cubicBezTo>
                    <a:pt x="10" y="1"/>
                    <a:pt x="1" y="53"/>
                    <a:pt x="6" y="114"/>
                  </a:cubicBezTo>
                  <a:cubicBezTo>
                    <a:pt x="6" y="175"/>
                    <a:pt x="19" y="227"/>
                    <a:pt x="32" y="227"/>
                  </a:cubicBezTo>
                  <a:cubicBezTo>
                    <a:pt x="45" y="227"/>
                    <a:pt x="53" y="175"/>
                    <a:pt x="49" y="114"/>
                  </a:cubicBezTo>
                  <a:cubicBezTo>
                    <a:pt x="49" y="53"/>
                    <a:pt x="36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1"/>
            <p:cNvSpPr/>
            <p:nvPr/>
          </p:nvSpPr>
          <p:spPr>
            <a:xfrm>
              <a:off x="-161964" y="3886599"/>
              <a:ext cx="2234" cy="10165"/>
            </a:xfrm>
            <a:custGeom>
              <a:rect b="b" l="l" r="r" t="t"/>
              <a:pathLst>
                <a:path extrusionOk="0" h="223" w="49">
                  <a:moveTo>
                    <a:pt x="22" y="1"/>
                  </a:moveTo>
                  <a:cubicBezTo>
                    <a:pt x="9" y="1"/>
                    <a:pt x="0" y="53"/>
                    <a:pt x="0" y="114"/>
                  </a:cubicBezTo>
                  <a:cubicBezTo>
                    <a:pt x="5" y="176"/>
                    <a:pt x="13" y="223"/>
                    <a:pt x="27" y="223"/>
                  </a:cubicBezTo>
                  <a:cubicBezTo>
                    <a:pt x="39" y="223"/>
                    <a:pt x="49" y="176"/>
                    <a:pt x="49" y="114"/>
                  </a:cubicBezTo>
                  <a:cubicBezTo>
                    <a:pt x="49" y="49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1"/>
            <p:cNvSpPr/>
            <p:nvPr/>
          </p:nvSpPr>
          <p:spPr>
            <a:xfrm>
              <a:off x="-161417" y="3907112"/>
              <a:ext cx="2279" cy="10211"/>
            </a:xfrm>
            <a:custGeom>
              <a:rect b="b" l="l" r="r" t="t"/>
              <a:pathLst>
                <a:path extrusionOk="0" h="224" w="50">
                  <a:moveTo>
                    <a:pt x="24" y="0"/>
                  </a:moveTo>
                  <a:cubicBezTo>
                    <a:pt x="24" y="0"/>
                    <a:pt x="23" y="0"/>
                    <a:pt x="23" y="1"/>
                  </a:cubicBezTo>
                  <a:cubicBezTo>
                    <a:pt x="10" y="1"/>
                    <a:pt x="1" y="49"/>
                    <a:pt x="1" y="110"/>
                  </a:cubicBezTo>
                  <a:cubicBezTo>
                    <a:pt x="6" y="176"/>
                    <a:pt x="15" y="224"/>
                    <a:pt x="27" y="224"/>
                  </a:cubicBezTo>
                  <a:cubicBezTo>
                    <a:pt x="41" y="224"/>
                    <a:pt x="49" y="172"/>
                    <a:pt x="49" y="110"/>
                  </a:cubicBezTo>
                  <a:cubicBezTo>
                    <a:pt x="45" y="51"/>
                    <a:pt x="37" y="0"/>
                    <a:pt x="2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1"/>
            <p:cNvSpPr/>
            <p:nvPr/>
          </p:nvSpPr>
          <p:spPr>
            <a:xfrm>
              <a:off x="-160779" y="3927443"/>
              <a:ext cx="2234" cy="10211"/>
            </a:xfrm>
            <a:custGeom>
              <a:rect b="b" l="l" r="r" t="t"/>
              <a:pathLst>
                <a:path extrusionOk="0" h="224" w="49">
                  <a:moveTo>
                    <a:pt x="23" y="0"/>
                  </a:moveTo>
                  <a:cubicBezTo>
                    <a:pt x="9" y="0"/>
                    <a:pt x="1" y="53"/>
                    <a:pt x="1" y="114"/>
                  </a:cubicBezTo>
                  <a:cubicBezTo>
                    <a:pt x="5" y="173"/>
                    <a:pt x="13" y="224"/>
                    <a:pt x="25" y="224"/>
                  </a:cubicBezTo>
                  <a:cubicBezTo>
                    <a:pt x="26" y="224"/>
                    <a:pt x="26" y="224"/>
                    <a:pt x="27" y="224"/>
                  </a:cubicBezTo>
                  <a:cubicBezTo>
                    <a:pt x="39" y="224"/>
                    <a:pt x="49" y="175"/>
                    <a:pt x="49" y="114"/>
                  </a:cubicBezTo>
                  <a:cubicBezTo>
                    <a:pt x="45" y="49"/>
                    <a:pt x="35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1"/>
            <p:cNvSpPr/>
            <p:nvPr/>
          </p:nvSpPr>
          <p:spPr>
            <a:xfrm>
              <a:off x="-160187" y="3947956"/>
              <a:ext cx="2234" cy="10211"/>
            </a:xfrm>
            <a:custGeom>
              <a:rect b="b" l="l" r="r" t="t"/>
              <a:pathLst>
                <a:path extrusionOk="0" h="224" w="49">
                  <a:moveTo>
                    <a:pt x="22" y="0"/>
                  </a:moveTo>
                  <a:cubicBezTo>
                    <a:pt x="10" y="0"/>
                    <a:pt x="0" y="49"/>
                    <a:pt x="0" y="115"/>
                  </a:cubicBezTo>
                  <a:cubicBezTo>
                    <a:pt x="5" y="175"/>
                    <a:pt x="18" y="224"/>
                    <a:pt x="26" y="224"/>
                  </a:cubicBezTo>
                  <a:cubicBezTo>
                    <a:pt x="40" y="224"/>
                    <a:pt x="48" y="171"/>
                    <a:pt x="48" y="109"/>
                  </a:cubicBezTo>
                  <a:cubicBezTo>
                    <a:pt x="48" y="49"/>
                    <a:pt x="36" y="0"/>
                    <a:pt x="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1"/>
            <p:cNvSpPr/>
            <p:nvPr/>
          </p:nvSpPr>
          <p:spPr>
            <a:xfrm>
              <a:off x="-159594" y="3968287"/>
              <a:ext cx="2462" cy="10393"/>
            </a:xfrm>
            <a:custGeom>
              <a:rect b="b" l="l" r="r" t="t"/>
              <a:pathLst>
                <a:path extrusionOk="0" h="228" w="54">
                  <a:moveTo>
                    <a:pt x="23" y="0"/>
                  </a:moveTo>
                  <a:cubicBezTo>
                    <a:pt x="9" y="0"/>
                    <a:pt x="1" y="52"/>
                    <a:pt x="5" y="114"/>
                  </a:cubicBezTo>
                  <a:cubicBezTo>
                    <a:pt x="5" y="175"/>
                    <a:pt x="19" y="228"/>
                    <a:pt x="31" y="228"/>
                  </a:cubicBezTo>
                  <a:cubicBezTo>
                    <a:pt x="45" y="223"/>
                    <a:pt x="53" y="175"/>
                    <a:pt x="49" y="114"/>
                  </a:cubicBezTo>
                  <a:cubicBezTo>
                    <a:pt x="49" y="52"/>
                    <a:pt x="35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1"/>
            <p:cNvSpPr/>
            <p:nvPr/>
          </p:nvSpPr>
          <p:spPr>
            <a:xfrm>
              <a:off x="-158773" y="3988755"/>
              <a:ext cx="2188" cy="10257"/>
            </a:xfrm>
            <a:custGeom>
              <a:rect b="b" l="l" r="r" t="t"/>
              <a:pathLst>
                <a:path extrusionOk="0" h="225" w="48">
                  <a:moveTo>
                    <a:pt x="17" y="1"/>
                  </a:moveTo>
                  <a:cubicBezTo>
                    <a:pt x="9" y="1"/>
                    <a:pt x="1" y="53"/>
                    <a:pt x="1" y="115"/>
                  </a:cubicBezTo>
                  <a:cubicBezTo>
                    <a:pt x="1" y="176"/>
                    <a:pt x="13" y="224"/>
                    <a:pt x="27" y="224"/>
                  </a:cubicBezTo>
                  <a:cubicBezTo>
                    <a:pt x="39" y="224"/>
                    <a:pt x="48" y="172"/>
                    <a:pt x="48" y="111"/>
                  </a:cubicBezTo>
                  <a:cubicBezTo>
                    <a:pt x="44" y="49"/>
                    <a:pt x="31" y="1"/>
                    <a:pt x="1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1"/>
            <p:cNvSpPr/>
            <p:nvPr/>
          </p:nvSpPr>
          <p:spPr>
            <a:xfrm>
              <a:off x="-158181" y="4009086"/>
              <a:ext cx="2416" cy="10439"/>
            </a:xfrm>
            <a:custGeom>
              <a:rect b="b" l="l" r="r" t="t"/>
              <a:pathLst>
                <a:path extrusionOk="0" h="229" w="53">
                  <a:moveTo>
                    <a:pt x="22" y="1"/>
                  </a:moveTo>
                  <a:cubicBezTo>
                    <a:pt x="9" y="6"/>
                    <a:pt x="0" y="53"/>
                    <a:pt x="4" y="115"/>
                  </a:cubicBezTo>
                  <a:cubicBezTo>
                    <a:pt x="4" y="176"/>
                    <a:pt x="18" y="228"/>
                    <a:pt x="31" y="228"/>
                  </a:cubicBezTo>
                  <a:cubicBezTo>
                    <a:pt x="44" y="228"/>
                    <a:pt x="53" y="176"/>
                    <a:pt x="48" y="115"/>
                  </a:cubicBezTo>
                  <a:cubicBezTo>
                    <a:pt x="48" y="53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1"/>
            <p:cNvSpPr/>
            <p:nvPr/>
          </p:nvSpPr>
          <p:spPr>
            <a:xfrm>
              <a:off x="-157360" y="4029645"/>
              <a:ext cx="2234" cy="10211"/>
            </a:xfrm>
            <a:custGeom>
              <a:rect b="b" l="l" r="r" t="t"/>
              <a:pathLst>
                <a:path extrusionOk="0" h="224" w="49">
                  <a:moveTo>
                    <a:pt x="22" y="1"/>
                  </a:moveTo>
                  <a:cubicBezTo>
                    <a:pt x="8" y="1"/>
                    <a:pt x="0" y="53"/>
                    <a:pt x="0" y="114"/>
                  </a:cubicBezTo>
                  <a:cubicBezTo>
                    <a:pt x="4" y="175"/>
                    <a:pt x="13" y="223"/>
                    <a:pt x="26" y="223"/>
                  </a:cubicBezTo>
                  <a:cubicBezTo>
                    <a:pt x="39" y="223"/>
                    <a:pt x="48" y="175"/>
                    <a:pt x="48" y="110"/>
                  </a:cubicBezTo>
                  <a:cubicBezTo>
                    <a:pt x="43" y="48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1"/>
            <p:cNvSpPr/>
            <p:nvPr/>
          </p:nvSpPr>
          <p:spPr>
            <a:xfrm>
              <a:off x="-156813" y="4050158"/>
              <a:ext cx="2462" cy="10211"/>
            </a:xfrm>
            <a:custGeom>
              <a:rect b="b" l="l" r="r" t="t"/>
              <a:pathLst>
                <a:path extrusionOk="0" h="224" w="54">
                  <a:moveTo>
                    <a:pt x="24" y="0"/>
                  </a:moveTo>
                  <a:cubicBezTo>
                    <a:pt x="24" y="0"/>
                    <a:pt x="23" y="1"/>
                    <a:pt x="23" y="1"/>
                  </a:cubicBezTo>
                  <a:cubicBezTo>
                    <a:pt x="10" y="1"/>
                    <a:pt x="1" y="49"/>
                    <a:pt x="5" y="110"/>
                  </a:cubicBezTo>
                  <a:cubicBezTo>
                    <a:pt x="5" y="175"/>
                    <a:pt x="18" y="223"/>
                    <a:pt x="31" y="223"/>
                  </a:cubicBezTo>
                  <a:cubicBezTo>
                    <a:pt x="45" y="223"/>
                    <a:pt x="53" y="171"/>
                    <a:pt x="53" y="110"/>
                  </a:cubicBezTo>
                  <a:cubicBezTo>
                    <a:pt x="49" y="51"/>
                    <a:pt x="37" y="0"/>
                    <a:pt x="2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1"/>
            <p:cNvSpPr/>
            <p:nvPr/>
          </p:nvSpPr>
          <p:spPr>
            <a:xfrm>
              <a:off x="-155993" y="4070489"/>
              <a:ext cx="2416" cy="10165"/>
            </a:xfrm>
            <a:custGeom>
              <a:rect b="b" l="l" r="r" t="t"/>
              <a:pathLst>
                <a:path extrusionOk="0" h="223" w="53">
                  <a:moveTo>
                    <a:pt x="22" y="0"/>
                  </a:moveTo>
                  <a:cubicBezTo>
                    <a:pt x="9" y="0"/>
                    <a:pt x="0" y="53"/>
                    <a:pt x="5" y="114"/>
                  </a:cubicBezTo>
                  <a:cubicBezTo>
                    <a:pt x="5" y="175"/>
                    <a:pt x="18" y="223"/>
                    <a:pt x="31" y="223"/>
                  </a:cubicBezTo>
                  <a:cubicBezTo>
                    <a:pt x="44" y="223"/>
                    <a:pt x="53" y="175"/>
                    <a:pt x="49" y="114"/>
                  </a:cubicBezTo>
                  <a:cubicBezTo>
                    <a:pt x="49" y="49"/>
                    <a:pt x="35" y="0"/>
                    <a:pt x="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1"/>
            <p:cNvSpPr/>
            <p:nvPr/>
          </p:nvSpPr>
          <p:spPr>
            <a:xfrm>
              <a:off x="-155172" y="4091002"/>
              <a:ext cx="2416" cy="10165"/>
            </a:xfrm>
            <a:custGeom>
              <a:rect b="b" l="l" r="r" t="t"/>
              <a:pathLst>
                <a:path extrusionOk="0" h="223" w="53">
                  <a:moveTo>
                    <a:pt x="21" y="0"/>
                  </a:moveTo>
                  <a:cubicBezTo>
                    <a:pt x="9" y="0"/>
                    <a:pt x="0" y="49"/>
                    <a:pt x="0" y="109"/>
                  </a:cubicBezTo>
                  <a:cubicBezTo>
                    <a:pt x="4" y="176"/>
                    <a:pt x="17" y="223"/>
                    <a:pt x="31" y="223"/>
                  </a:cubicBezTo>
                  <a:cubicBezTo>
                    <a:pt x="43" y="223"/>
                    <a:pt x="53" y="170"/>
                    <a:pt x="47" y="109"/>
                  </a:cubicBezTo>
                  <a:cubicBezTo>
                    <a:pt x="47" y="49"/>
                    <a:pt x="35" y="0"/>
                    <a:pt x="2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1"/>
            <p:cNvSpPr/>
            <p:nvPr/>
          </p:nvSpPr>
          <p:spPr>
            <a:xfrm>
              <a:off x="-154397" y="4111333"/>
              <a:ext cx="2416" cy="10165"/>
            </a:xfrm>
            <a:custGeom>
              <a:rect b="b" l="l" r="r" t="t"/>
              <a:pathLst>
                <a:path extrusionOk="0" h="223" w="53">
                  <a:moveTo>
                    <a:pt x="22" y="0"/>
                  </a:moveTo>
                  <a:cubicBezTo>
                    <a:pt x="9" y="0"/>
                    <a:pt x="0" y="53"/>
                    <a:pt x="0" y="113"/>
                  </a:cubicBezTo>
                  <a:cubicBezTo>
                    <a:pt x="4" y="172"/>
                    <a:pt x="17" y="223"/>
                    <a:pt x="29" y="223"/>
                  </a:cubicBezTo>
                  <a:cubicBezTo>
                    <a:pt x="29" y="223"/>
                    <a:pt x="30" y="223"/>
                    <a:pt x="30" y="222"/>
                  </a:cubicBezTo>
                  <a:cubicBezTo>
                    <a:pt x="44" y="222"/>
                    <a:pt x="52" y="175"/>
                    <a:pt x="48" y="113"/>
                  </a:cubicBezTo>
                  <a:cubicBezTo>
                    <a:pt x="48" y="48"/>
                    <a:pt x="36" y="0"/>
                    <a:pt x="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1"/>
            <p:cNvSpPr/>
            <p:nvPr/>
          </p:nvSpPr>
          <p:spPr>
            <a:xfrm>
              <a:off x="-153622" y="4131846"/>
              <a:ext cx="2462" cy="10211"/>
            </a:xfrm>
            <a:custGeom>
              <a:rect b="b" l="l" r="r" t="t"/>
              <a:pathLst>
                <a:path extrusionOk="0" h="224" w="54">
                  <a:moveTo>
                    <a:pt x="23" y="0"/>
                  </a:moveTo>
                  <a:cubicBezTo>
                    <a:pt x="9" y="0"/>
                    <a:pt x="1" y="48"/>
                    <a:pt x="1" y="113"/>
                  </a:cubicBezTo>
                  <a:cubicBezTo>
                    <a:pt x="5" y="175"/>
                    <a:pt x="19" y="223"/>
                    <a:pt x="31" y="223"/>
                  </a:cubicBezTo>
                  <a:cubicBezTo>
                    <a:pt x="45" y="223"/>
                    <a:pt x="53" y="171"/>
                    <a:pt x="49" y="109"/>
                  </a:cubicBezTo>
                  <a:cubicBezTo>
                    <a:pt x="45" y="48"/>
                    <a:pt x="35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1"/>
            <p:cNvSpPr/>
            <p:nvPr/>
          </p:nvSpPr>
          <p:spPr>
            <a:xfrm>
              <a:off x="-152802" y="4152131"/>
              <a:ext cx="2462" cy="10439"/>
            </a:xfrm>
            <a:custGeom>
              <a:rect b="b" l="l" r="r" t="t"/>
              <a:pathLst>
                <a:path extrusionOk="0" h="229" w="54">
                  <a:moveTo>
                    <a:pt x="22" y="1"/>
                  </a:moveTo>
                  <a:cubicBezTo>
                    <a:pt x="9" y="1"/>
                    <a:pt x="1" y="53"/>
                    <a:pt x="1" y="114"/>
                  </a:cubicBezTo>
                  <a:cubicBezTo>
                    <a:pt x="5" y="176"/>
                    <a:pt x="17" y="228"/>
                    <a:pt x="31" y="228"/>
                  </a:cubicBezTo>
                  <a:cubicBezTo>
                    <a:pt x="44" y="224"/>
                    <a:pt x="53" y="176"/>
                    <a:pt x="48" y="114"/>
                  </a:cubicBezTo>
                  <a:cubicBezTo>
                    <a:pt x="48" y="53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1"/>
            <p:cNvSpPr/>
            <p:nvPr/>
          </p:nvSpPr>
          <p:spPr>
            <a:xfrm>
              <a:off x="-152027" y="4172645"/>
              <a:ext cx="2416" cy="10257"/>
            </a:xfrm>
            <a:custGeom>
              <a:rect b="b" l="l" r="r" t="t"/>
              <a:pathLst>
                <a:path extrusionOk="0" h="225" w="53">
                  <a:moveTo>
                    <a:pt x="23" y="1"/>
                  </a:moveTo>
                  <a:cubicBezTo>
                    <a:pt x="10" y="1"/>
                    <a:pt x="0" y="49"/>
                    <a:pt x="0" y="115"/>
                  </a:cubicBezTo>
                  <a:cubicBezTo>
                    <a:pt x="5" y="176"/>
                    <a:pt x="18" y="224"/>
                    <a:pt x="31" y="224"/>
                  </a:cubicBezTo>
                  <a:cubicBezTo>
                    <a:pt x="45" y="224"/>
                    <a:pt x="53" y="172"/>
                    <a:pt x="49" y="110"/>
                  </a:cubicBezTo>
                  <a:cubicBezTo>
                    <a:pt x="49" y="49"/>
                    <a:pt x="36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1"/>
            <p:cNvSpPr/>
            <p:nvPr/>
          </p:nvSpPr>
          <p:spPr>
            <a:xfrm>
              <a:off x="-151206" y="4192976"/>
              <a:ext cx="2416" cy="10439"/>
            </a:xfrm>
            <a:custGeom>
              <a:rect b="b" l="l" r="r" t="t"/>
              <a:pathLst>
                <a:path extrusionOk="0" h="229" w="53">
                  <a:moveTo>
                    <a:pt x="22" y="1"/>
                  </a:moveTo>
                  <a:cubicBezTo>
                    <a:pt x="9" y="1"/>
                    <a:pt x="0" y="53"/>
                    <a:pt x="0" y="115"/>
                  </a:cubicBezTo>
                  <a:cubicBezTo>
                    <a:pt x="5" y="176"/>
                    <a:pt x="18" y="228"/>
                    <a:pt x="31" y="228"/>
                  </a:cubicBezTo>
                  <a:cubicBezTo>
                    <a:pt x="44" y="224"/>
                    <a:pt x="53" y="176"/>
                    <a:pt x="49" y="115"/>
                  </a:cubicBezTo>
                  <a:cubicBezTo>
                    <a:pt x="49" y="53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1"/>
            <p:cNvSpPr/>
            <p:nvPr/>
          </p:nvSpPr>
          <p:spPr>
            <a:xfrm>
              <a:off x="-150386" y="4213489"/>
              <a:ext cx="2416" cy="10211"/>
            </a:xfrm>
            <a:custGeom>
              <a:rect b="b" l="l" r="r" t="t"/>
              <a:pathLst>
                <a:path extrusionOk="0" h="224" w="53">
                  <a:moveTo>
                    <a:pt x="21" y="0"/>
                  </a:moveTo>
                  <a:cubicBezTo>
                    <a:pt x="9" y="0"/>
                    <a:pt x="0" y="53"/>
                    <a:pt x="4" y="115"/>
                  </a:cubicBezTo>
                  <a:cubicBezTo>
                    <a:pt x="4" y="176"/>
                    <a:pt x="17" y="224"/>
                    <a:pt x="31" y="224"/>
                  </a:cubicBezTo>
                  <a:cubicBezTo>
                    <a:pt x="43" y="224"/>
                    <a:pt x="53" y="171"/>
                    <a:pt x="47" y="111"/>
                  </a:cubicBezTo>
                  <a:cubicBezTo>
                    <a:pt x="47" y="49"/>
                    <a:pt x="35" y="0"/>
                    <a:pt x="2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1"/>
            <p:cNvSpPr/>
            <p:nvPr/>
          </p:nvSpPr>
          <p:spPr>
            <a:xfrm>
              <a:off x="-149656" y="4233820"/>
              <a:ext cx="2462" cy="10393"/>
            </a:xfrm>
            <a:custGeom>
              <a:rect b="b" l="l" r="r" t="t"/>
              <a:pathLst>
                <a:path extrusionOk="0" h="228" w="54">
                  <a:moveTo>
                    <a:pt x="23" y="0"/>
                  </a:moveTo>
                  <a:cubicBezTo>
                    <a:pt x="10" y="5"/>
                    <a:pt x="1" y="53"/>
                    <a:pt x="5" y="115"/>
                  </a:cubicBezTo>
                  <a:cubicBezTo>
                    <a:pt x="5" y="175"/>
                    <a:pt x="19" y="228"/>
                    <a:pt x="31" y="228"/>
                  </a:cubicBezTo>
                  <a:cubicBezTo>
                    <a:pt x="45" y="228"/>
                    <a:pt x="53" y="175"/>
                    <a:pt x="49" y="115"/>
                  </a:cubicBezTo>
                  <a:cubicBezTo>
                    <a:pt x="49" y="53"/>
                    <a:pt x="37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1"/>
            <p:cNvSpPr/>
            <p:nvPr/>
          </p:nvSpPr>
          <p:spPr>
            <a:xfrm>
              <a:off x="-148836" y="4254378"/>
              <a:ext cx="2462" cy="10165"/>
            </a:xfrm>
            <a:custGeom>
              <a:rect b="b" l="l" r="r" t="t"/>
              <a:pathLst>
                <a:path extrusionOk="0" h="223" w="54">
                  <a:moveTo>
                    <a:pt x="23" y="0"/>
                  </a:moveTo>
                  <a:cubicBezTo>
                    <a:pt x="9" y="0"/>
                    <a:pt x="1" y="53"/>
                    <a:pt x="5" y="114"/>
                  </a:cubicBezTo>
                  <a:cubicBezTo>
                    <a:pt x="5" y="174"/>
                    <a:pt x="19" y="223"/>
                    <a:pt x="31" y="223"/>
                  </a:cubicBezTo>
                  <a:cubicBezTo>
                    <a:pt x="45" y="223"/>
                    <a:pt x="53" y="174"/>
                    <a:pt x="49" y="109"/>
                  </a:cubicBezTo>
                  <a:cubicBezTo>
                    <a:pt x="49" y="47"/>
                    <a:pt x="35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1"/>
            <p:cNvSpPr/>
            <p:nvPr/>
          </p:nvSpPr>
          <p:spPr>
            <a:xfrm>
              <a:off x="-148015" y="4274846"/>
              <a:ext cx="2462" cy="10211"/>
            </a:xfrm>
            <a:custGeom>
              <a:rect b="b" l="l" r="r" t="t"/>
              <a:pathLst>
                <a:path extrusionOk="0" h="224" w="54">
                  <a:moveTo>
                    <a:pt x="23" y="1"/>
                  </a:moveTo>
                  <a:cubicBezTo>
                    <a:pt x="23" y="1"/>
                    <a:pt x="22" y="1"/>
                    <a:pt x="22" y="1"/>
                  </a:cubicBezTo>
                  <a:cubicBezTo>
                    <a:pt x="9" y="1"/>
                    <a:pt x="1" y="49"/>
                    <a:pt x="5" y="110"/>
                  </a:cubicBezTo>
                  <a:cubicBezTo>
                    <a:pt x="5" y="175"/>
                    <a:pt x="17" y="224"/>
                    <a:pt x="31" y="224"/>
                  </a:cubicBezTo>
                  <a:cubicBezTo>
                    <a:pt x="44" y="224"/>
                    <a:pt x="53" y="171"/>
                    <a:pt x="48" y="110"/>
                  </a:cubicBezTo>
                  <a:cubicBezTo>
                    <a:pt x="48" y="52"/>
                    <a:pt x="36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1"/>
            <p:cNvSpPr/>
            <p:nvPr/>
          </p:nvSpPr>
          <p:spPr>
            <a:xfrm>
              <a:off x="-147240" y="4295177"/>
              <a:ext cx="2416" cy="10211"/>
            </a:xfrm>
            <a:custGeom>
              <a:rect b="b" l="l" r="r" t="t"/>
              <a:pathLst>
                <a:path extrusionOk="0" h="224" w="53">
                  <a:moveTo>
                    <a:pt x="22" y="1"/>
                  </a:moveTo>
                  <a:cubicBezTo>
                    <a:pt x="10" y="1"/>
                    <a:pt x="0" y="53"/>
                    <a:pt x="5" y="114"/>
                  </a:cubicBezTo>
                  <a:cubicBezTo>
                    <a:pt x="5" y="175"/>
                    <a:pt x="18" y="223"/>
                    <a:pt x="31" y="223"/>
                  </a:cubicBezTo>
                  <a:cubicBezTo>
                    <a:pt x="44" y="223"/>
                    <a:pt x="53" y="175"/>
                    <a:pt x="49" y="110"/>
                  </a:cubicBezTo>
                  <a:cubicBezTo>
                    <a:pt x="49" y="49"/>
                    <a:pt x="36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1"/>
            <p:cNvSpPr/>
            <p:nvPr/>
          </p:nvSpPr>
          <p:spPr>
            <a:xfrm>
              <a:off x="-146420" y="4315690"/>
              <a:ext cx="2416" cy="10211"/>
            </a:xfrm>
            <a:custGeom>
              <a:rect b="b" l="l" r="r" t="t"/>
              <a:pathLst>
                <a:path extrusionOk="0" h="224" w="53">
                  <a:moveTo>
                    <a:pt x="24" y="1"/>
                  </a:moveTo>
                  <a:cubicBezTo>
                    <a:pt x="23" y="1"/>
                    <a:pt x="23" y="1"/>
                    <a:pt x="22" y="1"/>
                  </a:cubicBezTo>
                  <a:cubicBezTo>
                    <a:pt x="9" y="1"/>
                    <a:pt x="0" y="49"/>
                    <a:pt x="4" y="110"/>
                  </a:cubicBezTo>
                  <a:cubicBezTo>
                    <a:pt x="4" y="176"/>
                    <a:pt x="18" y="223"/>
                    <a:pt x="31" y="223"/>
                  </a:cubicBezTo>
                  <a:cubicBezTo>
                    <a:pt x="44" y="223"/>
                    <a:pt x="53" y="171"/>
                    <a:pt x="48" y="110"/>
                  </a:cubicBezTo>
                  <a:cubicBezTo>
                    <a:pt x="48" y="51"/>
                    <a:pt x="36" y="1"/>
                    <a:pt x="2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1"/>
            <p:cNvSpPr/>
            <p:nvPr/>
          </p:nvSpPr>
          <p:spPr>
            <a:xfrm>
              <a:off x="-145599" y="4336021"/>
              <a:ext cx="2416" cy="10211"/>
            </a:xfrm>
            <a:custGeom>
              <a:rect b="b" l="l" r="r" t="t"/>
              <a:pathLst>
                <a:path extrusionOk="0" h="224" w="53">
                  <a:moveTo>
                    <a:pt x="21" y="1"/>
                  </a:moveTo>
                  <a:cubicBezTo>
                    <a:pt x="8" y="1"/>
                    <a:pt x="0" y="53"/>
                    <a:pt x="4" y="114"/>
                  </a:cubicBezTo>
                  <a:cubicBezTo>
                    <a:pt x="4" y="173"/>
                    <a:pt x="16" y="223"/>
                    <a:pt x="29" y="223"/>
                  </a:cubicBezTo>
                  <a:cubicBezTo>
                    <a:pt x="29" y="223"/>
                    <a:pt x="30" y="223"/>
                    <a:pt x="30" y="223"/>
                  </a:cubicBezTo>
                  <a:cubicBezTo>
                    <a:pt x="43" y="223"/>
                    <a:pt x="52" y="176"/>
                    <a:pt x="47" y="114"/>
                  </a:cubicBezTo>
                  <a:cubicBezTo>
                    <a:pt x="47" y="49"/>
                    <a:pt x="35" y="1"/>
                    <a:pt x="2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p1"/>
            <p:cNvSpPr/>
            <p:nvPr/>
          </p:nvSpPr>
          <p:spPr>
            <a:xfrm>
              <a:off x="-144870" y="4356534"/>
              <a:ext cx="2462" cy="10257"/>
            </a:xfrm>
            <a:custGeom>
              <a:rect b="b" l="l" r="r" t="t"/>
              <a:pathLst>
                <a:path extrusionOk="0" h="225" w="54">
                  <a:moveTo>
                    <a:pt x="23" y="1"/>
                  </a:moveTo>
                  <a:cubicBezTo>
                    <a:pt x="10" y="1"/>
                    <a:pt x="1" y="49"/>
                    <a:pt x="5" y="114"/>
                  </a:cubicBezTo>
                  <a:cubicBezTo>
                    <a:pt x="5" y="176"/>
                    <a:pt x="19" y="224"/>
                    <a:pt x="31" y="224"/>
                  </a:cubicBezTo>
                  <a:cubicBezTo>
                    <a:pt x="45" y="224"/>
                    <a:pt x="53" y="172"/>
                    <a:pt x="49" y="110"/>
                  </a:cubicBezTo>
                  <a:cubicBezTo>
                    <a:pt x="49" y="49"/>
                    <a:pt x="36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p1"/>
            <p:cNvSpPr/>
            <p:nvPr/>
          </p:nvSpPr>
          <p:spPr>
            <a:xfrm>
              <a:off x="-144049" y="4376865"/>
              <a:ext cx="2462" cy="10393"/>
            </a:xfrm>
            <a:custGeom>
              <a:rect b="b" l="l" r="r" t="t"/>
              <a:pathLst>
                <a:path extrusionOk="0" h="228" w="54">
                  <a:moveTo>
                    <a:pt x="23" y="0"/>
                  </a:moveTo>
                  <a:cubicBezTo>
                    <a:pt x="9" y="0"/>
                    <a:pt x="1" y="53"/>
                    <a:pt x="1" y="114"/>
                  </a:cubicBezTo>
                  <a:cubicBezTo>
                    <a:pt x="5" y="176"/>
                    <a:pt x="18" y="228"/>
                    <a:pt x="31" y="228"/>
                  </a:cubicBezTo>
                  <a:cubicBezTo>
                    <a:pt x="45" y="224"/>
                    <a:pt x="53" y="176"/>
                    <a:pt x="49" y="114"/>
                  </a:cubicBezTo>
                  <a:cubicBezTo>
                    <a:pt x="45" y="53"/>
                    <a:pt x="35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1"/>
            <p:cNvSpPr/>
            <p:nvPr/>
          </p:nvSpPr>
          <p:spPr>
            <a:xfrm>
              <a:off x="-143229" y="4397378"/>
              <a:ext cx="2188" cy="10211"/>
            </a:xfrm>
            <a:custGeom>
              <a:rect b="b" l="l" r="r" t="t"/>
              <a:pathLst>
                <a:path extrusionOk="0" h="224" w="48">
                  <a:moveTo>
                    <a:pt x="17" y="0"/>
                  </a:moveTo>
                  <a:cubicBezTo>
                    <a:pt x="9" y="0"/>
                    <a:pt x="0" y="49"/>
                    <a:pt x="0" y="115"/>
                  </a:cubicBezTo>
                  <a:cubicBezTo>
                    <a:pt x="5" y="175"/>
                    <a:pt x="13" y="224"/>
                    <a:pt x="27" y="224"/>
                  </a:cubicBezTo>
                  <a:cubicBezTo>
                    <a:pt x="39" y="224"/>
                    <a:pt x="48" y="171"/>
                    <a:pt x="48" y="109"/>
                  </a:cubicBezTo>
                  <a:cubicBezTo>
                    <a:pt x="43" y="49"/>
                    <a:pt x="31" y="0"/>
                    <a:pt x="1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1"/>
            <p:cNvSpPr/>
            <p:nvPr/>
          </p:nvSpPr>
          <p:spPr>
            <a:xfrm>
              <a:off x="-142636" y="4417892"/>
              <a:ext cx="2416" cy="10211"/>
            </a:xfrm>
            <a:custGeom>
              <a:rect b="b" l="l" r="r" t="t"/>
              <a:pathLst>
                <a:path extrusionOk="0" h="224" w="53">
                  <a:moveTo>
                    <a:pt x="24" y="0"/>
                  </a:moveTo>
                  <a:cubicBezTo>
                    <a:pt x="23" y="0"/>
                    <a:pt x="23" y="0"/>
                    <a:pt x="22" y="0"/>
                  </a:cubicBezTo>
                  <a:cubicBezTo>
                    <a:pt x="8" y="0"/>
                    <a:pt x="0" y="49"/>
                    <a:pt x="4" y="110"/>
                  </a:cubicBezTo>
                  <a:cubicBezTo>
                    <a:pt x="4" y="175"/>
                    <a:pt x="18" y="224"/>
                    <a:pt x="30" y="224"/>
                  </a:cubicBezTo>
                  <a:cubicBezTo>
                    <a:pt x="44" y="224"/>
                    <a:pt x="53" y="171"/>
                    <a:pt x="48" y="110"/>
                  </a:cubicBezTo>
                  <a:cubicBezTo>
                    <a:pt x="48" y="51"/>
                    <a:pt x="36" y="0"/>
                    <a:pt x="2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p1"/>
            <p:cNvSpPr/>
            <p:nvPr/>
          </p:nvSpPr>
          <p:spPr>
            <a:xfrm>
              <a:off x="-141861" y="4438223"/>
              <a:ext cx="2279" cy="10393"/>
            </a:xfrm>
            <a:custGeom>
              <a:rect b="b" l="l" r="r" t="t"/>
              <a:pathLst>
                <a:path extrusionOk="0" h="228" w="50">
                  <a:moveTo>
                    <a:pt x="23" y="0"/>
                  </a:moveTo>
                  <a:cubicBezTo>
                    <a:pt x="9" y="5"/>
                    <a:pt x="1" y="52"/>
                    <a:pt x="1" y="114"/>
                  </a:cubicBezTo>
                  <a:cubicBezTo>
                    <a:pt x="5" y="179"/>
                    <a:pt x="13" y="228"/>
                    <a:pt x="27" y="228"/>
                  </a:cubicBezTo>
                  <a:cubicBezTo>
                    <a:pt x="40" y="228"/>
                    <a:pt x="49" y="175"/>
                    <a:pt x="49" y="114"/>
                  </a:cubicBezTo>
                  <a:cubicBezTo>
                    <a:pt x="44" y="52"/>
                    <a:pt x="36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1"/>
            <p:cNvSpPr/>
            <p:nvPr/>
          </p:nvSpPr>
          <p:spPr>
            <a:xfrm>
              <a:off x="-141269" y="4458781"/>
              <a:ext cx="2234" cy="4558"/>
            </a:xfrm>
            <a:custGeom>
              <a:rect b="b" l="l" r="r" t="t"/>
              <a:pathLst>
                <a:path extrusionOk="0" h="100" w="49">
                  <a:moveTo>
                    <a:pt x="23" y="0"/>
                  </a:moveTo>
                  <a:cubicBezTo>
                    <a:pt x="10" y="0"/>
                    <a:pt x="0" y="21"/>
                    <a:pt x="0" y="52"/>
                  </a:cubicBezTo>
                  <a:cubicBezTo>
                    <a:pt x="0" y="79"/>
                    <a:pt x="14" y="100"/>
                    <a:pt x="27" y="100"/>
                  </a:cubicBezTo>
                  <a:cubicBezTo>
                    <a:pt x="40" y="100"/>
                    <a:pt x="49" y="79"/>
                    <a:pt x="49" y="47"/>
                  </a:cubicBezTo>
                  <a:cubicBezTo>
                    <a:pt x="49" y="21"/>
                    <a:pt x="36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1"/>
            <p:cNvSpPr/>
            <p:nvPr/>
          </p:nvSpPr>
          <p:spPr>
            <a:xfrm>
              <a:off x="-115741" y="2713425"/>
              <a:ext cx="34098" cy="228107"/>
            </a:xfrm>
            <a:custGeom>
              <a:rect b="b" l="l" r="r" t="t"/>
              <a:pathLst>
                <a:path extrusionOk="0" h="5004" w="748">
                  <a:moveTo>
                    <a:pt x="5" y="0"/>
                  </a:moveTo>
                  <a:cubicBezTo>
                    <a:pt x="1" y="0"/>
                    <a:pt x="1" y="18"/>
                    <a:pt x="1" y="53"/>
                  </a:cubicBezTo>
                  <a:cubicBezTo>
                    <a:pt x="5" y="101"/>
                    <a:pt x="5" y="153"/>
                    <a:pt x="5" y="206"/>
                  </a:cubicBezTo>
                  <a:cubicBezTo>
                    <a:pt x="13" y="367"/>
                    <a:pt x="22" y="560"/>
                    <a:pt x="31" y="779"/>
                  </a:cubicBezTo>
                  <a:cubicBezTo>
                    <a:pt x="57" y="1290"/>
                    <a:pt x="88" y="1936"/>
                    <a:pt x="122" y="2654"/>
                  </a:cubicBezTo>
                  <a:cubicBezTo>
                    <a:pt x="166" y="3383"/>
                    <a:pt x="197" y="4044"/>
                    <a:pt x="237" y="4528"/>
                  </a:cubicBezTo>
                  <a:cubicBezTo>
                    <a:pt x="253" y="4647"/>
                    <a:pt x="284" y="4756"/>
                    <a:pt x="341" y="4839"/>
                  </a:cubicBezTo>
                  <a:cubicBezTo>
                    <a:pt x="398" y="4917"/>
                    <a:pt x="477" y="4965"/>
                    <a:pt x="538" y="4987"/>
                  </a:cubicBezTo>
                  <a:cubicBezTo>
                    <a:pt x="575" y="4999"/>
                    <a:pt x="608" y="5004"/>
                    <a:pt x="636" y="5004"/>
                  </a:cubicBezTo>
                  <a:cubicBezTo>
                    <a:pt x="705" y="5004"/>
                    <a:pt x="743" y="4978"/>
                    <a:pt x="747" y="4978"/>
                  </a:cubicBezTo>
                  <a:cubicBezTo>
                    <a:pt x="747" y="4978"/>
                    <a:pt x="747" y="4978"/>
                    <a:pt x="747" y="4978"/>
                  </a:cubicBezTo>
                  <a:lnTo>
                    <a:pt x="747" y="4978"/>
                  </a:lnTo>
                  <a:cubicBezTo>
                    <a:pt x="747" y="4977"/>
                    <a:pt x="747" y="4977"/>
                    <a:pt x="746" y="4977"/>
                  </a:cubicBezTo>
                  <a:cubicBezTo>
                    <a:pt x="739" y="4977"/>
                    <a:pt x="708" y="4991"/>
                    <a:pt x="657" y="4991"/>
                  </a:cubicBezTo>
                  <a:cubicBezTo>
                    <a:pt x="627" y="4991"/>
                    <a:pt x="590" y="4986"/>
                    <a:pt x="546" y="4970"/>
                  </a:cubicBezTo>
                  <a:cubicBezTo>
                    <a:pt x="485" y="4948"/>
                    <a:pt x="415" y="4899"/>
                    <a:pt x="362" y="4821"/>
                  </a:cubicBezTo>
                  <a:cubicBezTo>
                    <a:pt x="315" y="4746"/>
                    <a:pt x="284" y="4641"/>
                    <a:pt x="271" y="4524"/>
                  </a:cubicBezTo>
                  <a:cubicBezTo>
                    <a:pt x="245" y="4012"/>
                    <a:pt x="210" y="3366"/>
                    <a:pt x="170" y="2649"/>
                  </a:cubicBezTo>
                  <a:cubicBezTo>
                    <a:pt x="132" y="1932"/>
                    <a:pt x="92" y="1285"/>
                    <a:pt x="61" y="774"/>
                  </a:cubicBezTo>
                  <a:cubicBezTo>
                    <a:pt x="48" y="556"/>
                    <a:pt x="35" y="367"/>
                    <a:pt x="22" y="206"/>
                  </a:cubicBezTo>
                  <a:cubicBezTo>
                    <a:pt x="17" y="153"/>
                    <a:pt x="13" y="101"/>
                    <a:pt x="13" y="53"/>
                  </a:cubicBezTo>
                  <a:cubicBezTo>
                    <a:pt x="9" y="18"/>
                    <a:pt x="5" y="0"/>
                    <a:pt x="5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1"/>
            <p:cNvSpPr/>
            <p:nvPr/>
          </p:nvSpPr>
          <p:spPr>
            <a:xfrm>
              <a:off x="-478734" y="2928814"/>
              <a:ext cx="58622" cy="168619"/>
            </a:xfrm>
            <a:custGeom>
              <a:rect b="b" l="l" r="r" t="t"/>
              <a:pathLst>
                <a:path extrusionOk="0" h="3699" w="1286">
                  <a:moveTo>
                    <a:pt x="717" y="0"/>
                  </a:moveTo>
                  <a:cubicBezTo>
                    <a:pt x="521" y="39"/>
                    <a:pt x="346" y="74"/>
                    <a:pt x="193" y="100"/>
                  </a:cubicBezTo>
                  <a:cubicBezTo>
                    <a:pt x="140" y="114"/>
                    <a:pt x="97" y="122"/>
                    <a:pt x="49" y="131"/>
                  </a:cubicBezTo>
                  <a:cubicBezTo>
                    <a:pt x="19" y="140"/>
                    <a:pt x="1" y="144"/>
                    <a:pt x="1" y="148"/>
                  </a:cubicBezTo>
                  <a:cubicBezTo>
                    <a:pt x="1" y="148"/>
                    <a:pt x="19" y="148"/>
                    <a:pt x="53" y="144"/>
                  </a:cubicBezTo>
                  <a:cubicBezTo>
                    <a:pt x="97" y="136"/>
                    <a:pt x="145" y="126"/>
                    <a:pt x="197" y="122"/>
                  </a:cubicBezTo>
                  <a:cubicBezTo>
                    <a:pt x="346" y="96"/>
                    <a:pt x="516" y="67"/>
                    <a:pt x="711" y="37"/>
                  </a:cubicBezTo>
                  <a:lnTo>
                    <a:pt x="711" y="37"/>
                  </a:lnTo>
                  <a:cubicBezTo>
                    <a:pt x="867" y="435"/>
                    <a:pt x="1037" y="987"/>
                    <a:pt x="1137" y="1617"/>
                  </a:cubicBezTo>
                  <a:cubicBezTo>
                    <a:pt x="1189" y="1941"/>
                    <a:pt x="1220" y="2255"/>
                    <a:pt x="1229" y="2538"/>
                  </a:cubicBezTo>
                  <a:cubicBezTo>
                    <a:pt x="1246" y="2823"/>
                    <a:pt x="1233" y="3081"/>
                    <a:pt x="1150" y="3278"/>
                  </a:cubicBezTo>
                  <a:cubicBezTo>
                    <a:pt x="1067" y="3474"/>
                    <a:pt x="927" y="3593"/>
                    <a:pt x="818" y="3645"/>
                  </a:cubicBezTo>
                  <a:cubicBezTo>
                    <a:pt x="713" y="3692"/>
                    <a:pt x="643" y="3692"/>
                    <a:pt x="643" y="3697"/>
                  </a:cubicBezTo>
                  <a:cubicBezTo>
                    <a:pt x="643" y="3697"/>
                    <a:pt x="648" y="3698"/>
                    <a:pt x="658" y="3698"/>
                  </a:cubicBezTo>
                  <a:cubicBezTo>
                    <a:pt x="685" y="3698"/>
                    <a:pt x="744" y="3694"/>
                    <a:pt x="826" y="3662"/>
                  </a:cubicBezTo>
                  <a:cubicBezTo>
                    <a:pt x="941" y="3614"/>
                    <a:pt x="1088" y="3496"/>
                    <a:pt x="1181" y="3290"/>
                  </a:cubicBezTo>
                  <a:cubicBezTo>
                    <a:pt x="1272" y="3089"/>
                    <a:pt x="1286" y="2823"/>
                    <a:pt x="1272" y="2534"/>
                  </a:cubicBezTo>
                  <a:cubicBezTo>
                    <a:pt x="1264" y="2250"/>
                    <a:pt x="1237" y="1935"/>
                    <a:pt x="1185" y="1608"/>
                  </a:cubicBezTo>
                  <a:cubicBezTo>
                    <a:pt x="1080" y="970"/>
                    <a:pt x="901" y="406"/>
                    <a:pt x="739" y="13"/>
                  </a:cubicBezTo>
                  <a:lnTo>
                    <a:pt x="731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1"/>
            <p:cNvSpPr/>
            <p:nvPr/>
          </p:nvSpPr>
          <p:spPr>
            <a:xfrm>
              <a:off x="-477731" y="2960404"/>
              <a:ext cx="39887" cy="9208"/>
            </a:xfrm>
            <a:custGeom>
              <a:rect b="b" l="l" r="r" t="t"/>
              <a:pathLst>
                <a:path extrusionOk="0" h="202" w="875">
                  <a:moveTo>
                    <a:pt x="863" y="0"/>
                  </a:moveTo>
                  <a:cubicBezTo>
                    <a:pt x="826" y="0"/>
                    <a:pt x="647" y="29"/>
                    <a:pt x="433" y="76"/>
                  </a:cubicBezTo>
                  <a:cubicBezTo>
                    <a:pt x="193" y="133"/>
                    <a:pt x="1" y="185"/>
                    <a:pt x="5" y="199"/>
                  </a:cubicBezTo>
                  <a:cubicBezTo>
                    <a:pt x="6" y="201"/>
                    <a:pt x="10" y="201"/>
                    <a:pt x="18" y="201"/>
                  </a:cubicBezTo>
                  <a:cubicBezTo>
                    <a:pt x="65" y="201"/>
                    <a:pt x="239" y="169"/>
                    <a:pt x="442" y="124"/>
                  </a:cubicBezTo>
                  <a:cubicBezTo>
                    <a:pt x="683" y="72"/>
                    <a:pt x="875" y="15"/>
                    <a:pt x="870" y="2"/>
                  </a:cubicBezTo>
                  <a:cubicBezTo>
                    <a:pt x="870" y="1"/>
                    <a:pt x="868" y="0"/>
                    <a:pt x="863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1"/>
            <p:cNvSpPr/>
            <p:nvPr/>
          </p:nvSpPr>
          <p:spPr>
            <a:xfrm>
              <a:off x="-823767" y="1859801"/>
              <a:ext cx="1492954" cy="1042757"/>
            </a:xfrm>
            <a:custGeom>
              <a:rect b="b" l="l" r="r" t="t"/>
              <a:pathLst>
                <a:path extrusionOk="0" h="22875" w="32751">
                  <a:moveTo>
                    <a:pt x="8496" y="11791"/>
                  </a:moveTo>
                  <a:cubicBezTo>
                    <a:pt x="8990" y="14807"/>
                    <a:pt x="9659" y="18281"/>
                    <a:pt x="9724" y="18621"/>
                  </a:cubicBezTo>
                  <a:cubicBezTo>
                    <a:pt x="8011" y="17463"/>
                    <a:pt x="5327" y="15589"/>
                    <a:pt x="5420" y="15283"/>
                  </a:cubicBezTo>
                  <a:cubicBezTo>
                    <a:pt x="5490" y="15043"/>
                    <a:pt x="7072" y="13316"/>
                    <a:pt x="8496" y="11791"/>
                  </a:cubicBezTo>
                  <a:close/>
                  <a:moveTo>
                    <a:pt x="30237" y="0"/>
                  </a:moveTo>
                  <a:cubicBezTo>
                    <a:pt x="24675" y="5018"/>
                    <a:pt x="17801" y="5482"/>
                    <a:pt x="15446" y="5482"/>
                  </a:cubicBezTo>
                  <a:cubicBezTo>
                    <a:pt x="14911" y="5482"/>
                    <a:pt x="14610" y="5459"/>
                    <a:pt x="14610" y="5459"/>
                  </a:cubicBezTo>
                  <a:lnTo>
                    <a:pt x="14610" y="5472"/>
                  </a:lnTo>
                  <a:cubicBezTo>
                    <a:pt x="14216" y="5411"/>
                    <a:pt x="12145" y="5079"/>
                    <a:pt x="11459" y="5065"/>
                  </a:cubicBezTo>
                  <a:cubicBezTo>
                    <a:pt x="11342" y="5063"/>
                    <a:pt x="11192" y="5057"/>
                    <a:pt x="11019" y="5057"/>
                  </a:cubicBezTo>
                  <a:cubicBezTo>
                    <a:pt x="10400" y="5057"/>
                    <a:pt x="9494" y="5137"/>
                    <a:pt x="8806" y="5787"/>
                  </a:cubicBezTo>
                  <a:cubicBezTo>
                    <a:pt x="8784" y="5805"/>
                    <a:pt x="8762" y="5826"/>
                    <a:pt x="8741" y="5848"/>
                  </a:cubicBezTo>
                  <a:cubicBezTo>
                    <a:pt x="7950" y="6622"/>
                    <a:pt x="0" y="14452"/>
                    <a:pt x="844" y="16393"/>
                  </a:cubicBezTo>
                  <a:cubicBezTo>
                    <a:pt x="1731" y="18438"/>
                    <a:pt x="9287" y="22874"/>
                    <a:pt x="9287" y="22874"/>
                  </a:cubicBezTo>
                  <a:lnTo>
                    <a:pt x="11114" y="19553"/>
                  </a:lnTo>
                  <a:cubicBezTo>
                    <a:pt x="11114" y="19553"/>
                    <a:pt x="10545" y="19177"/>
                    <a:pt x="9764" y="18653"/>
                  </a:cubicBezTo>
                  <a:lnTo>
                    <a:pt x="15934" y="18490"/>
                  </a:lnTo>
                  <a:lnTo>
                    <a:pt x="16205" y="13875"/>
                  </a:lnTo>
                  <a:cubicBezTo>
                    <a:pt x="16205" y="13875"/>
                    <a:pt x="17258" y="12701"/>
                    <a:pt x="17258" y="11852"/>
                  </a:cubicBezTo>
                  <a:cubicBezTo>
                    <a:pt x="17258" y="11267"/>
                    <a:pt x="16935" y="10297"/>
                    <a:pt x="16515" y="9292"/>
                  </a:cubicBezTo>
                  <a:cubicBezTo>
                    <a:pt x="26239" y="8479"/>
                    <a:pt x="32750" y="2059"/>
                    <a:pt x="32750" y="2059"/>
                  </a:cubicBezTo>
                  <a:lnTo>
                    <a:pt x="30237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1"/>
            <p:cNvSpPr/>
            <p:nvPr/>
          </p:nvSpPr>
          <p:spPr>
            <a:xfrm>
              <a:off x="147238" y="2058825"/>
              <a:ext cx="69335" cy="177964"/>
            </a:xfrm>
            <a:custGeom>
              <a:rect b="b" l="l" r="r" t="t"/>
              <a:pathLst>
                <a:path extrusionOk="0" h="3904" w="1521">
                  <a:moveTo>
                    <a:pt x="1364" y="1"/>
                  </a:moveTo>
                  <a:cubicBezTo>
                    <a:pt x="1358" y="5"/>
                    <a:pt x="1402" y="53"/>
                    <a:pt x="1451" y="149"/>
                  </a:cubicBezTo>
                  <a:cubicBezTo>
                    <a:pt x="1468" y="197"/>
                    <a:pt x="1485" y="263"/>
                    <a:pt x="1473" y="337"/>
                  </a:cubicBezTo>
                  <a:cubicBezTo>
                    <a:pt x="1459" y="411"/>
                    <a:pt x="1424" y="495"/>
                    <a:pt x="1376" y="578"/>
                  </a:cubicBezTo>
                  <a:cubicBezTo>
                    <a:pt x="1280" y="752"/>
                    <a:pt x="1149" y="945"/>
                    <a:pt x="965" y="1128"/>
                  </a:cubicBezTo>
                  <a:cubicBezTo>
                    <a:pt x="787" y="1320"/>
                    <a:pt x="563" y="1517"/>
                    <a:pt x="402" y="1779"/>
                  </a:cubicBezTo>
                  <a:cubicBezTo>
                    <a:pt x="65" y="2304"/>
                    <a:pt x="0" y="2885"/>
                    <a:pt x="43" y="3282"/>
                  </a:cubicBezTo>
                  <a:cubicBezTo>
                    <a:pt x="61" y="3479"/>
                    <a:pt x="105" y="3641"/>
                    <a:pt x="140" y="3746"/>
                  </a:cubicBezTo>
                  <a:cubicBezTo>
                    <a:pt x="177" y="3847"/>
                    <a:pt x="203" y="3904"/>
                    <a:pt x="205" y="3904"/>
                  </a:cubicBezTo>
                  <a:cubicBezTo>
                    <a:pt x="205" y="3904"/>
                    <a:pt x="205" y="3904"/>
                    <a:pt x="205" y="3903"/>
                  </a:cubicBezTo>
                  <a:cubicBezTo>
                    <a:pt x="222" y="3898"/>
                    <a:pt x="118" y="3672"/>
                    <a:pt x="91" y="3278"/>
                  </a:cubicBezTo>
                  <a:cubicBezTo>
                    <a:pt x="61" y="2889"/>
                    <a:pt x="135" y="2321"/>
                    <a:pt x="458" y="1818"/>
                  </a:cubicBezTo>
                  <a:cubicBezTo>
                    <a:pt x="616" y="1560"/>
                    <a:pt x="830" y="1368"/>
                    <a:pt x="1009" y="1176"/>
                  </a:cubicBezTo>
                  <a:cubicBezTo>
                    <a:pt x="1197" y="983"/>
                    <a:pt x="1328" y="778"/>
                    <a:pt x="1420" y="604"/>
                  </a:cubicBezTo>
                  <a:cubicBezTo>
                    <a:pt x="1468" y="516"/>
                    <a:pt x="1503" y="424"/>
                    <a:pt x="1511" y="346"/>
                  </a:cubicBezTo>
                  <a:cubicBezTo>
                    <a:pt x="1521" y="263"/>
                    <a:pt x="1499" y="188"/>
                    <a:pt x="1473" y="140"/>
                  </a:cubicBezTo>
                  <a:cubicBezTo>
                    <a:pt x="1420" y="35"/>
                    <a:pt x="1364" y="1"/>
                    <a:pt x="136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1"/>
            <p:cNvSpPr/>
            <p:nvPr/>
          </p:nvSpPr>
          <p:spPr>
            <a:xfrm>
              <a:off x="402560" y="1972943"/>
              <a:ext cx="56070" cy="146100"/>
            </a:xfrm>
            <a:custGeom>
              <a:rect b="b" l="l" r="r" t="t"/>
              <a:pathLst>
                <a:path extrusionOk="0" h="3205" w="1230">
                  <a:moveTo>
                    <a:pt x="12" y="0"/>
                  </a:moveTo>
                  <a:cubicBezTo>
                    <a:pt x="11" y="0"/>
                    <a:pt x="11" y="1"/>
                    <a:pt x="10" y="1"/>
                  </a:cubicBezTo>
                  <a:cubicBezTo>
                    <a:pt x="1" y="14"/>
                    <a:pt x="202" y="97"/>
                    <a:pt x="451" y="320"/>
                  </a:cubicBezTo>
                  <a:cubicBezTo>
                    <a:pt x="578" y="429"/>
                    <a:pt x="705" y="582"/>
                    <a:pt x="814" y="774"/>
                  </a:cubicBezTo>
                  <a:cubicBezTo>
                    <a:pt x="923" y="967"/>
                    <a:pt x="1007" y="1199"/>
                    <a:pt x="1054" y="1447"/>
                  </a:cubicBezTo>
                  <a:cubicBezTo>
                    <a:pt x="1155" y="1946"/>
                    <a:pt x="1054" y="2417"/>
                    <a:pt x="928" y="2724"/>
                  </a:cubicBezTo>
                  <a:cubicBezTo>
                    <a:pt x="801" y="3034"/>
                    <a:pt x="666" y="3200"/>
                    <a:pt x="678" y="3204"/>
                  </a:cubicBezTo>
                  <a:cubicBezTo>
                    <a:pt x="678" y="3204"/>
                    <a:pt x="679" y="3204"/>
                    <a:pt x="679" y="3204"/>
                  </a:cubicBezTo>
                  <a:cubicBezTo>
                    <a:pt x="682" y="3204"/>
                    <a:pt x="721" y="3166"/>
                    <a:pt x="775" y="3095"/>
                  </a:cubicBezTo>
                  <a:cubicBezTo>
                    <a:pt x="832" y="3016"/>
                    <a:pt x="906" y="2898"/>
                    <a:pt x="975" y="2746"/>
                  </a:cubicBezTo>
                  <a:cubicBezTo>
                    <a:pt x="1116" y="2435"/>
                    <a:pt x="1229" y="1950"/>
                    <a:pt x="1124" y="1435"/>
                  </a:cubicBezTo>
                  <a:cubicBezTo>
                    <a:pt x="1072" y="1177"/>
                    <a:pt x="985" y="941"/>
                    <a:pt x="870" y="744"/>
                  </a:cubicBezTo>
                  <a:cubicBezTo>
                    <a:pt x="757" y="547"/>
                    <a:pt x="618" y="390"/>
                    <a:pt x="487" y="281"/>
                  </a:cubicBezTo>
                  <a:cubicBezTo>
                    <a:pt x="351" y="171"/>
                    <a:pt x="233" y="102"/>
                    <a:pt x="150" y="58"/>
                  </a:cubicBezTo>
                  <a:cubicBezTo>
                    <a:pt x="70" y="22"/>
                    <a:pt x="23" y="0"/>
                    <a:pt x="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p1"/>
            <p:cNvSpPr/>
            <p:nvPr/>
          </p:nvSpPr>
          <p:spPr>
            <a:xfrm>
              <a:off x="-397639" y="2540430"/>
              <a:ext cx="305237" cy="36377"/>
            </a:xfrm>
            <a:custGeom>
              <a:rect b="b" l="l" r="r" t="t"/>
              <a:pathLst>
                <a:path extrusionOk="0" h="798" w="6696">
                  <a:moveTo>
                    <a:pt x="1819" y="0"/>
                  </a:moveTo>
                  <a:cubicBezTo>
                    <a:pt x="1441" y="0"/>
                    <a:pt x="1098" y="71"/>
                    <a:pt x="826" y="177"/>
                  </a:cubicBezTo>
                  <a:cubicBezTo>
                    <a:pt x="521" y="291"/>
                    <a:pt x="306" y="453"/>
                    <a:pt x="175" y="580"/>
                  </a:cubicBezTo>
                  <a:cubicBezTo>
                    <a:pt x="49" y="711"/>
                    <a:pt x="1" y="798"/>
                    <a:pt x="1" y="798"/>
                  </a:cubicBezTo>
                  <a:cubicBezTo>
                    <a:pt x="1" y="798"/>
                    <a:pt x="1" y="798"/>
                    <a:pt x="1" y="798"/>
                  </a:cubicBezTo>
                  <a:cubicBezTo>
                    <a:pt x="8" y="798"/>
                    <a:pt x="65" y="716"/>
                    <a:pt x="197" y="602"/>
                  </a:cubicBezTo>
                  <a:cubicBezTo>
                    <a:pt x="328" y="483"/>
                    <a:pt x="542" y="326"/>
                    <a:pt x="844" y="221"/>
                  </a:cubicBezTo>
                  <a:cubicBezTo>
                    <a:pt x="1102" y="126"/>
                    <a:pt x="1424" y="63"/>
                    <a:pt x="1780" y="63"/>
                  </a:cubicBezTo>
                  <a:cubicBezTo>
                    <a:pt x="1833" y="63"/>
                    <a:pt x="1887" y="65"/>
                    <a:pt x="1941" y="68"/>
                  </a:cubicBezTo>
                  <a:cubicBezTo>
                    <a:pt x="2365" y="81"/>
                    <a:pt x="2819" y="182"/>
                    <a:pt x="3295" y="300"/>
                  </a:cubicBezTo>
                  <a:cubicBezTo>
                    <a:pt x="3772" y="413"/>
                    <a:pt x="4231" y="531"/>
                    <a:pt x="4654" y="570"/>
                  </a:cubicBezTo>
                  <a:cubicBezTo>
                    <a:pt x="4788" y="583"/>
                    <a:pt x="4918" y="589"/>
                    <a:pt x="5042" y="589"/>
                  </a:cubicBezTo>
                  <a:cubicBezTo>
                    <a:pt x="5318" y="589"/>
                    <a:pt x="5569" y="559"/>
                    <a:pt x="5786" y="505"/>
                  </a:cubicBezTo>
                  <a:cubicBezTo>
                    <a:pt x="6106" y="426"/>
                    <a:pt x="6337" y="295"/>
                    <a:pt x="6486" y="190"/>
                  </a:cubicBezTo>
                  <a:cubicBezTo>
                    <a:pt x="6635" y="86"/>
                    <a:pt x="6695" y="3"/>
                    <a:pt x="6695" y="3"/>
                  </a:cubicBezTo>
                  <a:cubicBezTo>
                    <a:pt x="6695" y="2"/>
                    <a:pt x="6695" y="2"/>
                    <a:pt x="6694" y="2"/>
                  </a:cubicBezTo>
                  <a:cubicBezTo>
                    <a:pt x="6669" y="2"/>
                    <a:pt x="6387" y="318"/>
                    <a:pt x="5778" y="457"/>
                  </a:cubicBezTo>
                  <a:cubicBezTo>
                    <a:pt x="5576" y="503"/>
                    <a:pt x="5343" y="528"/>
                    <a:pt x="5089" y="528"/>
                  </a:cubicBezTo>
                  <a:cubicBezTo>
                    <a:pt x="4953" y="528"/>
                    <a:pt x="4811" y="520"/>
                    <a:pt x="4664" y="505"/>
                  </a:cubicBezTo>
                  <a:cubicBezTo>
                    <a:pt x="4244" y="465"/>
                    <a:pt x="3789" y="348"/>
                    <a:pt x="3313" y="229"/>
                  </a:cubicBezTo>
                  <a:cubicBezTo>
                    <a:pt x="2837" y="112"/>
                    <a:pt x="2373" y="15"/>
                    <a:pt x="1945" y="3"/>
                  </a:cubicBezTo>
                  <a:cubicBezTo>
                    <a:pt x="1903" y="1"/>
                    <a:pt x="1861" y="0"/>
                    <a:pt x="18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p1"/>
            <p:cNvSpPr/>
            <p:nvPr/>
          </p:nvSpPr>
          <p:spPr>
            <a:xfrm>
              <a:off x="-676755" y="2382934"/>
              <a:ext cx="140903" cy="125951"/>
            </a:xfrm>
            <a:custGeom>
              <a:rect b="b" l="l" r="r" t="t"/>
              <a:pathLst>
                <a:path extrusionOk="0" h="2763" w="3091">
                  <a:moveTo>
                    <a:pt x="285" y="1"/>
                  </a:moveTo>
                  <a:cubicBezTo>
                    <a:pt x="285" y="1"/>
                    <a:pt x="220" y="35"/>
                    <a:pt x="145" y="144"/>
                  </a:cubicBezTo>
                  <a:cubicBezTo>
                    <a:pt x="71" y="255"/>
                    <a:pt x="1" y="442"/>
                    <a:pt x="1" y="678"/>
                  </a:cubicBezTo>
                  <a:cubicBezTo>
                    <a:pt x="5" y="914"/>
                    <a:pt x="62" y="1207"/>
                    <a:pt x="259" y="1461"/>
                  </a:cubicBezTo>
                  <a:cubicBezTo>
                    <a:pt x="456" y="1709"/>
                    <a:pt x="783" y="1889"/>
                    <a:pt x="1146" y="1919"/>
                  </a:cubicBezTo>
                  <a:cubicBezTo>
                    <a:pt x="1179" y="1921"/>
                    <a:pt x="1212" y="1923"/>
                    <a:pt x="1245" y="1923"/>
                  </a:cubicBezTo>
                  <a:cubicBezTo>
                    <a:pt x="1572" y="1923"/>
                    <a:pt x="1868" y="1813"/>
                    <a:pt x="2142" y="1802"/>
                  </a:cubicBezTo>
                  <a:cubicBezTo>
                    <a:pt x="2170" y="1800"/>
                    <a:pt x="2198" y="1798"/>
                    <a:pt x="2226" y="1798"/>
                  </a:cubicBezTo>
                  <a:cubicBezTo>
                    <a:pt x="2490" y="1798"/>
                    <a:pt x="2730" y="1894"/>
                    <a:pt x="2837" y="2076"/>
                  </a:cubicBezTo>
                  <a:cubicBezTo>
                    <a:pt x="2968" y="2264"/>
                    <a:pt x="3034" y="2443"/>
                    <a:pt x="3052" y="2570"/>
                  </a:cubicBezTo>
                  <a:cubicBezTo>
                    <a:pt x="3068" y="2697"/>
                    <a:pt x="3025" y="2758"/>
                    <a:pt x="3030" y="2762"/>
                  </a:cubicBezTo>
                  <a:cubicBezTo>
                    <a:pt x="3030" y="2762"/>
                    <a:pt x="3030" y="2763"/>
                    <a:pt x="3030" y="2763"/>
                  </a:cubicBezTo>
                  <a:cubicBezTo>
                    <a:pt x="3033" y="2763"/>
                    <a:pt x="3090" y="2697"/>
                    <a:pt x="3078" y="2566"/>
                  </a:cubicBezTo>
                  <a:cubicBezTo>
                    <a:pt x="3068" y="2435"/>
                    <a:pt x="3008" y="2247"/>
                    <a:pt x="2876" y="2050"/>
                  </a:cubicBezTo>
                  <a:cubicBezTo>
                    <a:pt x="2810" y="1954"/>
                    <a:pt x="2715" y="1849"/>
                    <a:pt x="2580" y="1802"/>
                  </a:cubicBezTo>
                  <a:cubicBezTo>
                    <a:pt x="2469" y="1753"/>
                    <a:pt x="2343" y="1733"/>
                    <a:pt x="2213" y="1733"/>
                  </a:cubicBezTo>
                  <a:cubicBezTo>
                    <a:pt x="2188" y="1733"/>
                    <a:pt x="2163" y="1734"/>
                    <a:pt x="2138" y="1736"/>
                  </a:cubicBezTo>
                  <a:cubicBezTo>
                    <a:pt x="1852" y="1743"/>
                    <a:pt x="1555" y="1852"/>
                    <a:pt x="1244" y="1852"/>
                  </a:cubicBezTo>
                  <a:cubicBezTo>
                    <a:pt x="1213" y="1852"/>
                    <a:pt x="1181" y="1851"/>
                    <a:pt x="1150" y="1849"/>
                  </a:cubicBezTo>
                  <a:cubicBezTo>
                    <a:pt x="805" y="1818"/>
                    <a:pt x="495" y="1653"/>
                    <a:pt x="307" y="1417"/>
                  </a:cubicBezTo>
                  <a:cubicBezTo>
                    <a:pt x="119" y="1185"/>
                    <a:pt x="62" y="905"/>
                    <a:pt x="53" y="678"/>
                  </a:cubicBezTo>
                  <a:cubicBezTo>
                    <a:pt x="45" y="451"/>
                    <a:pt x="101" y="267"/>
                    <a:pt x="167" y="158"/>
                  </a:cubicBezTo>
                  <a:cubicBezTo>
                    <a:pt x="232" y="49"/>
                    <a:pt x="289" y="5"/>
                    <a:pt x="2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1"/>
            <p:cNvSpPr/>
            <p:nvPr/>
          </p:nvSpPr>
          <p:spPr>
            <a:xfrm>
              <a:off x="-517162" y="2667156"/>
              <a:ext cx="68742" cy="148972"/>
            </a:xfrm>
            <a:custGeom>
              <a:rect b="b" l="l" r="r" t="t"/>
              <a:pathLst>
                <a:path extrusionOk="0" h="3268" w="1508">
                  <a:moveTo>
                    <a:pt x="1144" y="0"/>
                  </a:moveTo>
                  <a:cubicBezTo>
                    <a:pt x="1051" y="0"/>
                    <a:pt x="942" y="9"/>
                    <a:pt x="822" y="37"/>
                  </a:cubicBezTo>
                  <a:cubicBezTo>
                    <a:pt x="616" y="89"/>
                    <a:pt x="372" y="212"/>
                    <a:pt x="201" y="444"/>
                  </a:cubicBezTo>
                  <a:cubicBezTo>
                    <a:pt x="114" y="561"/>
                    <a:pt x="53" y="706"/>
                    <a:pt x="39" y="863"/>
                  </a:cubicBezTo>
                  <a:cubicBezTo>
                    <a:pt x="23" y="1021"/>
                    <a:pt x="49" y="1182"/>
                    <a:pt x="96" y="1339"/>
                  </a:cubicBezTo>
                  <a:cubicBezTo>
                    <a:pt x="197" y="1654"/>
                    <a:pt x="368" y="1912"/>
                    <a:pt x="459" y="2169"/>
                  </a:cubicBezTo>
                  <a:cubicBezTo>
                    <a:pt x="555" y="2427"/>
                    <a:pt x="573" y="2685"/>
                    <a:pt x="489" y="2873"/>
                  </a:cubicBezTo>
                  <a:cubicBezTo>
                    <a:pt x="416" y="3066"/>
                    <a:pt x="280" y="3179"/>
                    <a:pt x="175" y="3223"/>
                  </a:cubicBezTo>
                  <a:cubicBezTo>
                    <a:pt x="66" y="3266"/>
                    <a:pt x="1" y="3258"/>
                    <a:pt x="1" y="3262"/>
                  </a:cubicBezTo>
                  <a:cubicBezTo>
                    <a:pt x="1" y="3262"/>
                    <a:pt x="18" y="3268"/>
                    <a:pt x="53" y="3268"/>
                  </a:cubicBezTo>
                  <a:cubicBezTo>
                    <a:pt x="84" y="3268"/>
                    <a:pt x="128" y="3263"/>
                    <a:pt x="184" y="3244"/>
                  </a:cubicBezTo>
                  <a:cubicBezTo>
                    <a:pt x="297" y="3209"/>
                    <a:pt x="451" y="3092"/>
                    <a:pt x="533" y="2891"/>
                  </a:cubicBezTo>
                  <a:cubicBezTo>
                    <a:pt x="630" y="2689"/>
                    <a:pt x="616" y="2414"/>
                    <a:pt x="516" y="2148"/>
                  </a:cubicBezTo>
                  <a:cubicBezTo>
                    <a:pt x="428" y="1881"/>
                    <a:pt x="263" y="1618"/>
                    <a:pt x="166" y="1317"/>
                  </a:cubicBezTo>
                  <a:cubicBezTo>
                    <a:pt x="118" y="1168"/>
                    <a:pt x="92" y="1015"/>
                    <a:pt x="105" y="872"/>
                  </a:cubicBezTo>
                  <a:cubicBezTo>
                    <a:pt x="118" y="727"/>
                    <a:pt x="175" y="592"/>
                    <a:pt x="253" y="482"/>
                  </a:cubicBezTo>
                  <a:cubicBezTo>
                    <a:pt x="411" y="260"/>
                    <a:pt x="638" y="142"/>
                    <a:pt x="835" y="85"/>
                  </a:cubicBezTo>
                  <a:cubicBezTo>
                    <a:pt x="1002" y="44"/>
                    <a:pt x="1145" y="33"/>
                    <a:pt x="1256" y="33"/>
                  </a:cubicBezTo>
                  <a:cubicBezTo>
                    <a:pt x="1385" y="33"/>
                    <a:pt x="1471" y="48"/>
                    <a:pt x="1498" y="48"/>
                  </a:cubicBezTo>
                  <a:cubicBezTo>
                    <a:pt x="1505" y="48"/>
                    <a:pt x="1508" y="47"/>
                    <a:pt x="1508" y="45"/>
                  </a:cubicBezTo>
                  <a:cubicBezTo>
                    <a:pt x="1508" y="41"/>
                    <a:pt x="1443" y="24"/>
                    <a:pt x="1324" y="10"/>
                  </a:cubicBezTo>
                  <a:cubicBezTo>
                    <a:pt x="1274" y="5"/>
                    <a:pt x="1214" y="0"/>
                    <a:pt x="11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p1"/>
            <p:cNvSpPr/>
            <p:nvPr/>
          </p:nvSpPr>
          <p:spPr>
            <a:xfrm>
              <a:off x="-454438" y="2101083"/>
              <a:ext cx="152026" cy="315038"/>
            </a:xfrm>
            <a:custGeom>
              <a:rect b="b" l="l" r="r" t="t"/>
              <a:pathLst>
                <a:path extrusionOk="0" h="6911" w="3335">
                  <a:moveTo>
                    <a:pt x="1815" y="0"/>
                  </a:moveTo>
                  <a:cubicBezTo>
                    <a:pt x="1765" y="0"/>
                    <a:pt x="1723" y="4"/>
                    <a:pt x="1692" y="8"/>
                  </a:cubicBezTo>
                  <a:cubicBezTo>
                    <a:pt x="1631" y="18"/>
                    <a:pt x="1600" y="22"/>
                    <a:pt x="1600" y="26"/>
                  </a:cubicBezTo>
                  <a:cubicBezTo>
                    <a:pt x="1600" y="30"/>
                    <a:pt x="1609" y="30"/>
                    <a:pt x="1625" y="30"/>
                  </a:cubicBezTo>
                  <a:cubicBezTo>
                    <a:pt x="1640" y="30"/>
                    <a:pt x="1663" y="30"/>
                    <a:pt x="1691" y="30"/>
                  </a:cubicBezTo>
                  <a:cubicBezTo>
                    <a:pt x="1750" y="30"/>
                    <a:pt x="1836" y="33"/>
                    <a:pt x="1945" y="52"/>
                  </a:cubicBezTo>
                  <a:cubicBezTo>
                    <a:pt x="2164" y="92"/>
                    <a:pt x="2479" y="218"/>
                    <a:pt x="2754" y="506"/>
                  </a:cubicBezTo>
                  <a:cubicBezTo>
                    <a:pt x="3030" y="786"/>
                    <a:pt x="3217" y="1250"/>
                    <a:pt x="3217" y="1779"/>
                  </a:cubicBezTo>
                  <a:cubicBezTo>
                    <a:pt x="3222" y="2303"/>
                    <a:pt x="3046" y="2876"/>
                    <a:pt x="2776" y="3417"/>
                  </a:cubicBezTo>
                  <a:cubicBezTo>
                    <a:pt x="2641" y="3693"/>
                    <a:pt x="2470" y="3933"/>
                    <a:pt x="2291" y="4165"/>
                  </a:cubicBezTo>
                  <a:cubicBezTo>
                    <a:pt x="2112" y="4397"/>
                    <a:pt x="1937" y="4615"/>
                    <a:pt x="1767" y="4820"/>
                  </a:cubicBezTo>
                  <a:cubicBezTo>
                    <a:pt x="1426" y="5231"/>
                    <a:pt x="1106" y="5589"/>
                    <a:pt x="840" y="5895"/>
                  </a:cubicBezTo>
                  <a:cubicBezTo>
                    <a:pt x="573" y="6202"/>
                    <a:pt x="364" y="6454"/>
                    <a:pt x="220" y="6629"/>
                  </a:cubicBezTo>
                  <a:cubicBezTo>
                    <a:pt x="75" y="6805"/>
                    <a:pt x="1" y="6904"/>
                    <a:pt x="10" y="6910"/>
                  </a:cubicBezTo>
                  <a:cubicBezTo>
                    <a:pt x="10" y="6910"/>
                    <a:pt x="11" y="6910"/>
                    <a:pt x="11" y="6910"/>
                  </a:cubicBezTo>
                  <a:cubicBezTo>
                    <a:pt x="22" y="6910"/>
                    <a:pt x="108" y="6819"/>
                    <a:pt x="254" y="6660"/>
                  </a:cubicBezTo>
                  <a:cubicBezTo>
                    <a:pt x="420" y="6476"/>
                    <a:pt x="639" y="6240"/>
                    <a:pt x="902" y="5952"/>
                  </a:cubicBezTo>
                  <a:cubicBezTo>
                    <a:pt x="1176" y="5655"/>
                    <a:pt x="1505" y="5296"/>
                    <a:pt x="1850" y="4891"/>
                  </a:cubicBezTo>
                  <a:cubicBezTo>
                    <a:pt x="2024" y="4685"/>
                    <a:pt x="2203" y="4466"/>
                    <a:pt x="2383" y="4235"/>
                  </a:cubicBezTo>
                  <a:cubicBezTo>
                    <a:pt x="2562" y="4007"/>
                    <a:pt x="2741" y="3749"/>
                    <a:pt x="2881" y="3469"/>
                  </a:cubicBezTo>
                  <a:cubicBezTo>
                    <a:pt x="3157" y="2915"/>
                    <a:pt x="3335" y="2325"/>
                    <a:pt x="3326" y="1774"/>
                  </a:cubicBezTo>
                  <a:cubicBezTo>
                    <a:pt x="3318" y="1228"/>
                    <a:pt x="3113" y="738"/>
                    <a:pt x="2810" y="446"/>
                  </a:cubicBezTo>
                  <a:cubicBezTo>
                    <a:pt x="2518" y="153"/>
                    <a:pt x="2181" y="34"/>
                    <a:pt x="1955" y="8"/>
                  </a:cubicBezTo>
                  <a:cubicBezTo>
                    <a:pt x="1903" y="3"/>
                    <a:pt x="1856" y="0"/>
                    <a:pt x="181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p1"/>
            <p:cNvSpPr/>
            <p:nvPr/>
          </p:nvSpPr>
          <p:spPr>
            <a:xfrm>
              <a:off x="-640880" y="2556339"/>
              <a:ext cx="73118" cy="22337"/>
            </a:xfrm>
            <a:custGeom>
              <a:rect b="b" l="l" r="r" t="t"/>
              <a:pathLst>
                <a:path extrusionOk="0" h="490" w="1604">
                  <a:moveTo>
                    <a:pt x="1572" y="1"/>
                  </a:moveTo>
                  <a:cubicBezTo>
                    <a:pt x="1484" y="1"/>
                    <a:pt x="1163" y="78"/>
                    <a:pt x="787" y="191"/>
                  </a:cubicBezTo>
                  <a:cubicBezTo>
                    <a:pt x="345" y="322"/>
                    <a:pt x="0" y="453"/>
                    <a:pt x="10" y="483"/>
                  </a:cubicBezTo>
                  <a:cubicBezTo>
                    <a:pt x="11" y="488"/>
                    <a:pt x="19" y="490"/>
                    <a:pt x="34" y="490"/>
                  </a:cubicBezTo>
                  <a:cubicBezTo>
                    <a:pt x="123" y="490"/>
                    <a:pt x="443" y="412"/>
                    <a:pt x="817" y="300"/>
                  </a:cubicBezTo>
                  <a:cubicBezTo>
                    <a:pt x="1255" y="169"/>
                    <a:pt x="1604" y="38"/>
                    <a:pt x="1595" y="7"/>
                  </a:cubicBezTo>
                  <a:cubicBezTo>
                    <a:pt x="1594" y="3"/>
                    <a:pt x="1586" y="1"/>
                    <a:pt x="157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p1"/>
            <p:cNvSpPr/>
            <p:nvPr/>
          </p:nvSpPr>
          <p:spPr>
            <a:xfrm>
              <a:off x="-616994" y="2555109"/>
              <a:ext cx="45084" cy="46633"/>
            </a:xfrm>
            <a:custGeom>
              <a:rect b="b" l="l" r="r" t="t"/>
              <a:pathLst>
                <a:path extrusionOk="0" h="1023" w="989">
                  <a:moveTo>
                    <a:pt x="961" y="0"/>
                  </a:moveTo>
                  <a:cubicBezTo>
                    <a:pt x="906" y="0"/>
                    <a:pt x="629" y="130"/>
                    <a:pt x="377" y="401"/>
                  </a:cubicBezTo>
                  <a:cubicBezTo>
                    <a:pt x="105" y="694"/>
                    <a:pt x="1" y="1014"/>
                    <a:pt x="31" y="1022"/>
                  </a:cubicBezTo>
                  <a:cubicBezTo>
                    <a:pt x="32" y="1022"/>
                    <a:pt x="32" y="1023"/>
                    <a:pt x="33" y="1023"/>
                  </a:cubicBezTo>
                  <a:cubicBezTo>
                    <a:pt x="69" y="1023"/>
                    <a:pt x="212" y="750"/>
                    <a:pt x="464" y="480"/>
                  </a:cubicBezTo>
                  <a:cubicBezTo>
                    <a:pt x="722" y="201"/>
                    <a:pt x="989" y="34"/>
                    <a:pt x="971" y="4"/>
                  </a:cubicBezTo>
                  <a:cubicBezTo>
                    <a:pt x="970" y="1"/>
                    <a:pt x="966" y="0"/>
                    <a:pt x="96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298;p1"/>
            <p:cNvSpPr/>
            <p:nvPr/>
          </p:nvSpPr>
          <p:spPr>
            <a:xfrm>
              <a:off x="-112961" y="2157836"/>
              <a:ext cx="55842" cy="155035"/>
            </a:xfrm>
            <a:custGeom>
              <a:rect b="b" l="l" r="r" t="t"/>
              <a:pathLst>
                <a:path extrusionOk="0" h="3401" w="1225">
                  <a:moveTo>
                    <a:pt x="14" y="1"/>
                  </a:moveTo>
                  <a:cubicBezTo>
                    <a:pt x="13" y="1"/>
                    <a:pt x="13" y="1"/>
                    <a:pt x="13" y="1"/>
                  </a:cubicBezTo>
                  <a:cubicBezTo>
                    <a:pt x="0" y="5"/>
                    <a:pt x="27" y="205"/>
                    <a:pt x="101" y="525"/>
                  </a:cubicBezTo>
                  <a:cubicBezTo>
                    <a:pt x="176" y="844"/>
                    <a:pt x="293" y="1280"/>
                    <a:pt x="459" y="1752"/>
                  </a:cubicBezTo>
                  <a:cubicBezTo>
                    <a:pt x="625" y="2224"/>
                    <a:pt x="805" y="2644"/>
                    <a:pt x="949" y="2938"/>
                  </a:cubicBezTo>
                  <a:cubicBezTo>
                    <a:pt x="1090" y="3227"/>
                    <a:pt x="1193" y="3400"/>
                    <a:pt x="1210" y="3400"/>
                  </a:cubicBezTo>
                  <a:cubicBezTo>
                    <a:pt x="1210" y="3400"/>
                    <a:pt x="1210" y="3400"/>
                    <a:pt x="1211" y="3400"/>
                  </a:cubicBezTo>
                  <a:cubicBezTo>
                    <a:pt x="1224" y="3392"/>
                    <a:pt x="1150" y="3208"/>
                    <a:pt x="1023" y="2902"/>
                  </a:cubicBezTo>
                  <a:cubicBezTo>
                    <a:pt x="900" y="2601"/>
                    <a:pt x="735" y="2186"/>
                    <a:pt x="573" y="1714"/>
                  </a:cubicBezTo>
                  <a:cubicBezTo>
                    <a:pt x="406" y="1246"/>
                    <a:pt x="275" y="818"/>
                    <a:pt x="180" y="503"/>
                  </a:cubicBezTo>
                  <a:cubicBezTo>
                    <a:pt x="89" y="197"/>
                    <a:pt x="32" y="1"/>
                    <a:pt x="1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p1"/>
            <p:cNvSpPr/>
            <p:nvPr/>
          </p:nvSpPr>
          <p:spPr>
            <a:xfrm>
              <a:off x="-310982" y="2410787"/>
              <a:ext cx="145644" cy="67420"/>
            </a:xfrm>
            <a:custGeom>
              <a:rect b="b" l="l" r="r" t="t"/>
              <a:pathLst>
                <a:path extrusionOk="0" h="1479" w="3195">
                  <a:moveTo>
                    <a:pt x="3180" y="1"/>
                  </a:moveTo>
                  <a:cubicBezTo>
                    <a:pt x="3157" y="1"/>
                    <a:pt x="3048" y="176"/>
                    <a:pt x="2828" y="404"/>
                  </a:cubicBezTo>
                  <a:cubicBezTo>
                    <a:pt x="2600" y="640"/>
                    <a:pt x="2243" y="923"/>
                    <a:pt x="1779" y="1125"/>
                  </a:cubicBezTo>
                  <a:cubicBezTo>
                    <a:pt x="1321" y="1322"/>
                    <a:pt x="865" y="1391"/>
                    <a:pt x="538" y="1395"/>
                  </a:cubicBezTo>
                  <a:cubicBezTo>
                    <a:pt x="282" y="1395"/>
                    <a:pt x="101" y="1372"/>
                    <a:pt x="32" y="1372"/>
                  </a:cubicBezTo>
                  <a:cubicBezTo>
                    <a:pt x="12" y="1372"/>
                    <a:pt x="1" y="1373"/>
                    <a:pt x="0" y="1378"/>
                  </a:cubicBezTo>
                  <a:cubicBezTo>
                    <a:pt x="0" y="1387"/>
                    <a:pt x="197" y="1457"/>
                    <a:pt x="538" y="1474"/>
                  </a:cubicBezTo>
                  <a:cubicBezTo>
                    <a:pt x="583" y="1477"/>
                    <a:pt x="630" y="1478"/>
                    <a:pt x="679" y="1478"/>
                  </a:cubicBezTo>
                  <a:cubicBezTo>
                    <a:pt x="1001" y="1478"/>
                    <a:pt x="1414" y="1412"/>
                    <a:pt x="1827" y="1234"/>
                  </a:cubicBezTo>
                  <a:cubicBezTo>
                    <a:pt x="2303" y="1024"/>
                    <a:pt x="2670" y="719"/>
                    <a:pt x="2889" y="461"/>
                  </a:cubicBezTo>
                  <a:cubicBezTo>
                    <a:pt x="3108" y="198"/>
                    <a:pt x="3195" y="5"/>
                    <a:pt x="3182" y="1"/>
                  </a:cubicBezTo>
                  <a:cubicBezTo>
                    <a:pt x="3182" y="1"/>
                    <a:pt x="3181" y="1"/>
                    <a:pt x="318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1"/>
            <p:cNvSpPr/>
            <p:nvPr/>
          </p:nvSpPr>
          <p:spPr>
            <a:xfrm>
              <a:off x="-326526" y="2889930"/>
              <a:ext cx="89483" cy="35830"/>
            </a:xfrm>
            <a:custGeom>
              <a:rect b="b" l="l" r="r" t="t"/>
              <a:pathLst>
                <a:path extrusionOk="0" h="786" w="1963">
                  <a:moveTo>
                    <a:pt x="206" y="1"/>
                  </a:moveTo>
                  <a:cubicBezTo>
                    <a:pt x="206" y="1"/>
                    <a:pt x="31" y="114"/>
                    <a:pt x="44" y="276"/>
                  </a:cubicBezTo>
                  <a:cubicBezTo>
                    <a:pt x="52" y="374"/>
                    <a:pt x="219" y="394"/>
                    <a:pt x="349" y="394"/>
                  </a:cubicBezTo>
                  <a:cubicBezTo>
                    <a:pt x="434" y="394"/>
                    <a:pt x="503" y="386"/>
                    <a:pt x="503" y="386"/>
                  </a:cubicBezTo>
                  <a:lnTo>
                    <a:pt x="503" y="386"/>
                  </a:lnTo>
                  <a:cubicBezTo>
                    <a:pt x="503" y="386"/>
                    <a:pt x="0" y="569"/>
                    <a:pt x="206" y="739"/>
                  </a:cubicBezTo>
                  <a:cubicBezTo>
                    <a:pt x="247" y="772"/>
                    <a:pt x="340" y="785"/>
                    <a:pt x="465" y="785"/>
                  </a:cubicBezTo>
                  <a:cubicBezTo>
                    <a:pt x="966" y="785"/>
                    <a:pt x="1963" y="569"/>
                    <a:pt x="1963" y="569"/>
                  </a:cubicBezTo>
                  <a:lnTo>
                    <a:pt x="206" y="1"/>
                  </a:ln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p1"/>
            <p:cNvSpPr/>
            <p:nvPr/>
          </p:nvSpPr>
          <p:spPr>
            <a:xfrm>
              <a:off x="-376761" y="2778976"/>
              <a:ext cx="149109" cy="138897"/>
            </a:xfrm>
            <a:custGeom>
              <a:rect b="b" l="l" r="r" t="t"/>
              <a:pathLst>
                <a:path extrusionOk="0" h="3047" w="3271">
                  <a:moveTo>
                    <a:pt x="971" y="0"/>
                  </a:moveTo>
                  <a:lnTo>
                    <a:pt x="1" y="1761"/>
                  </a:lnTo>
                  <a:cubicBezTo>
                    <a:pt x="1" y="1761"/>
                    <a:pt x="2346" y="3047"/>
                    <a:pt x="2941" y="3047"/>
                  </a:cubicBezTo>
                  <a:cubicBezTo>
                    <a:pt x="3002" y="3047"/>
                    <a:pt x="3045" y="3033"/>
                    <a:pt x="3065" y="3003"/>
                  </a:cubicBezTo>
                  <a:cubicBezTo>
                    <a:pt x="3270" y="2684"/>
                    <a:pt x="3204" y="1132"/>
                    <a:pt x="3178" y="1053"/>
                  </a:cubicBezTo>
                  <a:cubicBezTo>
                    <a:pt x="3147" y="980"/>
                    <a:pt x="971" y="0"/>
                    <a:pt x="971" y="0"/>
                  </a:cubicBez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1"/>
            <p:cNvSpPr/>
            <p:nvPr/>
          </p:nvSpPr>
          <p:spPr>
            <a:xfrm>
              <a:off x="-377308" y="2857656"/>
              <a:ext cx="118384" cy="41893"/>
            </a:xfrm>
            <a:custGeom>
              <a:rect b="b" l="l" r="r" t="t"/>
              <a:pathLst>
                <a:path extrusionOk="0" h="919" w="2597">
                  <a:moveTo>
                    <a:pt x="2" y="0"/>
                  </a:moveTo>
                  <a:cubicBezTo>
                    <a:pt x="1" y="0"/>
                    <a:pt x="1" y="0"/>
                    <a:pt x="0" y="1"/>
                  </a:cubicBezTo>
                  <a:cubicBezTo>
                    <a:pt x="0" y="1"/>
                    <a:pt x="31" y="27"/>
                    <a:pt x="87" y="67"/>
                  </a:cubicBezTo>
                  <a:cubicBezTo>
                    <a:pt x="170" y="123"/>
                    <a:pt x="249" y="176"/>
                    <a:pt x="337" y="237"/>
                  </a:cubicBezTo>
                  <a:cubicBezTo>
                    <a:pt x="537" y="386"/>
                    <a:pt x="852" y="555"/>
                    <a:pt x="1223" y="665"/>
                  </a:cubicBezTo>
                  <a:cubicBezTo>
                    <a:pt x="1590" y="779"/>
                    <a:pt x="1941" y="835"/>
                    <a:pt x="2189" y="870"/>
                  </a:cubicBezTo>
                  <a:cubicBezTo>
                    <a:pt x="2290" y="884"/>
                    <a:pt x="2386" y="896"/>
                    <a:pt x="2482" y="910"/>
                  </a:cubicBezTo>
                  <a:cubicBezTo>
                    <a:pt x="2552" y="918"/>
                    <a:pt x="2592" y="918"/>
                    <a:pt x="2592" y="918"/>
                  </a:cubicBezTo>
                  <a:cubicBezTo>
                    <a:pt x="2596" y="914"/>
                    <a:pt x="2556" y="906"/>
                    <a:pt x="2487" y="892"/>
                  </a:cubicBezTo>
                  <a:cubicBezTo>
                    <a:pt x="2391" y="874"/>
                    <a:pt x="2294" y="858"/>
                    <a:pt x="2194" y="840"/>
                  </a:cubicBezTo>
                  <a:cubicBezTo>
                    <a:pt x="1945" y="791"/>
                    <a:pt x="1604" y="731"/>
                    <a:pt x="1237" y="622"/>
                  </a:cubicBezTo>
                  <a:cubicBezTo>
                    <a:pt x="870" y="512"/>
                    <a:pt x="559" y="350"/>
                    <a:pt x="354" y="206"/>
                  </a:cubicBezTo>
                  <a:cubicBezTo>
                    <a:pt x="267" y="154"/>
                    <a:pt x="180" y="101"/>
                    <a:pt x="101" y="53"/>
                  </a:cubicBezTo>
                  <a:cubicBezTo>
                    <a:pt x="45" y="18"/>
                    <a:pt x="11" y="0"/>
                    <a:pt x="2" y="0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1"/>
            <p:cNvSpPr/>
            <p:nvPr/>
          </p:nvSpPr>
          <p:spPr>
            <a:xfrm>
              <a:off x="-305785" y="2901007"/>
              <a:ext cx="46406" cy="7522"/>
            </a:xfrm>
            <a:custGeom>
              <a:rect b="b" l="l" r="r" t="t"/>
              <a:pathLst>
                <a:path extrusionOk="0" h="165" w="1018">
                  <a:moveTo>
                    <a:pt x="1006" y="0"/>
                  </a:moveTo>
                  <a:cubicBezTo>
                    <a:pt x="963" y="0"/>
                    <a:pt x="758" y="46"/>
                    <a:pt x="507" y="86"/>
                  </a:cubicBezTo>
                  <a:cubicBezTo>
                    <a:pt x="227" y="125"/>
                    <a:pt x="0" y="143"/>
                    <a:pt x="0" y="155"/>
                  </a:cubicBezTo>
                  <a:cubicBezTo>
                    <a:pt x="0" y="161"/>
                    <a:pt x="37" y="164"/>
                    <a:pt x="99" y="164"/>
                  </a:cubicBezTo>
                  <a:cubicBezTo>
                    <a:pt x="192" y="164"/>
                    <a:pt x="344" y="155"/>
                    <a:pt x="515" y="129"/>
                  </a:cubicBezTo>
                  <a:cubicBezTo>
                    <a:pt x="795" y="90"/>
                    <a:pt x="1018" y="16"/>
                    <a:pt x="1014" y="2"/>
                  </a:cubicBezTo>
                  <a:cubicBezTo>
                    <a:pt x="1013" y="1"/>
                    <a:pt x="1010" y="0"/>
                    <a:pt x="1006" y="0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p1"/>
            <p:cNvSpPr/>
            <p:nvPr/>
          </p:nvSpPr>
          <p:spPr>
            <a:xfrm>
              <a:off x="-525322" y="2223980"/>
              <a:ext cx="443086" cy="75534"/>
            </a:xfrm>
            <a:custGeom>
              <a:rect b="b" l="l" r="r" t="t"/>
              <a:pathLst>
                <a:path extrusionOk="0" h="1657" w="9720">
                  <a:moveTo>
                    <a:pt x="309" y="0"/>
                  </a:moveTo>
                  <a:cubicBezTo>
                    <a:pt x="105" y="0"/>
                    <a:pt x="5" y="92"/>
                    <a:pt x="0" y="92"/>
                  </a:cubicBezTo>
                  <a:lnTo>
                    <a:pt x="0" y="92"/>
                  </a:lnTo>
                  <a:cubicBezTo>
                    <a:pt x="0" y="92"/>
                    <a:pt x="0" y="92"/>
                    <a:pt x="0" y="92"/>
                  </a:cubicBezTo>
                  <a:lnTo>
                    <a:pt x="0" y="92"/>
                  </a:lnTo>
                  <a:cubicBezTo>
                    <a:pt x="0" y="92"/>
                    <a:pt x="0" y="92"/>
                    <a:pt x="0" y="92"/>
                  </a:cubicBezTo>
                  <a:cubicBezTo>
                    <a:pt x="0" y="92"/>
                    <a:pt x="0" y="92"/>
                    <a:pt x="0" y="92"/>
                  </a:cubicBezTo>
                  <a:lnTo>
                    <a:pt x="0" y="92"/>
                  </a:lnTo>
                  <a:cubicBezTo>
                    <a:pt x="0" y="92"/>
                    <a:pt x="1" y="93"/>
                    <a:pt x="1" y="93"/>
                  </a:cubicBezTo>
                  <a:cubicBezTo>
                    <a:pt x="13" y="93"/>
                    <a:pt x="109" y="23"/>
                    <a:pt x="284" y="23"/>
                  </a:cubicBezTo>
                  <a:cubicBezTo>
                    <a:pt x="322" y="23"/>
                    <a:pt x="365" y="27"/>
                    <a:pt x="411" y="35"/>
                  </a:cubicBezTo>
                  <a:cubicBezTo>
                    <a:pt x="547" y="61"/>
                    <a:pt x="700" y="136"/>
                    <a:pt x="857" y="254"/>
                  </a:cubicBezTo>
                  <a:cubicBezTo>
                    <a:pt x="1009" y="367"/>
                    <a:pt x="1176" y="525"/>
                    <a:pt x="1368" y="678"/>
                  </a:cubicBezTo>
                  <a:cubicBezTo>
                    <a:pt x="1556" y="839"/>
                    <a:pt x="1739" y="1041"/>
                    <a:pt x="1971" y="1224"/>
                  </a:cubicBezTo>
                  <a:cubicBezTo>
                    <a:pt x="2203" y="1403"/>
                    <a:pt x="2495" y="1547"/>
                    <a:pt x="2824" y="1608"/>
                  </a:cubicBezTo>
                  <a:cubicBezTo>
                    <a:pt x="2989" y="1641"/>
                    <a:pt x="3159" y="1657"/>
                    <a:pt x="3333" y="1657"/>
                  </a:cubicBezTo>
                  <a:cubicBezTo>
                    <a:pt x="3850" y="1657"/>
                    <a:pt x="4398" y="1521"/>
                    <a:pt x="4921" y="1311"/>
                  </a:cubicBezTo>
                  <a:cubicBezTo>
                    <a:pt x="5624" y="1031"/>
                    <a:pt x="6267" y="695"/>
                    <a:pt x="6896" y="521"/>
                  </a:cubicBezTo>
                  <a:cubicBezTo>
                    <a:pt x="7193" y="437"/>
                    <a:pt x="7484" y="385"/>
                    <a:pt x="7761" y="385"/>
                  </a:cubicBezTo>
                  <a:cubicBezTo>
                    <a:pt x="7774" y="385"/>
                    <a:pt x="7787" y="385"/>
                    <a:pt x="7800" y="385"/>
                  </a:cubicBezTo>
                  <a:cubicBezTo>
                    <a:pt x="8089" y="389"/>
                    <a:pt x="8356" y="438"/>
                    <a:pt x="8587" y="516"/>
                  </a:cubicBezTo>
                  <a:cubicBezTo>
                    <a:pt x="9055" y="674"/>
                    <a:pt x="9369" y="944"/>
                    <a:pt x="9523" y="1176"/>
                  </a:cubicBezTo>
                  <a:cubicBezTo>
                    <a:pt x="9674" y="1400"/>
                    <a:pt x="9705" y="1552"/>
                    <a:pt x="9719" y="1552"/>
                  </a:cubicBezTo>
                  <a:cubicBezTo>
                    <a:pt x="9719" y="1552"/>
                    <a:pt x="9720" y="1552"/>
                    <a:pt x="9720" y="1552"/>
                  </a:cubicBezTo>
                  <a:cubicBezTo>
                    <a:pt x="9720" y="1552"/>
                    <a:pt x="9710" y="1517"/>
                    <a:pt x="9684" y="1447"/>
                  </a:cubicBezTo>
                  <a:cubicBezTo>
                    <a:pt x="9676" y="1412"/>
                    <a:pt x="9658" y="1368"/>
                    <a:pt x="9636" y="1320"/>
                  </a:cubicBezTo>
                  <a:cubicBezTo>
                    <a:pt x="9610" y="1272"/>
                    <a:pt x="9583" y="1215"/>
                    <a:pt x="9545" y="1158"/>
                  </a:cubicBezTo>
                  <a:cubicBezTo>
                    <a:pt x="9396" y="922"/>
                    <a:pt x="9081" y="634"/>
                    <a:pt x="8605" y="468"/>
                  </a:cubicBezTo>
                  <a:cubicBezTo>
                    <a:pt x="8369" y="385"/>
                    <a:pt x="8098" y="333"/>
                    <a:pt x="7806" y="328"/>
                  </a:cubicBezTo>
                  <a:cubicBezTo>
                    <a:pt x="7785" y="327"/>
                    <a:pt x="7764" y="327"/>
                    <a:pt x="7743" y="327"/>
                  </a:cubicBezTo>
                  <a:cubicBezTo>
                    <a:pt x="7464" y="327"/>
                    <a:pt x="7171" y="378"/>
                    <a:pt x="6878" y="459"/>
                  </a:cubicBezTo>
                  <a:cubicBezTo>
                    <a:pt x="6237" y="630"/>
                    <a:pt x="5594" y="971"/>
                    <a:pt x="4895" y="1245"/>
                  </a:cubicBezTo>
                  <a:cubicBezTo>
                    <a:pt x="4373" y="1456"/>
                    <a:pt x="3834" y="1590"/>
                    <a:pt x="3328" y="1590"/>
                  </a:cubicBezTo>
                  <a:cubicBezTo>
                    <a:pt x="3160" y="1590"/>
                    <a:pt x="2995" y="1575"/>
                    <a:pt x="2836" y="1543"/>
                  </a:cubicBezTo>
                  <a:cubicBezTo>
                    <a:pt x="2517" y="1487"/>
                    <a:pt x="2233" y="1350"/>
                    <a:pt x="2006" y="1176"/>
                  </a:cubicBezTo>
                  <a:cubicBezTo>
                    <a:pt x="1779" y="1001"/>
                    <a:pt x="1595" y="800"/>
                    <a:pt x="1403" y="638"/>
                  </a:cubicBezTo>
                  <a:cubicBezTo>
                    <a:pt x="1202" y="490"/>
                    <a:pt x="1041" y="337"/>
                    <a:pt x="878" y="223"/>
                  </a:cubicBezTo>
                  <a:cubicBezTo>
                    <a:pt x="717" y="105"/>
                    <a:pt x="559" y="31"/>
                    <a:pt x="420" y="9"/>
                  </a:cubicBezTo>
                  <a:cubicBezTo>
                    <a:pt x="380" y="3"/>
                    <a:pt x="343" y="0"/>
                    <a:pt x="3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5" name="Google Shape;305;p1"/>
          <p:cNvGrpSpPr/>
          <p:nvPr/>
        </p:nvGrpSpPr>
        <p:grpSpPr>
          <a:xfrm>
            <a:off x="4389208" y="3195116"/>
            <a:ext cx="1579322" cy="671293"/>
            <a:chOff x="4161633" y="3060816"/>
            <a:chExt cx="1579322" cy="671293"/>
          </a:xfrm>
        </p:grpSpPr>
        <p:sp>
          <p:nvSpPr>
            <p:cNvPr id="306" name="Google Shape;306;p1"/>
            <p:cNvSpPr/>
            <p:nvPr/>
          </p:nvSpPr>
          <p:spPr>
            <a:xfrm>
              <a:off x="4161633" y="3060816"/>
              <a:ext cx="1579322" cy="671293"/>
            </a:xfrm>
            <a:custGeom>
              <a:rect b="b" l="l" r="r" t="t"/>
              <a:pathLst>
                <a:path extrusionOk="0" h="15301" w="35998">
                  <a:moveTo>
                    <a:pt x="888" y="1"/>
                  </a:moveTo>
                  <a:cubicBezTo>
                    <a:pt x="398" y="1"/>
                    <a:pt x="1" y="398"/>
                    <a:pt x="1" y="887"/>
                  </a:cubicBezTo>
                  <a:lnTo>
                    <a:pt x="1" y="14413"/>
                  </a:lnTo>
                  <a:cubicBezTo>
                    <a:pt x="1" y="14903"/>
                    <a:pt x="398" y="15300"/>
                    <a:pt x="888" y="15300"/>
                  </a:cubicBezTo>
                  <a:lnTo>
                    <a:pt x="35110" y="15300"/>
                  </a:lnTo>
                  <a:cubicBezTo>
                    <a:pt x="35600" y="15300"/>
                    <a:pt x="35998" y="14903"/>
                    <a:pt x="35998" y="14413"/>
                  </a:cubicBezTo>
                  <a:lnTo>
                    <a:pt x="35998" y="887"/>
                  </a:lnTo>
                  <a:cubicBezTo>
                    <a:pt x="35998" y="398"/>
                    <a:pt x="35600" y="1"/>
                    <a:pt x="35110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p1"/>
            <p:cNvSpPr/>
            <p:nvPr/>
          </p:nvSpPr>
          <p:spPr>
            <a:xfrm>
              <a:off x="4276884" y="3249069"/>
              <a:ext cx="173735" cy="205016"/>
            </a:xfrm>
            <a:custGeom>
              <a:rect b="b" l="l" r="r" t="t"/>
              <a:pathLst>
                <a:path extrusionOk="0" h="4673" w="3960">
                  <a:moveTo>
                    <a:pt x="3938" y="1"/>
                  </a:moveTo>
                  <a:cubicBezTo>
                    <a:pt x="3025" y="5"/>
                    <a:pt x="2093" y="368"/>
                    <a:pt x="1381" y="997"/>
                  </a:cubicBezTo>
                  <a:cubicBezTo>
                    <a:pt x="538" y="1741"/>
                    <a:pt x="0" y="2859"/>
                    <a:pt x="145" y="4214"/>
                  </a:cubicBezTo>
                  <a:cubicBezTo>
                    <a:pt x="163" y="4357"/>
                    <a:pt x="184" y="4511"/>
                    <a:pt x="219" y="4664"/>
                  </a:cubicBezTo>
                  <a:lnTo>
                    <a:pt x="219" y="4672"/>
                  </a:lnTo>
                  <a:lnTo>
                    <a:pt x="3959" y="3833"/>
                  </a:lnTo>
                  <a:lnTo>
                    <a:pt x="3959" y="3104"/>
                  </a:lnTo>
                  <a:lnTo>
                    <a:pt x="3938" y="1"/>
                  </a:ln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p1"/>
            <p:cNvSpPr/>
            <p:nvPr/>
          </p:nvSpPr>
          <p:spPr>
            <a:xfrm>
              <a:off x="4295266" y="3434077"/>
              <a:ext cx="328517" cy="168383"/>
            </a:xfrm>
            <a:custGeom>
              <a:rect b="b" l="l" r="r" t="t"/>
              <a:pathLst>
                <a:path extrusionOk="0" h="3838" w="7488">
                  <a:moveTo>
                    <a:pt x="3742" y="1"/>
                  </a:moveTo>
                  <a:lnTo>
                    <a:pt x="1" y="844"/>
                  </a:lnTo>
                  <a:cubicBezTo>
                    <a:pt x="385" y="2558"/>
                    <a:pt x="1915" y="3838"/>
                    <a:pt x="3742" y="3838"/>
                  </a:cubicBezTo>
                  <a:cubicBezTo>
                    <a:pt x="5577" y="3838"/>
                    <a:pt x="7112" y="2544"/>
                    <a:pt x="7487" y="818"/>
                  </a:cubicBezTo>
                  <a:lnTo>
                    <a:pt x="3746" y="1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1"/>
            <p:cNvSpPr/>
            <p:nvPr/>
          </p:nvSpPr>
          <p:spPr>
            <a:xfrm>
              <a:off x="4746970" y="3289739"/>
              <a:ext cx="833709" cy="37774"/>
            </a:xfrm>
            <a:custGeom>
              <a:rect b="b" l="l" r="r" t="t"/>
              <a:pathLst>
                <a:path extrusionOk="0" h="861" w="19003">
                  <a:moveTo>
                    <a:pt x="1" y="1"/>
                  </a:moveTo>
                  <a:lnTo>
                    <a:pt x="1" y="861"/>
                  </a:lnTo>
                  <a:lnTo>
                    <a:pt x="19003" y="861"/>
                  </a:lnTo>
                  <a:lnTo>
                    <a:pt x="19003" y="1"/>
                  </a:ln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1"/>
            <p:cNvSpPr/>
            <p:nvPr/>
          </p:nvSpPr>
          <p:spPr>
            <a:xfrm>
              <a:off x="4746970" y="3389240"/>
              <a:ext cx="833709" cy="37818"/>
            </a:xfrm>
            <a:custGeom>
              <a:rect b="b" l="l" r="r" t="t"/>
              <a:pathLst>
                <a:path extrusionOk="0" h="862" w="19003">
                  <a:moveTo>
                    <a:pt x="1" y="0"/>
                  </a:moveTo>
                  <a:lnTo>
                    <a:pt x="1" y="861"/>
                  </a:lnTo>
                  <a:lnTo>
                    <a:pt x="19003" y="861"/>
                  </a:lnTo>
                  <a:lnTo>
                    <a:pt x="19003" y="0"/>
                  </a:ln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1;p1"/>
            <p:cNvSpPr/>
            <p:nvPr/>
          </p:nvSpPr>
          <p:spPr>
            <a:xfrm>
              <a:off x="4746970" y="3499489"/>
              <a:ext cx="450658" cy="37818"/>
            </a:xfrm>
            <a:custGeom>
              <a:rect b="b" l="l" r="r" t="t"/>
              <a:pathLst>
                <a:path extrusionOk="0" h="862" w="10272">
                  <a:moveTo>
                    <a:pt x="1" y="0"/>
                  </a:moveTo>
                  <a:lnTo>
                    <a:pt x="1" y="861"/>
                  </a:lnTo>
                  <a:lnTo>
                    <a:pt x="10271" y="861"/>
                  </a:lnTo>
                  <a:lnTo>
                    <a:pt x="10271" y="0"/>
                  </a:ln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p1"/>
            <p:cNvSpPr/>
            <p:nvPr/>
          </p:nvSpPr>
          <p:spPr>
            <a:xfrm flipH="1">
              <a:off x="4468091" y="3249069"/>
              <a:ext cx="173735" cy="205016"/>
            </a:xfrm>
            <a:custGeom>
              <a:rect b="b" l="l" r="r" t="t"/>
              <a:pathLst>
                <a:path extrusionOk="0" h="4673" w="3960">
                  <a:moveTo>
                    <a:pt x="3938" y="1"/>
                  </a:moveTo>
                  <a:cubicBezTo>
                    <a:pt x="3025" y="5"/>
                    <a:pt x="2093" y="368"/>
                    <a:pt x="1381" y="997"/>
                  </a:cubicBezTo>
                  <a:cubicBezTo>
                    <a:pt x="538" y="1741"/>
                    <a:pt x="0" y="2859"/>
                    <a:pt x="145" y="4214"/>
                  </a:cubicBezTo>
                  <a:cubicBezTo>
                    <a:pt x="163" y="4357"/>
                    <a:pt x="184" y="4511"/>
                    <a:pt x="219" y="4664"/>
                  </a:cubicBezTo>
                  <a:lnTo>
                    <a:pt x="219" y="4672"/>
                  </a:lnTo>
                  <a:lnTo>
                    <a:pt x="3959" y="3833"/>
                  </a:lnTo>
                  <a:lnTo>
                    <a:pt x="3959" y="3104"/>
                  </a:lnTo>
                  <a:lnTo>
                    <a:pt x="3938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13" name="Google Shape;313;p1"/>
          <p:cNvSpPr/>
          <p:nvPr/>
        </p:nvSpPr>
        <p:spPr>
          <a:xfrm rot="-5400000">
            <a:off x="7251250" y="2108625"/>
            <a:ext cx="69000" cy="15900"/>
          </a:xfrm>
          <a:prstGeom prst="rtTriangle">
            <a:avLst/>
          </a:prstGeom>
          <a:solidFill>
            <a:srgbClr val="DD7E6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p1"/>
          <p:cNvSpPr/>
          <p:nvPr/>
        </p:nvSpPr>
        <p:spPr>
          <a:xfrm>
            <a:off x="5794118" y="2303902"/>
            <a:ext cx="21498" cy="21322"/>
          </a:xfrm>
          <a:custGeom>
            <a:rect b="b" l="l" r="r" t="t"/>
            <a:pathLst>
              <a:path extrusionOk="0" h="486" w="490">
                <a:moveTo>
                  <a:pt x="245" y="1"/>
                </a:moveTo>
                <a:cubicBezTo>
                  <a:pt x="110" y="1"/>
                  <a:pt x="1" y="110"/>
                  <a:pt x="1" y="241"/>
                </a:cubicBezTo>
                <a:cubicBezTo>
                  <a:pt x="1" y="376"/>
                  <a:pt x="110" y="485"/>
                  <a:pt x="245" y="485"/>
                </a:cubicBezTo>
                <a:cubicBezTo>
                  <a:pt x="380" y="485"/>
                  <a:pt x="489" y="376"/>
                  <a:pt x="489" y="241"/>
                </a:cubicBezTo>
                <a:cubicBezTo>
                  <a:pt x="489" y="110"/>
                  <a:pt x="380" y="1"/>
                  <a:pt x="245" y="1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1"/>
          <p:cNvSpPr/>
          <p:nvPr/>
        </p:nvSpPr>
        <p:spPr>
          <a:xfrm>
            <a:off x="7622393" y="1996627"/>
            <a:ext cx="21498" cy="21322"/>
          </a:xfrm>
          <a:custGeom>
            <a:rect b="b" l="l" r="r" t="t"/>
            <a:pathLst>
              <a:path extrusionOk="0" h="486" w="490">
                <a:moveTo>
                  <a:pt x="245" y="1"/>
                </a:moveTo>
                <a:cubicBezTo>
                  <a:pt x="110" y="1"/>
                  <a:pt x="1" y="110"/>
                  <a:pt x="1" y="241"/>
                </a:cubicBezTo>
                <a:cubicBezTo>
                  <a:pt x="1" y="376"/>
                  <a:pt x="110" y="485"/>
                  <a:pt x="245" y="485"/>
                </a:cubicBezTo>
                <a:cubicBezTo>
                  <a:pt x="380" y="485"/>
                  <a:pt x="489" y="376"/>
                  <a:pt x="489" y="241"/>
                </a:cubicBezTo>
                <a:cubicBezTo>
                  <a:pt x="489" y="110"/>
                  <a:pt x="380" y="1"/>
                  <a:pt x="245" y="1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1"/>
          <p:cNvSpPr/>
          <p:nvPr/>
        </p:nvSpPr>
        <p:spPr>
          <a:xfrm>
            <a:off x="4322798" y="3275550"/>
            <a:ext cx="1579326" cy="644066"/>
          </a:xfrm>
          <a:custGeom>
            <a:rect b="b" l="l" r="r" t="t"/>
            <a:pathLst>
              <a:path extrusionOk="0" h="7936" w="28297">
                <a:moveTo>
                  <a:pt x="722" y="0"/>
                </a:moveTo>
                <a:cubicBezTo>
                  <a:pt x="324" y="0"/>
                  <a:pt x="0" y="323"/>
                  <a:pt x="0" y="725"/>
                </a:cubicBezTo>
                <a:lnTo>
                  <a:pt x="0" y="7211"/>
                </a:lnTo>
                <a:cubicBezTo>
                  <a:pt x="0" y="7613"/>
                  <a:pt x="324" y="7936"/>
                  <a:pt x="722" y="7936"/>
                </a:cubicBezTo>
                <a:lnTo>
                  <a:pt x="27576" y="7936"/>
                </a:lnTo>
                <a:cubicBezTo>
                  <a:pt x="27973" y="7936"/>
                  <a:pt x="28296" y="7613"/>
                  <a:pt x="28296" y="7211"/>
                </a:cubicBezTo>
                <a:lnTo>
                  <a:pt x="28296" y="725"/>
                </a:lnTo>
                <a:cubicBezTo>
                  <a:pt x="28296" y="323"/>
                  <a:pt x="27973" y="0"/>
                  <a:pt x="27576" y="0"/>
                </a:cubicBezTo>
                <a:close/>
              </a:path>
            </a:pathLst>
          </a:custGeom>
          <a:noFill/>
          <a:ln cap="flat" cmpd="sng" w="9525">
            <a:solidFill>
              <a:srgbClr val="FFD9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1"/>
          <p:cNvSpPr/>
          <p:nvPr/>
        </p:nvSpPr>
        <p:spPr>
          <a:xfrm>
            <a:off x="3703893" y="2892765"/>
            <a:ext cx="1241460" cy="348172"/>
          </a:xfrm>
          <a:custGeom>
            <a:rect b="b" l="l" r="r" t="t"/>
            <a:pathLst>
              <a:path extrusionOk="0" h="7936" w="28297">
                <a:moveTo>
                  <a:pt x="722" y="0"/>
                </a:moveTo>
                <a:cubicBezTo>
                  <a:pt x="324" y="0"/>
                  <a:pt x="0" y="323"/>
                  <a:pt x="0" y="725"/>
                </a:cubicBezTo>
                <a:lnTo>
                  <a:pt x="0" y="7211"/>
                </a:lnTo>
                <a:cubicBezTo>
                  <a:pt x="0" y="7613"/>
                  <a:pt x="324" y="7936"/>
                  <a:pt x="722" y="7936"/>
                </a:cubicBezTo>
                <a:lnTo>
                  <a:pt x="27576" y="7936"/>
                </a:lnTo>
                <a:cubicBezTo>
                  <a:pt x="27973" y="7936"/>
                  <a:pt x="28296" y="7613"/>
                  <a:pt x="28296" y="7211"/>
                </a:cubicBezTo>
                <a:lnTo>
                  <a:pt x="28296" y="725"/>
                </a:lnTo>
                <a:cubicBezTo>
                  <a:pt x="28296" y="323"/>
                  <a:pt x="27973" y="0"/>
                  <a:pt x="27576" y="0"/>
                </a:cubicBezTo>
                <a:close/>
              </a:path>
            </a:pathLst>
          </a:cu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1"/>
          <p:cNvSpPr/>
          <p:nvPr/>
        </p:nvSpPr>
        <p:spPr>
          <a:xfrm>
            <a:off x="5951893" y="1353648"/>
            <a:ext cx="1241460" cy="348172"/>
          </a:xfrm>
          <a:custGeom>
            <a:rect b="b" l="l" r="r" t="t"/>
            <a:pathLst>
              <a:path extrusionOk="0" h="7936" w="28297">
                <a:moveTo>
                  <a:pt x="722" y="0"/>
                </a:moveTo>
                <a:cubicBezTo>
                  <a:pt x="324" y="0"/>
                  <a:pt x="0" y="323"/>
                  <a:pt x="0" y="725"/>
                </a:cubicBezTo>
                <a:lnTo>
                  <a:pt x="0" y="7211"/>
                </a:lnTo>
                <a:cubicBezTo>
                  <a:pt x="0" y="7613"/>
                  <a:pt x="324" y="7936"/>
                  <a:pt x="722" y="7936"/>
                </a:cubicBezTo>
                <a:lnTo>
                  <a:pt x="27576" y="7936"/>
                </a:lnTo>
                <a:cubicBezTo>
                  <a:pt x="27973" y="7936"/>
                  <a:pt x="28296" y="7613"/>
                  <a:pt x="28296" y="7211"/>
                </a:cubicBezTo>
                <a:lnTo>
                  <a:pt x="28296" y="725"/>
                </a:lnTo>
                <a:cubicBezTo>
                  <a:pt x="28296" y="323"/>
                  <a:pt x="27973" y="0"/>
                  <a:pt x="27576" y="0"/>
                </a:cubicBezTo>
                <a:close/>
              </a:path>
            </a:pathLst>
          </a:cu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AFAFA"/>
        </a:solidFill>
      </p:bgPr>
    </p:bg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10"/>
          <p:cNvSpPr txBox="1"/>
          <p:nvPr>
            <p:ph type="ctrTitle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APPROACH</a:t>
            </a:r>
            <a:endParaRPr/>
          </a:p>
        </p:txBody>
      </p:sp>
      <p:sp>
        <p:nvSpPr>
          <p:cNvPr id="607" name="Google Shape;607;p10"/>
          <p:cNvSpPr txBox="1"/>
          <p:nvPr>
            <p:ph idx="1" type="subTitle"/>
          </p:nvPr>
        </p:nvSpPr>
        <p:spPr>
          <a:xfrm flipH="1">
            <a:off x="831954" y="460298"/>
            <a:ext cx="7784507" cy="193430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2340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b="1" i="0" lang="en-US" sz="1200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Objective 4: Duplicate Rows Detection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b="0" i="0" lang="en-US" sz="1200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1" lang="en-US" sz="1200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Task:</a:t>
            </a:r>
            <a:r>
              <a:rPr b="0" i="0" lang="en-US" sz="1200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 Identify duplicate rows in the data.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br>
              <a:rPr lang="en-US" sz="1200">
                <a:solidFill>
                  <a:schemeClr val="accent3"/>
                </a:solidFill>
              </a:rPr>
            </a:br>
            <a:endParaRPr b="1" sz="1200">
              <a:solidFill>
                <a:schemeClr val="accent3"/>
              </a:solidFill>
            </a:endParaRPr>
          </a:p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None/>
            </a:pPr>
            <a:r>
              <a:t/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608" name="Google Shape;608;p10"/>
          <p:cNvSpPr txBox="1"/>
          <p:nvPr/>
        </p:nvSpPr>
        <p:spPr>
          <a:xfrm>
            <a:off x="851095" y="3692769"/>
            <a:ext cx="7962314" cy="12772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This SQL query retrieves all columns from the "job_data" table where specific combinations of columns (ds, job_id, actor_id, event, language, org, time_spent) have duplicate occurrences. The query employs a subquery that groups the data by these specified columns, then filters for groups where the count is greater than one using the HAVING clause.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The result is a dataset containing rows with duplicate combinations of values in the specified columns, helping to identify and display instances of duplicated data in the "job_data" table.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09" name="Google Shape;609;p10"/>
          <p:cNvPicPr preferRelativeResize="0"/>
          <p:nvPr/>
        </p:nvPicPr>
        <p:blipFill rotWithShape="1">
          <a:blip r:embed="rId3">
            <a:alphaModFix/>
          </a:blip>
          <a:srcRect b="47583" l="9936" r="3223" t="1192"/>
          <a:stretch/>
        </p:blipFill>
        <p:spPr>
          <a:xfrm>
            <a:off x="939240" y="1604595"/>
            <a:ext cx="6014150" cy="2088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11"/>
          <p:cNvSpPr txBox="1"/>
          <p:nvPr>
            <p:ph type="ctrTitle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APPROACH</a:t>
            </a:r>
            <a:endParaRPr/>
          </a:p>
        </p:txBody>
      </p:sp>
      <p:sp>
        <p:nvSpPr>
          <p:cNvPr id="615" name="Google Shape;615;p11"/>
          <p:cNvSpPr txBox="1"/>
          <p:nvPr>
            <p:ph idx="1" type="subTitle"/>
          </p:nvPr>
        </p:nvSpPr>
        <p:spPr>
          <a:xfrm flipH="1">
            <a:off x="679746" y="602373"/>
            <a:ext cx="7784507" cy="193430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234000">
            <a:noAutofit/>
          </a:bodyPr>
          <a:lstStyle/>
          <a:p>
            <a:pPr indent="0" lvl="0" marL="152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b="1" i="0" lang="en-US" sz="1200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Case Study 2: Investigating Metric Spike</a:t>
            </a:r>
            <a:endParaRPr/>
          </a:p>
          <a:p>
            <a:pPr indent="0" lvl="0" marL="152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 sz="1200">
              <a:solidFill>
                <a:srgbClr val="37415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52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b="1" i="0" lang="en-US" sz="1200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Objective 1: Weekly User Engagement</a:t>
            </a:r>
            <a:r>
              <a:rPr b="0" i="0" lang="en-US" sz="1200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152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b="0" i="1" lang="en-US" sz="1200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Task:</a:t>
            </a:r>
            <a:r>
              <a:rPr b="0" i="0" lang="en-US" sz="1200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 Calculate the weekly user engagement.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br>
              <a:rPr lang="en-US" sz="1200">
                <a:solidFill>
                  <a:schemeClr val="accent3"/>
                </a:solidFill>
              </a:rPr>
            </a:br>
            <a:endParaRPr b="1" sz="1200">
              <a:solidFill>
                <a:schemeClr val="accent3"/>
              </a:solidFill>
            </a:endParaRPr>
          </a:p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None/>
            </a:pPr>
            <a:r>
              <a:t/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616" name="Google Shape;616;p11"/>
          <p:cNvSpPr txBox="1"/>
          <p:nvPr/>
        </p:nvSpPr>
        <p:spPr>
          <a:xfrm>
            <a:off x="851095" y="3692769"/>
            <a:ext cx="7962314" cy="14311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This SQL approach efficiently calculates the number of jobs reviewed per hour for each day in November 2020. It utilizes the </a:t>
            </a:r>
            <a:r>
              <a:rPr b="1" i="0" lang="en-US" sz="11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SELECT </a:t>
            </a:r>
            <a:r>
              <a:rPr b="0" i="0" lang="en-US" sz="1100" u="none" cap="none" strike="noStrike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statement to extract the date, hour, and count of job reviews based on the </a:t>
            </a:r>
            <a:r>
              <a:rPr b="1" i="0" lang="en-US" sz="11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created_at </a:t>
            </a:r>
            <a:r>
              <a:rPr b="0" i="0" lang="en-US" sz="1100" u="none" cap="none" strike="noStrike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timestamp from the specified table (</a:t>
            </a:r>
            <a:r>
              <a:rPr b="1" i="0" lang="en-US" sz="11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job_reviews</a:t>
            </a:r>
            <a:r>
              <a:rPr b="0" i="0" lang="en-US" sz="11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). The </a:t>
            </a:r>
            <a:r>
              <a:rPr b="1" i="0" lang="en-US" sz="11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WHERE</a:t>
            </a:r>
            <a:r>
              <a:rPr b="0" i="0" lang="en-US" sz="11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 clause </a:t>
            </a:r>
            <a:r>
              <a:rPr b="0" i="0" lang="en-US" sz="1100" u="none" cap="none" strike="noStrike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filters the data to include only entries from November 2020.</a:t>
            </a: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b="0" i="0" lang="en-US" sz="11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GROUP BY </a:t>
            </a:r>
            <a:r>
              <a:rPr b="0" i="0" lang="en-US" sz="1100" u="none" cap="none" strike="noStrike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clause groups the results by date and hour. Finally, the </a:t>
            </a:r>
            <a:r>
              <a:rPr b="1" i="0" lang="en-US" sz="11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ORDER BY </a:t>
            </a:r>
            <a:r>
              <a:rPr b="0" i="0" lang="en-US" sz="1100" u="none" cap="none" strike="noStrike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clause arranges the results in ascending order based on date and hour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17" name="Google Shape;617;p11"/>
          <p:cNvPicPr preferRelativeResize="0"/>
          <p:nvPr/>
        </p:nvPicPr>
        <p:blipFill rotWithShape="1">
          <a:blip r:embed="rId3">
            <a:alphaModFix/>
          </a:blip>
          <a:srcRect b="0" l="0" r="0" t="10066"/>
          <a:stretch/>
        </p:blipFill>
        <p:spPr>
          <a:xfrm>
            <a:off x="942534" y="1899138"/>
            <a:ext cx="6758372" cy="16951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p12"/>
          <p:cNvSpPr txBox="1"/>
          <p:nvPr>
            <p:ph type="ctrTitle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APPROACH</a:t>
            </a:r>
            <a:endParaRPr/>
          </a:p>
        </p:txBody>
      </p:sp>
      <p:sp>
        <p:nvSpPr>
          <p:cNvPr id="623" name="Google Shape;623;p12"/>
          <p:cNvSpPr txBox="1"/>
          <p:nvPr>
            <p:ph idx="1" type="subTitle"/>
          </p:nvPr>
        </p:nvSpPr>
        <p:spPr>
          <a:xfrm flipH="1">
            <a:off x="831954" y="460298"/>
            <a:ext cx="7784507" cy="193430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2340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br>
              <a:rPr lang="en-US" sz="1200">
                <a:solidFill>
                  <a:schemeClr val="accent3"/>
                </a:solidFill>
              </a:rPr>
            </a:br>
            <a:endParaRPr b="1" sz="1200">
              <a:solidFill>
                <a:schemeClr val="accent3"/>
              </a:solidFill>
            </a:endParaRPr>
          </a:p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None/>
            </a:pPr>
            <a:r>
              <a:t/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624" name="Google Shape;624;p12"/>
          <p:cNvSpPr txBox="1"/>
          <p:nvPr/>
        </p:nvSpPr>
        <p:spPr>
          <a:xfrm>
            <a:off x="851095" y="3692769"/>
            <a:ext cx="7962314" cy="14311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This SQL approach efficiently calculates the number of jobs reviewed per hour for each day in November 2020. It utilizes the </a:t>
            </a:r>
            <a:r>
              <a:rPr b="1" i="0" lang="en-US" sz="11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SELECT </a:t>
            </a:r>
            <a:r>
              <a:rPr b="0" i="0" lang="en-US" sz="1100" u="none" cap="none" strike="noStrike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statement to extract the date, hour, and count of job reviews based on the </a:t>
            </a:r>
            <a:r>
              <a:rPr b="1" i="0" lang="en-US" sz="11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created_at </a:t>
            </a:r>
            <a:r>
              <a:rPr b="0" i="0" lang="en-US" sz="1100" u="none" cap="none" strike="noStrike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timestamp from the specified table (</a:t>
            </a:r>
            <a:r>
              <a:rPr b="1" i="0" lang="en-US" sz="11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job_reviews</a:t>
            </a:r>
            <a:r>
              <a:rPr b="0" i="0" lang="en-US" sz="11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). The </a:t>
            </a:r>
            <a:r>
              <a:rPr b="1" i="0" lang="en-US" sz="11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WHERE</a:t>
            </a:r>
            <a:r>
              <a:rPr b="0" i="0" lang="en-US" sz="11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 clause </a:t>
            </a:r>
            <a:r>
              <a:rPr b="0" i="0" lang="en-US" sz="1100" u="none" cap="none" strike="noStrike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filters the data to include only entries from November 2020.</a:t>
            </a: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b="0" i="0" lang="en-US" sz="11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GROUP BY </a:t>
            </a:r>
            <a:r>
              <a:rPr b="0" i="0" lang="en-US" sz="1100" u="none" cap="none" strike="noStrike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clause groups the results by date and hour. Finally, the </a:t>
            </a:r>
            <a:r>
              <a:rPr b="1" i="0" lang="en-US" sz="11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ORDER BY </a:t>
            </a:r>
            <a:r>
              <a:rPr b="0" i="0" lang="en-US" sz="1100" u="none" cap="none" strike="noStrike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clause arranges the results in ascending order based on date and hour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25" name="Google Shape;625;p12"/>
          <p:cNvPicPr preferRelativeResize="0"/>
          <p:nvPr/>
        </p:nvPicPr>
        <p:blipFill rotWithShape="1">
          <a:blip r:embed="rId3">
            <a:alphaModFix/>
          </a:blip>
          <a:srcRect b="51942" l="5387" r="6509" t="0"/>
          <a:stretch/>
        </p:blipFill>
        <p:spPr>
          <a:xfrm>
            <a:off x="942532" y="1997114"/>
            <a:ext cx="6337064" cy="1562012"/>
          </a:xfrm>
          <a:prstGeom prst="rect">
            <a:avLst/>
          </a:prstGeom>
          <a:noFill/>
          <a:ln>
            <a:noFill/>
          </a:ln>
        </p:spPr>
      </p:pic>
      <p:sp>
        <p:nvSpPr>
          <p:cNvPr id="626" name="Google Shape;626;p12"/>
          <p:cNvSpPr txBox="1"/>
          <p:nvPr/>
        </p:nvSpPr>
        <p:spPr>
          <a:xfrm>
            <a:off x="851095" y="1365045"/>
            <a:ext cx="486038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Objective 2: User Growth Analysis</a:t>
            </a:r>
            <a:r>
              <a:rPr b="0" i="0" lang="en-US" sz="1200" u="none" cap="none" strike="noStrike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1200" u="none" cap="none" strike="noStrike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Task:</a:t>
            </a:r>
            <a:r>
              <a:rPr b="0" i="0" lang="en-US" sz="1200" u="none" cap="none" strike="noStrike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 Analyze the growth of users over time for a product.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13"/>
          <p:cNvSpPr txBox="1"/>
          <p:nvPr>
            <p:ph type="ctrTitle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APPROACH</a:t>
            </a:r>
            <a:endParaRPr/>
          </a:p>
        </p:txBody>
      </p:sp>
      <p:sp>
        <p:nvSpPr>
          <p:cNvPr id="632" name="Google Shape;632;p13"/>
          <p:cNvSpPr txBox="1"/>
          <p:nvPr>
            <p:ph idx="1" type="subTitle"/>
          </p:nvPr>
        </p:nvSpPr>
        <p:spPr>
          <a:xfrm flipH="1">
            <a:off x="831954" y="460298"/>
            <a:ext cx="7784507" cy="193430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2340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br>
              <a:rPr lang="en-US" sz="1200">
                <a:solidFill>
                  <a:schemeClr val="accent3"/>
                </a:solidFill>
              </a:rPr>
            </a:br>
            <a:endParaRPr b="1" sz="1200">
              <a:solidFill>
                <a:schemeClr val="accent3"/>
              </a:solidFill>
            </a:endParaRPr>
          </a:p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None/>
            </a:pPr>
            <a:r>
              <a:t/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633" name="Google Shape;633;p13"/>
          <p:cNvSpPr txBox="1"/>
          <p:nvPr/>
        </p:nvSpPr>
        <p:spPr>
          <a:xfrm>
            <a:off x="851095" y="3692769"/>
            <a:ext cx="7962314" cy="14311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This SQL approach efficiently calculates the number of jobs reviewed per hour for each day in November 2020. It utilizes the </a:t>
            </a:r>
            <a:r>
              <a:rPr b="1" i="0" lang="en-US" sz="11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SELECT </a:t>
            </a:r>
            <a:r>
              <a:rPr b="0" i="0" lang="en-US" sz="1100" u="none" cap="none" strike="noStrike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statement to extract the date, hour, and count of job reviews based on the </a:t>
            </a:r>
            <a:r>
              <a:rPr b="1" i="0" lang="en-US" sz="11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created_at </a:t>
            </a:r>
            <a:r>
              <a:rPr b="0" i="0" lang="en-US" sz="1100" u="none" cap="none" strike="noStrike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timestamp from the specified table (</a:t>
            </a:r>
            <a:r>
              <a:rPr b="1" i="0" lang="en-US" sz="11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job_reviews</a:t>
            </a:r>
            <a:r>
              <a:rPr b="0" i="0" lang="en-US" sz="11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). The </a:t>
            </a:r>
            <a:r>
              <a:rPr b="1" i="0" lang="en-US" sz="11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WHERE</a:t>
            </a:r>
            <a:r>
              <a:rPr b="0" i="0" lang="en-US" sz="11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 clause </a:t>
            </a:r>
            <a:r>
              <a:rPr b="0" i="0" lang="en-US" sz="1100" u="none" cap="none" strike="noStrike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filters the data to include only entries from November 2020.</a:t>
            </a: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b="0" i="0" lang="en-US" sz="11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GROUP BY </a:t>
            </a:r>
            <a:r>
              <a:rPr b="0" i="0" lang="en-US" sz="1100" u="none" cap="none" strike="noStrike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clause groups the results by date and hour. Finally, the </a:t>
            </a:r>
            <a:r>
              <a:rPr b="1" i="0" lang="en-US" sz="11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ORDER BY </a:t>
            </a:r>
            <a:r>
              <a:rPr b="0" i="0" lang="en-US" sz="1100" u="none" cap="none" strike="noStrike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clause arranges the results in ascending order based on date and hour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4" name="Google Shape;634;p13"/>
          <p:cNvSpPr txBox="1"/>
          <p:nvPr/>
        </p:nvSpPr>
        <p:spPr>
          <a:xfrm>
            <a:off x="998805" y="938500"/>
            <a:ext cx="576775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Objective 3: Weekly Retention Analysis</a:t>
            </a:r>
            <a:r>
              <a:rPr b="0" i="0" lang="en-US" sz="1200" u="none" cap="none" strike="noStrike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1200" u="none" cap="none" strike="noStrike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Task:</a:t>
            </a:r>
            <a:r>
              <a:rPr b="0" i="0" lang="en-US" sz="1200" u="none" cap="none" strike="noStrike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 Analyze the weekly retention of users based on their sign-up cohort.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35" name="Google Shape;635;p13"/>
          <p:cNvPicPr preferRelativeResize="0"/>
          <p:nvPr/>
        </p:nvPicPr>
        <p:blipFill rotWithShape="1">
          <a:blip r:embed="rId3">
            <a:alphaModFix/>
          </a:blip>
          <a:srcRect b="47517" l="8202" r="-497" t="1639"/>
          <a:stretch/>
        </p:blipFill>
        <p:spPr>
          <a:xfrm>
            <a:off x="998805" y="1505243"/>
            <a:ext cx="4649373" cy="22020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14"/>
          <p:cNvSpPr txBox="1"/>
          <p:nvPr>
            <p:ph type="ctrTitle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APPROACH</a:t>
            </a:r>
            <a:endParaRPr/>
          </a:p>
        </p:txBody>
      </p:sp>
      <p:sp>
        <p:nvSpPr>
          <p:cNvPr id="641" name="Google Shape;641;p14"/>
          <p:cNvSpPr txBox="1"/>
          <p:nvPr>
            <p:ph idx="1" type="subTitle"/>
          </p:nvPr>
        </p:nvSpPr>
        <p:spPr>
          <a:xfrm flipH="1">
            <a:off x="679746" y="537670"/>
            <a:ext cx="7784507" cy="124892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234000">
            <a:noAutofit/>
          </a:bodyPr>
          <a:lstStyle/>
          <a:p>
            <a:pPr indent="0" lvl="0" marL="152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b="1" i="0" lang="en-US" sz="1200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Objective 4: Weekly Engagement Per Device</a:t>
            </a:r>
            <a:r>
              <a:rPr b="0" i="0" lang="en-US" sz="1200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152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b="0" i="1" lang="en-US" sz="1200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Task:</a:t>
            </a:r>
            <a:r>
              <a:rPr b="0" i="0" lang="en-US" sz="1200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 Calculate the weekly engagement per device.</a:t>
            </a:r>
            <a:endParaRPr/>
          </a:p>
        </p:txBody>
      </p:sp>
      <p:sp>
        <p:nvSpPr>
          <p:cNvPr id="642" name="Google Shape;642;p14"/>
          <p:cNvSpPr txBox="1"/>
          <p:nvPr/>
        </p:nvSpPr>
        <p:spPr>
          <a:xfrm>
            <a:off x="851095" y="3692769"/>
            <a:ext cx="7962314" cy="14311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This SQL approach efficiently calculates the number of jobs reviewed per hour for each day in November 2020. It utilizes the </a:t>
            </a:r>
            <a:r>
              <a:rPr b="1" i="0" lang="en-US" sz="11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SELECT </a:t>
            </a:r>
            <a:r>
              <a:rPr b="0" i="0" lang="en-US" sz="1100" u="none" cap="none" strike="noStrike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statement to extract the date, hour, and count of job reviews based on the </a:t>
            </a:r>
            <a:r>
              <a:rPr b="1" i="0" lang="en-US" sz="11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created_at </a:t>
            </a:r>
            <a:r>
              <a:rPr b="0" i="0" lang="en-US" sz="1100" u="none" cap="none" strike="noStrike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timestamp from the specified table (</a:t>
            </a:r>
            <a:r>
              <a:rPr b="1" i="0" lang="en-US" sz="11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job_reviews</a:t>
            </a:r>
            <a:r>
              <a:rPr b="0" i="0" lang="en-US" sz="11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). The </a:t>
            </a:r>
            <a:r>
              <a:rPr b="1" i="0" lang="en-US" sz="11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WHERE</a:t>
            </a:r>
            <a:r>
              <a:rPr b="0" i="0" lang="en-US" sz="11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 clause </a:t>
            </a:r>
            <a:r>
              <a:rPr b="0" i="0" lang="en-US" sz="1100" u="none" cap="none" strike="noStrike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filters the data to include only entries from November 2020.</a:t>
            </a: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b="0" i="0" lang="en-US" sz="11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GROUP BY </a:t>
            </a:r>
            <a:r>
              <a:rPr b="0" i="0" lang="en-US" sz="1100" u="none" cap="none" strike="noStrike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clause groups the results by date and hour. Finally, the </a:t>
            </a:r>
            <a:r>
              <a:rPr b="1" i="0" lang="en-US" sz="11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ORDER BY </a:t>
            </a:r>
            <a:r>
              <a:rPr b="0" i="0" lang="en-US" sz="1100" u="none" cap="none" strike="noStrike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clause arranges the results in ascending order based on date and hour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43" name="Google Shape;643;p14"/>
          <p:cNvPicPr preferRelativeResize="0"/>
          <p:nvPr/>
        </p:nvPicPr>
        <p:blipFill rotWithShape="1">
          <a:blip r:embed="rId3">
            <a:alphaModFix/>
          </a:blip>
          <a:srcRect b="63076" l="7433" r="0" t="380"/>
          <a:stretch/>
        </p:blipFill>
        <p:spPr>
          <a:xfrm>
            <a:off x="851096" y="1616253"/>
            <a:ext cx="7899010" cy="17898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AFAFA"/>
        </a:solidFill>
      </p:bgPr>
    </p:bg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15"/>
          <p:cNvSpPr txBox="1"/>
          <p:nvPr>
            <p:ph type="ctrTitle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APPROACH</a:t>
            </a:r>
            <a:endParaRPr/>
          </a:p>
        </p:txBody>
      </p:sp>
      <p:sp>
        <p:nvSpPr>
          <p:cNvPr id="649" name="Google Shape;649;p15"/>
          <p:cNvSpPr txBox="1"/>
          <p:nvPr>
            <p:ph idx="1" type="subTitle"/>
          </p:nvPr>
        </p:nvSpPr>
        <p:spPr>
          <a:xfrm flipH="1">
            <a:off x="423991" y="235215"/>
            <a:ext cx="7784507" cy="193430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234000">
            <a:noAutofit/>
          </a:bodyPr>
          <a:lstStyle/>
          <a:p>
            <a:pPr indent="0" lvl="0" marL="152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b="1" i="0" lang="en-US" sz="1200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        Objective 5: Email Engagement Analysis</a:t>
            </a:r>
            <a:endParaRPr/>
          </a:p>
          <a:p>
            <a:pPr indent="0" lvl="0" marL="152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b="1" lang="en-US" sz="1200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       </a:t>
            </a:r>
            <a:r>
              <a:rPr b="0" i="0" lang="en-US" sz="1200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1" lang="en-US" sz="1200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Task:</a:t>
            </a:r>
            <a:r>
              <a:rPr b="0" i="0" lang="en-US" sz="1200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 Analyze how users are engaging with the email service.</a:t>
            </a:r>
            <a:endParaRPr/>
          </a:p>
        </p:txBody>
      </p:sp>
      <p:sp>
        <p:nvSpPr>
          <p:cNvPr id="650" name="Google Shape;650;p15"/>
          <p:cNvSpPr txBox="1"/>
          <p:nvPr/>
        </p:nvSpPr>
        <p:spPr>
          <a:xfrm flipH="1" rot="10800000">
            <a:off x="851095" y="3647050"/>
            <a:ext cx="6488972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1" name="Google Shape;651;p15"/>
          <p:cNvSpPr/>
          <p:nvPr/>
        </p:nvSpPr>
        <p:spPr>
          <a:xfrm>
            <a:off x="798700" y="3508550"/>
            <a:ext cx="7895134" cy="11079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The SQL query examines email engagement metrics from the </a:t>
            </a:r>
            <a:r>
              <a:rPr b="1" i="0" lang="en-US" sz="11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emailEvents </a:t>
            </a:r>
            <a:r>
              <a:rPr b="0" i="0" lang="en-US" sz="11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table, calculating the total events, unique users, and average events per user for different email actions. The </a:t>
            </a:r>
            <a:r>
              <a:rPr b="1" i="0" lang="en-US" sz="11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GROUP BY </a:t>
            </a:r>
            <a:r>
              <a:rPr b="0" i="0" lang="en-US" sz="11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clause facilitates a granular breakdown by email action and user type, providing valuable insights into user interactions.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The query is ordered by action and user type for clarity, offering a succinct analysis of email engagement patterns. Adjustments can be made to tailor the query to specific requirements or include additional metrics.</a:t>
            </a:r>
            <a:endParaRPr b="0" i="0" sz="1100" u="none" cap="none" strike="noStrike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52" name="Google Shape;652;p15"/>
          <p:cNvPicPr preferRelativeResize="0"/>
          <p:nvPr/>
        </p:nvPicPr>
        <p:blipFill rotWithShape="1">
          <a:blip r:embed="rId3">
            <a:alphaModFix/>
          </a:blip>
          <a:srcRect b="55556" l="11813" r="0" t="0"/>
          <a:stretch/>
        </p:blipFill>
        <p:spPr>
          <a:xfrm>
            <a:off x="935503" y="1568799"/>
            <a:ext cx="4245148" cy="19209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7" name="Google Shape;657;p16"/>
          <p:cNvGrpSpPr/>
          <p:nvPr/>
        </p:nvGrpSpPr>
        <p:grpSpPr>
          <a:xfrm>
            <a:off x="4534350" y="4313399"/>
            <a:ext cx="4600713" cy="150450"/>
            <a:chOff x="0" y="4397412"/>
            <a:chExt cx="4600713" cy="150450"/>
          </a:xfrm>
        </p:grpSpPr>
        <p:sp>
          <p:nvSpPr>
            <p:cNvPr id="658" name="Google Shape;658;p16"/>
            <p:cNvSpPr/>
            <p:nvPr/>
          </p:nvSpPr>
          <p:spPr>
            <a:xfrm>
              <a:off x="0" y="4397412"/>
              <a:ext cx="4600713" cy="2416"/>
            </a:xfrm>
            <a:custGeom>
              <a:rect b="b" l="l" r="r" t="t"/>
              <a:pathLst>
                <a:path extrusionOk="0" h="69" w="131402">
                  <a:moveTo>
                    <a:pt x="0" y="1"/>
                  </a:moveTo>
                  <a:lnTo>
                    <a:pt x="0" y="69"/>
                  </a:lnTo>
                  <a:lnTo>
                    <a:pt x="131401" y="69"/>
                  </a:lnTo>
                  <a:lnTo>
                    <a:pt x="131401" y="1"/>
                  </a:lnTo>
                  <a:close/>
                </a:path>
              </a:pathLst>
            </a:custGeom>
            <a:solidFill>
              <a:srgbClr val="43434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9" name="Google Shape;659;p16"/>
            <p:cNvSpPr/>
            <p:nvPr/>
          </p:nvSpPr>
          <p:spPr>
            <a:xfrm>
              <a:off x="755786" y="4545586"/>
              <a:ext cx="305519" cy="2276"/>
            </a:xfrm>
            <a:custGeom>
              <a:rect b="b" l="l" r="r" t="t"/>
              <a:pathLst>
                <a:path extrusionOk="0" h="65" w="8726">
                  <a:moveTo>
                    <a:pt x="0" y="0"/>
                  </a:moveTo>
                  <a:lnTo>
                    <a:pt x="0" y="65"/>
                  </a:lnTo>
                  <a:lnTo>
                    <a:pt x="8726" y="65"/>
                  </a:lnTo>
                  <a:lnTo>
                    <a:pt x="8726" y="0"/>
                  </a:lnTo>
                  <a:close/>
                </a:path>
              </a:pathLst>
            </a:custGeom>
            <a:solidFill>
              <a:srgbClr val="43434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0" name="Google Shape;660;p16"/>
            <p:cNvSpPr/>
            <p:nvPr/>
          </p:nvSpPr>
          <p:spPr>
            <a:xfrm>
              <a:off x="1619552" y="4536412"/>
              <a:ext cx="497808" cy="2276"/>
            </a:xfrm>
            <a:custGeom>
              <a:rect b="b" l="l" r="r" t="t"/>
              <a:pathLst>
                <a:path extrusionOk="0" h="65" w="14218">
                  <a:moveTo>
                    <a:pt x="0" y="0"/>
                  </a:moveTo>
                  <a:lnTo>
                    <a:pt x="0" y="65"/>
                  </a:lnTo>
                  <a:lnTo>
                    <a:pt x="14217" y="65"/>
                  </a:lnTo>
                  <a:lnTo>
                    <a:pt x="14217" y="0"/>
                  </a:lnTo>
                  <a:close/>
                </a:path>
              </a:pathLst>
            </a:custGeom>
            <a:solidFill>
              <a:srgbClr val="EBEBEB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1" name="Google Shape;661;p16"/>
            <p:cNvSpPr/>
            <p:nvPr/>
          </p:nvSpPr>
          <p:spPr>
            <a:xfrm>
              <a:off x="1070481" y="4460119"/>
              <a:ext cx="175833" cy="2311"/>
            </a:xfrm>
            <a:custGeom>
              <a:rect b="b" l="l" r="r" t="t"/>
              <a:pathLst>
                <a:path extrusionOk="0" h="66" w="5022">
                  <a:moveTo>
                    <a:pt x="1" y="1"/>
                  </a:moveTo>
                  <a:lnTo>
                    <a:pt x="1" y="65"/>
                  </a:lnTo>
                  <a:lnTo>
                    <a:pt x="5022" y="65"/>
                  </a:lnTo>
                  <a:lnTo>
                    <a:pt x="5022" y="1"/>
                  </a:lnTo>
                  <a:close/>
                </a:path>
              </a:pathLst>
            </a:custGeom>
            <a:solidFill>
              <a:srgbClr val="43434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2" name="Google Shape;662;p16"/>
            <p:cNvSpPr/>
            <p:nvPr/>
          </p:nvSpPr>
          <p:spPr>
            <a:xfrm>
              <a:off x="2732853" y="4514424"/>
              <a:ext cx="418259" cy="2276"/>
            </a:xfrm>
            <a:custGeom>
              <a:rect b="b" l="l" r="r" t="t"/>
              <a:pathLst>
                <a:path extrusionOk="0" h="65" w="11946">
                  <a:moveTo>
                    <a:pt x="0" y="0"/>
                  </a:moveTo>
                  <a:lnTo>
                    <a:pt x="0" y="65"/>
                  </a:lnTo>
                  <a:lnTo>
                    <a:pt x="11946" y="65"/>
                  </a:lnTo>
                  <a:lnTo>
                    <a:pt x="11946" y="0"/>
                  </a:lnTo>
                  <a:close/>
                </a:path>
              </a:pathLst>
            </a:custGeom>
            <a:solidFill>
              <a:srgbClr val="EBEBEB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63" name="Google Shape;663;p16"/>
          <p:cNvSpPr txBox="1"/>
          <p:nvPr>
            <p:ph type="ctrTitle"/>
          </p:nvPr>
        </p:nvSpPr>
        <p:spPr>
          <a:xfrm>
            <a:off x="630581" y="777443"/>
            <a:ext cx="3146593" cy="1104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/>
              <a:t>TECH-STACK USED</a:t>
            </a:r>
            <a:endParaRPr/>
          </a:p>
        </p:txBody>
      </p:sp>
      <p:sp>
        <p:nvSpPr>
          <p:cNvPr id="664" name="Google Shape;664;p16"/>
          <p:cNvSpPr txBox="1"/>
          <p:nvPr>
            <p:ph idx="1" type="subTitle"/>
          </p:nvPr>
        </p:nvSpPr>
        <p:spPr>
          <a:xfrm>
            <a:off x="221039" y="2140807"/>
            <a:ext cx="3877662" cy="22427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 sz="2000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MYSQL WORKBENCHH 8.0 CE, 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000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SQL SERVER MANAGEMENT STUDIO</a:t>
            </a:r>
            <a:endParaRPr sz="2000"/>
          </a:p>
        </p:txBody>
      </p:sp>
      <p:grpSp>
        <p:nvGrpSpPr>
          <p:cNvPr id="665" name="Google Shape;665;p16"/>
          <p:cNvGrpSpPr/>
          <p:nvPr/>
        </p:nvGrpSpPr>
        <p:grpSpPr>
          <a:xfrm>
            <a:off x="4394088" y="3149994"/>
            <a:ext cx="1221060" cy="1220197"/>
            <a:chOff x="4394088" y="3299519"/>
            <a:chExt cx="1221060" cy="1220197"/>
          </a:xfrm>
        </p:grpSpPr>
        <p:sp>
          <p:nvSpPr>
            <p:cNvPr id="666" name="Google Shape;666;p16"/>
            <p:cNvSpPr/>
            <p:nvPr/>
          </p:nvSpPr>
          <p:spPr>
            <a:xfrm>
              <a:off x="5004504" y="3380350"/>
              <a:ext cx="610644" cy="1139359"/>
            </a:xfrm>
            <a:custGeom>
              <a:rect b="b" l="l" r="r" t="t"/>
              <a:pathLst>
                <a:path extrusionOk="0" h="28995" w="15540">
                  <a:moveTo>
                    <a:pt x="7768" y="1"/>
                  </a:moveTo>
                  <a:lnTo>
                    <a:pt x="5740" y="3515"/>
                  </a:lnTo>
                  <a:cubicBezTo>
                    <a:pt x="9175" y="5492"/>
                    <a:pt x="11486" y="9203"/>
                    <a:pt x="11486" y="13457"/>
                  </a:cubicBezTo>
                  <a:cubicBezTo>
                    <a:pt x="11486" y="19799"/>
                    <a:pt x="6343" y="24939"/>
                    <a:pt x="1" y="24939"/>
                  </a:cubicBezTo>
                  <a:lnTo>
                    <a:pt x="1" y="28995"/>
                  </a:lnTo>
                  <a:cubicBezTo>
                    <a:pt x="8579" y="28995"/>
                    <a:pt x="15539" y="22035"/>
                    <a:pt x="15539" y="13457"/>
                  </a:cubicBezTo>
                  <a:cubicBezTo>
                    <a:pt x="15539" y="7707"/>
                    <a:pt x="12412" y="2685"/>
                    <a:pt x="7768" y="1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7" name="Google Shape;667;p16"/>
            <p:cNvSpPr/>
            <p:nvPr/>
          </p:nvSpPr>
          <p:spPr>
            <a:xfrm>
              <a:off x="4394088" y="3909150"/>
              <a:ext cx="610448" cy="610566"/>
            </a:xfrm>
            <a:custGeom>
              <a:rect b="b" l="l" r="r" t="t"/>
              <a:pathLst>
                <a:path extrusionOk="0" h="15538" w="15535">
                  <a:moveTo>
                    <a:pt x="0" y="0"/>
                  </a:moveTo>
                  <a:cubicBezTo>
                    <a:pt x="0" y="4117"/>
                    <a:pt x="1641" y="8076"/>
                    <a:pt x="4551" y="10984"/>
                  </a:cubicBezTo>
                  <a:cubicBezTo>
                    <a:pt x="7462" y="13894"/>
                    <a:pt x="11418" y="15538"/>
                    <a:pt x="15535" y="15538"/>
                  </a:cubicBezTo>
                  <a:lnTo>
                    <a:pt x="15535" y="11482"/>
                  </a:lnTo>
                  <a:cubicBezTo>
                    <a:pt x="9196" y="11482"/>
                    <a:pt x="4053" y="6342"/>
                    <a:pt x="4053" y="0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8" name="Google Shape;668;p16"/>
            <p:cNvSpPr/>
            <p:nvPr/>
          </p:nvSpPr>
          <p:spPr>
            <a:xfrm>
              <a:off x="4394088" y="3299519"/>
              <a:ext cx="915691" cy="609662"/>
            </a:xfrm>
            <a:custGeom>
              <a:rect b="b" l="l" r="r" t="t"/>
              <a:pathLst>
                <a:path extrusionOk="0" h="15515" w="23303">
                  <a:moveTo>
                    <a:pt x="15601" y="0"/>
                  </a:moveTo>
                  <a:cubicBezTo>
                    <a:pt x="10214" y="0"/>
                    <a:pt x="4947" y="2787"/>
                    <a:pt x="2078" y="7750"/>
                  </a:cubicBezTo>
                  <a:cubicBezTo>
                    <a:pt x="721" y="10104"/>
                    <a:pt x="0" y="12790"/>
                    <a:pt x="0" y="15514"/>
                  </a:cubicBezTo>
                  <a:lnTo>
                    <a:pt x="4053" y="15514"/>
                  </a:lnTo>
                  <a:cubicBezTo>
                    <a:pt x="4053" y="9168"/>
                    <a:pt x="9196" y="4031"/>
                    <a:pt x="15535" y="4031"/>
                  </a:cubicBezTo>
                  <a:cubicBezTo>
                    <a:pt x="17627" y="4031"/>
                    <a:pt x="19590" y="4588"/>
                    <a:pt x="21274" y="5572"/>
                  </a:cubicBezTo>
                  <a:lnTo>
                    <a:pt x="23302" y="2058"/>
                  </a:lnTo>
                  <a:cubicBezTo>
                    <a:pt x="20882" y="662"/>
                    <a:pt x="18227" y="0"/>
                    <a:pt x="15601" y="0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69" name="Google Shape;669;p16"/>
          <p:cNvSpPr/>
          <p:nvPr/>
        </p:nvSpPr>
        <p:spPr>
          <a:xfrm>
            <a:off x="4670099" y="3237152"/>
            <a:ext cx="2593" cy="5973"/>
          </a:xfrm>
          <a:custGeom>
            <a:rect b="b" l="l" r="r" t="t"/>
            <a:pathLst>
              <a:path extrusionOk="0" h="152" w="66">
                <a:moveTo>
                  <a:pt x="65" y="1"/>
                </a:moveTo>
                <a:cubicBezTo>
                  <a:pt x="54" y="1"/>
                  <a:pt x="40" y="4"/>
                  <a:pt x="29" y="12"/>
                </a:cubicBezTo>
                <a:cubicBezTo>
                  <a:pt x="4" y="30"/>
                  <a:pt x="0" y="65"/>
                  <a:pt x="19" y="90"/>
                </a:cubicBezTo>
                <a:cubicBezTo>
                  <a:pt x="32" y="112"/>
                  <a:pt x="50" y="130"/>
                  <a:pt x="65" y="152"/>
                </a:cubicBezTo>
                <a:lnTo>
                  <a:pt x="6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0" name="Google Shape;670;p16"/>
          <p:cNvSpPr/>
          <p:nvPr/>
        </p:nvSpPr>
        <p:spPr>
          <a:xfrm>
            <a:off x="8052890" y="3127164"/>
            <a:ext cx="2554" cy="4951"/>
          </a:xfrm>
          <a:custGeom>
            <a:rect b="b" l="l" r="r" t="t"/>
            <a:pathLst>
              <a:path extrusionOk="0" h="126" w="65">
                <a:moveTo>
                  <a:pt x="0" y="0"/>
                </a:moveTo>
                <a:lnTo>
                  <a:pt x="0" y="126"/>
                </a:lnTo>
                <a:cubicBezTo>
                  <a:pt x="18" y="126"/>
                  <a:pt x="36" y="116"/>
                  <a:pt x="47" y="98"/>
                </a:cubicBezTo>
                <a:cubicBezTo>
                  <a:pt x="65" y="73"/>
                  <a:pt x="58" y="36"/>
                  <a:pt x="29" y="18"/>
                </a:cubicBezTo>
                <a:cubicBezTo>
                  <a:pt x="18" y="15"/>
                  <a:pt x="11" y="8"/>
                  <a:pt x="0" y="0"/>
                </a:cubicBezTo>
                <a:close/>
              </a:path>
            </a:pathLst>
          </a:custGeom>
          <a:solidFill>
            <a:srgbClr val="FEFE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1" name="Google Shape;671;p16"/>
          <p:cNvSpPr/>
          <p:nvPr/>
        </p:nvSpPr>
        <p:spPr>
          <a:xfrm>
            <a:off x="4670099" y="2168078"/>
            <a:ext cx="2593" cy="4833"/>
          </a:xfrm>
          <a:custGeom>
            <a:rect b="b" l="l" r="r" t="t"/>
            <a:pathLst>
              <a:path extrusionOk="0" h="123" w="66">
                <a:moveTo>
                  <a:pt x="65" y="0"/>
                </a:moveTo>
                <a:cubicBezTo>
                  <a:pt x="54" y="4"/>
                  <a:pt x="47" y="7"/>
                  <a:pt x="37" y="15"/>
                </a:cubicBezTo>
                <a:cubicBezTo>
                  <a:pt x="11" y="29"/>
                  <a:pt x="0" y="65"/>
                  <a:pt x="15" y="90"/>
                </a:cubicBezTo>
                <a:cubicBezTo>
                  <a:pt x="25" y="111"/>
                  <a:pt x="44" y="122"/>
                  <a:pt x="65" y="122"/>
                </a:cubicBezTo>
                <a:lnTo>
                  <a:pt x="65" y="0"/>
                </a:lnTo>
                <a:close/>
              </a:path>
            </a:pathLst>
          </a:custGeom>
          <a:solidFill>
            <a:srgbClr val="D6E4F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2" name="Google Shape;672;p16"/>
          <p:cNvSpPr/>
          <p:nvPr/>
        </p:nvSpPr>
        <p:spPr>
          <a:xfrm>
            <a:off x="8052890" y="2518830"/>
            <a:ext cx="2554" cy="5973"/>
          </a:xfrm>
          <a:custGeom>
            <a:rect b="b" l="l" r="r" t="t"/>
            <a:pathLst>
              <a:path extrusionOk="0" h="152" w="65">
                <a:moveTo>
                  <a:pt x="0" y="0"/>
                </a:moveTo>
                <a:lnTo>
                  <a:pt x="0" y="151"/>
                </a:lnTo>
                <a:cubicBezTo>
                  <a:pt x="15" y="134"/>
                  <a:pt x="29" y="112"/>
                  <a:pt x="43" y="94"/>
                </a:cubicBezTo>
                <a:cubicBezTo>
                  <a:pt x="65" y="69"/>
                  <a:pt x="58" y="33"/>
                  <a:pt x="36" y="15"/>
                </a:cubicBezTo>
                <a:cubicBezTo>
                  <a:pt x="25" y="8"/>
                  <a:pt x="11" y="0"/>
                  <a:pt x="0" y="0"/>
                </a:cubicBezTo>
                <a:close/>
              </a:path>
            </a:pathLst>
          </a:custGeom>
          <a:solidFill>
            <a:srgbClr val="CCDDF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73" name="Google Shape;673;p16"/>
          <p:cNvGrpSpPr/>
          <p:nvPr/>
        </p:nvGrpSpPr>
        <p:grpSpPr>
          <a:xfrm>
            <a:off x="5142846" y="1217070"/>
            <a:ext cx="3269634" cy="3090407"/>
            <a:chOff x="411609" y="1049416"/>
            <a:chExt cx="1718376" cy="1650536"/>
          </a:xfrm>
        </p:grpSpPr>
        <p:sp>
          <p:nvSpPr>
            <p:cNvPr id="674" name="Google Shape;674;p16"/>
            <p:cNvSpPr/>
            <p:nvPr/>
          </p:nvSpPr>
          <p:spPr>
            <a:xfrm>
              <a:off x="970600" y="1194197"/>
              <a:ext cx="557400" cy="399900"/>
            </a:xfrm>
            <a:prstGeom prst="roundRect">
              <a:avLst>
                <a:gd fmla="val 4313" name="adj"/>
              </a:avLst>
            </a:prstGeom>
            <a:solidFill>
              <a:srgbClr val="FFF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5" name="Google Shape;675;p16"/>
            <p:cNvSpPr/>
            <p:nvPr/>
          </p:nvSpPr>
          <p:spPr>
            <a:xfrm>
              <a:off x="957556" y="1172928"/>
              <a:ext cx="152647" cy="127132"/>
            </a:xfrm>
            <a:custGeom>
              <a:rect b="b" l="l" r="r" t="t"/>
              <a:pathLst>
                <a:path extrusionOk="0" h="8002" w="9608">
                  <a:moveTo>
                    <a:pt x="9509" y="0"/>
                  </a:moveTo>
                  <a:cubicBezTo>
                    <a:pt x="8961" y="0"/>
                    <a:pt x="8520" y="34"/>
                    <a:pt x="8520" y="79"/>
                  </a:cubicBezTo>
                  <a:cubicBezTo>
                    <a:pt x="8520" y="119"/>
                    <a:pt x="8908" y="153"/>
                    <a:pt x="9405" y="157"/>
                  </a:cubicBezTo>
                  <a:cubicBezTo>
                    <a:pt x="9356" y="209"/>
                    <a:pt x="9285" y="284"/>
                    <a:pt x="9192" y="385"/>
                  </a:cubicBezTo>
                  <a:cubicBezTo>
                    <a:pt x="8994" y="609"/>
                    <a:pt x="8729" y="904"/>
                    <a:pt x="8408" y="1267"/>
                  </a:cubicBezTo>
                  <a:cubicBezTo>
                    <a:pt x="7742" y="2032"/>
                    <a:pt x="6842" y="3067"/>
                    <a:pt x="5820" y="4243"/>
                  </a:cubicBezTo>
                  <a:cubicBezTo>
                    <a:pt x="5468" y="4008"/>
                    <a:pt x="5103" y="3762"/>
                    <a:pt x="4729" y="3515"/>
                  </a:cubicBezTo>
                  <a:cubicBezTo>
                    <a:pt x="4534" y="3384"/>
                    <a:pt x="4344" y="3257"/>
                    <a:pt x="4165" y="3138"/>
                  </a:cubicBezTo>
                  <a:lnTo>
                    <a:pt x="4105" y="3100"/>
                  </a:lnTo>
                  <a:lnTo>
                    <a:pt x="4060" y="3153"/>
                  </a:lnTo>
                  <a:cubicBezTo>
                    <a:pt x="2906" y="4501"/>
                    <a:pt x="1886" y="5708"/>
                    <a:pt x="1158" y="6578"/>
                  </a:cubicBezTo>
                  <a:cubicBezTo>
                    <a:pt x="807" y="7004"/>
                    <a:pt x="519" y="7351"/>
                    <a:pt x="302" y="7613"/>
                  </a:cubicBezTo>
                  <a:cubicBezTo>
                    <a:pt x="105" y="7856"/>
                    <a:pt x="0" y="7994"/>
                    <a:pt x="7" y="8001"/>
                  </a:cubicBezTo>
                  <a:cubicBezTo>
                    <a:pt x="7" y="8001"/>
                    <a:pt x="8" y="8001"/>
                    <a:pt x="8" y="8001"/>
                  </a:cubicBezTo>
                  <a:cubicBezTo>
                    <a:pt x="22" y="8001"/>
                    <a:pt x="140" y="7875"/>
                    <a:pt x="347" y="7649"/>
                  </a:cubicBezTo>
                  <a:cubicBezTo>
                    <a:pt x="571" y="7396"/>
                    <a:pt x="870" y="7059"/>
                    <a:pt x="1236" y="6649"/>
                  </a:cubicBezTo>
                  <a:cubicBezTo>
                    <a:pt x="1976" y="5804"/>
                    <a:pt x="2996" y="4632"/>
                    <a:pt x="4134" y="3306"/>
                  </a:cubicBezTo>
                  <a:cubicBezTo>
                    <a:pt x="4299" y="3414"/>
                    <a:pt x="4467" y="3526"/>
                    <a:pt x="4643" y="3642"/>
                  </a:cubicBezTo>
                  <a:cubicBezTo>
                    <a:pt x="5035" y="3907"/>
                    <a:pt x="5420" y="4161"/>
                    <a:pt x="5793" y="4408"/>
                  </a:cubicBezTo>
                  <a:lnTo>
                    <a:pt x="5849" y="4445"/>
                  </a:lnTo>
                  <a:lnTo>
                    <a:pt x="5894" y="4393"/>
                  </a:lnTo>
                  <a:cubicBezTo>
                    <a:pt x="6918" y="3182"/>
                    <a:pt x="7818" y="2118"/>
                    <a:pt x="8482" y="1330"/>
                  </a:cubicBezTo>
                  <a:cubicBezTo>
                    <a:pt x="8789" y="960"/>
                    <a:pt x="9042" y="654"/>
                    <a:pt x="9233" y="419"/>
                  </a:cubicBezTo>
                  <a:cubicBezTo>
                    <a:pt x="9330" y="299"/>
                    <a:pt x="9397" y="213"/>
                    <a:pt x="9442" y="157"/>
                  </a:cubicBezTo>
                  <a:lnTo>
                    <a:pt x="9454" y="157"/>
                  </a:lnTo>
                  <a:cubicBezTo>
                    <a:pt x="9457" y="657"/>
                    <a:pt x="9487" y="1050"/>
                    <a:pt x="9528" y="1050"/>
                  </a:cubicBezTo>
                  <a:cubicBezTo>
                    <a:pt x="9573" y="1050"/>
                    <a:pt x="9607" y="617"/>
                    <a:pt x="9607" y="79"/>
                  </a:cubicBezTo>
                  <a:lnTo>
                    <a:pt x="9607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76" name="Google Shape;676;p16"/>
            <p:cNvGrpSpPr/>
            <p:nvPr/>
          </p:nvGrpSpPr>
          <p:grpSpPr>
            <a:xfrm>
              <a:off x="1494120" y="1049416"/>
              <a:ext cx="285038" cy="281828"/>
              <a:chOff x="1494120" y="1049416"/>
              <a:chExt cx="285038" cy="281828"/>
            </a:xfrm>
          </p:grpSpPr>
          <p:sp>
            <p:nvSpPr>
              <p:cNvPr id="677" name="Google Shape;677;p16"/>
              <p:cNvSpPr/>
              <p:nvPr/>
            </p:nvSpPr>
            <p:spPr>
              <a:xfrm>
                <a:off x="1494120" y="1080031"/>
                <a:ext cx="251261" cy="251213"/>
              </a:xfrm>
              <a:custGeom>
                <a:rect b="b" l="l" r="r" t="t"/>
                <a:pathLst>
                  <a:path extrusionOk="0" h="15812" w="15815">
                    <a:moveTo>
                      <a:pt x="7725" y="1"/>
                    </a:moveTo>
                    <a:cubicBezTo>
                      <a:pt x="3459" y="101"/>
                      <a:pt x="0" y="3635"/>
                      <a:pt x="0" y="7904"/>
                    </a:cubicBezTo>
                    <a:cubicBezTo>
                      <a:pt x="0" y="12241"/>
                      <a:pt x="3572" y="15811"/>
                      <a:pt x="7908" y="15811"/>
                    </a:cubicBezTo>
                    <a:cubicBezTo>
                      <a:pt x="12244" y="15811"/>
                      <a:pt x="15815" y="12241"/>
                      <a:pt x="15815" y="7904"/>
                    </a:cubicBezTo>
                    <a:lnTo>
                      <a:pt x="7908" y="7904"/>
                    </a:lnTo>
                    <a:lnTo>
                      <a:pt x="7725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8" name="Google Shape;678;p16"/>
              <p:cNvSpPr/>
              <p:nvPr/>
            </p:nvSpPr>
            <p:spPr>
              <a:xfrm>
                <a:off x="1650771" y="1049416"/>
                <a:ext cx="128387" cy="125575"/>
              </a:xfrm>
              <a:custGeom>
                <a:rect b="b" l="l" r="r" t="t"/>
                <a:pathLst>
                  <a:path extrusionOk="0" h="7904" w="8081">
                    <a:moveTo>
                      <a:pt x="1" y="0"/>
                    </a:moveTo>
                    <a:lnTo>
                      <a:pt x="177" y="7903"/>
                    </a:lnTo>
                    <a:lnTo>
                      <a:pt x="8080" y="7781"/>
                    </a:lnTo>
                    <a:cubicBezTo>
                      <a:pt x="8024" y="5722"/>
                      <a:pt x="7169" y="3676"/>
                      <a:pt x="5693" y="2238"/>
                    </a:cubicBezTo>
                    <a:cubicBezTo>
                      <a:pt x="4218" y="804"/>
                      <a:pt x="2059" y="0"/>
                      <a:pt x="1" y="0"/>
                    </a:cubicBez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679" name="Google Shape;679;p16"/>
            <p:cNvSpPr/>
            <p:nvPr/>
          </p:nvSpPr>
          <p:spPr>
            <a:xfrm>
              <a:off x="726357" y="1601522"/>
              <a:ext cx="1316216" cy="487333"/>
            </a:xfrm>
            <a:custGeom>
              <a:rect b="b" l="l" r="r" t="t"/>
              <a:pathLst>
                <a:path extrusionOk="0" h="30674" w="82846">
                  <a:moveTo>
                    <a:pt x="82846" y="0"/>
                  </a:moveTo>
                  <a:cubicBezTo>
                    <a:pt x="79488" y="90"/>
                    <a:pt x="76533" y="2436"/>
                    <a:pt x="74740" y="5275"/>
                  </a:cubicBezTo>
                  <a:cubicBezTo>
                    <a:pt x="72944" y="8110"/>
                    <a:pt x="72080" y="11419"/>
                    <a:pt x="71102" y="14631"/>
                  </a:cubicBezTo>
                  <a:cubicBezTo>
                    <a:pt x="70127" y="17844"/>
                    <a:pt x="68955" y="21108"/>
                    <a:pt x="66698" y="23595"/>
                  </a:cubicBezTo>
                  <a:cubicBezTo>
                    <a:pt x="64933" y="25542"/>
                    <a:pt x="62347" y="26910"/>
                    <a:pt x="59777" y="26910"/>
                  </a:cubicBezTo>
                  <a:cubicBezTo>
                    <a:pt x="59063" y="26910"/>
                    <a:pt x="58350" y="26804"/>
                    <a:pt x="57656" y="26576"/>
                  </a:cubicBezTo>
                  <a:cubicBezTo>
                    <a:pt x="55336" y="25810"/>
                    <a:pt x="53618" y="23845"/>
                    <a:pt x="52285" y="21799"/>
                  </a:cubicBezTo>
                  <a:cubicBezTo>
                    <a:pt x="50951" y="19752"/>
                    <a:pt x="49861" y="17522"/>
                    <a:pt x="48199" y="15733"/>
                  </a:cubicBezTo>
                  <a:cubicBezTo>
                    <a:pt x="45965" y="13328"/>
                    <a:pt x="42741" y="11875"/>
                    <a:pt x="39462" y="11793"/>
                  </a:cubicBezTo>
                  <a:cubicBezTo>
                    <a:pt x="39363" y="11790"/>
                    <a:pt x="39264" y="11789"/>
                    <a:pt x="39166" y="11789"/>
                  </a:cubicBezTo>
                  <a:cubicBezTo>
                    <a:pt x="35981" y="11789"/>
                    <a:pt x="32817" y="13072"/>
                    <a:pt x="30539" y="15293"/>
                  </a:cubicBezTo>
                  <a:cubicBezTo>
                    <a:pt x="28092" y="17672"/>
                    <a:pt x="26740" y="20947"/>
                    <a:pt x="24578" y="23588"/>
                  </a:cubicBezTo>
                  <a:cubicBezTo>
                    <a:pt x="22912" y="25623"/>
                    <a:pt x="20346" y="27298"/>
                    <a:pt x="17839" y="27298"/>
                  </a:cubicBezTo>
                  <a:cubicBezTo>
                    <a:pt x="17096" y="27298"/>
                    <a:pt x="16358" y="27151"/>
                    <a:pt x="15650" y="26822"/>
                  </a:cubicBezTo>
                  <a:cubicBezTo>
                    <a:pt x="14085" y="26098"/>
                    <a:pt x="13002" y="24626"/>
                    <a:pt x="11572" y="23663"/>
                  </a:cubicBezTo>
                  <a:cubicBezTo>
                    <a:pt x="10371" y="22851"/>
                    <a:pt x="8922" y="22436"/>
                    <a:pt x="7475" y="22436"/>
                  </a:cubicBezTo>
                  <a:cubicBezTo>
                    <a:pt x="6392" y="22436"/>
                    <a:pt x="5310" y="22668"/>
                    <a:pt x="4333" y="23140"/>
                  </a:cubicBezTo>
                  <a:cubicBezTo>
                    <a:pt x="2055" y="24242"/>
                    <a:pt x="195" y="28148"/>
                    <a:pt x="0" y="30674"/>
                  </a:cubicBezTo>
                  <a:lnTo>
                    <a:pt x="82846" y="30577"/>
                  </a:lnTo>
                  <a:lnTo>
                    <a:pt x="82846" y="0"/>
                  </a:ln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0" name="Google Shape;680;p16"/>
            <p:cNvSpPr/>
            <p:nvPr/>
          </p:nvSpPr>
          <p:spPr>
            <a:xfrm>
              <a:off x="411609" y="2697807"/>
              <a:ext cx="1718376" cy="2145"/>
            </a:xfrm>
            <a:custGeom>
              <a:rect b="b" l="l" r="r" t="t"/>
              <a:pathLst>
                <a:path extrusionOk="0" h="135" w="108159">
                  <a:moveTo>
                    <a:pt x="54081" y="0"/>
                  </a:moveTo>
                  <a:cubicBezTo>
                    <a:pt x="24208" y="0"/>
                    <a:pt x="0" y="30"/>
                    <a:pt x="0" y="67"/>
                  </a:cubicBezTo>
                  <a:cubicBezTo>
                    <a:pt x="0" y="105"/>
                    <a:pt x="24208" y="134"/>
                    <a:pt x="54081" y="134"/>
                  </a:cubicBezTo>
                  <a:cubicBezTo>
                    <a:pt x="83944" y="134"/>
                    <a:pt x="108158" y="105"/>
                    <a:pt x="108158" y="67"/>
                  </a:cubicBezTo>
                  <a:cubicBezTo>
                    <a:pt x="108158" y="30"/>
                    <a:pt x="83944" y="0"/>
                    <a:pt x="5408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81" name="Google Shape;681;p16"/>
            <p:cNvGrpSpPr/>
            <p:nvPr/>
          </p:nvGrpSpPr>
          <p:grpSpPr>
            <a:xfrm>
              <a:off x="1603188" y="1369374"/>
              <a:ext cx="209969" cy="294109"/>
              <a:chOff x="1603188" y="1369374"/>
              <a:chExt cx="209969" cy="294109"/>
            </a:xfrm>
          </p:grpSpPr>
          <p:sp>
            <p:nvSpPr>
              <p:cNvPr id="682" name="Google Shape;682;p16"/>
              <p:cNvSpPr/>
              <p:nvPr/>
            </p:nvSpPr>
            <p:spPr>
              <a:xfrm>
                <a:off x="1603188" y="1369374"/>
                <a:ext cx="209969" cy="294109"/>
              </a:xfrm>
              <a:custGeom>
                <a:rect b="b" l="l" r="r" t="t"/>
                <a:pathLst>
                  <a:path extrusionOk="0" h="18512" w="13216">
                    <a:moveTo>
                      <a:pt x="575" y="1"/>
                    </a:moveTo>
                    <a:cubicBezTo>
                      <a:pt x="270" y="1"/>
                      <a:pt x="1" y="266"/>
                      <a:pt x="1" y="573"/>
                    </a:cubicBezTo>
                    <a:lnTo>
                      <a:pt x="1" y="1368"/>
                    </a:lnTo>
                    <a:lnTo>
                      <a:pt x="1" y="2945"/>
                    </a:lnTo>
                    <a:lnTo>
                      <a:pt x="1" y="6026"/>
                    </a:lnTo>
                    <a:cubicBezTo>
                      <a:pt x="1" y="8043"/>
                      <a:pt x="4" y="9992"/>
                      <a:pt x="4" y="11849"/>
                    </a:cubicBezTo>
                    <a:cubicBezTo>
                      <a:pt x="4" y="13705"/>
                      <a:pt x="8" y="15469"/>
                      <a:pt x="12" y="17119"/>
                    </a:cubicBezTo>
                    <a:lnTo>
                      <a:pt x="12" y="17732"/>
                    </a:lnTo>
                    <a:cubicBezTo>
                      <a:pt x="15" y="17832"/>
                      <a:pt x="4" y="17929"/>
                      <a:pt x="23" y="18041"/>
                    </a:cubicBezTo>
                    <a:cubicBezTo>
                      <a:pt x="41" y="18153"/>
                      <a:pt x="94" y="18255"/>
                      <a:pt x="172" y="18333"/>
                    </a:cubicBezTo>
                    <a:cubicBezTo>
                      <a:pt x="247" y="18411"/>
                      <a:pt x="344" y="18472"/>
                      <a:pt x="453" y="18494"/>
                    </a:cubicBezTo>
                    <a:cubicBezTo>
                      <a:pt x="517" y="18509"/>
                      <a:pt x="578" y="18512"/>
                      <a:pt x="637" y="18512"/>
                    </a:cubicBezTo>
                    <a:cubicBezTo>
                      <a:pt x="662" y="18512"/>
                      <a:pt x="686" y="18511"/>
                      <a:pt x="710" y="18511"/>
                    </a:cubicBezTo>
                    <a:cubicBezTo>
                      <a:pt x="726" y="18511"/>
                      <a:pt x="742" y="18511"/>
                      <a:pt x="758" y="18512"/>
                    </a:cubicBezTo>
                    <a:cubicBezTo>
                      <a:pt x="953" y="18508"/>
                      <a:pt x="1147" y="18508"/>
                      <a:pt x="1337" y="18508"/>
                    </a:cubicBezTo>
                    <a:cubicBezTo>
                      <a:pt x="2103" y="18508"/>
                      <a:pt x="2839" y="18505"/>
                      <a:pt x="3542" y="18505"/>
                    </a:cubicBezTo>
                    <a:cubicBezTo>
                      <a:pt x="6343" y="18498"/>
                      <a:pt x="8614" y="18489"/>
                      <a:pt x="10186" y="18482"/>
                    </a:cubicBezTo>
                    <a:cubicBezTo>
                      <a:pt x="10970" y="18479"/>
                      <a:pt x="11576" y="18475"/>
                      <a:pt x="11994" y="18472"/>
                    </a:cubicBezTo>
                    <a:cubicBezTo>
                      <a:pt x="12199" y="18467"/>
                      <a:pt x="12356" y="18467"/>
                      <a:pt x="12465" y="18463"/>
                    </a:cubicBezTo>
                    <a:cubicBezTo>
                      <a:pt x="12573" y="18463"/>
                      <a:pt x="12625" y="18456"/>
                      <a:pt x="12625" y="18456"/>
                    </a:cubicBezTo>
                    <a:cubicBezTo>
                      <a:pt x="12625" y="18456"/>
                      <a:pt x="12573" y="18453"/>
                      <a:pt x="12465" y="18449"/>
                    </a:cubicBezTo>
                    <a:cubicBezTo>
                      <a:pt x="12356" y="18449"/>
                      <a:pt x="12199" y="18445"/>
                      <a:pt x="11994" y="18445"/>
                    </a:cubicBezTo>
                    <a:cubicBezTo>
                      <a:pt x="11576" y="18441"/>
                      <a:pt x="10970" y="18437"/>
                      <a:pt x="10186" y="18430"/>
                    </a:cubicBezTo>
                    <a:cubicBezTo>
                      <a:pt x="8614" y="18427"/>
                      <a:pt x="6343" y="18419"/>
                      <a:pt x="3542" y="18411"/>
                    </a:cubicBezTo>
                    <a:cubicBezTo>
                      <a:pt x="2839" y="18408"/>
                      <a:pt x="2103" y="18408"/>
                      <a:pt x="1337" y="18404"/>
                    </a:cubicBezTo>
                    <a:lnTo>
                      <a:pt x="758" y="18404"/>
                    </a:lnTo>
                    <a:cubicBezTo>
                      <a:pt x="738" y="18403"/>
                      <a:pt x="718" y="18403"/>
                      <a:pt x="697" y="18403"/>
                    </a:cubicBezTo>
                    <a:cubicBezTo>
                      <a:pt x="674" y="18403"/>
                      <a:pt x="650" y="18404"/>
                      <a:pt x="627" y="18404"/>
                    </a:cubicBezTo>
                    <a:cubicBezTo>
                      <a:pt x="573" y="18404"/>
                      <a:pt x="521" y="18402"/>
                      <a:pt x="475" y="18389"/>
                    </a:cubicBezTo>
                    <a:cubicBezTo>
                      <a:pt x="389" y="18370"/>
                      <a:pt x="310" y="18325"/>
                      <a:pt x="251" y="18258"/>
                    </a:cubicBezTo>
                    <a:cubicBezTo>
                      <a:pt x="187" y="18195"/>
                      <a:pt x="146" y="18113"/>
                      <a:pt x="127" y="18023"/>
                    </a:cubicBezTo>
                    <a:cubicBezTo>
                      <a:pt x="117" y="17941"/>
                      <a:pt x="124" y="17832"/>
                      <a:pt x="120" y="17732"/>
                    </a:cubicBezTo>
                    <a:cubicBezTo>
                      <a:pt x="120" y="17530"/>
                      <a:pt x="120" y="17324"/>
                      <a:pt x="124" y="17119"/>
                    </a:cubicBezTo>
                    <a:cubicBezTo>
                      <a:pt x="124" y="15469"/>
                      <a:pt x="127" y="13705"/>
                      <a:pt x="127" y="11849"/>
                    </a:cubicBezTo>
                    <a:cubicBezTo>
                      <a:pt x="131" y="9992"/>
                      <a:pt x="131" y="8043"/>
                      <a:pt x="131" y="6026"/>
                    </a:cubicBezTo>
                    <a:cubicBezTo>
                      <a:pt x="131" y="5013"/>
                      <a:pt x="131" y="3986"/>
                      <a:pt x="135" y="2945"/>
                    </a:cubicBezTo>
                    <a:lnTo>
                      <a:pt x="135" y="1368"/>
                    </a:lnTo>
                    <a:lnTo>
                      <a:pt x="135" y="576"/>
                    </a:lnTo>
                    <a:cubicBezTo>
                      <a:pt x="135" y="339"/>
                      <a:pt x="344" y="135"/>
                      <a:pt x="581" y="135"/>
                    </a:cubicBezTo>
                    <a:cubicBezTo>
                      <a:pt x="583" y="135"/>
                      <a:pt x="585" y="135"/>
                      <a:pt x="587" y="135"/>
                    </a:cubicBezTo>
                    <a:cubicBezTo>
                      <a:pt x="4868" y="135"/>
                      <a:pt x="8946" y="135"/>
                      <a:pt x="12655" y="132"/>
                    </a:cubicBezTo>
                    <a:cubicBezTo>
                      <a:pt x="12860" y="143"/>
                      <a:pt x="13044" y="311"/>
                      <a:pt x="13077" y="509"/>
                    </a:cubicBezTo>
                    <a:cubicBezTo>
                      <a:pt x="13089" y="718"/>
                      <a:pt x="13081" y="961"/>
                      <a:pt x="13084" y="1181"/>
                    </a:cubicBezTo>
                    <a:lnTo>
                      <a:pt x="13084" y="2519"/>
                    </a:lnTo>
                    <a:cubicBezTo>
                      <a:pt x="13084" y="3396"/>
                      <a:pt x="13089" y="4252"/>
                      <a:pt x="13089" y="5077"/>
                    </a:cubicBezTo>
                    <a:cubicBezTo>
                      <a:pt x="13092" y="6728"/>
                      <a:pt x="13092" y="8263"/>
                      <a:pt x="13096" y="9668"/>
                    </a:cubicBezTo>
                    <a:cubicBezTo>
                      <a:pt x="13107" y="12469"/>
                      <a:pt x="13115" y="14740"/>
                      <a:pt x="13118" y="16316"/>
                    </a:cubicBezTo>
                    <a:cubicBezTo>
                      <a:pt x="13122" y="16708"/>
                      <a:pt x="13122" y="17055"/>
                      <a:pt x="13125" y="17358"/>
                    </a:cubicBezTo>
                    <a:lnTo>
                      <a:pt x="13125" y="17777"/>
                    </a:lnTo>
                    <a:cubicBezTo>
                      <a:pt x="13125" y="17903"/>
                      <a:pt x="13137" y="18019"/>
                      <a:pt x="13099" y="18113"/>
                    </a:cubicBezTo>
                    <a:cubicBezTo>
                      <a:pt x="13029" y="18307"/>
                      <a:pt x="12875" y="18393"/>
                      <a:pt x="12782" y="18427"/>
                    </a:cubicBezTo>
                    <a:cubicBezTo>
                      <a:pt x="12681" y="18456"/>
                      <a:pt x="12625" y="18453"/>
                      <a:pt x="12625" y="18456"/>
                    </a:cubicBezTo>
                    <a:cubicBezTo>
                      <a:pt x="12625" y="18456"/>
                      <a:pt x="12635" y="18458"/>
                      <a:pt x="12654" y="18458"/>
                    </a:cubicBezTo>
                    <a:cubicBezTo>
                      <a:pt x="12681" y="18458"/>
                      <a:pt x="12725" y="18455"/>
                      <a:pt x="12786" y="18437"/>
                    </a:cubicBezTo>
                    <a:cubicBezTo>
                      <a:pt x="12883" y="18411"/>
                      <a:pt x="13044" y="18325"/>
                      <a:pt x="13125" y="18124"/>
                    </a:cubicBezTo>
                    <a:cubicBezTo>
                      <a:pt x="13167" y="18023"/>
                      <a:pt x="13160" y="17903"/>
                      <a:pt x="13160" y="17777"/>
                    </a:cubicBezTo>
                    <a:cubicBezTo>
                      <a:pt x="13163" y="17650"/>
                      <a:pt x="13163" y="17508"/>
                      <a:pt x="13163" y="17358"/>
                    </a:cubicBezTo>
                    <a:cubicBezTo>
                      <a:pt x="13167" y="17055"/>
                      <a:pt x="13167" y="16708"/>
                      <a:pt x="13170" y="16316"/>
                    </a:cubicBezTo>
                    <a:cubicBezTo>
                      <a:pt x="13174" y="14740"/>
                      <a:pt x="13182" y="12469"/>
                      <a:pt x="13193" y="9668"/>
                    </a:cubicBezTo>
                    <a:cubicBezTo>
                      <a:pt x="13193" y="8263"/>
                      <a:pt x="13196" y="6728"/>
                      <a:pt x="13201" y="5077"/>
                    </a:cubicBezTo>
                    <a:cubicBezTo>
                      <a:pt x="13201" y="4252"/>
                      <a:pt x="13204" y="3396"/>
                      <a:pt x="13204" y="2519"/>
                    </a:cubicBezTo>
                    <a:lnTo>
                      <a:pt x="13204" y="1181"/>
                    </a:lnTo>
                    <a:cubicBezTo>
                      <a:pt x="13201" y="950"/>
                      <a:pt x="13215" y="737"/>
                      <a:pt x="13196" y="490"/>
                    </a:cubicBezTo>
                    <a:cubicBezTo>
                      <a:pt x="13160" y="233"/>
                      <a:pt x="12927" y="19"/>
                      <a:pt x="12663" y="9"/>
                    </a:cubicBezTo>
                    <a:cubicBezTo>
                      <a:pt x="8950" y="9"/>
                      <a:pt x="4871" y="5"/>
                      <a:pt x="587" y="1"/>
                    </a:cubicBezTo>
                    <a:cubicBezTo>
                      <a:pt x="583" y="1"/>
                      <a:pt x="579" y="1"/>
                      <a:pt x="575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3" name="Google Shape;683;p16"/>
              <p:cNvSpPr/>
              <p:nvPr/>
            </p:nvSpPr>
            <p:spPr>
              <a:xfrm>
                <a:off x="1647450" y="1426490"/>
                <a:ext cx="123462" cy="108972"/>
              </a:xfrm>
              <a:custGeom>
                <a:rect b="b" l="l" r="r" t="t"/>
                <a:pathLst>
                  <a:path extrusionOk="0" h="6859" w="7771">
                    <a:moveTo>
                      <a:pt x="4056" y="154"/>
                    </a:moveTo>
                    <a:cubicBezTo>
                      <a:pt x="4227" y="154"/>
                      <a:pt x="4398" y="167"/>
                      <a:pt x="4567" y="192"/>
                    </a:cubicBezTo>
                    <a:lnTo>
                      <a:pt x="4567" y="192"/>
                    </a:lnTo>
                    <a:cubicBezTo>
                      <a:pt x="4574" y="252"/>
                      <a:pt x="4610" y="309"/>
                      <a:pt x="4681" y="336"/>
                    </a:cubicBezTo>
                    <a:cubicBezTo>
                      <a:pt x="6216" y="899"/>
                      <a:pt x="7322" y="2558"/>
                      <a:pt x="6862" y="4223"/>
                    </a:cubicBezTo>
                    <a:cubicBezTo>
                      <a:pt x="6491" y="5568"/>
                      <a:pt x="5094" y="6534"/>
                      <a:pt x="3709" y="6534"/>
                    </a:cubicBezTo>
                    <a:cubicBezTo>
                      <a:pt x="3467" y="6534"/>
                      <a:pt x="3225" y="6504"/>
                      <a:pt x="2989" y="6442"/>
                    </a:cubicBezTo>
                    <a:cubicBezTo>
                      <a:pt x="1468" y="6035"/>
                      <a:pt x="487" y="4403"/>
                      <a:pt x="677" y="2879"/>
                    </a:cubicBezTo>
                    <a:cubicBezTo>
                      <a:pt x="890" y="1221"/>
                      <a:pt x="2473" y="154"/>
                      <a:pt x="4056" y="154"/>
                    </a:cubicBezTo>
                    <a:close/>
                    <a:moveTo>
                      <a:pt x="4713" y="0"/>
                    </a:moveTo>
                    <a:cubicBezTo>
                      <a:pt x="4652" y="0"/>
                      <a:pt x="4608" y="36"/>
                      <a:pt x="4584" y="85"/>
                    </a:cubicBezTo>
                    <a:lnTo>
                      <a:pt x="4584" y="85"/>
                    </a:lnTo>
                    <a:cubicBezTo>
                      <a:pt x="4350" y="39"/>
                      <a:pt x="4113" y="17"/>
                      <a:pt x="3878" y="17"/>
                    </a:cubicBezTo>
                    <a:cubicBezTo>
                      <a:pt x="2363" y="17"/>
                      <a:pt x="898" y="943"/>
                      <a:pt x="475" y="2491"/>
                    </a:cubicBezTo>
                    <a:cubicBezTo>
                      <a:pt x="1" y="4235"/>
                      <a:pt x="1151" y="6271"/>
                      <a:pt x="2903" y="6749"/>
                    </a:cubicBezTo>
                    <a:cubicBezTo>
                      <a:pt x="3178" y="6823"/>
                      <a:pt x="3460" y="6858"/>
                      <a:pt x="3741" y="6858"/>
                    </a:cubicBezTo>
                    <a:cubicBezTo>
                      <a:pt x="5212" y="6858"/>
                      <a:pt x="6666" y="5889"/>
                      <a:pt x="7143" y="4478"/>
                    </a:cubicBezTo>
                    <a:cubicBezTo>
                      <a:pt x="7770" y="2613"/>
                      <a:pt x="6574" y="605"/>
                      <a:pt x="4771" y="10"/>
                    </a:cubicBezTo>
                    <a:cubicBezTo>
                      <a:pt x="4750" y="3"/>
                      <a:pt x="4731" y="0"/>
                      <a:pt x="4713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4" name="Google Shape;684;p16"/>
              <p:cNvSpPr/>
              <p:nvPr/>
            </p:nvSpPr>
            <p:spPr>
              <a:xfrm>
                <a:off x="1692190" y="1423757"/>
                <a:ext cx="80550" cy="111451"/>
              </a:xfrm>
              <a:custGeom>
                <a:rect b="b" l="l" r="r" t="t"/>
                <a:pathLst>
                  <a:path extrusionOk="0" h="7015" w="5070">
                    <a:moveTo>
                      <a:pt x="1888" y="0"/>
                    </a:moveTo>
                    <a:cubicBezTo>
                      <a:pt x="1550" y="0"/>
                      <a:pt x="1458" y="529"/>
                      <a:pt x="1820" y="672"/>
                    </a:cubicBezTo>
                    <a:cubicBezTo>
                      <a:pt x="3381" y="1284"/>
                      <a:pt x="4420" y="2976"/>
                      <a:pt x="3800" y="4638"/>
                    </a:cubicBezTo>
                    <a:cubicBezTo>
                      <a:pt x="3304" y="5975"/>
                      <a:pt x="1931" y="6687"/>
                      <a:pt x="566" y="6687"/>
                    </a:cubicBezTo>
                    <a:cubicBezTo>
                      <a:pt x="421" y="6687"/>
                      <a:pt x="276" y="6679"/>
                      <a:pt x="132" y="6662"/>
                    </a:cubicBezTo>
                    <a:cubicBezTo>
                      <a:pt x="127" y="6662"/>
                      <a:pt x="123" y="6662"/>
                      <a:pt x="119" y="6662"/>
                    </a:cubicBezTo>
                    <a:cubicBezTo>
                      <a:pt x="11" y="6662"/>
                      <a:pt x="1" y="6836"/>
                      <a:pt x="102" y="6864"/>
                    </a:cubicBezTo>
                    <a:cubicBezTo>
                      <a:pt x="432" y="6966"/>
                      <a:pt x="771" y="7015"/>
                      <a:pt x="1108" y="7015"/>
                    </a:cubicBezTo>
                    <a:cubicBezTo>
                      <a:pt x="2614" y="7015"/>
                      <a:pt x="4078" y="6045"/>
                      <a:pt x="4520" y="4523"/>
                    </a:cubicBezTo>
                    <a:cubicBezTo>
                      <a:pt x="5070" y="2629"/>
                      <a:pt x="3845" y="582"/>
                      <a:pt x="2000" y="18"/>
                    </a:cubicBezTo>
                    <a:cubicBezTo>
                      <a:pt x="1960" y="6"/>
                      <a:pt x="1923" y="0"/>
                      <a:pt x="1888" y="0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5" name="Google Shape;685;p16"/>
              <p:cNvSpPr/>
              <p:nvPr/>
            </p:nvSpPr>
            <p:spPr>
              <a:xfrm>
                <a:off x="1651486" y="1580996"/>
                <a:ext cx="113961" cy="2208"/>
              </a:xfrm>
              <a:custGeom>
                <a:rect b="b" l="l" r="r" t="t"/>
                <a:pathLst>
                  <a:path extrusionOk="0" h="139" w="7173">
                    <a:moveTo>
                      <a:pt x="3586" y="1"/>
                    </a:moveTo>
                    <a:cubicBezTo>
                      <a:pt x="1607" y="1"/>
                      <a:pt x="1" y="34"/>
                      <a:pt x="1" y="71"/>
                    </a:cubicBezTo>
                    <a:cubicBezTo>
                      <a:pt x="1" y="109"/>
                      <a:pt x="1607" y="139"/>
                      <a:pt x="3586" y="139"/>
                    </a:cubicBezTo>
                    <a:cubicBezTo>
                      <a:pt x="5567" y="139"/>
                      <a:pt x="7172" y="109"/>
                      <a:pt x="7172" y="71"/>
                    </a:cubicBezTo>
                    <a:cubicBezTo>
                      <a:pt x="7172" y="34"/>
                      <a:pt x="5567" y="1"/>
                      <a:pt x="3586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6" name="Google Shape;686;p16"/>
              <p:cNvSpPr/>
              <p:nvPr/>
            </p:nvSpPr>
            <p:spPr>
              <a:xfrm>
                <a:off x="1651486" y="1598313"/>
                <a:ext cx="113961" cy="2161"/>
              </a:xfrm>
              <a:custGeom>
                <a:rect b="b" l="l" r="r" t="t"/>
                <a:pathLst>
                  <a:path extrusionOk="0" h="136" w="7173">
                    <a:moveTo>
                      <a:pt x="3586" y="1"/>
                    </a:moveTo>
                    <a:cubicBezTo>
                      <a:pt x="1607" y="1"/>
                      <a:pt x="1" y="31"/>
                      <a:pt x="1" y="68"/>
                    </a:cubicBezTo>
                    <a:cubicBezTo>
                      <a:pt x="1" y="106"/>
                      <a:pt x="1607" y="135"/>
                      <a:pt x="3586" y="135"/>
                    </a:cubicBezTo>
                    <a:cubicBezTo>
                      <a:pt x="5567" y="135"/>
                      <a:pt x="7172" y="106"/>
                      <a:pt x="7172" y="68"/>
                    </a:cubicBezTo>
                    <a:cubicBezTo>
                      <a:pt x="7172" y="31"/>
                      <a:pt x="5567" y="1"/>
                      <a:pt x="3586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687" name="Google Shape;687;p16"/>
            <p:cNvSpPr/>
            <p:nvPr/>
          </p:nvSpPr>
          <p:spPr>
            <a:xfrm>
              <a:off x="1019624" y="1242830"/>
              <a:ext cx="462231" cy="99678"/>
            </a:xfrm>
            <a:custGeom>
              <a:rect b="b" l="l" r="r" t="t"/>
              <a:pathLst>
                <a:path extrusionOk="0" h="6274" w="29094">
                  <a:moveTo>
                    <a:pt x="25522" y="0"/>
                  </a:moveTo>
                  <a:cubicBezTo>
                    <a:pt x="25196" y="0"/>
                    <a:pt x="24852" y="21"/>
                    <a:pt x="24491" y="70"/>
                  </a:cubicBezTo>
                  <a:cubicBezTo>
                    <a:pt x="23763" y="175"/>
                    <a:pt x="22967" y="387"/>
                    <a:pt x="22187" y="780"/>
                  </a:cubicBezTo>
                  <a:cubicBezTo>
                    <a:pt x="21403" y="1161"/>
                    <a:pt x="20659" y="1732"/>
                    <a:pt x="19931" y="2371"/>
                  </a:cubicBezTo>
                  <a:cubicBezTo>
                    <a:pt x="19199" y="3009"/>
                    <a:pt x="18481" y="3726"/>
                    <a:pt x="17671" y="4376"/>
                  </a:cubicBezTo>
                  <a:cubicBezTo>
                    <a:pt x="16857" y="5019"/>
                    <a:pt x="15935" y="5621"/>
                    <a:pt x="14877" y="5890"/>
                  </a:cubicBezTo>
                  <a:cubicBezTo>
                    <a:pt x="14538" y="5981"/>
                    <a:pt x="14196" y="6023"/>
                    <a:pt x="13857" y="6023"/>
                  </a:cubicBezTo>
                  <a:cubicBezTo>
                    <a:pt x="13135" y="6023"/>
                    <a:pt x="12426" y="5832"/>
                    <a:pt x="11796" y="5527"/>
                  </a:cubicBezTo>
                  <a:cubicBezTo>
                    <a:pt x="10855" y="5090"/>
                    <a:pt x="10025" y="4500"/>
                    <a:pt x="9196" y="3999"/>
                  </a:cubicBezTo>
                  <a:cubicBezTo>
                    <a:pt x="8371" y="3492"/>
                    <a:pt x="7519" y="3077"/>
                    <a:pt x="6664" y="2890"/>
                  </a:cubicBezTo>
                  <a:cubicBezTo>
                    <a:pt x="6089" y="2756"/>
                    <a:pt x="5529" y="2699"/>
                    <a:pt x="5000" y="2699"/>
                  </a:cubicBezTo>
                  <a:cubicBezTo>
                    <a:pt x="4745" y="2699"/>
                    <a:pt x="4498" y="2713"/>
                    <a:pt x="4259" y="2737"/>
                  </a:cubicBezTo>
                  <a:cubicBezTo>
                    <a:pt x="2780" y="2890"/>
                    <a:pt x="1677" y="3439"/>
                    <a:pt x="994" y="3883"/>
                  </a:cubicBezTo>
                  <a:cubicBezTo>
                    <a:pt x="651" y="4107"/>
                    <a:pt x="396" y="4306"/>
                    <a:pt x="239" y="4455"/>
                  </a:cubicBezTo>
                  <a:cubicBezTo>
                    <a:pt x="82" y="4600"/>
                    <a:pt x="1" y="4679"/>
                    <a:pt x="4" y="4687"/>
                  </a:cubicBezTo>
                  <a:cubicBezTo>
                    <a:pt x="5" y="4687"/>
                    <a:pt x="6" y="4688"/>
                    <a:pt x="7" y="4688"/>
                  </a:cubicBezTo>
                  <a:cubicBezTo>
                    <a:pt x="45" y="4688"/>
                    <a:pt x="374" y="4374"/>
                    <a:pt x="1046" y="3966"/>
                  </a:cubicBezTo>
                  <a:cubicBezTo>
                    <a:pt x="1734" y="3551"/>
                    <a:pt x="2828" y="3040"/>
                    <a:pt x="4273" y="2912"/>
                  </a:cubicBezTo>
                  <a:cubicBezTo>
                    <a:pt x="4472" y="2896"/>
                    <a:pt x="4676" y="2887"/>
                    <a:pt x="4886" y="2887"/>
                  </a:cubicBezTo>
                  <a:cubicBezTo>
                    <a:pt x="5436" y="2887"/>
                    <a:pt x="6020" y="2948"/>
                    <a:pt x="6615" y="3092"/>
                  </a:cubicBezTo>
                  <a:cubicBezTo>
                    <a:pt x="7445" y="3282"/>
                    <a:pt x="8262" y="3685"/>
                    <a:pt x="9077" y="4197"/>
                  </a:cubicBezTo>
                  <a:cubicBezTo>
                    <a:pt x="9895" y="4698"/>
                    <a:pt x="10724" y="5295"/>
                    <a:pt x="11691" y="5751"/>
                  </a:cubicBezTo>
                  <a:cubicBezTo>
                    <a:pt x="12173" y="5976"/>
                    <a:pt x="12696" y="6158"/>
                    <a:pt x="13253" y="6233"/>
                  </a:cubicBezTo>
                  <a:cubicBezTo>
                    <a:pt x="13443" y="6260"/>
                    <a:pt x="13637" y="6273"/>
                    <a:pt x="13832" y="6273"/>
                  </a:cubicBezTo>
                  <a:cubicBezTo>
                    <a:pt x="14202" y="6273"/>
                    <a:pt x="14575" y="6225"/>
                    <a:pt x="14937" y="6132"/>
                  </a:cubicBezTo>
                  <a:cubicBezTo>
                    <a:pt x="16050" y="5848"/>
                    <a:pt x="16999" y="5228"/>
                    <a:pt x="17824" y="4571"/>
                  </a:cubicBezTo>
                  <a:cubicBezTo>
                    <a:pt x="18650" y="3902"/>
                    <a:pt x="19364" y="3181"/>
                    <a:pt x="20084" y="2547"/>
                  </a:cubicBezTo>
                  <a:cubicBezTo>
                    <a:pt x="20801" y="1908"/>
                    <a:pt x="21526" y="1344"/>
                    <a:pt x="22284" y="963"/>
                  </a:cubicBezTo>
                  <a:cubicBezTo>
                    <a:pt x="23034" y="575"/>
                    <a:pt x="23808" y="361"/>
                    <a:pt x="24518" y="246"/>
                  </a:cubicBezTo>
                  <a:cubicBezTo>
                    <a:pt x="24921" y="185"/>
                    <a:pt x="25304" y="159"/>
                    <a:pt x="25664" y="159"/>
                  </a:cubicBezTo>
                  <a:cubicBezTo>
                    <a:pt x="26586" y="159"/>
                    <a:pt x="27355" y="327"/>
                    <a:pt x="27906" y="496"/>
                  </a:cubicBezTo>
                  <a:cubicBezTo>
                    <a:pt x="28646" y="731"/>
                    <a:pt x="29041" y="949"/>
                    <a:pt x="29086" y="949"/>
                  </a:cubicBezTo>
                  <a:cubicBezTo>
                    <a:pt x="29088" y="949"/>
                    <a:pt x="29089" y="949"/>
                    <a:pt x="29090" y="948"/>
                  </a:cubicBezTo>
                  <a:cubicBezTo>
                    <a:pt x="29093" y="940"/>
                    <a:pt x="28996" y="880"/>
                    <a:pt x="28806" y="780"/>
                  </a:cubicBezTo>
                  <a:cubicBezTo>
                    <a:pt x="28615" y="675"/>
                    <a:pt x="28328" y="537"/>
                    <a:pt x="27939" y="402"/>
                  </a:cubicBezTo>
                  <a:cubicBezTo>
                    <a:pt x="27358" y="199"/>
                    <a:pt x="26528" y="0"/>
                    <a:pt x="25522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8" name="Google Shape;688;p16"/>
            <p:cNvSpPr/>
            <p:nvPr/>
          </p:nvSpPr>
          <p:spPr>
            <a:xfrm>
              <a:off x="1108817" y="1347370"/>
              <a:ext cx="49617" cy="134249"/>
            </a:xfrm>
            <a:custGeom>
              <a:rect b="b" l="l" r="r" t="t"/>
              <a:pathLst>
                <a:path extrusionOk="0" h="8450" w="3123">
                  <a:moveTo>
                    <a:pt x="0" y="1"/>
                  </a:moveTo>
                  <a:lnTo>
                    <a:pt x="0" y="8450"/>
                  </a:lnTo>
                  <a:lnTo>
                    <a:pt x="3122" y="8450"/>
                  </a:lnTo>
                  <a:lnTo>
                    <a:pt x="3122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9" name="Google Shape;689;p16"/>
            <p:cNvSpPr/>
            <p:nvPr/>
          </p:nvSpPr>
          <p:spPr>
            <a:xfrm>
              <a:off x="1319421" y="1347370"/>
              <a:ext cx="49680" cy="134249"/>
            </a:xfrm>
            <a:custGeom>
              <a:rect b="b" l="l" r="r" t="t"/>
              <a:pathLst>
                <a:path extrusionOk="0" h="8450" w="3127">
                  <a:moveTo>
                    <a:pt x="1" y="1"/>
                  </a:moveTo>
                  <a:lnTo>
                    <a:pt x="1" y="8450"/>
                  </a:lnTo>
                  <a:lnTo>
                    <a:pt x="3126" y="8450"/>
                  </a:lnTo>
                  <a:lnTo>
                    <a:pt x="312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0" name="Google Shape;690;p16"/>
            <p:cNvSpPr/>
            <p:nvPr/>
          </p:nvSpPr>
          <p:spPr>
            <a:xfrm>
              <a:off x="1389628" y="1268504"/>
              <a:ext cx="49664" cy="213115"/>
            </a:xfrm>
            <a:custGeom>
              <a:rect b="b" l="l" r="r" t="t"/>
              <a:pathLst>
                <a:path extrusionOk="0" h="13414" w="3126">
                  <a:moveTo>
                    <a:pt x="0" y="0"/>
                  </a:moveTo>
                  <a:lnTo>
                    <a:pt x="0" y="13414"/>
                  </a:lnTo>
                  <a:lnTo>
                    <a:pt x="3126" y="13414"/>
                  </a:lnTo>
                  <a:lnTo>
                    <a:pt x="3126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1" name="Google Shape;691;p16"/>
            <p:cNvSpPr/>
            <p:nvPr/>
          </p:nvSpPr>
          <p:spPr>
            <a:xfrm>
              <a:off x="1044552" y="1439343"/>
              <a:ext cx="49680" cy="45184"/>
            </a:xfrm>
            <a:custGeom>
              <a:rect b="b" l="l" r="r" t="t"/>
              <a:pathLst>
                <a:path extrusionOk="0" h="2844" w="3127">
                  <a:moveTo>
                    <a:pt x="0" y="1"/>
                  </a:moveTo>
                  <a:lnTo>
                    <a:pt x="0" y="2843"/>
                  </a:lnTo>
                  <a:lnTo>
                    <a:pt x="3126" y="2843"/>
                  </a:lnTo>
                  <a:lnTo>
                    <a:pt x="312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2" name="Google Shape;692;p16"/>
            <p:cNvSpPr/>
            <p:nvPr/>
          </p:nvSpPr>
          <p:spPr>
            <a:xfrm>
              <a:off x="1179008" y="1407965"/>
              <a:ext cx="49633" cy="73654"/>
            </a:xfrm>
            <a:custGeom>
              <a:rect b="b" l="l" r="r" t="t"/>
              <a:pathLst>
                <a:path extrusionOk="0" h="4636" w="3124">
                  <a:moveTo>
                    <a:pt x="1" y="0"/>
                  </a:moveTo>
                  <a:lnTo>
                    <a:pt x="1" y="4636"/>
                  </a:lnTo>
                  <a:lnTo>
                    <a:pt x="3124" y="4636"/>
                  </a:lnTo>
                  <a:lnTo>
                    <a:pt x="312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3" name="Google Shape;693;p16"/>
            <p:cNvSpPr/>
            <p:nvPr/>
          </p:nvSpPr>
          <p:spPr>
            <a:xfrm>
              <a:off x="1249214" y="1391092"/>
              <a:ext cx="49633" cy="90527"/>
            </a:xfrm>
            <a:custGeom>
              <a:rect b="b" l="l" r="r" t="t"/>
              <a:pathLst>
                <a:path extrusionOk="0" h="5698" w="3124">
                  <a:moveTo>
                    <a:pt x="0" y="1"/>
                  </a:moveTo>
                  <a:lnTo>
                    <a:pt x="0" y="5698"/>
                  </a:lnTo>
                  <a:lnTo>
                    <a:pt x="3123" y="5698"/>
                  </a:lnTo>
                  <a:lnTo>
                    <a:pt x="312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4" name="Google Shape;694;p16"/>
            <p:cNvSpPr/>
            <p:nvPr/>
          </p:nvSpPr>
          <p:spPr>
            <a:xfrm>
              <a:off x="1106783" y="1495426"/>
              <a:ext cx="53668" cy="4004"/>
            </a:xfrm>
            <a:custGeom>
              <a:rect b="b" l="l" r="r" t="t"/>
              <a:pathLst>
                <a:path extrusionOk="0" h="252" w="3378">
                  <a:moveTo>
                    <a:pt x="1690" y="0"/>
                  </a:moveTo>
                  <a:cubicBezTo>
                    <a:pt x="756" y="0"/>
                    <a:pt x="1" y="57"/>
                    <a:pt x="1" y="127"/>
                  </a:cubicBezTo>
                  <a:cubicBezTo>
                    <a:pt x="1" y="195"/>
                    <a:pt x="756" y="251"/>
                    <a:pt x="1690" y="251"/>
                  </a:cubicBezTo>
                  <a:cubicBezTo>
                    <a:pt x="2619" y="251"/>
                    <a:pt x="3378" y="195"/>
                    <a:pt x="3378" y="127"/>
                  </a:cubicBezTo>
                  <a:cubicBezTo>
                    <a:pt x="3378" y="57"/>
                    <a:pt x="2619" y="0"/>
                    <a:pt x="1690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5" name="Google Shape;695;p16"/>
            <p:cNvSpPr/>
            <p:nvPr/>
          </p:nvSpPr>
          <p:spPr>
            <a:xfrm>
              <a:off x="1045028" y="1495426"/>
              <a:ext cx="53652" cy="4004"/>
            </a:xfrm>
            <a:custGeom>
              <a:rect b="b" l="l" r="r" t="t"/>
              <a:pathLst>
                <a:path extrusionOk="0" h="252" w="3377">
                  <a:moveTo>
                    <a:pt x="1688" y="0"/>
                  </a:moveTo>
                  <a:cubicBezTo>
                    <a:pt x="755" y="0"/>
                    <a:pt x="0" y="57"/>
                    <a:pt x="0" y="127"/>
                  </a:cubicBezTo>
                  <a:cubicBezTo>
                    <a:pt x="0" y="195"/>
                    <a:pt x="755" y="251"/>
                    <a:pt x="1688" y="251"/>
                  </a:cubicBezTo>
                  <a:cubicBezTo>
                    <a:pt x="2622" y="251"/>
                    <a:pt x="3377" y="195"/>
                    <a:pt x="3377" y="127"/>
                  </a:cubicBezTo>
                  <a:cubicBezTo>
                    <a:pt x="3377" y="57"/>
                    <a:pt x="2622" y="0"/>
                    <a:pt x="168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6" name="Google Shape;696;p16"/>
            <p:cNvSpPr/>
            <p:nvPr/>
          </p:nvSpPr>
          <p:spPr>
            <a:xfrm>
              <a:off x="1388421" y="1495426"/>
              <a:ext cx="60674" cy="4004"/>
            </a:xfrm>
            <a:custGeom>
              <a:rect b="b" l="l" r="r" t="t"/>
              <a:pathLst>
                <a:path extrusionOk="0" h="252" w="3819">
                  <a:moveTo>
                    <a:pt x="1910" y="0"/>
                  </a:moveTo>
                  <a:cubicBezTo>
                    <a:pt x="857" y="0"/>
                    <a:pt x="1" y="57"/>
                    <a:pt x="1" y="127"/>
                  </a:cubicBezTo>
                  <a:cubicBezTo>
                    <a:pt x="1" y="195"/>
                    <a:pt x="857" y="251"/>
                    <a:pt x="1910" y="251"/>
                  </a:cubicBezTo>
                  <a:cubicBezTo>
                    <a:pt x="2963" y="251"/>
                    <a:pt x="3819" y="195"/>
                    <a:pt x="3819" y="127"/>
                  </a:cubicBezTo>
                  <a:cubicBezTo>
                    <a:pt x="3819" y="57"/>
                    <a:pt x="2963" y="0"/>
                    <a:pt x="1910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7" name="Google Shape;697;p16"/>
            <p:cNvSpPr/>
            <p:nvPr/>
          </p:nvSpPr>
          <p:spPr>
            <a:xfrm>
              <a:off x="1314671" y="1495426"/>
              <a:ext cx="60674" cy="4004"/>
            </a:xfrm>
            <a:custGeom>
              <a:rect b="b" l="l" r="r" t="t"/>
              <a:pathLst>
                <a:path extrusionOk="0" h="252" w="3819">
                  <a:moveTo>
                    <a:pt x="1909" y="0"/>
                  </a:moveTo>
                  <a:cubicBezTo>
                    <a:pt x="855" y="0"/>
                    <a:pt x="0" y="57"/>
                    <a:pt x="0" y="127"/>
                  </a:cubicBezTo>
                  <a:cubicBezTo>
                    <a:pt x="0" y="195"/>
                    <a:pt x="855" y="251"/>
                    <a:pt x="1909" y="251"/>
                  </a:cubicBezTo>
                  <a:cubicBezTo>
                    <a:pt x="2962" y="251"/>
                    <a:pt x="3818" y="195"/>
                    <a:pt x="3818" y="127"/>
                  </a:cubicBezTo>
                  <a:cubicBezTo>
                    <a:pt x="3818" y="57"/>
                    <a:pt x="2962" y="0"/>
                    <a:pt x="1909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8" name="Google Shape;698;p16"/>
            <p:cNvSpPr/>
            <p:nvPr/>
          </p:nvSpPr>
          <p:spPr>
            <a:xfrm>
              <a:off x="1245243" y="1495426"/>
              <a:ext cx="53604" cy="4004"/>
            </a:xfrm>
            <a:custGeom>
              <a:rect b="b" l="l" r="r" t="t"/>
              <a:pathLst>
                <a:path extrusionOk="0" h="252" w="3374">
                  <a:moveTo>
                    <a:pt x="1689" y="0"/>
                  </a:moveTo>
                  <a:cubicBezTo>
                    <a:pt x="755" y="0"/>
                    <a:pt x="0" y="57"/>
                    <a:pt x="0" y="127"/>
                  </a:cubicBezTo>
                  <a:cubicBezTo>
                    <a:pt x="0" y="195"/>
                    <a:pt x="755" y="251"/>
                    <a:pt x="1689" y="251"/>
                  </a:cubicBezTo>
                  <a:cubicBezTo>
                    <a:pt x="2619" y="251"/>
                    <a:pt x="3373" y="195"/>
                    <a:pt x="3373" y="127"/>
                  </a:cubicBezTo>
                  <a:cubicBezTo>
                    <a:pt x="3373" y="57"/>
                    <a:pt x="2619" y="0"/>
                    <a:pt x="1689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9" name="Google Shape;699;p16"/>
            <p:cNvSpPr/>
            <p:nvPr/>
          </p:nvSpPr>
          <p:spPr>
            <a:xfrm>
              <a:off x="1172653" y="1495426"/>
              <a:ext cx="53668" cy="4004"/>
            </a:xfrm>
            <a:custGeom>
              <a:rect b="b" l="l" r="r" t="t"/>
              <a:pathLst>
                <a:path extrusionOk="0" h="252" w="3378">
                  <a:moveTo>
                    <a:pt x="1690" y="0"/>
                  </a:moveTo>
                  <a:cubicBezTo>
                    <a:pt x="756" y="0"/>
                    <a:pt x="1" y="57"/>
                    <a:pt x="1" y="127"/>
                  </a:cubicBezTo>
                  <a:cubicBezTo>
                    <a:pt x="1" y="195"/>
                    <a:pt x="756" y="251"/>
                    <a:pt x="1690" y="251"/>
                  </a:cubicBezTo>
                  <a:cubicBezTo>
                    <a:pt x="2623" y="251"/>
                    <a:pt x="3378" y="195"/>
                    <a:pt x="3378" y="127"/>
                  </a:cubicBezTo>
                  <a:cubicBezTo>
                    <a:pt x="3378" y="57"/>
                    <a:pt x="2623" y="0"/>
                    <a:pt x="1690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00" name="Google Shape;700;p16"/>
            <p:cNvGrpSpPr/>
            <p:nvPr/>
          </p:nvGrpSpPr>
          <p:grpSpPr>
            <a:xfrm>
              <a:off x="957552" y="1663722"/>
              <a:ext cx="438257" cy="210144"/>
              <a:chOff x="957552" y="1663722"/>
              <a:chExt cx="438257" cy="210144"/>
            </a:xfrm>
          </p:grpSpPr>
          <p:sp>
            <p:nvSpPr>
              <p:cNvPr id="701" name="Google Shape;701;p16"/>
              <p:cNvSpPr/>
              <p:nvPr/>
            </p:nvSpPr>
            <p:spPr>
              <a:xfrm>
                <a:off x="957552" y="1663722"/>
                <a:ext cx="438257" cy="210144"/>
              </a:xfrm>
              <a:custGeom>
                <a:rect b="b" l="l" r="r" t="t"/>
                <a:pathLst>
                  <a:path extrusionOk="0" h="13227" w="27585">
                    <a:moveTo>
                      <a:pt x="27103" y="67"/>
                    </a:moveTo>
                    <a:lnTo>
                      <a:pt x="27103" y="67"/>
                    </a:lnTo>
                    <a:cubicBezTo>
                      <a:pt x="27098" y="71"/>
                      <a:pt x="27177" y="60"/>
                      <a:pt x="27300" y="124"/>
                    </a:cubicBezTo>
                    <a:cubicBezTo>
                      <a:pt x="27360" y="157"/>
                      <a:pt x="27431" y="213"/>
                      <a:pt x="27476" y="303"/>
                    </a:cubicBezTo>
                    <a:cubicBezTo>
                      <a:pt x="27529" y="393"/>
                      <a:pt x="27524" y="516"/>
                      <a:pt x="27521" y="650"/>
                    </a:cubicBezTo>
                    <a:cubicBezTo>
                      <a:pt x="27517" y="1203"/>
                      <a:pt x="27513" y="2006"/>
                      <a:pt x="27510" y="3044"/>
                    </a:cubicBezTo>
                    <a:cubicBezTo>
                      <a:pt x="27506" y="4082"/>
                      <a:pt x="27502" y="5353"/>
                      <a:pt x="27498" y="6832"/>
                    </a:cubicBezTo>
                    <a:cubicBezTo>
                      <a:pt x="27495" y="7568"/>
                      <a:pt x="27495" y="8359"/>
                      <a:pt x="27491" y="9196"/>
                    </a:cubicBezTo>
                    <a:lnTo>
                      <a:pt x="27491" y="9831"/>
                    </a:lnTo>
                    <a:lnTo>
                      <a:pt x="27491" y="10156"/>
                    </a:lnTo>
                    <a:cubicBezTo>
                      <a:pt x="27491" y="10271"/>
                      <a:pt x="27491" y="10366"/>
                      <a:pt x="27439" y="10455"/>
                    </a:cubicBezTo>
                    <a:cubicBezTo>
                      <a:pt x="27390" y="10540"/>
                      <a:pt x="27305" y="10608"/>
                      <a:pt x="27210" y="10634"/>
                    </a:cubicBezTo>
                    <a:cubicBezTo>
                      <a:pt x="27165" y="10647"/>
                      <a:pt x="27113" y="10650"/>
                      <a:pt x="27058" y="10650"/>
                    </a:cubicBezTo>
                    <a:cubicBezTo>
                      <a:pt x="27015" y="10650"/>
                      <a:pt x="26970" y="10648"/>
                      <a:pt x="26925" y="10648"/>
                    </a:cubicBezTo>
                    <a:cubicBezTo>
                      <a:pt x="26912" y="10648"/>
                      <a:pt x="26899" y="10648"/>
                      <a:pt x="26886" y="10649"/>
                    </a:cubicBezTo>
                    <a:lnTo>
                      <a:pt x="26195" y="10649"/>
                    </a:lnTo>
                    <a:lnTo>
                      <a:pt x="26146" y="10645"/>
                    </a:lnTo>
                    <a:lnTo>
                      <a:pt x="26146" y="10697"/>
                    </a:lnTo>
                    <a:cubicBezTo>
                      <a:pt x="26146" y="11404"/>
                      <a:pt x="26146" y="12163"/>
                      <a:pt x="26143" y="12950"/>
                    </a:cubicBezTo>
                    <a:lnTo>
                      <a:pt x="26143" y="12950"/>
                    </a:lnTo>
                    <a:cubicBezTo>
                      <a:pt x="25505" y="12225"/>
                      <a:pt x="24827" y="11455"/>
                      <a:pt x="24122" y="10660"/>
                    </a:cubicBezTo>
                    <a:lnTo>
                      <a:pt x="24107" y="10638"/>
                    </a:lnTo>
                    <a:lnTo>
                      <a:pt x="24081" y="10638"/>
                    </a:lnTo>
                    <a:cubicBezTo>
                      <a:pt x="17836" y="10638"/>
                      <a:pt x="10321" y="10634"/>
                      <a:pt x="2238" y="10626"/>
                    </a:cubicBezTo>
                    <a:lnTo>
                      <a:pt x="710" y="10626"/>
                    </a:lnTo>
                    <a:cubicBezTo>
                      <a:pt x="655" y="10626"/>
                      <a:pt x="595" y="10628"/>
                      <a:pt x="541" y="10628"/>
                    </a:cubicBezTo>
                    <a:cubicBezTo>
                      <a:pt x="513" y="10628"/>
                      <a:pt x="487" y="10628"/>
                      <a:pt x="464" y="10626"/>
                    </a:cubicBezTo>
                    <a:cubicBezTo>
                      <a:pt x="393" y="10619"/>
                      <a:pt x="326" y="10593"/>
                      <a:pt x="269" y="10548"/>
                    </a:cubicBezTo>
                    <a:cubicBezTo>
                      <a:pt x="214" y="10504"/>
                      <a:pt x="172" y="10440"/>
                      <a:pt x="150" y="10373"/>
                    </a:cubicBezTo>
                    <a:cubicBezTo>
                      <a:pt x="127" y="10309"/>
                      <a:pt x="135" y="10235"/>
                      <a:pt x="135" y="10145"/>
                    </a:cubicBezTo>
                    <a:lnTo>
                      <a:pt x="135" y="9644"/>
                    </a:lnTo>
                    <a:lnTo>
                      <a:pt x="135" y="8644"/>
                    </a:lnTo>
                    <a:cubicBezTo>
                      <a:pt x="135" y="7318"/>
                      <a:pt x="131" y="6010"/>
                      <a:pt x="131" y="4725"/>
                    </a:cubicBezTo>
                    <a:lnTo>
                      <a:pt x="131" y="945"/>
                    </a:lnTo>
                    <a:lnTo>
                      <a:pt x="131" y="486"/>
                    </a:lnTo>
                    <a:cubicBezTo>
                      <a:pt x="135" y="352"/>
                      <a:pt x="217" y="228"/>
                      <a:pt x="333" y="169"/>
                    </a:cubicBezTo>
                    <a:cubicBezTo>
                      <a:pt x="385" y="142"/>
                      <a:pt x="438" y="130"/>
                      <a:pt x="500" y="130"/>
                    </a:cubicBezTo>
                    <a:cubicBezTo>
                      <a:pt x="509" y="130"/>
                      <a:pt x="518" y="131"/>
                      <a:pt x="527" y="131"/>
                    </a:cubicBezTo>
                    <a:lnTo>
                      <a:pt x="1207" y="131"/>
                    </a:lnTo>
                    <a:cubicBezTo>
                      <a:pt x="1812" y="127"/>
                      <a:pt x="2410" y="127"/>
                      <a:pt x="3000" y="127"/>
                    </a:cubicBezTo>
                    <a:cubicBezTo>
                      <a:pt x="7721" y="124"/>
                      <a:pt x="11971" y="116"/>
                      <a:pt x="15546" y="112"/>
                    </a:cubicBezTo>
                    <a:cubicBezTo>
                      <a:pt x="19113" y="105"/>
                      <a:pt x="22000" y="97"/>
                      <a:pt x="24002" y="93"/>
                    </a:cubicBezTo>
                    <a:cubicBezTo>
                      <a:pt x="24996" y="86"/>
                      <a:pt x="25769" y="83"/>
                      <a:pt x="26300" y="79"/>
                    </a:cubicBezTo>
                    <a:cubicBezTo>
                      <a:pt x="26560" y="75"/>
                      <a:pt x="26759" y="75"/>
                      <a:pt x="26897" y="71"/>
                    </a:cubicBezTo>
                    <a:cubicBezTo>
                      <a:pt x="27031" y="71"/>
                      <a:pt x="27103" y="67"/>
                      <a:pt x="27103" y="67"/>
                    </a:cubicBezTo>
                    <a:close/>
                    <a:moveTo>
                      <a:pt x="527" y="0"/>
                    </a:moveTo>
                    <a:cubicBezTo>
                      <a:pt x="445" y="0"/>
                      <a:pt x="352" y="15"/>
                      <a:pt x="277" y="57"/>
                    </a:cubicBezTo>
                    <a:cubicBezTo>
                      <a:pt x="116" y="135"/>
                      <a:pt x="8" y="303"/>
                      <a:pt x="4" y="478"/>
                    </a:cubicBezTo>
                    <a:lnTo>
                      <a:pt x="0" y="945"/>
                    </a:lnTo>
                    <a:lnTo>
                      <a:pt x="0" y="4725"/>
                    </a:lnTo>
                    <a:lnTo>
                      <a:pt x="0" y="8644"/>
                    </a:lnTo>
                    <a:lnTo>
                      <a:pt x="0" y="9644"/>
                    </a:lnTo>
                    <a:lnTo>
                      <a:pt x="0" y="10145"/>
                    </a:lnTo>
                    <a:lnTo>
                      <a:pt x="0" y="10271"/>
                    </a:lnTo>
                    <a:cubicBezTo>
                      <a:pt x="0" y="10321"/>
                      <a:pt x="8" y="10369"/>
                      <a:pt x="23" y="10414"/>
                    </a:cubicBezTo>
                    <a:cubicBezTo>
                      <a:pt x="53" y="10507"/>
                      <a:pt x="109" y="10590"/>
                      <a:pt x="188" y="10652"/>
                    </a:cubicBezTo>
                    <a:cubicBezTo>
                      <a:pt x="262" y="10712"/>
                      <a:pt x="355" y="10750"/>
                      <a:pt x="452" y="10761"/>
                    </a:cubicBezTo>
                    <a:cubicBezTo>
                      <a:pt x="501" y="10763"/>
                      <a:pt x="544" y="10763"/>
                      <a:pt x="585" y="10763"/>
                    </a:cubicBezTo>
                    <a:cubicBezTo>
                      <a:pt x="627" y="10763"/>
                      <a:pt x="667" y="10763"/>
                      <a:pt x="710" y="10764"/>
                    </a:cubicBezTo>
                    <a:lnTo>
                      <a:pt x="2238" y="10764"/>
                    </a:lnTo>
                    <a:cubicBezTo>
                      <a:pt x="10311" y="10757"/>
                      <a:pt x="17818" y="10754"/>
                      <a:pt x="24059" y="10754"/>
                    </a:cubicBezTo>
                    <a:lnTo>
                      <a:pt x="24060" y="10754"/>
                    </a:lnTo>
                    <a:cubicBezTo>
                      <a:pt x="24792" y="11582"/>
                      <a:pt x="25495" y="12378"/>
                      <a:pt x="26157" y="13122"/>
                    </a:cubicBezTo>
                    <a:lnTo>
                      <a:pt x="26247" y="13226"/>
                    </a:lnTo>
                    <a:lnTo>
                      <a:pt x="26247" y="13088"/>
                    </a:lnTo>
                    <a:cubicBezTo>
                      <a:pt x="26247" y="12268"/>
                      <a:pt x="26247" y="11477"/>
                      <a:pt x="26243" y="10742"/>
                    </a:cubicBezTo>
                    <a:lnTo>
                      <a:pt x="26886" y="10742"/>
                    </a:lnTo>
                    <a:cubicBezTo>
                      <a:pt x="26897" y="10742"/>
                      <a:pt x="26907" y="10742"/>
                      <a:pt x="26918" y="10742"/>
                    </a:cubicBezTo>
                    <a:cubicBezTo>
                      <a:pt x="26964" y="10742"/>
                      <a:pt x="27010" y="10744"/>
                      <a:pt x="27058" y="10744"/>
                    </a:cubicBezTo>
                    <a:cubicBezTo>
                      <a:pt x="27114" y="10744"/>
                      <a:pt x="27172" y="10740"/>
                      <a:pt x="27233" y="10724"/>
                    </a:cubicBezTo>
                    <a:cubicBezTo>
                      <a:pt x="27353" y="10690"/>
                      <a:pt x="27457" y="10608"/>
                      <a:pt x="27517" y="10500"/>
                    </a:cubicBezTo>
                    <a:cubicBezTo>
                      <a:pt x="27584" y="10395"/>
                      <a:pt x="27584" y="10261"/>
                      <a:pt x="27581" y="10156"/>
                    </a:cubicBezTo>
                    <a:lnTo>
                      <a:pt x="27581" y="9831"/>
                    </a:lnTo>
                    <a:cubicBezTo>
                      <a:pt x="27581" y="9618"/>
                      <a:pt x="27581" y="9405"/>
                      <a:pt x="27577" y="9196"/>
                    </a:cubicBezTo>
                    <a:cubicBezTo>
                      <a:pt x="27577" y="8359"/>
                      <a:pt x="27577" y="7568"/>
                      <a:pt x="27573" y="6832"/>
                    </a:cubicBezTo>
                    <a:cubicBezTo>
                      <a:pt x="27569" y="5353"/>
                      <a:pt x="27565" y="4082"/>
                      <a:pt x="27562" y="3044"/>
                    </a:cubicBezTo>
                    <a:cubicBezTo>
                      <a:pt x="27555" y="2006"/>
                      <a:pt x="27551" y="1203"/>
                      <a:pt x="27547" y="650"/>
                    </a:cubicBezTo>
                    <a:cubicBezTo>
                      <a:pt x="27551" y="519"/>
                      <a:pt x="27555" y="388"/>
                      <a:pt x="27495" y="295"/>
                    </a:cubicBezTo>
                    <a:cubicBezTo>
                      <a:pt x="27446" y="202"/>
                      <a:pt x="27372" y="142"/>
                      <a:pt x="27308" y="109"/>
                    </a:cubicBezTo>
                    <a:cubicBezTo>
                      <a:pt x="27244" y="79"/>
                      <a:pt x="27192" y="67"/>
                      <a:pt x="27155" y="67"/>
                    </a:cubicBezTo>
                    <a:cubicBezTo>
                      <a:pt x="27143" y="66"/>
                      <a:pt x="27134" y="66"/>
                      <a:pt x="27126" y="66"/>
                    </a:cubicBezTo>
                    <a:cubicBezTo>
                      <a:pt x="27111" y="66"/>
                      <a:pt x="27103" y="67"/>
                      <a:pt x="27103" y="67"/>
                    </a:cubicBezTo>
                    <a:cubicBezTo>
                      <a:pt x="27103" y="67"/>
                      <a:pt x="27031" y="60"/>
                      <a:pt x="26897" y="60"/>
                    </a:cubicBezTo>
                    <a:cubicBezTo>
                      <a:pt x="26759" y="57"/>
                      <a:pt x="26560" y="57"/>
                      <a:pt x="26300" y="52"/>
                    </a:cubicBezTo>
                    <a:cubicBezTo>
                      <a:pt x="25769" y="49"/>
                      <a:pt x="24996" y="45"/>
                      <a:pt x="24002" y="41"/>
                    </a:cubicBezTo>
                    <a:cubicBezTo>
                      <a:pt x="22000" y="34"/>
                      <a:pt x="19113" y="26"/>
                      <a:pt x="15546" y="19"/>
                    </a:cubicBezTo>
                    <a:cubicBezTo>
                      <a:pt x="11971" y="15"/>
                      <a:pt x="7721" y="7"/>
                      <a:pt x="3000" y="4"/>
                    </a:cubicBezTo>
                    <a:lnTo>
                      <a:pt x="1207" y="4"/>
                    </a:lnTo>
                    <a:lnTo>
                      <a:pt x="755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2" name="Google Shape;702;p16"/>
              <p:cNvSpPr/>
              <p:nvPr/>
            </p:nvSpPr>
            <p:spPr>
              <a:xfrm>
                <a:off x="980636" y="1708207"/>
                <a:ext cx="392326" cy="95563"/>
              </a:xfrm>
              <a:custGeom>
                <a:rect b="b" l="l" r="r" t="t"/>
                <a:pathLst>
                  <a:path extrusionOk="0" h="6015" w="24694">
                    <a:moveTo>
                      <a:pt x="12464" y="1"/>
                    </a:moveTo>
                    <a:cubicBezTo>
                      <a:pt x="11988" y="1"/>
                      <a:pt x="11506" y="114"/>
                      <a:pt x="11078" y="322"/>
                    </a:cubicBezTo>
                    <a:cubicBezTo>
                      <a:pt x="10149" y="775"/>
                      <a:pt x="9454" y="1611"/>
                      <a:pt x="8946" y="2515"/>
                    </a:cubicBezTo>
                    <a:cubicBezTo>
                      <a:pt x="8610" y="3120"/>
                      <a:pt x="8337" y="3766"/>
                      <a:pt x="7896" y="4297"/>
                    </a:cubicBezTo>
                    <a:cubicBezTo>
                      <a:pt x="7498" y="4776"/>
                      <a:pt x="6916" y="5158"/>
                      <a:pt x="6300" y="5158"/>
                    </a:cubicBezTo>
                    <a:cubicBezTo>
                      <a:pt x="6235" y="5158"/>
                      <a:pt x="6169" y="5154"/>
                      <a:pt x="6103" y="5145"/>
                    </a:cubicBezTo>
                    <a:cubicBezTo>
                      <a:pt x="4867" y="4980"/>
                      <a:pt x="4281" y="3370"/>
                      <a:pt x="3074" y="3057"/>
                    </a:cubicBezTo>
                    <a:cubicBezTo>
                      <a:pt x="2943" y="3023"/>
                      <a:pt x="2811" y="3008"/>
                      <a:pt x="2678" y="3008"/>
                    </a:cubicBezTo>
                    <a:cubicBezTo>
                      <a:pt x="2037" y="3008"/>
                      <a:pt x="1400" y="3373"/>
                      <a:pt x="979" y="3875"/>
                    </a:cubicBezTo>
                    <a:cubicBezTo>
                      <a:pt x="471" y="4480"/>
                      <a:pt x="221" y="5257"/>
                      <a:pt x="0" y="6015"/>
                    </a:cubicBezTo>
                    <a:lnTo>
                      <a:pt x="24693" y="5956"/>
                    </a:lnTo>
                    <a:cubicBezTo>
                      <a:pt x="24555" y="5014"/>
                      <a:pt x="24174" y="4073"/>
                      <a:pt x="23445" y="3460"/>
                    </a:cubicBezTo>
                    <a:cubicBezTo>
                      <a:pt x="23004" y="3089"/>
                      <a:pt x="22417" y="2869"/>
                      <a:pt x="21843" y="2869"/>
                    </a:cubicBezTo>
                    <a:cubicBezTo>
                      <a:pt x="21475" y="2869"/>
                      <a:pt x="21112" y="2959"/>
                      <a:pt x="20797" y="3158"/>
                    </a:cubicBezTo>
                    <a:cubicBezTo>
                      <a:pt x="20106" y="3599"/>
                      <a:pt x="19767" y="4442"/>
                      <a:pt x="19106" y="4932"/>
                    </a:cubicBezTo>
                    <a:cubicBezTo>
                      <a:pt x="18746" y="5199"/>
                      <a:pt x="18299" y="5334"/>
                      <a:pt x="17853" y="5334"/>
                    </a:cubicBezTo>
                    <a:cubicBezTo>
                      <a:pt x="17450" y="5334"/>
                      <a:pt x="17048" y="5224"/>
                      <a:pt x="16712" y="5003"/>
                    </a:cubicBezTo>
                    <a:cubicBezTo>
                      <a:pt x="15221" y="4032"/>
                      <a:pt x="15415" y="1604"/>
                      <a:pt x="14022" y="506"/>
                    </a:cubicBezTo>
                    <a:cubicBezTo>
                      <a:pt x="13580" y="160"/>
                      <a:pt x="13027" y="1"/>
                      <a:pt x="12464" y="1"/>
                    </a:cubicBez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3" name="Google Shape;703;p16"/>
              <p:cNvSpPr/>
              <p:nvPr/>
            </p:nvSpPr>
            <p:spPr>
              <a:xfrm>
                <a:off x="988580" y="1725937"/>
                <a:ext cx="376438" cy="51110"/>
              </a:xfrm>
              <a:custGeom>
                <a:rect b="b" l="l" r="r" t="t"/>
                <a:pathLst>
                  <a:path extrusionOk="0" h="3217" w="23694">
                    <a:moveTo>
                      <a:pt x="21574" y="0"/>
                    </a:moveTo>
                    <a:cubicBezTo>
                      <a:pt x="21133" y="0"/>
                      <a:pt x="20636" y="53"/>
                      <a:pt x="20103" y="185"/>
                    </a:cubicBezTo>
                    <a:cubicBezTo>
                      <a:pt x="19547" y="323"/>
                      <a:pt x="18956" y="540"/>
                      <a:pt x="18348" y="820"/>
                    </a:cubicBezTo>
                    <a:cubicBezTo>
                      <a:pt x="17739" y="1097"/>
                      <a:pt x="17108" y="1437"/>
                      <a:pt x="16443" y="1780"/>
                    </a:cubicBezTo>
                    <a:cubicBezTo>
                      <a:pt x="15774" y="2120"/>
                      <a:pt x="15065" y="2468"/>
                      <a:pt x="14295" y="2721"/>
                    </a:cubicBezTo>
                    <a:cubicBezTo>
                      <a:pt x="13651" y="2937"/>
                      <a:pt x="12960" y="3083"/>
                      <a:pt x="12250" y="3083"/>
                    </a:cubicBezTo>
                    <a:cubicBezTo>
                      <a:pt x="12112" y="3083"/>
                      <a:pt x="11973" y="3077"/>
                      <a:pt x="11833" y="3066"/>
                    </a:cubicBezTo>
                    <a:cubicBezTo>
                      <a:pt x="10975" y="2998"/>
                      <a:pt x="10161" y="2755"/>
                      <a:pt x="9409" y="2452"/>
                    </a:cubicBezTo>
                    <a:cubicBezTo>
                      <a:pt x="8651" y="2154"/>
                      <a:pt x="7949" y="1795"/>
                      <a:pt x="7277" y="1459"/>
                    </a:cubicBezTo>
                    <a:cubicBezTo>
                      <a:pt x="5939" y="783"/>
                      <a:pt x="4674" y="237"/>
                      <a:pt x="3534" y="80"/>
                    </a:cubicBezTo>
                    <a:cubicBezTo>
                      <a:pt x="3214" y="32"/>
                      <a:pt x="2908" y="11"/>
                      <a:pt x="2622" y="11"/>
                    </a:cubicBezTo>
                    <a:cubicBezTo>
                      <a:pt x="1893" y="11"/>
                      <a:pt x="1287" y="147"/>
                      <a:pt x="864" y="316"/>
                    </a:cubicBezTo>
                    <a:cubicBezTo>
                      <a:pt x="565" y="432"/>
                      <a:pt x="352" y="559"/>
                      <a:pt x="210" y="649"/>
                    </a:cubicBezTo>
                    <a:cubicBezTo>
                      <a:pt x="147" y="694"/>
                      <a:pt x="95" y="727"/>
                      <a:pt x="53" y="757"/>
                    </a:cubicBezTo>
                    <a:cubicBezTo>
                      <a:pt x="19" y="783"/>
                      <a:pt x="1" y="798"/>
                      <a:pt x="1" y="798"/>
                    </a:cubicBezTo>
                    <a:cubicBezTo>
                      <a:pt x="1" y="798"/>
                      <a:pt x="2" y="799"/>
                      <a:pt x="3" y="799"/>
                    </a:cubicBezTo>
                    <a:cubicBezTo>
                      <a:pt x="34" y="799"/>
                      <a:pt x="311" y="573"/>
                      <a:pt x="883" y="365"/>
                    </a:cubicBezTo>
                    <a:cubicBezTo>
                      <a:pt x="1290" y="215"/>
                      <a:pt x="1860" y="93"/>
                      <a:pt x="2542" y="93"/>
                    </a:cubicBezTo>
                    <a:cubicBezTo>
                      <a:pt x="2847" y="93"/>
                      <a:pt x="3174" y="118"/>
                      <a:pt x="3519" y="175"/>
                    </a:cubicBezTo>
                    <a:cubicBezTo>
                      <a:pt x="4640" y="342"/>
                      <a:pt x="5887" y="887"/>
                      <a:pt x="7221" y="1571"/>
                    </a:cubicBezTo>
                    <a:cubicBezTo>
                      <a:pt x="7894" y="1907"/>
                      <a:pt x="8595" y="2273"/>
                      <a:pt x="9357" y="2576"/>
                    </a:cubicBezTo>
                    <a:cubicBezTo>
                      <a:pt x="10119" y="2882"/>
                      <a:pt x="10945" y="3133"/>
                      <a:pt x="11823" y="3200"/>
                    </a:cubicBezTo>
                    <a:cubicBezTo>
                      <a:pt x="11963" y="3211"/>
                      <a:pt x="12104" y="3217"/>
                      <a:pt x="12243" y="3217"/>
                    </a:cubicBezTo>
                    <a:cubicBezTo>
                      <a:pt x="12973" y="3217"/>
                      <a:pt x="13684" y="3068"/>
                      <a:pt x="14336" y="2849"/>
                    </a:cubicBezTo>
                    <a:cubicBezTo>
                      <a:pt x="15117" y="2587"/>
                      <a:pt x="15831" y="2236"/>
                      <a:pt x="16499" y="1889"/>
                    </a:cubicBezTo>
                    <a:cubicBezTo>
                      <a:pt x="17164" y="1545"/>
                      <a:pt x="17791" y="1201"/>
                      <a:pt x="18396" y="921"/>
                    </a:cubicBezTo>
                    <a:cubicBezTo>
                      <a:pt x="18998" y="641"/>
                      <a:pt x="19580" y="421"/>
                      <a:pt x="20125" y="279"/>
                    </a:cubicBezTo>
                    <a:cubicBezTo>
                      <a:pt x="20687" y="133"/>
                      <a:pt x="21208" y="77"/>
                      <a:pt x="21665" y="77"/>
                    </a:cubicBezTo>
                    <a:cubicBezTo>
                      <a:pt x="22098" y="77"/>
                      <a:pt x="22473" y="128"/>
                      <a:pt x="22770" y="201"/>
                    </a:cubicBezTo>
                    <a:cubicBezTo>
                      <a:pt x="23076" y="275"/>
                      <a:pt x="23304" y="372"/>
                      <a:pt x="23461" y="435"/>
                    </a:cubicBezTo>
                    <a:cubicBezTo>
                      <a:pt x="23528" y="466"/>
                      <a:pt x="23585" y="492"/>
                      <a:pt x="23633" y="514"/>
                    </a:cubicBezTo>
                    <a:cubicBezTo>
                      <a:pt x="23664" y="530"/>
                      <a:pt x="23685" y="538"/>
                      <a:pt x="23691" y="538"/>
                    </a:cubicBezTo>
                    <a:cubicBezTo>
                      <a:pt x="23693" y="538"/>
                      <a:pt x="23693" y="537"/>
                      <a:pt x="23693" y="537"/>
                    </a:cubicBezTo>
                    <a:cubicBezTo>
                      <a:pt x="23693" y="537"/>
                      <a:pt x="23402" y="323"/>
                      <a:pt x="22785" y="152"/>
                    </a:cubicBezTo>
                    <a:cubicBezTo>
                      <a:pt x="22464" y="62"/>
                      <a:pt x="22052" y="0"/>
                      <a:pt x="21574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4" name="Google Shape;704;p16"/>
              <p:cNvSpPr/>
              <p:nvPr/>
            </p:nvSpPr>
            <p:spPr>
              <a:xfrm>
                <a:off x="1172494" y="1703885"/>
                <a:ext cx="8675" cy="8675"/>
              </a:xfrm>
              <a:custGeom>
                <a:rect b="b" l="l" r="r" t="t"/>
                <a:pathLst>
                  <a:path extrusionOk="0" h="546" w="546">
                    <a:moveTo>
                      <a:pt x="273" y="1"/>
                    </a:moveTo>
                    <a:cubicBezTo>
                      <a:pt x="119" y="1"/>
                      <a:pt x="0" y="120"/>
                      <a:pt x="0" y="273"/>
                    </a:cubicBezTo>
                    <a:cubicBezTo>
                      <a:pt x="0" y="423"/>
                      <a:pt x="119" y="546"/>
                      <a:pt x="273" y="546"/>
                    </a:cubicBezTo>
                    <a:cubicBezTo>
                      <a:pt x="422" y="546"/>
                      <a:pt x="545" y="423"/>
                      <a:pt x="545" y="273"/>
                    </a:cubicBezTo>
                    <a:cubicBezTo>
                      <a:pt x="545" y="120"/>
                      <a:pt x="422" y="1"/>
                      <a:pt x="273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5" name="Google Shape;705;p16"/>
              <p:cNvSpPr/>
              <p:nvPr/>
            </p:nvSpPr>
            <p:spPr>
              <a:xfrm>
                <a:off x="1017193" y="1722172"/>
                <a:ext cx="8675" cy="8690"/>
              </a:xfrm>
              <a:custGeom>
                <a:rect b="b" l="l" r="r" t="t"/>
                <a:pathLst>
                  <a:path extrusionOk="0" h="547" w="546">
                    <a:moveTo>
                      <a:pt x="273" y="0"/>
                    </a:moveTo>
                    <a:cubicBezTo>
                      <a:pt x="123" y="0"/>
                      <a:pt x="0" y="124"/>
                      <a:pt x="0" y="273"/>
                    </a:cubicBezTo>
                    <a:cubicBezTo>
                      <a:pt x="0" y="426"/>
                      <a:pt x="123" y="546"/>
                      <a:pt x="273" y="546"/>
                    </a:cubicBezTo>
                    <a:cubicBezTo>
                      <a:pt x="423" y="546"/>
                      <a:pt x="545" y="426"/>
                      <a:pt x="545" y="273"/>
                    </a:cubicBezTo>
                    <a:cubicBezTo>
                      <a:pt x="545" y="124"/>
                      <a:pt x="423" y="0"/>
                      <a:pt x="273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6" name="Google Shape;706;p16"/>
              <p:cNvSpPr/>
              <p:nvPr/>
            </p:nvSpPr>
            <p:spPr>
              <a:xfrm>
                <a:off x="1326110" y="1722220"/>
                <a:ext cx="8690" cy="8690"/>
              </a:xfrm>
              <a:custGeom>
                <a:rect b="b" l="l" r="r" t="t"/>
                <a:pathLst>
                  <a:path extrusionOk="0" h="547" w="547">
                    <a:moveTo>
                      <a:pt x="274" y="1"/>
                    </a:moveTo>
                    <a:cubicBezTo>
                      <a:pt x="125" y="1"/>
                      <a:pt x="1" y="121"/>
                      <a:pt x="1" y="274"/>
                    </a:cubicBezTo>
                    <a:cubicBezTo>
                      <a:pt x="1" y="423"/>
                      <a:pt x="125" y="547"/>
                      <a:pt x="274" y="547"/>
                    </a:cubicBezTo>
                    <a:cubicBezTo>
                      <a:pt x="423" y="547"/>
                      <a:pt x="547" y="423"/>
                      <a:pt x="547" y="274"/>
                    </a:cubicBezTo>
                    <a:cubicBezTo>
                      <a:pt x="547" y="121"/>
                      <a:pt x="423" y="1"/>
                      <a:pt x="274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707" name="Google Shape;707;p16"/>
            <p:cNvSpPr/>
            <p:nvPr/>
          </p:nvSpPr>
          <p:spPr>
            <a:xfrm>
              <a:off x="1270043" y="2677853"/>
              <a:ext cx="6673" cy="9612"/>
            </a:xfrm>
            <a:custGeom>
              <a:rect b="b" l="l" r="r" t="t"/>
              <a:pathLst>
                <a:path extrusionOk="0" h="605" w="420">
                  <a:moveTo>
                    <a:pt x="54" y="0"/>
                  </a:moveTo>
                  <a:cubicBezTo>
                    <a:pt x="47" y="0"/>
                    <a:pt x="42" y="2"/>
                    <a:pt x="38" y="5"/>
                  </a:cubicBezTo>
                  <a:cubicBezTo>
                    <a:pt x="1" y="35"/>
                    <a:pt x="64" y="173"/>
                    <a:pt x="154" y="334"/>
                  </a:cubicBezTo>
                  <a:cubicBezTo>
                    <a:pt x="238" y="483"/>
                    <a:pt x="318" y="604"/>
                    <a:pt x="365" y="604"/>
                  </a:cubicBezTo>
                  <a:cubicBezTo>
                    <a:pt x="368" y="604"/>
                    <a:pt x="371" y="604"/>
                    <a:pt x="374" y="603"/>
                  </a:cubicBezTo>
                  <a:cubicBezTo>
                    <a:pt x="419" y="588"/>
                    <a:pt x="397" y="423"/>
                    <a:pt x="299" y="252"/>
                  </a:cubicBezTo>
                  <a:cubicBezTo>
                    <a:pt x="214" y="100"/>
                    <a:pt x="101" y="0"/>
                    <a:pt x="5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08" name="Google Shape;708;p16"/>
            <p:cNvGrpSpPr/>
            <p:nvPr/>
          </p:nvGrpSpPr>
          <p:grpSpPr>
            <a:xfrm>
              <a:off x="1215819" y="1694083"/>
              <a:ext cx="599657" cy="1005154"/>
              <a:chOff x="1215819" y="1694083"/>
              <a:chExt cx="599657" cy="1005154"/>
            </a:xfrm>
          </p:grpSpPr>
          <p:sp>
            <p:nvSpPr>
              <p:cNvPr id="709" name="Google Shape;709;p16"/>
              <p:cNvSpPr/>
              <p:nvPr/>
            </p:nvSpPr>
            <p:spPr>
              <a:xfrm>
                <a:off x="1670185" y="1715451"/>
                <a:ext cx="145291" cy="100616"/>
              </a:xfrm>
              <a:custGeom>
                <a:rect b="b" l="l" r="r" t="t"/>
                <a:pathLst>
                  <a:path extrusionOk="0" h="6333" w="9145">
                    <a:moveTo>
                      <a:pt x="508" y="1"/>
                    </a:moveTo>
                    <a:cubicBezTo>
                      <a:pt x="258" y="1"/>
                      <a:pt x="53" y="199"/>
                      <a:pt x="45" y="454"/>
                    </a:cubicBezTo>
                    <a:cubicBezTo>
                      <a:pt x="1" y="1902"/>
                      <a:pt x="82" y="6332"/>
                      <a:pt x="82" y="6332"/>
                    </a:cubicBezTo>
                    <a:lnTo>
                      <a:pt x="1390" y="5025"/>
                    </a:lnTo>
                    <a:lnTo>
                      <a:pt x="8681" y="5025"/>
                    </a:lnTo>
                    <a:cubicBezTo>
                      <a:pt x="8934" y="5025"/>
                      <a:pt x="9144" y="4819"/>
                      <a:pt x="9144" y="4562"/>
                    </a:cubicBezTo>
                    <a:lnTo>
                      <a:pt x="9144" y="464"/>
                    </a:lnTo>
                    <a:cubicBezTo>
                      <a:pt x="9144" y="211"/>
                      <a:pt x="8934" y="1"/>
                      <a:pt x="8681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0" name="Google Shape;710;p16"/>
              <p:cNvSpPr/>
              <p:nvPr/>
            </p:nvSpPr>
            <p:spPr>
              <a:xfrm>
                <a:off x="1719262" y="1750070"/>
                <a:ext cx="10931" cy="10915"/>
              </a:xfrm>
              <a:custGeom>
                <a:rect b="b" l="l" r="r" t="t"/>
                <a:pathLst>
                  <a:path extrusionOk="0" h="687" w="688">
                    <a:moveTo>
                      <a:pt x="344" y="0"/>
                    </a:moveTo>
                    <a:cubicBezTo>
                      <a:pt x="153" y="0"/>
                      <a:pt x="1" y="153"/>
                      <a:pt x="1" y="344"/>
                    </a:cubicBezTo>
                    <a:cubicBezTo>
                      <a:pt x="1" y="534"/>
                      <a:pt x="153" y="687"/>
                      <a:pt x="344" y="687"/>
                    </a:cubicBezTo>
                    <a:cubicBezTo>
                      <a:pt x="531" y="687"/>
                      <a:pt x="687" y="534"/>
                      <a:pt x="687" y="344"/>
                    </a:cubicBezTo>
                    <a:cubicBezTo>
                      <a:pt x="687" y="153"/>
                      <a:pt x="531" y="0"/>
                      <a:pt x="344" y="0"/>
                    </a:cubicBezTo>
                    <a:close/>
                  </a:path>
                </a:pathLst>
              </a:custGeom>
              <a:solidFill>
                <a:srgbClr val="FFF2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1" name="Google Shape;711;p16"/>
              <p:cNvSpPr/>
              <p:nvPr/>
            </p:nvSpPr>
            <p:spPr>
              <a:xfrm>
                <a:off x="1737596" y="1750070"/>
                <a:ext cx="10946" cy="10915"/>
              </a:xfrm>
              <a:custGeom>
                <a:rect b="b" l="l" r="r" t="t"/>
                <a:pathLst>
                  <a:path extrusionOk="0" h="687" w="689">
                    <a:moveTo>
                      <a:pt x="344" y="0"/>
                    </a:moveTo>
                    <a:cubicBezTo>
                      <a:pt x="154" y="0"/>
                      <a:pt x="0" y="153"/>
                      <a:pt x="0" y="344"/>
                    </a:cubicBezTo>
                    <a:cubicBezTo>
                      <a:pt x="0" y="534"/>
                      <a:pt x="154" y="687"/>
                      <a:pt x="344" y="687"/>
                    </a:cubicBezTo>
                    <a:cubicBezTo>
                      <a:pt x="535" y="687"/>
                      <a:pt x="688" y="534"/>
                      <a:pt x="688" y="344"/>
                    </a:cubicBezTo>
                    <a:cubicBezTo>
                      <a:pt x="688" y="153"/>
                      <a:pt x="535" y="0"/>
                      <a:pt x="344" y="0"/>
                    </a:cubicBezTo>
                    <a:close/>
                  </a:path>
                </a:pathLst>
              </a:custGeom>
              <a:solidFill>
                <a:srgbClr val="FFF2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2" name="Google Shape;712;p16"/>
              <p:cNvSpPr/>
              <p:nvPr/>
            </p:nvSpPr>
            <p:spPr>
              <a:xfrm>
                <a:off x="1755994" y="1750070"/>
                <a:ext cx="10867" cy="10915"/>
              </a:xfrm>
              <a:custGeom>
                <a:rect b="b" l="l" r="r" t="t"/>
                <a:pathLst>
                  <a:path extrusionOk="0" h="687" w="684">
                    <a:moveTo>
                      <a:pt x="344" y="0"/>
                    </a:moveTo>
                    <a:cubicBezTo>
                      <a:pt x="154" y="0"/>
                      <a:pt x="1" y="153"/>
                      <a:pt x="1" y="344"/>
                    </a:cubicBezTo>
                    <a:cubicBezTo>
                      <a:pt x="1" y="534"/>
                      <a:pt x="154" y="687"/>
                      <a:pt x="344" y="687"/>
                    </a:cubicBezTo>
                    <a:cubicBezTo>
                      <a:pt x="530" y="687"/>
                      <a:pt x="684" y="534"/>
                      <a:pt x="684" y="344"/>
                    </a:cubicBezTo>
                    <a:cubicBezTo>
                      <a:pt x="684" y="153"/>
                      <a:pt x="530" y="0"/>
                      <a:pt x="344" y="0"/>
                    </a:cubicBezTo>
                    <a:close/>
                  </a:path>
                </a:pathLst>
              </a:custGeom>
              <a:solidFill>
                <a:srgbClr val="FFF2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3" name="Google Shape;713;p16"/>
              <p:cNvSpPr/>
              <p:nvPr/>
            </p:nvSpPr>
            <p:spPr>
              <a:xfrm>
                <a:off x="1322631" y="2295218"/>
                <a:ext cx="395948" cy="403670"/>
              </a:xfrm>
              <a:custGeom>
                <a:rect b="b" l="l" r="r" t="t"/>
                <a:pathLst>
                  <a:path extrusionOk="0" h="25408" w="24922">
                    <a:moveTo>
                      <a:pt x="16924" y="2668"/>
                    </a:moveTo>
                    <a:lnTo>
                      <a:pt x="19265" y="11072"/>
                    </a:lnTo>
                    <a:lnTo>
                      <a:pt x="13876" y="11240"/>
                    </a:lnTo>
                    <a:lnTo>
                      <a:pt x="13611" y="11248"/>
                    </a:lnTo>
                    <a:lnTo>
                      <a:pt x="12949" y="11271"/>
                    </a:lnTo>
                    <a:lnTo>
                      <a:pt x="13125" y="2668"/>
                    </a:lnTo>
                    <a:close/>
                    <a:moveTo>
                      <a:pt x="10887" y="2769"/>
                    </a:moveTo>
                    <a:lnTo>
                      <a:pt x="11153" y="11326"/>
                    </a:lnTo>
                    <a:lnTo>
                      <a:pt x="4912" y="11521"/>
                    </a:lnTo>
                    <a:lnTo>
                      <a:pt x="7291" y="3681"/>
                    </a:lnTo>
                    <a:lnTo>
                      <a:pt x="7560" y="2791"/>
                    </a:lnTo>
                    <a:cubicBezTo>
                      <a:pt x="8557" y="2791"/>
                      <a:pt x="9722" y="2769"/>
                      <a:pt x="10887" y="2769"/>
                    </a:cubicBezTo>
                    <a:close/>
                    <a:moveTo>
                      <a:pt x="14010" y="0"/>
                    </a:moveTo>
                    <a:cubicBezTo>
                      <a:pt x="13382" y="0"/>
                      <a:pt x="12711" y="9"/>
                      <a:pt x="11994" y="28"/>
                    </a:cubicBezTo>
                    <a:cubicBezTo>
                      <a:pt x="3328" y="248"/>
                      <a:pt x="2757" y="1529"/>
                      <a:pt x="3197" y="2276"/>
                    </a:cubicBezTo>
                    <a:cubicBezTo>
                      <a:pt x="3389" y="2605"/>
                      <a:pt x="3756" y="2787"/>
                      <a:pt x="4133" y="2787"/>
                    </a:cubicBezTo>
                    <a:cubicBezTo>
                      <a:pt x="4158" y="2787"/>
                      <a:pt x="4184" y="2786"/>
                      <a:pt x="4209" y="2784"/>
                    </a:cubicBezTo>
                    <a:cubicBezTo>
                      <a:pt x="4422" y="2769"/>
                      <a:pt x="4702" y="2765"/>
                      <a:pt x="5035" y="2765"/>
                    </a:cubicBezTo>
                    <a:lnTo>
                      <a:pt x="4826" y="3681"/>
                    </a:lnTo>
                    <a:lnTo>
                      <a:pt x="0" y="25004"/>
                    </a:lnTo>
                    <a:lnTo>
                      <a:pt x="844" y="24929"/>
                    </a:lnTo>
                    <a:lnTo>
                      <a:pt x="4403" y="13190"/>
                    </a:lnTo>
                    <a:lnTo>
                      <a:pt x="11201" y="12929"/>
                    </a:lnTo>
                    <a:lnTo>
                      <a:pt x="11594" y="25407"/>
                    </a:lnTo>
                    <a:lnTo>
                      <a:pt x="12658" y="25407"/>
                    </a:lnTo>
                    <a:lnTo>
                      <a:pt x="12916" y="12862"/>
                    </a:lnTo>
                    <a:lnTo>
                      <a:pt x="12949" y="12862"/>
                    </a:lnTo>
                    <a:lnTo>
                      <a:pt x="13666" y="12835"/>
                    </a:lnTo>
                    <a:lnTo>
                      <a:pt x="19695" y="12604"/>
                    </a:lnTo>
                    <a:lnTo>
                      <a:pt x="23263" y="25407"/>
                    </a:lnTo>
                    <a:lnTo>
                      <a:pt x="24285" y="25407"/>
                    </a:lnTo>
                    <a:lnTo>
                      <a:pt x="19187" y="2668"/>
                    </a:lnTo>
                    <a:lnTo>
                      <a:pt x="21619" y="2668"/>
                    </a:lnTo>
                    <a:cubicBezTo>
                      <a:pt x="22689" y="2668"/>
                      <a:pt x="24921" y="0"/>
                      <a:pt x="14010" y="0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4" name="Google Shape;714;p16"/>
              <p:cNvSpPr/>
              <p:nvPr/>
            </p:nvSpPr>
            <p:spPr>
              <a:xfrm>
                <a:off x="1215819" y="2631286"/>
                <a:ext cx="145688" cy="67951"/>
              </a:xfrm>
              <a:custGeom>
                <a:rect b="b" l="l" r="r" t="t"/>
                <a:pathLst>
                  <a:path extrusionOk="0" h="4277" w="9170">
                    <a:moveTo>
                      <a:pt x="9128" y="1"/>
                    </a:moveTo>
                    <a:lnTo>
                      <a:pt x="4191" y="34"/>
                    </a:lnTo>
                    <a:lnTo>
                      <a:pt x="4191" y="2790"/>
                    </a:lnTo>
                    <a:cubicBezTo>
                      <a:pt x="4191" y="2790"/>
                      <a:pt x="0" y="3806"/>
                      <a:pt x="1016" y="4120"/>
                    </a:cubicBezTo>
                    <a:cubicBezTo>
                      <a:pt x="1394" y="4237"/>
                      <a:pt x="2565" y="4277"/>
                      <a:pt x="3905" y="4277"/>
                    </a:cubicBezTo>
                    <a:cubicBezTo>
                      <a:pt x="5812" y="4277"/>
                      <a:pt x="8062" y="4197"/>
                      <a:pt x="8863" y="4147"/>
                    </a:cubicBezTo>
                    <a:lnTo>
                      <a:pt x="9170" y="4124"/>
                    </a:lnTo>
                    <a:lnTo>
                      <a:pt x="9128" y="1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5" name="Google Shape;715;p16"/>
              <p:cNvSpPr/>
              <p:nvPr/>
            </p:nvSpPr>
            <p:spPr>
              <a:xfrm>
                <a:off x="1230118" y="2691389"/>
                <a:ext cx="131151" cy="2701"/>
              </a:xfrm>
              <a:custGeom>
                <a:rect b="b" l="l" r="r" t="t"/>
                <a:pathLst>
                  <a:path extrusionOk="0" h="170" w="8255">
                    <a:moveTo>
                      <a:pt x="4127" y="1"/>
                    </a:moveTo>
                    <a:cubicBezTo>
                      <a:pt x="1848" y="1"/>
                      <a:pt x="0" y="38"/>
                      <a:pt x="0" y="87"/>
                    </a:cubicBezTo>
                    <a:cubicBezTo>
                      <a:pt x="0" y="131"/>
                      <a:pt x="1848" y="169"/>
                      <a:pt x="4127" y="169"/>
                    </a:cubicBezTo>
                    <a:cubicBezTo>
                      <a:pt x="6406" y="169"/>
                      <a:pt x="8254" y="131"/>
                      <a:pt x="8254" y="87"/>
                    </a:cubicBezTo>
                    <a:cubicBezTo>
                      <a:pt x="8254" y="38"/>
                      <a:pt x="6406" y="1"/>
                      <a:pt x="4127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6" name="Google Shape;716;p16"/>
              <p:cNvSpPr/>
              <p:nvPr/>
            </p:nvSpPr>
            <p:spPr>
              <a:xfrm>
                <a:off x="1274618" y="2676502"/>
                <a:ext cx="7006" cy="8134"/>
              </a:xfrm>
              <a:custGeom>
                <a:rect b="b" l="l" r="r" t="t"/>
                <a:pathLst>
                  <a:path extrusionOk="0" h="512" w="441">
                    <a:moveTo>
                      <a:pt x="56" y="0"/>
                    </a:moveTo>
                    <a:cubicBezTo>
                      <a:pt x="46" y="0"/>
                      <a:pt x="39" y="3"/>
                      <a:pt x="34" y="8"/>
                    </a:cubicBezTo>
                    <a:cubicBezTo>
                      <a:pt x="0" y="41"/>
                      <a:pt x="68" y="165"/>
                      <a:pt x="164" y="296"/>
                    </a:cubicBezTo>
                    <a:cubicBezTo>
                      <a:pt x="256" y="418"/>
                      <a:pt x="341" y="511"/>
                      <a:pt x="387" y="511"/>
                    </a:cubicBezTo>
                    <a:cubicBezTo>
                      <a:pt x="392" y="511"/>
                      <a:pt x="396" y="510"/>
                      <a:pt x="400" y="508"/>
                    </a:cubicBezTo>
                    <a:cubicBezTo>
                      <a:pt x="441" y="486"/>
                      <a:pt x="407" y="341"/>
                      <a:pt x="302" y="198"/>
                    </a:cubicBezTo>
                    <a:cubicBezTo>
                      <a:pt x="211" y="75"/>
                      <a:pt x="107" y="0"/>
                      <a:pt x="56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7" name="Google Shape;717;p16"/>
              <p:cNvSpPr/>
              <p:nvPr/>
            </p:nvSpPr>
            <p:spPr>
              <a:xfrm>
                <a:off x="1337279" y="2677074"/>
                <a:ext cx="23100" cy="15427"/>
              </a:xfrm>
              <a:custGeom>
                <a:rect b="b" l="l" r="r" t="t"/>
                <a:pathLst>
                  <a:path extrusionOk="0" h="971" w="1454">
                    <a:moveTo>
                      <a:pt x="1148" y="0"/>
                    </a:moveTo>
                    <a:cubicBezTo>
                      <a:pt x="975" y="0"/>
                      <a:pt x="745" y="69"/>
                      <a:pt x="549" y="222"/>
                    </a:cubicBezTo>
                    <a:cubicBezTo>
                      <a:pt x="340" y="383"/>
                      <a:pt x="210" y="577"/>
                      <a:pt x="123" y="719"/>
                    </a:cubicBezTo>
                    <a:cubicBezTo>
                      <a:pt x="37" y="861"/>
                      <a:pt x="1" y="955"/>
                      <a:pt x="19" y="969"/>
                    </a:cubicBezTo>
                    <a:cubicBezTo>
                      <a:pt x="21" y="970"/>
                      <a:pt x="23" y="971"/>
                      <a:pt x="25" y="971"/>
                    </a:cubicBezTo>
                    <a:cubicBezTo>
                      <a:pt x="51" y="971"/>
                      <a:pt x="122" y="899"/>
                      <a:pt x="221" y="790"/>
                    </a:cubicBezTo>
                    <a:cubicBezTo>
                      <a:pt x="325" y="667"/>
                      <a:pt x="468" y="498"/>
                      <a:pt x="654" y="353"/>
                    </a:cubicBezTo>
                    <a:cubicBezTo>
                      <a:pt x="837" y="211"/>
                      <a:pt x="1039" y="140"/>
                      <a:pt x="1188" y="122"/>
                    </a:cubicBezTo>
                    <a:cubicBezTo>
                      <a:pt x="1251" y="114"/>
                      <a:pt x="1304" y="113"/>
                      <a:pt x="1346" y="113"/>
                    </a:cubicBezTo>
                    <a:cubicBezTo>
                      <a:pt x="1354" y="113"/>
                      <a:pt x="1362" y="113"/>
                      <a:pt x="1369" y="113"/>
                    </a:cubicBezTo>
                    <a:cubicBezTo>
                      <a:pt x="1413" y="113"/>
                      <a:pt x="1440" y="112"/>
                      <a:pt x="1446" y="99"/>
                    </a:cubicBezTo>
                    <a:cubicBezTo>
                      <a:pt x="1454" y="84"/>
                      <a:pt x="1360" y="13"/>
                      <a:pt x="1185" y="2"/>
                    </a:cubicBezTo>
                    <a:cubicBezTo>
                      <a:pt x="1173" y="1"/>
                      <a:pt x="1160" y="0"/>
                      <a:pt x="1148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8" name="Google Shape;718;p16"/>
              <p:cNvSpPr/>
              <p:nvPr/>
            </p:nvSpPr>
            <p:spPr>
              <a:xfrm>
                <a:off x="1280370" y="2675994"/>
                <a:ext cx="8087" cy="3813"/>
              </a:xfrm>
              <a:custGeom>
                <a:rect b="b" l="l" r="r" t="t"/>
                <a:pathLst>
                  <a:path extrusionOk="0" h="240" w="509">
                    <a:moveTo>
                      <a:pt x="79" y="1"/>
                    </a:moveTo>
                    <a:cubicBezTo>
                      <a:pt x="52" y="1"/>
                      <a:pt x="32" y="7"/>
                      <a:pt x="23" y="21"/>
                    </a:cubicBezTo>
                    <a:cubicBezTo>
                      <a:pt x="1" y="59"/>
                      <a:pt x="87" y="156"/>
                      <a:pt x="225" y="208"/>
                    </a:cubicBezTo>
                    <a:cubicBezTo>
                      <a:pt x="285" y="230"/>
                      <a:pt x="343" y="240"/>
                      <a:pt x="390" y="240"/>
                    </a:cubicBezTo>
                    <a:cubicBezTo>
                      <a:pt x="453" y="240"/>
                      <a:pt x="497" y="223"/>
                      <a:pt x="501" y="197"/>
                    </a:cubicBezTo>
                    <a:cubicBezTo>
                      <a:pt x="509" y="148"/>
                      <a:pt x="408" y="96"/>
                      <a:pt x="285" y="51"/>
                    </a:cubicBezTo>
                    <a:cubicBezTo>
                      <a:pt x="204" y="22"/>
                      <a:pt x="129" y="1"/>
                      <a:pt x="79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9" name="Google Shape;719;p16"/>
              <p:cNvSpPr/>
              <p:nvPr/>
            </p:nvSpPr>
            <p:spPr>
              <a:xfrm>
                <a:off x="1281911" y="2670815"/>
                <a:ext cx="9517" cy="2685"/>
              </a:xfrm>
              <a:custGeom>
                <a:rect b="b" l="l" r="r" t="t"/>
                <a:pathLst>
                  <a:path extrusionOk="0" h="169" w="599">
                    <a:moveTo>
                      <a:pt x="303" y="0"/>
                    </a:moveTo>
                    <a:cubicBezTo>
                      <a:pt x="143" y="0"/>
                      <a:pt x="8" y="33"/>
                      <a:pt x="4" y="82"/>
                    </a:cubicBezTo>
                    <a:cubicBezTo>
                      <a:pt x="0" y="127"/>
                      <a:pt x="131" y="168"/>
                      <a:pt x="300" y="168"/>
                    </a:cubicBezTo>
                    <a:cubicBezTo>
                      <a:pt x="307" y="168"/>
                      <a:pt x="315" y="168"/>
                      <a:pt x="322" y="168"/>
                    </a:cubicBezTo>
                    <a:cubicBezTo>
                      <a:pt x="479" y="168"/>
                      <a:pt x="598" y="133"/>
                      <a:pt x="595" y="90"/>
                    </a:cubicBezTo>
                    <a:cubicBezTo>
                      <a:pt x="591" y="41"/>
                      <a:pt x="460" y="4"/>
                      <a:pt x="303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0" name="Google Shape;720;p16"/>
              <p:cNvSpPr/>
              <p:nvPr/>
            </p:nvSpPr>
            <p:spPr>
              <a:xfrm>
                <a:off x="1381430" y="2631286"/>
                <a:ext cx="145704" cy="67951"/>
              </a:xfrm>
              <a:custGeom>
                <a:rect b="b" l="l" r="r" t="t"/>
                <a:pathLst>
                  <a:path extrusionOk="0" h="4277" w="9171">
                    <a:moveTo>
                      <a:pt x="9133" y="1"/>
                    </a:moveTo>
                    <a:lnTo>
                      <a:pt x="4191" y="34"/>
                    </a:lnTo>
                    <a:lnTo>
                      <a:pt x="4191" y="2790"/>
                    </a:lnTo>
                    <a:cubicBezTo>
                      <a:pt x="4191" y="2790"/>
                      <a:pt x="1" y="3806"/>
                      <a:pt x="1020" y="4120"/>
                    </a:cubicBezTo>
                    <a:cubicBezTo>
                      <a:pt x="1396" y="4237"/>
                      <a:pt x="2567" y="4277"/>
                      <a:pt x="3908" y="4277"/>
                    </a:cubicBezTo>
                    <a:cubicBezTo>
                      <a:pt x="5815" y="4277"/>
                      <a:pt x="8066" y="4197"/>
                      <a:pt x="8864" y="4147"/>
                    </a:cubicBezTo>
                    <a:lnTo>
                      <a:pt x="9170" y="4124"/>
                    </a:lnTo>
                    <a:lnTo>
                      <a:pt x="9133" y="1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1" name="Google Shape;721;p16"/>
              <p:cNvSpPr/>
              <p:nvPr/>
            </p:nvSpPr>
            <p:spPr>
              <a:xfrm>
                <a:off x="1395792" y="2691389"/>
                <a:ext cx="131088" cy="2701"/>
              </a:xfrm>
              <a:custGeom>
                <a:rect b="b" l="l" r="r" t="t"/>
                <a:pathLst>
                  <a:path extrusionOk="0" h="170" w="8251">
                    <a:moveTo>
                      <a:pt x="4124" y="1"/>
                    </a:moveTo>
                    <a:cubicBezTo>
                      <a:pt x="1845" y="1"/>
                      <a:pt x="0" y="38"/>
                      <a:pt x="0" y="87"/>
                    </a:cubicBezTo>
                    <a:cubicBezTo>
                      <a:pt x="0" y="131"/>
                      <a:pt x="1845" y="169"/>
                      <a:pt x="4124" y="169"/>
                    </a:cubicBezTo>
                    <a:cubicBezTo>
                      <a:pt x="6402" y="169"/>
                      <a:pt x="8251" y="131"/>
                      <a:pt x="8251" y="87"/>
                    </a:cubicBezTo>
                    <a:cubicBezTo>
                      <a:pt x="8251" y="38"/>
                      <a:pt x="6402" y="1"/>
                      <a:pt x="4124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2" name="Google Shape;722;p16"/>
              <p:cNvSpPr/>
              <p:nvPr/>
            </p:nvSpPr>
            <p:spPr>
              <a:xfrm>
                <a:off x="1440293" y="2676502"/>
                <a:ext cx="7022" cy="8134"/>
              </a:xfrm>
              <a:custGeom>
                <a:rect b="b" l="l" r="r" t="t"/>
                <a:pathLst>
                  <a:path extrusionOk="0" h="512" w="442">
                    <a:moveTo>
                      <a:pt x="55" y="0"/>
                    </a:moveTo>
                    <a:cubicBezTo>
                      <a:pt x="46" y="0"/>
                      <a:pt x="39" y="3"/>
                      <a:pt x="35" y="8"/>
                    </a:cubicBezTo>
                    <a:cubicBezTo>
                      <a:pt x="1" y="41"/>
                      <a:pt x="68" y="165"/>
                      <a:pt x="165" y="296"/>
                    </a:cubicBezTo>
                    <a:cubicBezTo>
                      <a:pt x="253" y="418"/>
                      <a:pt x="341" y="511"/>
                      <a:pt x="387" y="511"/>
                    </a:cubicBezTo>
                    <a:cubicBezTo>
                      <a:pt x="392" y="511"/>
                      <a:pt x="396" y="510"/>
                      <a:pt x="400" y="508"/>
                    </a:cubicBezTo>
                    <a:cubicBezTo>
                      <a:pt x="442" y="486"/>
                      <a:pt x="404" y="341"/>
                      <a:pt x="299" y="198"/>
                    </a:cubicBezTo>
                    <a:cubicBezTo>
                      <a:pt x="211" y="75"/>
                      <a:pt x="104" y="0"/>
                      <a:pt x="55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3" name="Google Shape;723;p16"/>
              <p:cNvSpPr/>
              <p:nvPr/>
            </p:nvSpPr>
            <p:spPr>
              <a:xfrm>
                <a:off x="1435670" y="2677853"/>
                <a:ext cx="6657" cy="9612"/>
              </a:xfrm>
              <a:custGeom>
                <a:rect b="b" l="l" r="r" t="t"/>
                <a:pathLst>
                  <a:path extrusionOk="0" h="605" w="419">
                    <a:moveTo>
                      <a:pt x="54" y="0"/>
                    </a:moveTo>
                    <a:cubicBezTo>
                      <a:pt x="48" y="0"/>
                      <a:pt x="42" y="2"/>
                      <a:pt x="38" y="5"/>
                    </a:cubicBezTo>
                    <a:cubicBezTo>
                      <a:pt x="0" y="35"/>
                      <a:pt x="64" y="173"/>
                      <a:pt x="153" y="334"/>
                    </a:cubicBezTo>
                    <a:cubicBezTo>
                      <a:pt x="237" y="483"/>
                      <a:pt x="321" y="604"/>
                      <a:pt x="368" y="604"/>
                    </a:cubicBezTo>
                    <a:cubicBezTo>
                      <a:pt x="371" y="604"/>
                      <a:pt x="375" y="604"/>
                      <a:pt x="378" y="603"/>
                    </a:cubicBezTo>
                    <a:cubicBezTo>
                      <a:pt x="419" y="588"/>
                      <a:pt x="396" y="423"/>
                      <a:pt x="299" y="252"/>
                    </a:cubicBezTo>
                    <a:cubicBezTo>
                      <a:pt x="213" y="100"/>
                      <a:pt x="104" y="0"/>
                      <a:pt x="54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4" name="Google Shape;724;p16"/>
              <p:cNvSpPr/>
              <p:nvPr/>
            </p:nvSpPr>
            <p:spPr>
              <a:xfrm>
                <a:off x="1502954" y="2677074"/>
                <a:ext cx="23053" cy="15427"/>
              </a:xfrm>
              <a:custGeom>
                <a:rect b="b" l="l" r="r" t="t"/>
                <a:pathLst>
                  <a:path extrusionOk="0" h="971" w="1451">
                    <a:moveTo>
                      <a:pt x="1144" y="0"/>
                    </a:moveTo>
                    <a:cubicBezTo>
                      <a:pt x="972" y="0"/>
                      <a:pt x="745" y="69"/>
                      <a:pt x="550" y="222"/>
                    </a:cubicBezTo>
                    <a:cubicBezTo>
                      <a:pt x="341" y="383"/>
                      <a:pt x="206" y="577"/>
                      <a:pt x="120" y="719"/>
                    </a:cubicBezTo>
                    <a:cubicBezTo>
                      <a:pt x="38" y="861"/>
                      <a:pt x="1" y="955"/>
                      <a:pt x="20" y="969"/>
                    </a:cubicBezTo>
                    <a:cubicBezTo>
                      <a:pt x="21" y="970"/>
                      <a:pt x="23" y="971"/>
                      <a:pt x="26" y="971"/>
                    </a:cubicBezTo>
                    <a:cubicBezTo>
                      <a:pt x="51" y="971"/>
                      <a:pt x="119" y="899"/>
                      <a:pt x="218" y="790"/>
                    </a:cubicBezTo>
                    <a:cubicBezTo>
                      <a:pt x="326" y="667"/>
                      <a:pt x="468" y="498"/>
                      <a:pt x="651" y="353"/>
                    </a:cubicBezTo>
                    <a:cubicBezTo>
                      <a:pt x="834" y="211"/>
                      <a:pt x="1035" y="140"/>
                      <a:pt x="1185" y="122"/>
                    </a:cubicBezTo>
                    <a:cubicBezTo>
                      <a:pt x="1248" y="114"/>
                      <a:pt x="1302" y="113"/>
                      <a:pt x="1344" y="113"/>
                    </a:cubicBezTo>
                    <a:cubicBezTo>
                      <a:pt x="1352" y="113"/>
                      <a:pt x="1360" y="113"/>
                      <a:pt x="1367" y="113"/>
                    </a:cubicBezTo>
                    <a:cubicBezTo>
                      <a:pt x="1412" y="113"/>
                      <a:pt x="1439" y="112"/>
                      <a:pt x="1442" y="99"/>
                    </a:cubicBezTo>
                    <a:cubicBezTo>
                      <a:pt x="1450" y="84"/>
                      <a:pt x="1361" y="13"/>
                      <a:pt x="1181" y="2"/>
                    </a:cubicBezTo>
                    <a:cubicBezTo>
                      <a:pt x="1169" y="1"/>
                      <a:pt x="1157" y="0"/>
                      <a:pt x="1144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5" name="Google Shape;725;p16"/>
              <p:cNvSpPr/>
              <p:nvPr/>
            </p:nvSpPr>
            <p:spPr>
              <a:xfrm>
                <a:off x="1445997" y="2675994"/>
                <a:ext cx="8087" cy="3813"/>
              </a:xfrm>
              <a:custGeom>
                <a:rect b="b" l="l" r="r" t="t"/>
                <a:pathLst>
                  <a:path extrusionOk="0" h="240" w="509">
                    <a:moveTo>
                      <a:pt x="79" y="1"/>
                    </a:moveTo>
                    <a:cubicBezTo>
                      <a:pt x="53" y="1"/>
                      <a:pt x="34" y="7"/>
                      <a:pt x="26" y="21"/>
                    </a:cubicBezTo>
                    <a:cubicBezTo>
                      <a:pt x="0" y="59"/>
                      <a:pt x="86" y="156"/>
                      <a:pt x="228" y="208"/>
                    </a:cubicBezTo>
                    <a:cubicBezTo>
                      <a:pt x="289" y="230"/>
                      <a:pt x="346" y="240"/>
                      <a:pt x="392" y="240"/>
                    </a:cubicBezTo>
                    <a:cubicBezTo>
                      <a:pt x="454" y="240"/>
                      <a:pt x="496" y="223"/>
                      <a:pt x="500" y="197"/>
                    </a:cubicBezTo>
                    <a:cubicBezTo>
                      <a:pt x="508" y="148"/>
                      <a:pt x="407" y="96"/>
                      <a:pt x="284" y="51"/>
                    </a:cubicBezTo>
                    <a:cubicBezTo>
                      <a:pt x="204" y="22"/>
                      <a:pt x="129" y="1"/>
                      <a:pt x="79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6" name="Google Shape;726;p16"/>
              <p:cNvSpPr/>
              <p:nvPr/>
            </p:nvSpPr>
            <p:spPr>
              <a:xfrm>
                <a:off x="1447522" y="2670815"/>
                <a:ext cx="9517" cy="2685"/>
              </a:xfrm>
              <a:custGeom>
                <a:rect b="b" l="l" r="r" t="t"/>
                <a:pathLst>
                  <a:path extrusionOk="0" h="169" w="599">
                    <a:moveTo>
                      <a:pt x="304" y="0"/>
                    </a:moveTo>
                    <a:cubicBezTo>
                      <a:pt x="143" y="0"/>
                      <a:pt x="13" y="33"/>
                      <a:pt x="9" y="82"/>
                    </a:cubicBezTo>
                    <a:cubicBezTo>
                      <a:pt x="1" y="127"/>
                      <a:pt x="135" y="168"/>
                      <a:pt x="300" y="168"/>
                    </a:cubicBezTo>
                    <a:cubicBezTo>
                      <a:pt x="308" y="168"/>
                      <a:pt x="315" y="168"/>
                      <a:pt x="323" y="168"/>
                    </a:cubicBezTo>
                    <a:cubicBezTo>
                      <a:pt x="480" y="168"/>
                      <a:pt x="599" y="133"/>
                      <a:pt x="599" y="90"/>
                    </a:cubicBezTo>
                    <a:cubicBezTo>
                      <a:pt x="595" y="41"/>
                      <a:pt x="464" y="4"/>
                      <a:pt x="304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7" name="Google Shape;727;p16"/>
              <p:cNvSpPr/>
              <p:nvPr/>
            </p:nvSpPr>
            <p:spPr>
              <a:xfrm>
                <a:off x="1553984" y="1743541"/>
                <a:ext cx="130103" cy="183199"/>
              </a:xfrm>
              <a:custGeom>
                <a:rect b="b" l="l" r="r" t="t"/>
                <a:pathLst>
                  <a:path extrusionOk="0" h="11531" w="8189">
                    <a:moveTo>
                      <a:pt x="2218" y="77"/>
                    </a:moveTo>
                    <a:cubicBezTo>
                      <a:pt x="2453" y="77"/>
                      <a:pt x="2717" y="126"/>
                      <a:pt x="2981" y="261"/>
                    </a:cubicBezTo>
                    <a:cubicBezTo>
                      <a:pt x="3516" y="527"/>
                      <a:pt x="3994" y="1151"/>
                      <a:pt x="4136" y="1935"/>
                    </a:cubicBezTo>
                    <a:cubicBezTo>
                      <a:pt x="4214" y="2327"/>
                      <a:pt x="4214" y="2753"/>
                      <a:pt x="4162" y="3186"/>
                    </a:cubicBezTo>
                    <a:cubicBezTo>
                      <a:pt x="4129" y="3507"/>
                      <a:pt x="4039" y="3836"/>
                      <a:pt x="3998" y="4187"/>
                    </a:cubicBezTo>
                    <a:cubicBezTo>
                      <a:pt x="3960" y="3940"/>
                      <a:pt x="3953" y="3690"/>
                      <a:pt x="3941" y="3444"/>
                    </a:cubicBezTo>
                    <a:cubicBezTo>
                      <a:pt x="3915" y="2842"/>
                      <a:pt x="3860" y="2230"/>
                      <a:pt x="3636" y="1670"/>
                    </a:cubicBezTo>
                    <a:cubicBezTo>
                      <a:pt x="3412" y="1110"/>
                      <a:pt x="3004" y="601"/>
                      <a:pt x="2443" y="374"/>
                    </a:cubicBezTo>
                    <a:cubicBezTo>
                      <a:pt x="2266" y="302"/>
                      <a:pt x="2072" y="267"/>
                      <a:pt x="1879" y="267"/>
                    </a:cubicBezTo>
                    <a:cubicBezTo>
                      <a:pt x="1665" y="267"/>
                      <a:pt x="1452" y="310"/>
                      <a:pt x="1260" y="396"/>
                    </a:cubicBezTo>
                    <a:cubicBezTo>
                      <a:pt x="1331" y="339"/>
                      <a:pt x="1443" y="265"/>
                      <a:pt x="1604" y="198"/>
                    </a:cubicBezTo>
                    <a:cubicBezTo>
                      <a:pt x="1758" y="131"/>
                      <a:pt x="1973" y="77"/>
                      <a:pt x="2218" y="77"/>
                    </a:cubicBezTo>
                    <a:close/>
                    <a:moveTo>
                      <a:pt x="2267" y="0"/>
                    </a:moveTo>
                    <a:cubicBezTo>
                      <a:pt x="1990" y="0"/>
                      <a:pt x="1750" y="68"/>
                      <a:pt x="1581" y="149"/>
                    </a:cubicBezTo>
                    <a:cubicBezTo>
                      <a:pt x="1424" y="224"/>
                      <a:pt x="1316" y="306"/>
                      <a:pt x="1249" y="370"/>
                    </a:cubicBezTo>
                    <a:cubicBezTo>
                      <a:pt x="1226" y="392"/>
                      <a:pt x="1211" y="411"/>
                      <a:pt x="1197" y="426"/>
                    </a:cubicBezTo>
                    <a:cubicBezTo>
                      <a:pt x="1043" y="504"/>
                      <a:pt x="909" y="608"/>
                      <a:pt x="800" y="743"/>
                    </a:cubicBezTo>
                    <a:lnTo>
                      <a:pt x="1" y="7948"/>
                    </a:lnTo>
                    <a:lnTo>
                      <a:pt x="5862" y="11530"/>
                    </a:lnTo>
                    <a:cubicBezTo>
                      <a:pt x="6313" y="11486"/>
                      <a:pt x="6777" y="11441"/>
                      <a:pt x="7195" y="11258"/>
                    </a:cubicBezTo>
                    <a:cubicBezTo>
                      <a:pt x="7613" y="11079"/>
                      <a:pt x="7991" y="10734"/>
                      <a:pt x="8087" y="10286"/>
                    </a:cubicBezTo>
                    <a:cubicBezTo>
                      <a:pt x="8189" y="9842"/>
                      <a:pt x="7931" y="9312"/>
                      <a:pt x="7482" y="9214"/>
                    </a:cubicBezTo>
                    <a:cubicBezTo>
                      <a:pt x="7281" y="9169"/>
                      <a:pt x="7027" y="9196"/>
                      <a:pt x="6908" y="9028"/>
                    </a:cubicBezTo>
                    <a:cubicBezTo>
                      <a:pt x="6796" y="8871"/>
                      <a:pt x="6874" y="8662"/>
                      <a:pt x="6937" y="8483"/>
                    </a:cubicBezTo>
                    <a:cubicBezTo>
                      <a:pt x="7143" y="7911"/>
                      <a:pt x="7177" y="7264"/>
                      <a:pt x="6956" y="6697"/>
                    </a:cubicBezTo>
                    <a:cubicBezTo>
                      <a:pt x="6810" y="6320"/>
                      <a:pt x="6545" y="5983"/>
                      <a:pt x="6213" y="5759"/>
                    </a:cubicBezTo>
                    <a:cubicBezTo>
                      <a:pt x="6261" y="5711"/>
                      <a:pt x="6306" y="5659"/>
                      <a:pt x="6339" y="5599"/>
                    </a:cubicBezTo>
                    <a:cubicBezTo>
                      <a:pt x="6441" y="5420"/>
                      <a:pt x="6477" y="5218"/>
                      <a:pt x="6477" y="5031"/>
                    </a:cubicBezTo>
                    <a:cubicBezTo>
                      <a:pt x="6470" y="4661"/>
                      <a:pt x="6355" y="4303"/>
                      <a:pt x="6101" y="4087"/>
                    </a:cubicBezTo>
                    <a:cubicBezTo>
                      <a:pt x="5972" y="3979"/>
                      <a:pt x="5809" y="3924"/>
                      <a:pt x="5656" y="3924"/>
                    </a:cubicBezTo>
                    <a:cubicBezTo>
                      <a:pt x="5511" y="3924"/>
                      <a:pt x="5375" y="3973"/>
                      <a:pt x="5286" y="4075"/>
                    </a:cubicBezTo>
                    <a:cubicBezTo>
                      <a:pt x="5100" y="4266"/>
                      <a:pt x="5115" y="4568"/>
                      <a:pt x="5275" y="4680"/>
                    </a:cubicBezTo>
                    <a:cubicBezTo>
                      <a:pt x="5356" y="4743"/>
                      <a:pt x="5441" y="4765"/>
                      <a:pt x="5516" y="4765"/>
                    </a:cubicBezTo>
                    <a:cubicBezTo>
                      <a:pt x="5578" y="4765"/>
                      <a:pt x="5633" y="4749"/>
                      <a:pt x="5671" y="4728"/>
                    </a:cubicBezTo>
                    <a:cubicBezTo>
                      <a:pt x="5757" y="4684"/>
                      <a:pt x="5768" y="4632"/>
                      <a:pt x="5768" y="4632"/>
                    </a:cubicBezTo>
                    <a:cubicBezTo>
                      <a:pt x="5768" y="4631"/>
                      <a:pt x="5768" y="4631"/>
                      <a:pt x="5767" y="4631"/>
                    </a:cubicBezTo>
                    <a:cubicBezTo>
                      <a:pt x="5761" y="4631"/>
                      <a:pt x="5733" y="4675"/>
                      <a:pt x="5660" y="4706"/>
                    </a:cubicBezTo>
                    <a:cubicBezTo>
                      <a:pt x="5630" y="4718"/>
                      <a:pt x="5590" y="4726"/>
                      <a:pt x="5545" y="4726"/>
                    </a:cubicBezTo>
                    <a:cubicBezTo>
                      <a:pt x="5472" y="4726"/>
                      <a:pt x="5385" y="4704"/>
                      <a:pt x="5308" y="4639"/>
                    </a:cubicBezTo>
                    <a:cubicBezTo>
                      <a:pt x="5182" y="4542"/>
                      <a:pt x="5174" y="4288"/>
                      <a:pt x="5343" y="4127"/>
                    </a:cubicBezTo>
                    <a:cubicBezTo>
                      <a:pt x="5414" y="4048"/>
                      <a:pt x="5524" y="4009"/>
                      <a:pt x="5642" y="4009"/>
                    </a:cubicBezTo>
                    <a:cubicBezTo>
                      <a:pt x="5776" y="4009"/>
                      <a:pt x="5922" y="4060"/>
                      <a:pt x="6037" y="4161"/>
                    </a:cubicBezTo>
                    <a:cubicBezTo>
                      <a:pt x="6258" y="4347"/>
                      <a:pt x="6365" y="4687"/>
                      <a:pt x="6365" y="5031"/>
                    </a:cubicBezTo>
                    <a:cubicBezTo>
                      <a:pt x="6365" y="5203"/>
                      <a:pt x="6329" y="5382"/>
                      <a:pt x="6235" y="5539"/>
                    </a:cubicBezTo>
                    <a:cubicBezTo>
                      <a:pt x="6201" y="5595"/>
                      <a:pt x="6156" y="5647"/>
                      <a:pt x="6108" y="5692"/>
                    </a:cubicBezTo>
                    <a:cubicBezTo>
                      <a:pt x="5970" y="5610"/>
                      <a:pt x="5820" y="5550"/>
                      <a:pt x="5663" y="5509"/>
                    </a:cubicBezTo>
                    <a:cubicBezTo>
                      <a:pt x="5327" y="5431"/>
                      <a:pt x="4965" y="5449"/>
                      <a:pt x="4659" y="5289"/>
                    </a:cubicBezTo>
                    <a:cubicBezTo>
                      <a:pt x="4401" y="5158"/>
                      <a:pt x="4218" y="4908"/>
                      <a:pt x="4114" y="4635"/>
                    </a:cubicBezTo>
                    <a:cubicBezTo>
                      <a:pt x="4110" y="4606"/>
                      <a:pt x="4106" y="4575"/>
                      <a:pt x="4106" y="4546"/>
                    </a:cubicBezTo>
                    <a:cubicBezTo>
                      <a:pt x="4106" y="4090"/>
                      <a:pt x="4248" y="3645"/>
                      <a:pt x="4293" y="3201"/>
                    </a:cubicBezTo>
                    <a:cubicBezTo>
                      <a:pt x="4345" y="2756"/>
                      <a:pt x="4341" y="2320"/>
                      <a:pt x="4259" y="1913"/>
                    </a:cubicBezTo>
                    <a:cubicBezTo>
                      <a:pt x="4102" y="1094"/>
                      <a:pt x="3594" y="444"/>
                      <a:pt x="3023" y="175"/>
                    </a:cubicBezTo>
                    <a:cubicBezTo>
                      <a:pt x="2758" y="48"/>
                      <a:pt x="2500" y="0"/>
                      <a:pt x="2267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8" name="Google Shape;728;p16"/>
              <p:cNvSpPr/>
              <p:nvPr/>
            </p:nvSpPr>
            <p:spPr>
              <a:xfrm>
                <a:off x="1466889" y="1696005"/>
                <a:ext cx="118330" cy="251801"/>
              </a:xfrm>
              <a:custGeom>
                <a:rect b="b" l="l" r="r" t="t"/>
                <a:pathLst>
                  <a:path extrusionOk="0" h="15849" w="7448">
                    <a:moveTo>
                      <a:pt x="3208" y="0"/>
                    </a:moveTo>
                    <a:lnTo>
                      <a:pt x="1476" y="900"/>
                    </a:lnTo>
                    <a:cubicBezTo>
                      <a:pt x="568" y="1371"/>
                      <a:pt x="0" y="2312"/>
                      <a:pt x="11" y="3331"/>
                    </a:cubicBezTo>
                    <a:cubicBezTo>
                      <a:pt x="23" y="4665"/>
                      <a:pt x="56" y="6473"/>
                      <a:pt x="145" y="7500"/>
                    </a:cubicBezTo>
                    <a:cubicBezTo>
                      <a:pt x="295" y="9263"/>
                      <a:pt x="2081" y="9409"/>
                      <a:pt x="2081" y="9409"/>
                    </a:cubicBezTo>
                    <a:cubicBezTo>
                      <a:pt x="2081" y="9409"/>
                      <a:pt x="2155" y="10044"/>
                      <a:pt x="2211" y="10675"/>
                    </a:cubicBezTo>
                    <a:cubicBezTo>
                      <a:pt x="2211" y="10679"/>
                      <a:pt x="1823" y="15849"/>
                      <a:pt x="3628" y="15849"/>
                    </a:cubicBezTo>
                    <a:cubicBezTo>
                      <a:pt x="3636" y="15849"/>
                      <a:pt x="3645" y="15849"/>
                      <a:pt x="3653" y="15848"/>
                    </a:cubicBezTo>
                    <a:cubicBezTo>
                      <a:pt x="5009" y="15814"/>
                      <a:pt x="5917" y="12968"/>
                      <a:pt x="6305" y="11475"/>
                    </a:cubicBezTo>
                    <a:lnTo>
                      <a:pt x="6506" y="10653"/>
                    </a:lnTo>
                    <a:lnTo>
                      <a:pt x="6506" y="10608"/>
                    </a:lnTo>
                    <a:cubicBezTo>
                      <a:pt x="6510" y="10589"/>
                      <a:pt x="6514" y="10575"/>
                      <a:pt x="6514" y="10575"/>
                    </a:cubicBezTo>
                    <a:lnTo>
                      <a:pt x="6506" y="10575"/>
                    </a:lnTo>
                    <a:lnTo>
                      <a:pt x="6465" y="5622"/>
                    </a:lnTo>
                    <a:lnTo>
                      <a:pt x="6522" y="5677"/>
                    </a:lnTo>
                    <a:cubicBezTo>
                      <a:pt x="6579" y="5743"/>
                      <a:pt x="6663" y="5771"/>
                      <a:pt x="6751" y="5771"/>
                    </a:cubicBezTo>
                    <a:cubicBezTo>
                      <a:pt x="6818" y="5771"/>
                      <a:pt x="6886" y="5755"/>
                      <a:pt x="6947" y="5729"/>
                    </a:cubicBezTo>
                    <a:cubicBezTo>
                      <a:pt x="7146" y="5648"/>
                      <a:pt x="7298" y="5476"/>
                      <a:pt x="7373" y="5278"/>
                    </a:cubicBezTo>
                    <a:cubicBezTo>
                      <a:pt x="7448" y="5080"/>
                      <a:pt x="7444" y="4855"/>
                      <a:pt x="7384" y="4654"/>
                    </a:cubicBezTo>
                    <a:cubicBezTo>
                      <a:pt x="7343" y="4516"/>
                      <a:pt x="7272" y="4385"/>
                      <a:pt x="7156" y="4303"/>
                    </a:cubicBezTo>
                    <a:cubicBezTo>
                      <a:pt x="7066" y="4243"/>
                      <a:pt x="6951" y="4222"/>
                      <a:pt x="6831" y="4222"/>
                    </a:cubicBezTo>
                    <a:cubicBezTo>
                      <a:pt x="6703" y="4222"/>
                      <a:pt x="6570" y="4246"/>
                      <a:pt x="6454" y="4273"/>
                    </a:cubicBezTo>
                    <a:lnTo>
                      <a:pt x="6439" y="2619"/>
                    </a:lnTo>
                    <a:lnTo>
                      <a:pt x="3208" y="0"/>
                    </a:lnTo>
                    <a:close/>
                  </a:path>
                </a:pathLst>
              </a:custGeom>
              <a:solidFill>
                <a:srgbClr val="FFBE9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9" name="Google Shape;729;p16"/>
              <p:cNvSpPr/>
              <p:nvPr/>
            </p:nvSpPr>
            <p:spPr>
              <a:xfrm>
                <a:off x="1473641" y="1765783"/>
                <a:ext cx="7308" cy="7197"/>
              </a:xfrm>
              <a:custGeom>
                <a:rect b="b" l="l" r="r" t="t"/>
                <a:pathLst>
                  <a:path extrusionOk="0" h="453" w="460">
                    <a:moveTo>
                      <a:pt x="232" y="1"/>
                    </a:moveTo>
                    <a:cubicBezTo>
                      <a:pt x="229" y="1"/>
                      <a:pt x="227" y="1"/>
                      <a:pt x="225" y="1"/>
                    </a:cubicBezTo>
                    <a:cubicBezTo>
                      <a:pt x="98" y="1"/>
                      <a:pt x="1" y="105"/>
                      <a:pt x="5" y="232"/>
                    </a:cubicBezTo>
                    <a:cubicBezTo>
                      <a:pt x="8" y="356"/>
                      <a:pt x="109" y="453"/>
                      <a:pt x="236" y="453"/>
                    </a:cubicBezTo>
                    <a:cubicBezTo>
                      <a:pt x="360" y="449"/>
                      <a:pt x="460" y="344"/>
                      <a:pt x="456" y="221"/>
                    </a:cubicBezTo>
                    <a:cubicBezTo>
                      <a:pt x="453" y="96"/>
                      <a:pt x="352" y="1"/>
                      <a:pt x="232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0" name="Google Shape;730;p16"/>
              <p:cNvSpPr/>
              <p:nvPr/>
            </p:nvSpPr>
            <p:spPr>
              <a:xfrm>
                <a:off x="1469908" y="1761080"/>
                <a:ext cx="14553" cy="4607"/>
              </a:xfrm>
              <a:custGeom>
                <a:rect b="b" l="l" r="r" t="t"/>
                <a:pathLst>
                  <a:path extrusionOk="0" h="290" w="916">
                    <a:moveTo>
                      <a:pt x="487" y="0"/>
                    </a:moveTo>
                    <a:cubicBezTo>
                      <a:pt x="471" y="0"/>
                      <a:pt x="454" y="1"/>
                      <a:pt x="438" y="2"/>
                    </a:cubicBezTo>
                    <a:cubicBezTo>
                      <a:pt x="288" y="16"/>
                      <a:pt x="161" y="83"/>
                      <a:pt x="93" y="151"/>
                    </a:cubicBezTo>
                    <a:cubicBezTo>
                      <a:pt x="23" y="214"/>
                      <a:pt x="0" y="274"/>
                      <a:pt x="15" y="285"/>
                    </a:cubicBezTo>
                    <a:cubicBezTo>
                      <a:pt x="18" y="288"/>
                      <a:pt x="22" y="289"/>
                      <a:pt x="27" y="289"/>
                    </a:cubicBezTo>
                    <a:cubicBezTo>
                      <a:pt x="76" y="289"/>
                      <a:pt x="228" y="168"/>
                      <a:pt x="448" y="151"/>
                    </a:cubicBezTo>
                    <a:cubicBezTo>
                      <a:pt x="470" y="149"/>
                      <a:pt x="491" y="148"/>
                      <a:pt x="512" y="148"/>
                    </a:cubicBezTo>
                    <a:cubicBezTo>
                      <a:pt x="694" y="148"/>
                      <a:pt x="835" y="217"/>
                      <a:pt x="887" y="217"/>
                    </a:cubicBezTo>
                    <a:cubicBezTo>
                      <a:pt x="895" y="217"/>
                      <a:pt x="901" y="215"/>
                      <a:pt x="905" y="211"/>
                    </a:cubicBezTo>
                    <a:cubicBezTo>
                      <a:pt x="915" y="196"/>
                      <a:pt x="886" y="144"/>
                      <a:pt x="803" y="87"/>
                    </a:cubicBezTo>
                    <a:cubicBezTo>
                      <a:pt x="730" y="41"/>
                      <a:pt x="619" y="0"/>
                      <a:pt x="487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1" name="Google Shape;731;p16"/>
              <p:cNvSpPr/>
              <p:nvPr/>
            </p:nvSpPr>
            <p:spPr>
              <a:xfrm>
                <a:off x="1515314" y="1764528"/>
                <a:ext cx="7245" cy="7197"/>
              </a:xfrm>
              <a:custGeom>
                <a:rect b="b" l="l" r="r" t="t"/>
                <a:pathLst>
                  <a:path extrusionOk="0" h="453" w="456">
                    <a:moveTo>
                      <a:pt x="231" y="1"/>
                    </a:moveTo>
                    <a:cubicBezTo>
                      <a:pt x="229" y="1"/>
                      <a:pt x="226" y="1"/>
                      <a:pt x="224" y="1"/>
                    </a:cubicBezTo>
                    <a:cubicBezTo>
                      <a:pt x="97" y="5"/>
                      <a:pt x="0" y="106"/>
                      <a:pt x="4" y="233"/>
                    </a:cubicBezTo>
                    <a:cubicBezTo>
                      <a:pt x="4" y="353"/>
                      <a:pt x="104" y="453"/>
                      <a:pt x="227" y="453"/>
                    </a:cubicBezTo>
                    <a:cubicBezTo>
                      <a:pt x="229" y="453"/>
                      <a:pt x="232" y="453"/>
                      <a:pt x="235" y="453"/>
                    </a:cubicBezTo>
                    <a:cubicBezTo>
                      <a:pt x="359" y="449"/>
                      <a:pt x="455" y="345"/>
                      <a:pt x="455" y="221"/>
                    </a:cubicBezTo>
                    <a:cubicBezTo>
                      <a:pt x="452" y="96"/>
                      <a:pt x="351" y="1"/>
                      <a:pt x="231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2" name="Google Shape;732;p16"/>
              <p:cNvSpPr/>
              <p:nvPr/>
            </p:nvSpPr>
            <p:spPr>
              <a:xfrm>
                <a:off x="1512820" y="1759825"/>
                <a:ext cx="14553" cy="4607"/>
              </a:xfrm>
              <a:custGeom>
                <a:rect b="b" l="l" r="r" t="t"/>
                <a:pathLst>
                  <a:path extrusionOk="0" h="290" w="916">
                    <a:moveTo>
                      <a:pt x="482" y="0"/>
                    </a:moveTo>
                    <a:cubicBezTo>
                      <a:pt x="467" y="0"/>
                      <a:pt x="452" y="1"/>
                      <a:pt x="437" y="2"/>
                    </a:cubicBezTo>
                    <a:cubicBezTo>
                      <a:pt x="283" y="14"/>
                      <a:pt x="161" y="85"/>
                      <a:pt x="93" y="148"/>
                    </a:cubicBezTo>
                    <a:cubicBezTo>
                      <a:pt x="19" y="215"/>
                      <a:pt x="0" y="271"/>
                      <a:pt x="11" y="286"/>
                    </a:cubicBezTo>
                    <a:cubicBezTo>
                      <a:pt x="13" y="288"/>
                      <a:pt x="17" y="289"/>
                      <a:pt x="21" y="289"/>
                    </a:cubicBezTo>
                    <a:cubicBezTo>
                      <a:pt x="69" y="289"/>
                      <a:pt x="225" y="165"/>
                      <a:pt x="448" y="148"/>
                    </a:cubicBezTo>
                    <a:cubicBezTo>
                      <a:pt x="470" y="146"/>
                      <a:pt x="491" y="145"/>
                      <a:pt x="512" y="145"/>
                    </a:cubicBezTo>
                    <a:cubicBezTo>
                      <a:pt x="693" y="145"/>
                      <a:pt x="834" y="214"/>
                      <a:pt x="883" y="214"/>
                    </a:cubicBezTo>
                    <a:cubicBezTo>
                      <a:pt x="892" y="214"/>
                      <a:pt x="897" y="212"/>
                      <a:pt x="900" y="207"/>
                    </a:cubicBezTo>
                    <a:cubicBezTo>
                      <a:pt x="915" y="193"/>
                      <a:pt x="881" y="140"/>
                      <a:pt x="803" y="88"/>
                    </a:cubicBezTo>
                    <a:cubicBezTo>
                      <a:pt x="729" y="41"/>
                      <a:pt x="613" y="0"/>
                      <a:pt x="482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3" name="Google Shape;733;p16"/>
              <p:cNvSpPr/>
              <p:nvPr/>
            </p:nvSpPr>
            <p:spPr>
              <a:xfrm>
                <a:off x="1489481" y="1763829"/>
                <a:ext cx="10581" cy="34253"/>
              </a:xfrm>
              <a:custGeom>
                <a:rect b="b" l="l" r="r" t="t"/>
                <a:pathLst>
                  <a:path extrusionOk="0" h="2156" w="666">
                    <a:moveTo>
                      <a:pt x="639" y="0"/>
                    </a:moveTo>
                    <a:cubicBezTo>
                      <a:pt x="607" y="0"/>
                      <a:pt x="415" y="576"/>
                      <a:pt x="202" y="1293"/>
                    </a:cubicBezTo>
                    <a:cubicBezTo>
                      <a:pt x="150" y="1472"/>
                      <a:pt x="102" y="1644"/>
                      <a:pt x="54" y="1805"/>
                    </a:cubicBezTo>
                    <a:cubicBezTo>
                      <a:pt x="35" y="1879"/>
                      <a:pt x="1" y="1969"/>
                      <a:pt x="38" y="2062"/>
                    </a:cubicBezTo>
                    <a:cubicBezTo>
                      <a:pt x="57" y="2107"/>
                      <a:pt x="106" y="2141"/>
                      <a:pt x="143" y="2148"/>
                    </a:cubicBezTo>
                    <a:cubicBezTo>
                      <a:pt x="166" y="2155"/>
                      <a:pt x="188" y="2156"/>
                      <a:pt x="208" y="2156"/>
                    </a:cubicBezTo>
                    <a:cubicBezTo>
                      <a:pt x="224" y="2156"/>
                      <a:pt x="238" y="2155"/>
                      <a:pt x="251" y="2155"/>
                    </a:cubicBezTo>
                    <a:cubicBezTo>
                      <a:pt x="497" y="2148"/>
                      <a:pt x="651" y="2137"/>
                      <a:pt x="651" y="2122"/>
                    </a:cubicBezTo>
                    <a:cubicBezTo>
                      <a:pt x="651" y="2107"/>
                      <a:pt x="497" y="2092"/>
                      <a:pt x="251" y="2081"/>
                    </a:cubicBezTo>
                    <a:cubicBezTo>
                      <a:pt x="188" y="2077"/>
                      <a:pt x="132" y="2070"/>
                      <a:pt x="116" y="2029"/>
                    </a:cubicBezTo>
                    <a:cubicBezTo>
                      <a:pt x="99" y="1980"/>
                      <a:pt x="121" y="1909"/>
                      <a:pt x="147" y="1831"/>
                    </a:cubicBezTo>
                    <a:cubicBezTo>
                      <a:pt x="195" y="1670"/>
                      <a:pt x="247" y="1502"/>
                      <a:pt x="304" y="1322"/>
                    </a:cubicBezTo>
                    <a:cubicBezTo>
                      <a:pt x="516" y="602"/>
                      <a:pt x="666" y="8"/>
                      <a:pt x="640" y="0"/>
                    </a:cubicBezTo>
                    <a:cubicBezTo>
                      <a:pt x="640" y="0"/>
                      <a:pt x="640" y="0"/>
                      <a:pt x="639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4" name="Google Shape;734;p16"/>
              <p:cNvSpPr/>
              <p:nvPr/>
            </p:nvSpPr>
            <p:spPr>
              <a:xfrm>
                <a:off x="1494120" y="1800720"/>
                <a:ext cx="21067" cy="11439"/>
              </a:xfrm>
              <a:custGeom>
                <a:rect b="b" l="l" r="r" t="t"/>
                <a:pathLst>
                  <a:path extrusionOk="0" h="720" w="1326">
                    <a:moveTo>
                      <a:pt x="1200" y="1"/>
                    </a:moveTo>
                    <a:lnTo>
                      <a:pt x="1200" y="1"/>
                    </a:lnTo>
                    <a:cubicBezTo>
                      <a:pt x="1184" y="1"/>
                      <a:pt x="485" y="435"/>
                      <a:pt x="0" y="446"/>
                    </a:cubicBezTo>
                    <a:cubicBezTo>
                      <a:pt x="0" y="446"/>
                      <a:pt x="200" y="720"/>
                      <a:pt x="532" y="720"/>
                    </a:cubicBezTo>
                    <a:cubicBezTo>
                      <a:pt x="618" y="720"/>
                      <a:pt x="713" y="701"/>
                      <a:pt x="815" y="655"/>
                    </a:cubicBezTo>
                    <a:cubicBezTo>
                      <a:pt x="1326" y="424"/>
                      <a:pt x="1200" y="2"/>
                      <a:pt x="1200" y="2"/>
                    </a:cubicBezTo>
                    <a:cubicBezTo>
                      <a:pt x="1200" y="1"/>
                      <a:pt x="1200" y="1"/>
                      <a:pt x="1200" y="1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5" name="Google Shape;735;p16"/>
              <p:cNvSpPr/>
              <p:nvPr/>
            </p:nvSpPr>
            <p:spPr>
              <a:xfrm>
                <a:off x="1499935" y="1832018"/>
                <a:ext cx="36859" cy="20320"/>
              </a:xfrm>
              <a:custGeom>
                <a:rect b="b" l="l" r="r" t="t"/>
                <a:pathLst>
                  <a:path extrusionOk="0" h="1279" w="2320">
                    <a:moveTo>
                      <a:pt x="2320" y="0"/>
                    </a:moveTo>
                    <a:cubicBezTo>
                      <a:pt x="1189" y="833"/>
                      <a:pt x="1" y="848"/>
                      <a:pt x="1" y="848"/>
                    </a:cubicBezTo>
                    <a:lnTo>
                      <a:pt x="49" y="1278"/>
                    </a:lnTo>
                    <a:cubicBezTo>
                      <a:pt x="71" y="1278"/>
                      <a:pt x="93" y="1278"/>
                      <a:pt x="115" y="1278"/>
                    </a:cubicBezTo>
                    <a:cubicBezTo>
                      <a:pt x="1832" y="1278"/>
                      <a:pt x="2320" y="0"/>
                      <a:pt x="2320" y="0"/>
                    </a:cubicBez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6" name="Google Shape;736;p16"/>
              <p:cNvSpPr/>
              <p:nvPr/>
            </p:nvSpPr>
            <p:spPr>
              <a:xfrm>
                <a:off x="1462091" y="1694083"/>
                <a:ext cx="120824" cy="69953"/>
              </a:xfrm>
              <a:custGeom>
                <a:rect b="b" l="l" r="r" t="t"/>
                <a:pathLst>
                  <a:path extrusionOk="0" h="4403" w="7605">
                    <a:moveTo>
                      <a:pt x="3713" y="1"/>
                    </a:moveTo>
                    <a:cubicBezTo>
                      <a:pt x="0" y="1"/>
                      <a:pt x="63" y="3666"/>
                      <a:pt x="63" y="3666"/>
                    </a:cubicBezTo>
                    <a:cubicBezTo>
                      <a:pt x="209" y="3686"/>
                      <a:pt x="347" y="3695"/>
                      <a:pt x="481" y="3695"/>
                    </a:cubicBezTo>
                    <a:cubicBezTo>
                      <a:pt x="1054" y="3695"/>
                      <a:pt x="1543" y="3529"/>
                      <a:pt x="2154" y="3374"/>
                    </a:cubicBezTo>
                    <a:cubicBezTo>
                      <a:pt x="2905" y="3184"/>
                      <a:pt x="3619" y="2687"/>
                      <a:pt x="3884" y="1959"/>
                    </a:cubicBezTo>
                    <a:cubicBezTo>
                      <a:pt x="3969" y="2437"/>
                      <a:pt x="4198" y="2892"/>
                      <a:pt x="4526" y="3251"/>
                    </a:cubicBezTo>
                    <a:cubicBezTo>
                      <a:pt x="4574" y="3307"/>
                      <a:pt x="4651" y="3357"/>
                      <a:pt x="4716" y="3357"/>
                    </a:cubicBezTo>
                    <a:cubicBezTo>
                      <a:pt x="4747" y="3357"/>
                      <a:pt x="4775" y="3346"/>
                      <a:pt x="4795" y="3318"/>
                    </a:cubicBezTo>
                    <a:cubicBezTo>
                      <a:pt x="4829" y="3273"/>
                      <a:pt x="4817" y="3210"/>
                      <a:pt x="4803" y="3158"/>
                    </a:cubicBezTo>
                    <a:cubicBezTo>
                      <a:pt x="4754" y="2952"/>
                      <a:pt x="4702" y="2747"/>
                      <a:pt x="4650" y="2542"/>
                    </a:cubicBezTo>
                    <a:lnTo>
                      <a:pt x="4650" y="2542"/>
                    </a:lnTo>
                    <a:cubicBezTo>
                      <a:pt x="4941" y="3009"/>
                      <a:pt x="5243" y="3483"/>
                      <a:pt x="5673" y="3826"/>
                    </a:cubicBezTo>
                    <a:cubicBezTo>
                      <a:pt x="5975" y="4067"/>
                      <a:pt x="6711" y="4402"/>
                      <a:pt x="7054" y="4402"/>
                    </a:cubicBezTo>
                    <a:cubicBezTo>
                      <a:pt x="7200" y="4402"/>
                      <a:pt x="7274" y="4342"/>
                      <a:pt x="7215" y="4188"/>
                    </a:cubicBezTo>
                    <a:cubicBezTo>
                      <a:pt x="7163" y="4062"/>
                      <a:pt x="7604" y="61"/>
                      <a:pt x="3802" y="1"/>
                    </a:cubicBezTo>
                    <a:cubicBezTo>
                      <a:pt x="3772" y="1"/>
                      <a:pt x="3742" y="1"/>
                      <a:pt x="3713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7" name="Google Shape;737;p16"/>
              <p:cNvSpPr/>
              <p:nvPr/>
            </p:nvSpPr>
            <p:spPr>
              <a:xfrm>
                <a:off x="1569951" y="1769056"/>
                <a:ext cx="10168" cy="13536"/>
              </a:xfrm>
              <a:custGeom>
                <a:rect b="b" l="l" r="r" t="t"/>
                <a:pathLst>
                  <a:path extrusionOk="0" h="852" w="640">
                    <a:moveTo>
                      <a:pt x="233" y="0"/>
                    </a:moveTo>
                    <a:cubicBezTo>
                      <a:pt x="76" y="0"/>
                      <a:pt x="4" y="75"/>
                      <a:pt x="12" y="86"/>
                    </a:cubicBezTo>
                    <a:cubicBezTo>
                      <a:pt x="15" y="90"/>
                      <a:pt x="20" y="92"/>
                      <a:pt x="29" y="92"/>
                    </a:cubicBezTo>
                    <a:cubicBezTo>
                      <a:pt x="49" y="92"/>
                      <a:pt x="83" y="85"/>
                      <a:pt x="129" y="85"/>
                    </a:cubicBezTo>
                    <a:cubicBezTo>
                      <a:pt x="159" y="85"/>
                      <a:pt x="194" y="88"/>
                      <a:pt x="233" y="97"/>
                    </a:cubicBezTo>
                    <a:cubicBezTo>
                      <a:pt x="356" y="116"/>
                      <a:pt x="509" y="235"/>
                      <a:pt x="505" y="426"/>
                    </a:cubicBezTo>
                    <a:cubicBezTo>
                      <a:pt x="509" y="616"/>
                      <a:pt x="356" y="733"/>
                      <a:pt x="228" y="755"/>
                    </a:cubicBezTo>
                    <a:cubicBezTo>
                      <a:pt x="194" y="762"/>
                      <a:pt x="163" y="764"/>
                      <a:pt x="136" y="764"/>
                    </a:cubicBezTo>
                    <a:cubicBezTo>
                      <a:pt x="85" y="764"/>
                      <a:pt x="48" y="757"/>
                      <a:pt x="28" y="757"/>
                    </a:cubicBezTo>
                    <a:cubicBezTo>
                      <a:pt x="19" y="757"/>
                      <a:pt x="14" y="758"/>
                      <a:pt x="12" y="762"/>
                    </a:cubicBezTo>
                    <a:cubicBezTo>
                      <a:pt x="1" y="773"/>
                      <a:pt x="76" y="852"/>
                      <a:pt x="230" y="852"/>
                    </a:cubicBezTo>
                    <a:cubicBezTo>
                      <a:pt x="233" y="852"/>
                      <a:pt x="237" y="852"/>
                      <a:pt x="240" y="852"/>
                    </a:cubicBezTo>
                    <a:cubicBezTo>
                      <a:pt x="318" y="848"/>
                      <a:pt x="419" y="818"/>
                      <a:pt x="502" y="747"/>
                    </a:cubicBezTo>
                    <a:cubicBezTo>
                      <a:pt x="587" y="672"/>
                      <a:pt x="640" y="553"/>
                      <a:pt x="640" y="426"/>
                    </a:cubicBezTo>
                    <a:cubicBezTo>
                      <a:pt x="640" y="299"/>
                      <a:pt x="587" y="179"/>
                      <a:pt x="502" y="105"/>
                    </a:cubicBezTo>
                    <a:cubicBezTo>
                      <a:pt x="419" y="30"/>
                      <a:pt x="322" y="4"/>
                      <a:pt x="244" y="0"/>
                    </a:cubicBezTo>
                    <a:cubicBezTo>
                      <a:pt x="240" y="0"/>
                      <a:pt x="236" y="0"/>
                      <a:pt x="233" y="0"/>
                    </a:cubicBez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8" name="Google Shape;738;p16"/>
              <p:cNvSpPr/>
              <p:nvPr/>
            </p:nvSpPr>
            <p:spPr>
              <a:xfrm>
                <a:off x="1376505" y="1864000"/>
                <a:ext cx="304547" cy="330905"/>
              </a:xfrm>
              <a:custGeom>
                <a:rect b="b" l="l" r="r" t="t"/>
                <a:pathLst>
                  <a:path extrusionOk="0" h="20828" w="19169">
                    <a:moveTo>
                      <a:pt x="12199" y="1"/>
                    </a:moveTo>
                    <a:cubicBezTo>
                      <a:pt x="12199" y="4"/>
                      <a:pt x="12199" y="15"/>
                      <a:pt x="12195" y="34"/>
                    </a:cubicBezTo>
                    <a:lnTo>
                      <a:pt x="12195" y="79"/>
                    </a:lnTo>
                    <a:lnTo>
                      <a:pt x="11994" y="901"/>
                    </a:lnTo>
                    <a:cubicBezTo>
                      <a:pt x="11606" y="2394"/>
                      <a:pt x="10698" y="5240"/>
                      <a:pt x="9342" y="5274"/>
                    </a:cubicBezTo>
                    <a:cubicBezTo>
                      <a:pt x="9334" y="5275"/>
                      <a:pt x="9325" y="5275"/>
                      <a:pt x="9317" y="5275"/>
                    </a:cubicBezTo>
                    <a:cubicBezTo>
                      <a:pt x="7633" y="5275"/>
                      <a:pt x="7855" y="782"/>
                      <a:pt x="7893" y="172"/>
                    </a:cubicBezTo>
                    <a:lnTo>
                      <a:pt x="7893" y="172"/>
                    </a:lnTo>
                    <a:cubicBezTo>
                      <a:pt x="7788" y="191"/>
                      <a:pt x="7770" y="206"/>
                      <a:pt x="7770" y="206"/>
                    </a:cubicBezTo>
                    <a:cubicBezTo>
                      <a:pt x="7770" y="206"/>
                      <a:pt x="2387" y="504"/>
                      <a:pt x="0" y="5222"/>
                    </a:cubicBezTo>
                    <a:lnTo>
                      <a:pt x="4146" y="8255"/>
                    </a:lnTo>
                    <a:lnTo>
                      <a:pt x="5162" y="7643"/>
                    </a:lnTo>
                    <a:lnTo>
                      <a:pt x="5162" y="7643"/>
                    </a:lnTo>
                    <a:cubicBezTo>
                      <a:pt x="5162" y="7643"/>
                      <a:pt x="5495" y="14321"/>
                      <a:pt x="4924" y="16136"/>
                    </a:cubicBezTo>
                    <a:cubicBezTo>
                      <a:pt x="4281" y="18190"/>
                      <a:pt x="3283" y="20465"/>
                      <a:pt x="3283" y="20465"/>
                    </a:cubicBezTo>
                    <a:cubicBezTo>
                      <a:pt x="4851" y="20343"/>
                      <a:pt x="6493" y="20287"/>
                      <a:pt x="8197" y="20287"/>
                    </a:cubicBezTo>
                    <a:cubicBezTo>
                      <a:pt x="11453" y="20287"/>
                      <a:pt x="14936" y="20491"/>
                      <a:pt x="18567" y="20827"/>
                    </a:cubicBezTo>
                    <a:lnTo>
                      <a:pt x="14869" y="7272"/>
                    </a:lnTo>
                    <a:cubicBezTo>
                      <a:pt x="16151" y="7194"/>
                      <a:pt x="17335" y="6966"/>
                      <a:pt x="18515" y="6533"/>
                    </a:cubicBezTo>
                    <a:lnTo>
                      <a:pt x="19169" y="6402"/>
                    </a:lnTo>
                    <a:cubicBezTo>
                      <a:pt x="19169" y="6402"/>
                      <a:pt x="17743" y="1"/>
                      <a:pt x="12797" y="1"/>
                    </a:cubicBez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9" name="Google Shape;739;p16"/>
              <p:cNvSpPr/>
              <p:nvPr/>
            </p:nvSpPr>
            <p:spPr>
              <a:xfrm>
                <a:off x="1534284" y="2016250"/>
                <a:ext cx="65727" cy="16745"/>
              </a:xfrm>
              <a:custGeom>
                <a:rect b="b" l="l" r="r" t="t"/>
                <a:pathLst>
                  <a:path extrusionOk="0" h="1054" w="4137">
                    <a:moveTo>
                      <a:pt x="10" y="1"/>
                    </a:moveTo>
                    <a:cubicBezTo>
                      <a:pt x="9" y="1"/>
                      <a:pt x="9" y="1"/>
                      <a:pt x="8" y="1"/>
                    </a:cubicBezTo>
                    <a:cubicBezTo>
                      <a:pt x="1" y="9"/>
                      <a:pt x="35" y="65"/>
                      <a:pt x="113" y="155"/>
                    </a:cubicBezTo>
                    <a:cubicBezTo>
                      <a:pt x="187" y="244"/>
                      <a:pt x="311" y="368"/>
                      <a:pt x="479" y="498"/>
                    </a:cubicBezTo>
                    <a:cubicBezTo>
                      <a:pt x="815" y="756"/>
                      <a:pt x="1372" y="1029"/>
                      <a:pt x="2033" y="1051"/>
                    </a:cubicBezTo>
                    <a:cubicBezTo>
                      <a:pt x="2067" y="1052"/>
                      <a:pt x="2101" y="1053"/>
                      <a:pt x="2135" y="1053"/>
                    </a:cubicBezTo>
                    <a:cubicBezTo>
                      <a:pt x="2753" y="1053"/>
                      <a:pt x="3288" y="834"/>
                      <a:pt x="3624" y="610"/>
                    </a:cubicBezTo>
                    <a:cubicBezTo>
                      <a:pt x="3804" y="494"/>
                      <a:pt x="3934" y="382"/>
                      <a:pt x="4016" y="296"/>
                    </a:cubicBezTo>
                    <a:cubicBezTo>
                      <a:pt x="4099" y="211"/>
                      <a:pt x="4136" y="158"/>
                      <a:pt x="4132" y="151"/>
                    </a:cubicBezTo>
                    <a:cubicBezTo>
                      <a:pt x="4131" y="150"/>
                      <a:pt x="4130" y="150"/>
                      <a:pt x="4129" y="150"/>
                    </a:cubicBezTo>
                    <a:cubicBezTo>
                      <a:pt x="4100" y="150"/>
                      <a:pt x="3921" y="334"/>
                      <a:pt x="3576" y="532"/>
                    </a:cubicBezTo>
                    <a:cubicBezTo>
                      <a:pt x="3239" y="727"/>
                      <a:pt x="2724" y="918"/>
                      <a:pt x="2136" y="918"/>
                    </a:cubicBezTo>
                    <a:cubicBezTo>
                      <a:pt x="2105" y="918"/>
                      <a:pt x="2073" y="918"/>
                      <a:pt x="2040" y="917"/>
                    </a:cubicBezTo>
                    <a:cubicBezTo>
                      <a:pt x="1409" y="894"/>
                      <a:pt x="875" y="651"/>
                      <a:pt x="535" y="420"/>
                    </a:cubicBezTo>
                    <a:cubicBezTo>
                      <a:pt x="203" y="196"/>
                      <a:pt x="35" y="1"/>
                      <a:pt x="1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0" name="Google Shape;740;p16"/>
              <p:cNvSpPr/>
              <p:nvPr/>
            </p:nvSpPr>
            <p:spPr>
              <a:xfrm>
                <a:off x="1596658" y="1945105"/>
                <a:ext cx="41498" cy="130166"/>
              </a:xfrm>
              <a:custGeom>
                <a:rect b="b" l="l" r="r" t="t"/>
                <a:pathLst>
                  <a:path extrusionOk="0" h="8193" w="2612">
                    <a:moveTo>
                      <a:pt x="9" y="1"/>
                    </a:moveTo>
                    <a:cubicBezTo>
                      <a:pt x="9" y="1"/>
                      <a:pt x="9" y="1"/>
                      <a:pt x="8" y="1"/>
                    </a:cubicBezTo>
                    <a:cubicBezTo>
                      <a:pt x="0" y="5"/>
                      <a:pt x="34" y="121"/>
                      <a:pt x="102" y="326"/>
                    </a:cubicBezTo>
                    <a:cubicBezTo>
                      <a:pt x="176" y="557"/>
                      <a:pt x="277" y="852"/>
                      <a:pt x="393" y="1200"/>
                    </a:cubicBezTo>
                    <a:cubicBezTo>
                      <a:pt x="640" y="1936"/>
                      <a:pt x="979" y="2955"/>
                      <a:pt x="1338" y="4084"/>
                    </a:cubicBezTo>
                    <a:cubicBezTo>
                      <a:pt x="1696" y="5215"/>
                      <a:pt x="2007" y="6243"/>
                      <a:pt x="2227" y="6989"/>
                    </a:cubicBezTo>
                    <a:cubicBezTo>
                      <a:pt x="2331" y="7341"/>
                      <a:pt x="2421" y="7636"/>
                      <a:pt x="2488" y="7871"/>
                    </a:cubicBezTo>
                    <a:cubicBezTo>
                      <a:pt x="2555" y="8080"/>
                      <a:pt x="2593" y="8192"/>
                      <a:pt x="2604" y="8192"/>
                    </a:cubicBezTo>
                    <a:cubicBezTo>
                      <a:pt x="2612" y="8189"/>
                      <a:pt x="2589" y="8069"/>
                      <a:pt x="2541" y="7856"/>
                    </a:cubicBezTo>
                    <a:cubicBezTo>
                      <a:pt x="2492" y="7647"/>
                      <a:pt x="2417" y="7341"/>
                      <a:pt x="2317" y="6963"/>
                    </a:cubicBezTo>
                    <a:cubicBezTo>
                      <a:pt x="2119" y="6213"/>
                      <a:pt x="1827" y="5178"/>
                      <a:pt x="1469" y="4046"/>
                    </a:cubicBezTo>
                    <a:cubicBezTo>
                      <a:pt x="1110" y="2911"/>
                      <a:pt x="755" y="1899"/>
                      <a:pt x="483" y="1166"/>
                    </a:cubicBezTo>
                    <a:cubicBezTo>
                      <a:pt x="345" y="804"/>
                      <a:pt x="233" y="509"/>
                      <a:pt x="150" y="307"/>
                    </a:cubicBezTo>
                    <a:cubicBezTo>
                      <a:pt x="69" y="109"/>
                      <a:pt x="17" y="1"/>
                      <a:pt x="9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1" name="Google Shape;741;p16"/>
              <p:cNvSpPr/>
              <p:nvPr/>
            </p:nvSpPr>
            <p:spPr>
              <a:xfrm>
                <a:off x="1592321" y="1904020"/>
                <a:ext cx="20368" cy="8754"/>
              </a:xfrm>
              <a:custGeom>
                <a:rect b="b" l="l" r="r" t="t"/>
                <a:pathLst>
                  <a:path extrusionOk="0" h="551" w="1282">
                    <a:moveTo>
                      <a:pt x="36" y="0"/>
                    </a:moveTo>
                    <a:cubicBezTo>
                      <a:pt x="27" y="0"/>
                      <a:pt x="22" y="2"/>
                      <a:pt x="20" y="6"/>
                    </a:cubicBezTo>
                    <a:cubicBezTo>
                      <a:pt x="1" y="40"/>
                      <a:pt x="255" y="216"/>
                      <a:pt x="606" y="365"/>
                    </a:cubicBezTo>
                    <a:cubicBezTo>
                      <a:pt x="888" y="486"/>
                      <a:pt x="1143" y="551"/>
                      <a:pt x="1235" y="551"/>
                    </a:cubicBezTo>
                    <a:cubicBezTo>
                      <a:pt x="1256" y="551"/>
                      <a:pt x="1269" y="547"/>
                      <a:pt x="1271" y="540"/>
                    </a:cubicBezTo>
                    <a:cubicBezTo>
                      <a:pt x="1282" y="507"/>
                      <a:pt x="1002" y="387"/>
                      <a:pt x="658" y="238"/>
                    </a:cubicBezTo>
                    <a:cubicBezTo>
                      <a:pt x="354" y="109"/>
                      <a:pt x="102" y="0"/>
                      <a:pt x="36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2" name="Google Shape;742;p16"/>
              <p:cNvSpPr/>
              <p:nvPr/>
            </p:nvSpPr>
            <p:spPr>
              <a:xfrm>
                <a:off x="1632198" y="1924452"/>
                <a:ext cx="8929" cy="23466"/>
              </a:xfrm>
              <a:custGeom>
                <a:rect b="b" l="l" r="r" t="t"/>
                <a:pathLst>
                  <a:path extrusionOk="0" h="1477" w="562">
                    <a:moveTo>
                      <a:pt x="522" y="1"/>
                    </a:moveTo>
                    <a:cubicBezTo>
                      <a:pt x="486" y="1"/>
                      <a:pt x="350" y="318"/>
                      <a:pt x="218" y="718"/>
                    </a:cubicBezTo>
                    <a:cubicBezTo>
                      <a:pt x="80" y="1126"/>
                      <a:pt x="1" y="1466"/>
                      <a:pt x="35" y="1476"/>
                    </a:cubicBezTo>
                    <a:cubicBezTo>
                      <a:pt x="36" y="1477"/>
                      <a:pt x="36" y="1477"/>
                      <a:pt x="37" y="1477"/>
                    </a:cubicBezTo>
                    <a:cubicBezTo>
                      <a:pt x="77" y="1477"/>
                      <a:pt x="212" y="1159"/>
                      <a:pt x="344" y="759"/>
                    </a:cubicBezTo>
                    <a:cubicBezTo>
                      <a:pt x="479" y="352"/>
                      <a:pt x="561" y="13"/>
                      <a:pt x="524" y="1"/>
                    </a:cubicBezTo>
                    <a:cubicBezTo>
                      <a:pt x="523" y="1"/>
                      <a:pt x="522" y="1"/>
                      <a:pt x="522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3" name="Google Shape;743;p16"/>
              <p:cNvSpPr/>
              <p:nvPr/>
            </p:nvSpPr>
            <p:spPr>
              <a:xfrm>
                <a:off x="1561642" y="1952414"/>
                <a:ext cx="11169" cy="20860"/>
              </a:xfrm>
              <a:custGeom>
                <a:rect b="b" l="l" r="r" t="t"/>
                <a:pathLst>
                  <a:path extrusionOk="0" h="1313" w="703">
                    <a:moveTo>
                      <a:pt x="667" y="0"/>
                    </a:moveTo>
                    <a:cubicBezTo>
                      <a:pt x="626" y="0"/>
                      <a:pt x="483" y="284"/>
                      <a:pt x="311" y="639"/>
                    </a:cubicBezTo>
                    <a:cubicBezTo>
                      <a:pt x="139" y="997"/>
                      <a:pt x="1" y="1293"/>
                      <a:pt x="34" y="1311"/>
                    </a:cubicBezTo>
                    <a:cubicBezTo>
                      <a:pt x="35" y="1312"/>
                      <a:pt x="36" y="1312"/>
                      <a:pt x="38" y="1312"/>
                    </a:cubicBezTo>
                    <a:cubicBezTo>
                      <a:pt x="77" y="1312"/>
                      <a:pt x="264" y="1049"/>
                      <a:pt x="434" y="695"/>
                    </a:cubicBezTo>
                    <a:cubicBezTo>
                      <a:pt x="610" y="333"/>
                      <a:pt x="703" y="16"/>
                      <a:pt x="670" y="1"/>
                    </a:cubicBezTo>
                    <a:cubicBezTo>
                      <a:pt x="669" y="0"/>
                      <a:pt x="668" y="0"/>
                      <a:pt x="667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4" name="Google Shape;744;p16"/>
              <p:cNvSpPr/>
              <p:nvPr/>
            </p:nvSpPr>
            <p:spPr>
              <a:xfrm>
                <a:off x="1532631" y="1977484"/>
                <a:ext cx="17174" cy="18175"/>
              </a:xfrm>
              <a:custGeom>
                <a:rect b="b" l="l" r="r" t="t"/>
                <a:pathLst>
                  <a:path extrusionOk="0" h="1144" w="1081">
                    <a:moveTo>
                      <a:pt x="35" y="1"/>
                    </a:moveTo>
                    <a:cubicBezTo>
                      <a:pt x="33" y="1"/>
                      <a:pt x="32" y="1"/>
                      <a:pt x="31" y="2"/>
                    </a:cubicBezTo>
                    <a:cubicBezTo>
                      <a:pt x="0" y="25"/>
                      <a:pt x="176" y="324"/>
                      <a:pt x="464" y="641"/>
                    </a:cubicBezTo>
                    <a:cubicBezTo>
                      <a:pt x="735" y="941"/>
                      <a:pt x="1000" y="1144"/>
                      <a:pt x="1047" y="1144"/>
                    </a:cubicBezTo>
                    <a:cubicBezTo>
                      <a:pt x="1050" y="1144"/>
                      <a:pt x="1052" y="1143"/>
                      <a:pt x="1053" y="1142"/>
                    </a:cubicBezTo>
                    <a:cubicBezTo>
                      <a:pt x="1080" y="1112"/>
                      <a:pt x="845" y="862"/>
                      <a:pt x="565" y="552"/>
                    </a:cubicBezTo>
                    <a:cubicBezTo>
                      <a:pt x="295" y="254"/>
                      <a:pt x="78" y="1"/>
                      <a:pt x="35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5" name="Google Shape;745;p16"/>
              <p:cNvSpPr/>
              <p:nvPr/>
            </p:nvSpPr>
            <p:spPr>
              <a:xfrm>
                <a:off x="1578562" y="1992212"/>
                <a:ext cx="22513" cy="22465"/>
              </a:xfrm>
              <a:custGeom>
                <a:rect b="b" l="l" r="r" t="t"/>
                <a:pathLst>
                  <a:path extrusionOk="0" h="1414" w="1417">
                    <a:moveTo>
                      <a:pt x="1382" y="1"/>
                    </a:moveTo>
                    <a:cubicBezTo>
                      <a:pt x="1337" y="1"/>
                      <a:pt x="1072" y="298"/>
                      <a:pt x="736" y="648"/>
                    </a:cubicBezTo>
                    <a:cubicBezTo>
                      <a:pt x="475" y="921"/>
                      <a:pt x="247" y="1145"/>
                      <a:pt x="153" y="1257"/>
                    </a:cubicBezTo>
                    <a:lnTo>
                      <a:pt x="154" y="1257"/>
                    </a:lnTo>
                    <a:lnTo>
                      <a:pt x="154" y="1257"/>
                    </a:lnTo>
                    <a:cubicBezTo>
                      <a:pt x="152" y="1258"/>
                      <a:pt x="151" y="1259"/>
                      <a:pt x="150" y="1261"/>
                    </a:cubicBezTo>
                    <a:lnTo>
                      <a:pt x="0" y="1414"/>
                    </a:lnTo>
                    <a:lnTo>
                      <a:pt x="191" y="1298"/>
                    </a:lnTo>
                    <a:cubicBezTo>
                      <a:pt x="314" y="1223"/>
                      <a:pt x="568" y="1018"/>
                      <a:pt x="834" y="745"/>
                    </a:cubicBezTo>
                    <a:cubicBezTo>
                      <a:pt x="1188" y="375"/>
                      <a:pt x="1416" y="24"/>
                      <a:pt x="1386" y="2"/>
                    </a:cubicBezTo>
                    <a:cubicBezTo>
                      <a:pt x="1385" y="1"/>
                      <a:pt x="1384" y="1"/>
                      <a:pt x="1382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6" name="Google Shape;746;p16"/>
              <p:cNvSpPr/>
              <p:nvPr/>
            </p:nvSpPr>
            <p:spPr>
              <a:xfrm>
                <a:off x="1590255" y="2053299"/>
                <a:ext cx="21496" cy="12567"/>
              </a:xfrm>
              <a:custGeom>
                <a:rect b="b" l="l" r="r" t="t"/>
                <a:pathLst>
                  <a:path extrusionOk="0" h="791" w="1353">
                    <a:moveTo>
                      <a:pt x="31" y="1"/>
                    </a:moveTo>
                    <a:cubicBezTo>
                      <a:pt x="27" y="1"/>
                      <a:pt x="24" y="2"/>
                      <a:pt x="22" y="4"/>
                    </a:cubicBezTo>
                    <a:cubicBezTo>
                      <a:pt x="0" y="34"/>
                      <a:pt x="255" y="269"/>
                      <a:pt x="624" y="489"/>
                    </a:cubicBezTo>
                    <a:cubicBezTo>
                      <a:pt x="950" y="681"/>
                      <a:pt x="1244" y="790"/>
                      <a:pt x="1319" y="790"/>
                    </a:cubicBezTo>
                    <a:cubicBezTo>
                      <a:pt x="1329" y="790"/>
                      <a:pt x="1336" y="788"/>
                      <a:pt x="1337" y="784"/>
                    </a:cubicBezTo>
                    <a:cubicBezTo>
                      <a:pt x="1353" y="751"/>
                      <a:pt x="1053" y="586"/>
                      <a:pt x="691" y="374"/>
                    </a:cubicBezTo>
                    <a:cubicBezTo>
                      <a:pt x="358" y="176"/>
                      <a:pt x="86" y="1"/>
                      <a:pt x="31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7" name="Google Shape;747;p16"/>
              <p:cNvSpPr/>
              <p:nvPr/>
            </p:nvSpPr>
            <p:spPr>
              <a:xfrm>
                <a:off x="1545326" y="2048946"/>
                <a:ext cx="15030" cy="20527"/>
              </a:xfrm>
              <a:custGeom>
                <a:rect b="b" l="l" r="r" t="t"/>
                <a:pathLst>
                  <a:path extrusionOk="0" h="1292" w="946">
                    <a:moveTo>
                      <a:pt x="912" y="0"/>
                    </a:moveTo>
                    <a:cubicBezTo>
                      <a:pt x="873" y="0"/>
                      <a:pt x="656" y="265"/>
                      <a:pt x="419" y="607"/>
                    </a:cubicBezTo>
                    <a:cubicBezTo>
                      <a:pt x="173" y="965"/>
                      <a:pt x="1" y="1272"/>
                      <a:pt x="30" y="1291"/>
                    </a:cubicBezTo>
                    <a:cubicBezTo>
                      <a:pt x="31" y="1291"/>
                      <a:pt x="33" y="1291"/>
                      <a:pt x="34" y="1291"/>
                    </a:cubicBezTo>
                    <a:cubicBezTo>
                      <a:pt x="78" y="1291"/>
                      <a:pt x="293" y="1028"/>
                      <a:pt x="531" y="686"/>
                    </a:cubicBezTo>
                    <a:cubicBezTo>
                      <a:pt x="774" y="331"/>
                      <a:pt x="946" y="24"/>
                      <a:pt x="916" y="2"/>
                    </a:cubicBezTo>
                    <a:cubicBezTo>
                      <a:pt x="915" y="1"/>
                      <a:pt x="914" y="0"/>
                      <a:pt x="912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8" name="Google Shape;748;p16"/>
              <p:cNvSpPr/>
              <p:nvPr/>
            </p:nvSpPr>
            <p:spPr>
              <a:xfrm>
                <a:off x="1509722" y="2039763"/>
                <a:ext cx="16698" cy="12599"/>
              </a:xfrm>
              <a:custGeom>
                <a:rect b="b" l="l" r="r" t="t"/>
                <a:pathLst>
                  <a:path extrusionOk="0" h="793" w="1051">
                    <a:moveTo>
                      <a:pt x="33" y="0"/>
                    </a:moveTo>
                    <a:cubicBezTo>
                      <a:pt x="28" y="0"/>
                      <a:pt x="25" y="2"/>
                      <a:pt x="23" y="4"/>
                    </a:cubicBezTo>
                    <a:cubicBezTo>
                      <a:pt x="1" y="34"/>
                      <a:pt x="206" y="233"/>
                      <a:pt x="483" y="449"/>
                    </a:cubicBezTo>
                    <a:cubicBezTo>
                      <a:pt x="735" y="647"/>
                      <a:pt x="960" y="792"/>
                      <a:pt x="1014" y="792"/>
                    </a:cubicBezTo>
                    <a:cubicBezTo>
                      <a:pt x="1019" y="792"/>
                      <a:pt x="1022" y="791"/>
                      <a:pt x="1024" y="788"/>
                    </a:cubicBezTo>
                    <a:cubicBezTo>
                      <a:pt x="1050" y="759"/>
                      <a:pt x="845" y="561"/>
                      <a:pt x="568" y="345"/>
                    </a:cubicBezTo>
                    <a:cubicBezTo>
                      <a:pt x="312" y="146"/>
                      <a:pt x="86" y="0"/>
                      <a:pt x="33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9" name="Google Shape;749;p16"/>
              <p:cNvSpPr/>
              <p:nvPr/>
            </p:nvSpPr>
            <p:spPr>
              <a:xfrm>
                <a:off x="1491674" y="2002205"/>
                <a:ext cx="16348" cy="11296"/>
              </a:xfrm>
              <a:custGeom>
                <a:rect b="b" l="l" r="r" t="t"/>
                <a:pathLst>
                  <a:path extrusionOk="0" h="711" w="1029">
                    <a:moveTo>
                      <a:pt x="995" y="0"/>
                    </a:moveTo>
                    <a:cubicBezTo>
                      <a:pt x="942" y="0"/>
                      <a:pt x="723" y="127"/>
                      <a:pt x="476" y="303"/>
                    </a:cubicBezTo>
                    <a:cubicBezTo>
                      <a:pt x="203" y="497"/>
                      <a:pt x="1" y="676"/>
                      <a:pt x="23" y="706"/>
                    </a:cubicBezTo>
                    <a:cubicBezTo>
                      <a:pt x="25" y="709"/>
                      <a:pt x="30" y="710"/>
                      <a:pt x="36" y="710"/>
                    </a:cubicBezTo>
                    <a:cubicBezTo>
                      <a:pt x="92" y="710"/>
                      <a:pt x="308" y="587"/>
                      <a:pt x="554" y="411"/>
                    </a:cubicBezTo>
                    <a:cubicBezTo>
                      <a:pt x="826" y="217"/>
                      <a:pt x="1028" y="37"/>
                      <a:pt x="1006" y="4"/>
                    </a:cubicBezTo>
                    <a:cubicBezTo>
                      <a:pt x="1004" y="1"/>
                      <a:pt x="1000" y="0"/>
                      <a:pt x="995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0" name="Google Shape;750;p16"/>
              <p:cNvSpPr/>
              <p:nvPr/>
            </p:nvSpPr>
            <p:spPr>
              <a:xfrm>
                <a:off x="1488607" y="1961342"/>
                <a:ext cx="12583" cy="15379"/>
              </a:xfrm>
              <a:custGeom>
                <a:rect b="b" l="l" r="r" t="t"/>
                <a:pathLst>
                  <a:path extrusionOk="0" h="968" w="792">
                    <a:moveTo>
                      <a:pt x="36" y="1"/>
                    </a:moveTo>
                    <a:cubicBezTo>
                      <a:pt x="33" y="1"/>
                      <a:pt x="31" y="1"/>
                      <a:pt x="30" y="2"/>
                    </a:cubicBezTo>
                    <a:cubicBezTo>
                      <a:pt x="0" y="28"/>
                      <a:pt x="142" y="261"/>
                      <a:pt x="340" y="525"/>
                    </a:cubicBezTo>
                    <a:cubicBezTo>
                      <a:pt x="531" y="780"/>
                      <a:pt x="712" y="968"/>
                      <a:pt x="756" y="968"/>
                    </a:cubicBezTo>
                    <a:cubicBezTo>
                      <a:pt x="759" y="968"/>
                      <a:pt x="761" y="967"/>
                      <a:pt x="762" y="966"/>
                    </a:cubicBezTo>
                    <a:cubicBezTo>
                      <a:pt x="792" y="944"/>
                      <a:pt x="650" y="712"/>
                      <a:pt x="448" y="444"/>
                    </a:cubicBezTo>
                    <a:cubicBezTo>
                      <a:pt x="257" y="192"/>
                      <a:pt x="79" y="1"/>
                      <a:pt x="36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1" name="Google Shape;751;p16"/>
              <p:cNvSpPr/>
              <p:nvPr/>
            </p:nvSpPr>
            <p:spPr>
              <a:xfrm>
                <a:off x="1573637" y="1890087"/>
                <a:ext cx="11232" cy="19033"/>
              </a:xfrm>
              <a:custGeom>
                <a:rect b="b" l="l" r="r" t="t"/>
                <a:pathLst>
                  <a:path extrusionOk="0" h="1198" w="707">
                    <a:moveTo>
                      <a:pt x="669" y="1"/>
                    </a:moveTo>
                    <a:cubicBezTo>
                      <a:pt x="627" y="1"/>
                      <a:pt x="465" y="248"/>
                      <a:pt x="292" y="566"/>
                    </a:cubicBezTo>
                    <a:cubicBezTo>
                      <a:pt x="116" y="898"/>
                      <a:pt x="1" y="1182"/>
                      <a:pt x="30" y="1197"/>
                    </a:cubicBezTo>
                    <a:cubicBezTo>
                      <a:pt x="32" y="1197"/>
                      <a:pt x="33" y="1198"/>
                      <a:pt x="34" y="1198"/>
                    </a:cubicBezTo>
                    <a:cubicBezTo>
                      <a:pt x="76" y="1198"/>
                      <a:pt x="242" y="950"/>
                      <a:pt x="411" y="629"/>
                    </a:cubicBezTo>
                    <a:cubicBezTo>
                      <a:pt x="591" y="300"/>
                      <a:pt x="706" y="17"/>
                      <a:pt x="673" y="2"/>
                    </a:cubicBezTo>
                    <a:cubicBezTo>
                      <a:pt x="672" y="1"/>
                      <a:pt x="671" y="1"/>
                      <a:pt x="669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2" name="Google Shape;752;p16"/>
              <p:cNvSpPr/>
              <p:nvPr/>
            </p:nvSpPr>
            <p:spPr>
              <a:xfrm>
                <a:off x="1462075" y="1901017"/>
                <a:ext cx="20606" cy="12440"/>
              </a:xfrm>
              <a:custGeom>
                <a:rect b="b" l="l" r="r" t="t"/>
                <a:pathLst>
                  <a:path extrusionOk="0" h="783" w="1297">
                    <a:moveTo>
                      <a:pt x="30" y="1"/>
                    </a:moveTo>
                    <a:cubicBezTo>
                      <a:pt x="25" y="1"/>
                      <a:pt x="21" y="2"/>
                      <a:pt x="19" y="5"/>
                    </a:cubicBezTo>
                    <a:cubicBezTo>
                      <a:pt x="0" y="38"/>
                      <a:pt x="266" y="236"/>
                      <a:pt x="613" y="450"/>
                    </a:cubicBezTo>
                    <a:cubicBezTo>
                      <a:pt x="927" y="642"/>
                      <a:pt x="1198" y="782"/>
                      <a:pt x="1261" y="782"/>
                    </a:cubicBezTo>
                    <a:cubicBezTo>
                      <a:pt x="1268" y="782"/>
                      <a:pt x="1272" y="781"/>
                      <a:pt x="1274" y="778"/>
                    </a:cubicBezTo>
                    <a:cubicBezTo>
                      <a:pt x="1296" y="748"/>
                      <a:pt x="1027" y="550"/>
                      <a:pt x="684" y="333"/>
                    </a:cubicBezTo>
                    <a:cubicBezTo>
                      <a:pt x="367" y="139"/>
                      <a:pt x="91" y="1"/>
                      <a:pt x="3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3" name="Google Shape;753;p16"/>
              <p:cNvSpPr/>
              <p:nvPr/>
            </p:nvSpPr>
            <p:spPr>
              <a:xfrm>
                <a:off x="1425105" y="1901065"/>
                <a:ext cx="9691" cy="14664"/>
              </a:xfrm>
              <a:custGeom>
                <a:rect b="b" l="l" r="r" t="t"/>
                <a:pathLst>
                  <a:path extrusionOk="0" h="923" w="610">
                    <a:moveTo>
                      <a:pt x="571" y="1"/>
                    </a:moveTo>
                    <a:cubicBezTo>
                      <a:pt x="532" y="1"/>
                      <a:pt x="389" y="185"/>
                      <a:pt x="247" y="428"/>
                    </a:cubicBezTo>
                    <a:cubicBezTo>
                      <a:pt x="98" y="678"/>
                      <a:pt x="0" y="902"/>
                      <a:pt x="31" y="921"/>
                    </a:cubicBezTo>
                    <a:cubicBezTo>
                      <a:pt x="32" y="922"/>
                      <a:pt x="34" y="922"/>
                      <a:pt x="36" y="922"/>
                    </a:cubicBezTo>
                    <a:cubicBezTo>
                      <a:pt x="77" y="922"/>
                      <a:pt x="220" y="737"/>
                      <a:pt x="363" y="495"/>
                    </a:cubicBezTo>
                    <a:cubicBezTo>
                      <a:pt x="512" y="240"/>
                      <a:pt x="610" y="21"/>
                      <a:pt x="576" y="2"/>
                    </a:cubicBezTo>
                    <a:cubicBezTo>
                      <a:pt x="574" y="1"/>
                      <a:pt x="573" y="1"/>
                      <a:pt x="571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4" name="Google Shape;754;p16"/>
              <p:cNvSpPr/>
              <p:nvPr/>
            </p:nvSpPr>
            <p:spPr>
              <a:xfrm>
                <a:off x="1465157" y="2166752"/>
                <a:ext cx="19415" cy="12710"/>
              </a:xfrm>
              <a:custGeom>
                <a:rect b="b" l="l" r="r" t="t"/>
                <a:pathLst>
                  <a:path extrusionOk="0" h="800" w="1222">
                    <a:moveTo>
                      <a:pt x="30" y="1"/>
                    </a:moveTo>
                    <a:cubicBezTo>
                      <a:pt x="25" y="1"/>
                      <a:pt x="21" y="2"/>
                      <a:pt x="20" y="4"/>
                    </a:cubicBezTo>
                    <a:cubicBezTo>
                      <a:pt x="1" y="39"/>
                      <a:pt x="247" y="240"/>
                      <a:pt x="572" y="456"/>
                    </a:cubicBezTo>
                    <a:cubicBezTo>
                      <a:pt x="872" y="658"/>
                      <a:pt x="1132" y="800"/>
                      <a:pt x="1192" y="800"/>
                    </a:cubicBezTo>
                    <a:cubicBezTo>
                      <a:pt x="1198" y="800"/>
                      <a:pt x="1202" y="799"/>
                      <a:pt x="1204" y="796"/>
                    </a:cubicBezTo>
                    <a:cubicBezTo>
                      <a:pt x="1222" y="766"/>
                      <a:pt x="975" y="561"/>
                      <a:pt x="647" y="344"/>
                    </a:cubicBezTo>
                    <a:cubicBezTo>
                      <a:pt x="349" y="146"/>
                      <a:pt x="89" y="1"/>
                      <a:pt x="3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5" name="Google Shape;755;p16"/>
              <p:cNvSpPr/>
              <p:nvPr/>
            </p:nvSpPr>
            <p:spPr>
              <a:xfrm>
                <a:off x="1606508" y="2164528"/>
                <a:ext cx="15935" cy="16396"/>
              </a:xfrm>
              <a:custGeom>
                <a:rect b="b" l="l" r="r" t="t"/>
                <a:pathLst>
                  <a:path extrusionOk="0" h="1032" w="1003">
                    <a:moveTo>
                      <a:pt x="968" y="1"/>
                    </a:moveTo>
                    <a:cubicBezTo>
                      <a:pt x="919" y="1"/>
                      <a:pt x="700" y="202"/>
                      <a:pt x="453" y="470"/>
                    </a:cubicBezTo>
                    <a:cubicBezTo>
                      <a:pt x="191" y="753"/>
                      <a:pt x="1" y="1003"/>
                      <a:pt x="30" y="1030"/>
                    </a:cubicBezTo>
                    <a:cubicBezTo>
                      <a:pt x="32" y="1031"/>
                      <a:pt x="33" y="1032"/>
                      <a:pt x="36" y="1032"/>
                    </a:cubicBezTo>
                    <a:cubicBezTo>
                      <a:pt x="80" y="1032"/>
                      <a:pt x="305" y="829"/>
                      <a:pt x="554" y="560"/>
                    </a:cubicBezTo>
                    <a:cubicBezTo>
                      <a:pt x="811" y="275"/>
                      <a:pt x="1002" y="25"/>
                      <a:pt x="975" y="3"/>
                    </a:cubicBezTo>
                    <a:cubicBezTo>
                      <a:pt x="973" y="1"/>
                      <a:pt x="971" y="1"/>
                      <a:pt x="968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6" name="Google Shape;756;p16"/>
              <p:cNvSpPr/>
              <p:nvPr/>
            </p:nvSpPr>
            <p:spPr>
              <a:xfrm>
                <a:off x="1527818" y="2163495"/>
                <a:ext cx="2621" cy="16507"/>
              </a:xfrm>
              <a:custGeom>
                <a:rect b="b" l="l" r="r" t="t"/>
                <a:pathLst>
                  <a:path extrusionOk="0" h="1039" w="165">
                    <a:moveTo>
                      <a:pt x="41" y="0"/>
                    </a:moveTo>
                    <a:cubicBezTo>
                      <a:pt x="40" y="0"/>
                      <a:pt x="39" y="0"/>
                      <a:pt x="39" y="1"/>
                    </a:cubicBezTo>
                    <a:cubicBezTo>
                      <a:pt x="1" y="8"/>
                      <a:pt x="31" y="239"/>
                      <a:pt x="27" y="520"/>
                    </a:cubicBezTo>
                    <a:cubicBezTo>
                      <a:pt x="31" y="799"/>
                      <a:pt x="1" y="1028"/>
                      <a:pt x="39" y="1039"/>
                    </a:cubicBezTo>
                    <a:cubicBezTo>
                      <a:pt x="39" y="1039"/>
                      <a:pt x="40" y="1039"/>
                      <a:pt x="40" y="1039"/>
                    </a:cubicBezTo>
                    <a:cubicBezTo>
                      <a:pt x="75" y="1039"/>
                      <a:pt x="165" y="814"/>
                      <a:pt x="161" y="520"/>
                    </a:cubicBezTo>
                    <a:cubicBezTo>
                      <a:pt x="165" y="224"/>
                      <a:pt x="76" y="0"/>
                      <a:pt x="41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7" name="Google Shape;757;p16"/>
              <p:cNvSpPr/>
              <p:nvPr/>
            </p:nvSpPr>
            <p:spPr>
              <a:xfrm>
                <a:off x="1557797" y="2169167"/>
                <a:ext cx="19589" cy="11693"/>
              </a:xfrm>
              <a:custGeom>
                <a:rect b="b" l="l" r="r" t="t"/>
                <a:pathLst>
                  <a:path extrusionOk="0" h="736" w="1233">
                    <a:moveTo>
                      <a:pt x="33" y="1"/>
                    </a:moveTo>
                    <a:cubicBezTo>
                      <a:pt x="25" y="1"/>
                      <a:pt x="21" y="2"/>
                      <a:pt x="19" y="6"/>
                    </a:cubicBezTo>
                    <a:cubicBezTo>
                      <a:pt x="0" y="35"/>
                      <a:pt x="250" y="226"/>
                      <a:pt x="583" y="424"/>
                    </a:cubicBezTo>
                    <a:cubicBezTo>
                      <a:pt x="878" y="605"/>
                      <a:pt x="1137" y="735"/>
                      <a:pt x="1200" y="735"/>
                    </a:cubicBezTo>
                    <a:cubicBezTo>
                      <a:pt x="1207" y="735"/>
                      <a:pt x="1212" y="734"/>
                      <a:pt x="1214" y="730"/>
                    </a:cubicBezTo>
                    <a:cubicBezTo>
                      <a:pt x="1233" y="697"/>
                      <a:pt x="983" y="510"/>
                      <a:pt x="654" y="308"/>
                    </a:cubicBezTo>
                    <a:cubicBezTo>
                      <a:pt x="355" y="131"/>
                      <a:pt x="96" y="1"/>
                      <a:pt x="33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8" name="Google Shape;758;p16"/>
              <p:cNvSpPr/>
              <p:nvPr/>
            </p:nvSpPr>
            <p:spPr>
              <a:xfrm>
                <a:off x="1428664" y="2184419"/>
                <a:ext cx="242840" cy="10518"/>
              </a:xfrm>
              <a:custGeom>
                <a:rect b="b" l="l" r="r" t="t"/>
                <a:pathLst>
                  <a:path extrusionOk="0" h="662" w="15285">
                    <a:moveTo>
                      <a:pt x="6391" y="1"/>
                    </a:moveTo>
                    <a:cubicBezTo>
                      <a:pt x="4779" y="1"/>
                      <a:pt x="3339" y="59"/>
                      <a:pt x="2238" y="121"/>
                    </a:cubicBezTo>
                    <a:cubicBezTo>
                      <a:pt x="1543" y="159"/>
                      <a:pt x="986" y="199"/>
                      <a:pt x="598" y="234"/>
                    </a:cubicBezTo>
                    <a:cubicBezTo>
                      <a:pt x="419" y="249"/>
                      <a:pt x="269" y="263"/>
                      <a:pt x="153" y="275"/>
                    </a:cubicBezTo>
                    <a:cubicBezTo>
                      <a:pt x="53" y="286"/>
                      <a:pt x="0" y="294"/>
                      <a:pt x="0" y="297"/>
                    </a:cubicBezTo>
                    <a:cubicBezTo>
                      <a:pt x="0" y="301"/>
                      <a:pt x="20" y="303"/>
                      <a:pt x="56" y="303"/>
                    </a:cubicBezTo>
                    <a:cubicBezTo>
                      <a:pt x="81" y="303"/>
                      <a:pt x="115" y="302"/>
                      <a:pt x="157" y="301"/>
                    </a:cubicBezTo>
                    <a:cubicBezTo>
                      <a:pt x="274" y="297"/>
                      <a:pt x="422" y="294"/>
                      <a:pt x="602" y="286"/>
                    </a:cubicBezTo>
                    <a:cubicBezTo>
                      <a:pt x="1009" y="267"/>
                      <a:pt x="1562" y="244"/>
                      <a:pt x="2241" y="215"/>
                    </a:cubicBezTo>
                    <a:cubicBezTo>
                      <a:pt x="3300" y="175"/>
                      <a:pt x="4666" y="135"/>
                      <a:pt x="6193" y="135"/>
                    </a:cubicBezTo>
                    <a:cubicBezTo>
                      <a:pt x="6665" y="135"/>
                      <a:pt x="7152" y="139"/>
                      <a:pt x="7650" y="147"/>
                    </a:cubicBezTo>
                    <a:cubicBezTo>
                      <a:pt x="9764" y="185"/>
                      <a:pt x="11669" y="353"/>
                      <a:pt x="13051" y="473"/>
                    </a:cubicBezTo>
                    <a:cubicBezTo>
                      <a:pt x="13727" y="536"/>
                      <a:pt x="14280" y="585"/>
                      <a:pt x="14684" y="622"/>
                    </a:cubicBezTo>
                    <a:cubicBezTo>
                      <a:pt x="14867" y="633"/>
                      <a:pt x="15012" y="644"/>
                      <a:pt x="15127" y="656"/>
                    </a:cubicBezTo>
                    <a:cubicBezTo>
                      <a:pt x="15189" y="660"/>
                      <a:pt x="15232" y="662"/>
                      <a:pt x="15257" y="662"/>
                    </a:cubicBezTo>
                    <a:cubicBezTo>
                      <a:pt x="15275" y="662"/>
                      <a:pt x="15284" y="661"/>
                      <a:pt x="15284" y="659"/>
                    </a:cubicBezTo>
                    <a:cubicBezTo>
                      <a:pt x="15284" y="652"/>
                      <a:pt x="15232" y="644"/>
                      <a:pt x="15132" y="630"/>
                    </a:cubicBezTo>
                    <a:cubicBezTo>
                      <a:pt x="15015" y="611"/>
                      <a:pt x="14870" y="592"/>
                      <a:pt x="14691" y="566"/>
                    </a:cubicBezTo>
                    <a:cubicBezTo>
                      <a:pt x="14306" y="518"/>
                      <a:pt x="13750" y="454"/>
                      <a:pt x="13058" y="379"/>
                    </a:cubicBezTo>
                    <a:cubicBezTo>
                      <a:pt x="11681" y="234"/>
                      <a:pt x="9771" y="51"/>
                      <a:pt x="7654" y="13"/>
                    </a:cubicBezTo>
                    <a:cubicBezTo>
                      <a:pt x="7224" y="5"/>
                      <a:pt x="6802" y="1"/>
                      <a:pt x="6391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9" name="Google Shape;759;p16"/>
              <p:cNvSpPr/>
              <p:nvPr/>
            </p:nvSpPr>
            <p:spPr>
              <a:xfrm>
                <a:off x="1596785" y="1945105"/>
                <a:ext cx="41371" cy="130166"/>
              </a:xfrm>
              <a:custGeom>
                <a:rect b="b" l="l" r="r" t="t"/>
                <a:pathLst>
                  <a:path extrusionOk="0" h="8193" w="2604">
                    <a:moveTo>
                      <a:pt x="0" y="1"/>
                    </a:moveTo>
                    <a:lnTo>
                      <a:pt x="8" y="54"/>
                    </a:lnTo>
                    <a:cubicBezTo>
                      <a:pt x="23" y="106"/>
                      <a:pt x="49" y="199"/>
                      <a:pt x="94" y="326"/>
                    </a:cubicBezTo>
                    <a:cubicBezTo>
                      <a:pt x="168" y="557"/>
                      <a:pt x="269" y="852"/>
                      <a:pt x="385" y="1200"/>
                    </a:cubicBezTo>
                    <a:cubicBezTo>
                      <a:pt x="632" y="1936"/>
                      <a:pt x="971" y="2955"/>
                      <a:pt x="1330" y="4084"/>
                    </a:cubicBezTo>
                    <a:cubicBezTo>
                      <a:pt x="1688" y="5215"/>
                      <a:pt x="1999" y="6243"/>
                      <a:pt x="2219" y="6989"/>
                    </a:cubicBezTo>
                    <a:cubicBezTo>
                      <a:pt x="2323" y="7341"/>
                      <a:pt x="2413" y="7636"/>
                      <a:pt x="2480" y="7871"/>
                    </a:cubicBezTo>
                    <a:cubicBezTo>
                      <a:pt x="2547" y="8077"/>
                      <a:pt x="2585" y="8192"/>
                      <a:pt x="2596" y="8192"/>
                    </a:cubicBezTo>
                    <a:cubicBezTo>
                      <a:pt x="2604" y="8189"/>
                      <a:pt x="2581" y="8069"/>
                      <a:pt x="2533" y="7856"/>
                    </a:cubicBezTo>
                    <a:cubicBezTo>
                      <a:pt x="2499" y="7699"/>
                      <a:pt x="2447" y="7494"/>
                      <a:pt x="2383" y="7244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1E282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0" name="Google Shape;760;p16"/>
              <p:cNvSpPr/>
              <p:nvPr/>
            </p:nvSpPr>
            <p:spPr>
              <a:xfrm>
                <a:off x="1635408" y="2062673"/>
                <a:ext cx="4591" cy="14489"/>
              </a:xfrm>
              <a:custGeom>
                <a:rect b="b" l="l" r="r" t="t"/>
                <a:pathLst>
                  <a:path extrusionOk="0" h="912" w="289">
                    <a:moveTo>
                      <a:pt x="1" y="1"/>
                    </a:moveTo>
                    <a:lnTo>
                      <a:pt x="251" y="912"/>
                    </a:lnTo>
                    <a:cubicBezTo>
                      <a:pt x="266" y="897"/>
                      <a:pt x="277" y="882"/>
                      <a:pt x="288" y="867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1" name="Google Shape;761;p16"/>
              <p:cNvSpPr/>
              <p:nvPr/>
            </p:nvSpPr>
            <p:spPr>
              <a:xfrm>
                <a:off x="1596896" y="1945947"/>
                <a:ext cx="42499" cy="136204"/>
              </a:xfrm>
              <a:custGeom>
                <a:rect b="b" l="l" r="r" t="t"/>
                <a:pathLst>
                  <a:path extrusionOk="0" h="8573" w="2675">
                    <a:moveTo>
                      <a:pt x="1" y="1"/>
                    </a:moveTo>
                    <a:lnTo>
                      <a:pt x="1293" y="8572"/>
                    </a:lnTo>
                    <a:cubicBezTo>
                      <a:pt x="1293" y="8572"/>
                      <a:pt x="2383" y="8562"/>
                      <a:pt x="2675" y="8259"/>
                    </a:cubicBezTo>
                    <a:lnTo>
                      <a:pt x="2425" y="7348"/>
                    </a:lnTo>
                    <a:lnTo>
                      <a:pt x="2376" y="7191"/>
                    </a:lnTo>
                    <a:lnTo>
                      <a:pt x="2376" y="7191"/>
                    </a:lnTo>
                    <a:cubicBezTo>
                      <a:pt x="2440" y="7441"/>
                      <a:pt x="2492" y="7646"/>
                      <a:pt x="2526" y="7803"/>
                    </a:cubicBezTo>
                    <a:cubicBezTo>
                      <a:pt x="2574" y="8016"/>
                      <a:pt x="2597" y="8136"/>
                      <a:pt x="2589" y="8139"/>
                    </a:cubicBezTo>
                    <a:cubicBezTo>
                      <a:pt x="2578" y="8139"/>
                      <a:pt x="2540" y="8024"/>
                      <a:pt x="2473" y="7818"/>
                    </a:cubicBezTo>
                    <a:cubicBezTo>
                      <a:pt x="2406" y="7583"/>
                      <a:pt x="2316" y="7288"/>
                      <a:pt x="2212" y="6936"/>
                    </a:cubicBezTo>
                    <a:cubicBezTo>
                      <a:pt x="1992" y="6190"/>
                      <a:pt x="1681" y="5162"/>
                      <a:pt x="1323" y="4031"/>
                    </a:cubicBezTo>
                    <a:cubicBezTo>
                      <a:pt x="964" y="2902"/>
                      <a:pt x="625" y="1883"/>
                      <a:pt x="378" y="1147"/>
                    </a:cubicBezTo>
                    <a:cubicBezTo>
                      <a:pt x="262" y="799"/>
                      <a:pt x="161" y="504"/>
                      <a:pt x="87" y="273"/>
                    </a:cubicBezTo>
                    <a:cubicBezTo>
                      <a:pt x="42" y="146"/>
                      <a:pt x="16" y="53"/>
                      <a:pt x="1" y="1"/>
                    </a:cubicBez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2" name="Google Shape;762;p16"/>
              <p:cNvSpPr/>
              <p:nvPr/>
            </p:nvSpPr>
            <p:spPr>
              <a:xfrm>
                <a:off x="1273300" y="2185213"/>
                <a:ext cx="401398" cy="483536"/>
              </a:xfrm>
              <a:custGeom>
                <a:rect b="b" l="l" r="r" t="t"/>
                <a:pathLst>
                  <a:path extrusionOk="0" h="30435" w="25265">
                    <a:moveTo>
                      <a:pt x="15504" y="1"/>
                    </a:moveTo>
                    <a:cubicBezTo>
                      <a:pt x="14579" y="1"/>
                      <a:pt x="13673" y="26"/>
                      <a:pt x="12831" y="87"/>
                    </a:cubicBezTo>
                    <a:cubicBezTo>
                      <a:pt x="9779" y="322"/>
                      <a:pt x="8110" y="109"/>
                      <a:pt x="4756" y="426"/>
                    </a:cubicBezTo>
                    <a:cubicBezTo>
                      <a:pt x="2411" y="737"/>
                      <a:pt x="644" y="2704"/>
                      <a:pt x="587" y="5069"/>
                    </a:cubicBezTo>
                    <a:lnTo>
                      <a:pt x="1" y="30434"/>
                    </a:lnTo>
                    <a:lnTo>
                      <a:pt x="6171" y="30434"/>
                    </a:lnTo>
                    <a:lnTo>
                      <a:pt x="7146" y="7691"/>
                    </a:lnTo>
                    <a:lnTo>
                      <a:pt x="8965" y="7922"/>
                    </a:lnTo>
                    <a:cubicBezTo>
                      <a:pt x="8730" y="16438"/>
                      <a:pt x="9619" y="30434"/>
                      <a:pt x="9619" y="30434"/>
                    </a:cubicBezTo>
                    <a:lnTo>
                      <a:pt x="16469" y="30102"/>
                    </a:lnTo>
                    <a:lnTo>
                      <a:pt x="16081" y="8255"/>
                    </a:lnTo>
                    <a:lnTo>
                      <a:pt x="16081" y="8255"/>
                    </a:lnTo>
                    <a:cubicBezTo>
                      <a:pt x="16081" y="8255"/>
                      <a:pt x="16241" y="8266"/>
                      <a:pt x="16518" y="8266"/>
                    </a:cubicBezTo>
                    <a:cubicBezTo>
                      <a:pt x="18344" y="8266"/>
                      <a:pt x="25265" y="7793"/>
                      <a:pt x="25063" y="609"/>
                    </a:cubicBezTo>
                    <a:cubicBezTo>
                      <a:pt x="25063" y="609"/>
                      <a:pt x="20053" y="1"/>
                      <a:pt x="15504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3" name="Google Shape;763;p16"/>
              <p:cNvSpPr/>
              <p:nvPr/>
            </p:nvSpPr>
            <p:spPr>
              <a:xfrm>
                <a:off x="1414842" y="2185467"/>
                <a:ext cx="91687" cy="130913"/>
              </a:xfrm>
              <a:custGeom>
                <a:rect b="b" l="l" r="r" t="t"/>
                <a:pathLst>
                  <a:path extrusionOk="0" h="8240" w="5771">
                    <a:moveTo>
                      <a:pt x="5736" y="0"/>
                    </a:moveTo>
                    <a:cubicBezTo>
                      <a:pt x="5716" y="0"/>
                      <a:pt x="5685" y="1"/>
                      <a:pt x="5644" y="3"/>
                    </a:cubicBezTo>
                    <a:cubicBezTo>
                      <a:pt x="5566" y="7"/>
                      <a:pt x="5446" y="14"/>
                      <a:pt x="5297" y="29"/>
                    </a:cubicBezTo>
                    <a:cubicBezTo>
                      <a:pt x="4990" y="59"/>
                      <a:pt x="4554" y="111"/>
                      <a:pt x="4016" y="197"/>
                    </a:cubicBezTo>
                    <a:cubicBezTo>
                      <a:pt x="3481" y="295"/>
                      <a:pt x="2824" y="362"/>
                      <a:pt x="2152" y="664"/>
                    </a:cubicBezTo>
                    <a:cubicBezTo>
                      <a:pt x="1816" y="810"/>
                      <a:pt x="1483" y="1007"/>
                      <a:pt x="1180" y="1273"/>
                    </a:cubicBezTo>
                    <a:cubicBezTo>
                      <a:pt x="882" y="1538"/>
                      <a:pt x="624" y="1874"/>
                      <a:pt x="441" y="2255"/>
                    </a:cubicBezTo>
                    <a:cubicBezTo>
                      <a:pt x="75" y="3024"/>
                      <a:pt x="1" y="3846"/>
                      <a:pt x="1" y="4567"/>
                    </a:cubicBezTo>
                    <a:cubicBezTo>
                      <a:pt x="19" y="5281"/>
                      <a:pt x="34" y="5927"/>
                      <a:pt x="49" y="6480"/>
                    </a:cubicBezTo>
                    <a:cubicBezTo>
                      <a:pt x="60" y="7022"/>
                      <a:pt x="53" y="7462"/>
                      <a:pt x="49" y="7768"/>
                    </a:cubicBezTo>
                    <a:cubicBezTo>
                      <a:pt x="45" y="8071"/>
                      <a:pt x="41" y="8239"/>
                      <a:pt x="53" y="8239"/>
                    </a:cubicBezTo>
                    <a:cubicBezTo>
                      <a:pt x="53" y="8239"/>
                      <a:pt x="53" y="8239"/>
                      <a:pt x="53" y="8239"/>
                    </a:cubicBezTo>
                    <a:cubicBezTo>
                      <a:pt x="57" y="8239"/>
                      <a:pt x="64" y="8195"/>
                      <a:pt x="71" y="8120"/>
                    </a:cubicBezTo>
                    <a:cubicBezTo>
                      <a:pt x="79" y="8041"/>
                      <a:pt x="90" y="7922"/>
                      <a:pt x="101" y="7768"/>
                    </a:cubicBezTo>
                    <a:cubicBezTo>
                      <a:pt x="120" y="7466"/>
                      <a:pt x="142" y="7025"/>
                      <a:pt x="146" y="6480"/>
                    </a:cubicBezTo>
                    <a:cubicBezTo>
                      <a:pt x="153" y="5934"/>
                      <a:pt x="131" y="5284"/>
                      <a:pt x="123" y="4567"/>
                    </a:cubicBezTo>
                    <a:cubicBezTo>
                      <a:pt x="131" y="3858"/>
                      <a:pt x="209" y="3055"/>
                      <a:pt x="564" y="2315"/>
                    </a:cubicBezTo>
                    <a:cubicBezTo>
                      <a:pt x="740" y="1949"/>
                      <a:pt x="987" y="1628"/>
                      <a:pt x="1270" y="1371"/>
                    </a:cubicBezTo>
                    <a:cubicBezTo>
                      <a:pt x="1558" y="1116"/>
                      <a:pt x="1879" y="922"/>
                      <a:pt x="2200" y="776"/>
                    </a:cubicBezTo>
                    <a:cubicBezTo>
                      <a:pt x="2847" y="481"/>
                      <a:pt x="3500" y="399"/>
                      <a:pt x="4030" y="290"/>
                    </a:cubicBezTo>
                    <a:cubicBezTo>
                      <a:pt x="4564" y="194"/>
                      <a:pt x="5002" y="126"/>
                      <a:pt x="5300" y="81"/>
                    </a:cubicBezTo>
                    <a:cubicBezTo>
                      <a:pt x="5603" y="37"/>
                      <a:pt x="5771" y="11"/>
                      <a:pt x="5767" y="3"/>
                    </a:cubicBezTo>
                    <a:cubicBezTo>
                      <a:pt x="5767" y="1"/>
                      <a:pt x="5757" y="0"/>
                      <a:pt x="5736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4" name="Google Shape;764;p16"/>
              <p:cNvSpPr/>
              <p:nvPr/>
            </p:nvSpPr>
            <p:spPr>
              <a:xfrm>
                <a:off x="1377522" y="2282111"/>
                <a:ext cx="9914" cy="25309"/>
              </a:xfrm>
              <a:custGeom>
                <a:rect b="b" l="l" r="r" t="t"/>
                <a:pathLst>
                  <a:path extrusionOk="0" h="1593" w="624">
                    <a:moveTo>
                      <a:pt x="42" y="1"/>
                    </a:moveTo>
                    <a:cubicBezTo>
                      <a:pt x="42" y="1"/>
                      <a:pt x="41" y="1"/>
                      <a:pt x="41" y="1"/>
                    </a:cubicBezTo>
                    <a:cubicBezTo>
                      <a:pt x="0" y="8"/>
                      <a:pt x="71" y="393"/>
                      <a:pt x="250" y="823"/>
                    </a:cubicBezTo>
                    <a:cubicBezTo>
                      <a:pt x="428" y="1248"/>
                      <a:pt x="550" y="1592"/>
                      <a:pt x="585" y="1592"/>
                    </a:cubicBezTo>
                    <a:cubicBezTo>
                      <a:pt x="586" y="1592"/>
                      <a:pt x="586" y="1592"/>
                      <a:pt x="586" y="1592"/>
                    </a:cubicBezTo>
                    <a:cubicBezTo>
                      <a:pt x="624" y="1585"/>
                      <a:pt x="557" y="1204"/>
                      <a:pt x="377" y="774"/>
                    </a:cubicBezTo>
                    <a:cubicBezTo>
                      <a:pt x="199" y="346"/>
                      <a:pt x="76" y="1"/>
                      <a:pt x="42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5" name="Google Shape;765;p16"/>
              <p:cNvSpPr/>
              <p:nvPr/>
            </p:nvSpPr>
            <p:spPr>
              <a:xfrm>
                <a:off x="1385402" y="2274104"/>
                <a:ext cx="4051" cy="33316"/>
              </a:xfrm>
              <a:custGeom>
                <a:rect b="b" l="l" r="r" t="t"/>
                <a:pathLst>
                  <a:path extrusionOk="0" h="2097" w="255">
                    <a:moveTo>
                      <a:pt x="46" y="0"/>
                    </a:moveTo>
                    <a:cubicBezTo>
                      <a:pt x="46" y="0"/>
                      <a:pt x="46" y="0"/>
                      <a:pt x="46" y="0"/>
                    </a:cubicBezTo>
                    <a:cubicBezTo>
                      <a:pt x="1" y="5"/>
                      <a:pt x="56" y="475"/>
                      <a:pt x="90" y="1050"/>
                    </a:cubicBezTo>
                    <a:cubicBezTo>
                      <a:pt x="120" y="1625"/>
                      <a:pt x="49" y="2089"/>
                      <a:pt x="90" y="2096"/>
                    </a:cubicBezTo>
                    <a:cubicBezTo>
                      <a:pt x="91" y="2096"/>
                      <a:pt x="91" y="2096"/>
                      <a:pt x="91" y="2096"/>
                    </a:cubicBezTo>
                    <a:cubicBezTo>
                      <a:pt x="122" y="2096"/>
                      <a:pt x="254" y="1632"/>
                      <a:pt x="225" y="1043"/>
                    </a:cubicBezTo>
                    <a:cubicBezTo>
                      <a:pt x="191" y="459"/>
                      <a:pt x="76" y="0"/>
                      <a:pt x="46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6" name="Google Shape;766;p16"/>
              <p:cNvSpPr/>
              <p:nvPr/>
            </p:nvSpPr>
            <p:spPr>
              <a:xfrm>
                <a:off x="1520811" y="2281698"/>
                <a:ext cx="8516" cy="34682"/>
              </a:xfrm>
              <a:custGeom>
                <a:rect b="b" l="l" r="r" t="t"/>
                <a:pathLst>
                  <a:path extrusionOk="0" h="2183" w="536">
                    <a:moveTo>
                      <a:pt x="36" y="1"/>
                    </a:moveTo>
                    <a:cubicBezTo>
                      <a:pt x="36" y="1"/>
                      <a:pt x="35" y="1"/>
                      <a:pt x="35" y="1"/>
                    </a:cubicBezTo>
                    <a:cubicBezTo>
                      <a:pt x="1" y="8"/>
                      <a:pt x="91" y="498"/>
                      <a:pt x="199" y="1103"/>
                    </a:cubicBezTo>
                    <a:cubicBezTo>
                      <a:pt x="310" y="1704"/>
                      <a:pt x="461" y="2182"/>
                      <a:pt x="501" y="2182"/>
                    </a:cubicBezTo>
                    <a:cubicBezTo>
                      <a:pt x="501" y="2182"/>
                      <a:pt x="502" y="2182"/>
                      <a:pt x="502" y="2182"/>
                    </a:cubicBezTo>
                    <a:cubicBezTo>
                      <a:pt x="535" y="2175"/>
                      <a:pt x="442" y="1685"/>
                      <a:pt x="334" y="1080"/>
                    </a:cubicBezTo>
                    <a:cubicBezTo>
                      <a:pt x="226" y="479"/>
                      <a:pt x="75" y="1"/>
                      <a:pt x="36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7" name="Google Shape;767;p16"/>
              <p:cNvSpPr/>
              <p:nvPr/>
            </p:nvSpPr>
            <p:spPr>
              <a:xfrm>
                <a:off x="1528644" y="2281650"/>
                <a:ext cx="4417" cy="34730"/>
              </a:xfrm>
              <a:custGeom>
                <a:rect b="b" l="l" r="r" t="t"/>
                <a:pathLst>
                  <a:path extrusionOk="0" h="2186" w="278">
                    <a:moveTo>
                      <a:pt x="159" y="0"/>
                    </a:moveTo>
                    <a:cubicBezTo>
                      <a:pt x="158" y="0"/>
                      <a:pt x="158" y="0"/>
                      <a:pt x="158" y="0"/>
                    </a:cubicBezTo>
                    <a:cubicBezTo>
                      <a:pt x="121" y="4"/>
                      <a:pt x="144" y="493"/>
                      <a:pt x="109" y="1094"/>
                    </a:cubicBezTo>
                    <a:cubicBezTo>
                      <a:pt x="76" y="1696"/>
                      <a:pt x="1" y="2178"/>
                      <a:pt x="39" y="2185"/>
                    </a:cubicBezTo>
                    <a:cubicBezTo>
                      <a:pt x="39" y="2185"/>
                      <a:pt x="39" y="2185"/>
                      <a:pt x="40" y="2185"/>
                    </a:cubicBezTo>
                    <a:cubicBezTo>
                      <a:pt x="75" y="2185"/>
                      <a:pt x="211" y="1707"/>
                      <a:pt x="244" y="1102"/>
                    </a:cubicBezTo>
                    <a:cubicBezTo>
                      <a:pt x="278" y="490"/>
                      <a:pt x="193" y="0"/>
                      <a:pt x="159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8" name="Google Shape;768;p16"/>
              <p:cNvSpPr/>
              <p:nvPr/>
            </p:nvSpPr>
            <p:spPr>
              <a:xfrm>
                <a:off x="1272887" y="2644108"/>
                <a:ext cx="95913" cy="2145"/>
              </a:xfrm>
              <a:custGeom>
                <a:rect b="b" l="l" r="r" t="t"/>
                <a:pathLst>
                  <a:path extrusionOk="0" h="135" w="6037">
                    <a:moveTo>
                      <a:pt x="3019" y="0"/>
                    </a:moveTo>
                    <a:cubicBezTo>
                      <a:pt x="1353" y="0"/>
                      <a:pt x="1" y="30"/>
                      <a:pt x="1" y="68"/>
                    </a:cubicBezTo>
                    <a:cubicBezTo>
                      <a:pt x="1" y="104"/>
                      <a:pt x="1353" y="135"/>
                      <a:pt x="3019" y="135"/>
                    </a:cubicBezTo>
                    <a:cubicBezTo>
                      <a:pt x="4685" y="135"/>
                      <a:pt x="6037" y="104"/>
                      <a:pt x="6037" y="68"/>
                    </a:cubicBezTo>
                    <a:cubicBezTo>
                      <a:pt x="6037" y="30"/>
                      <a:pt x="4685" y="0"/>
                      <a:pt x="3019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9" name="Google Shape;769;p16"/>
              <p:cNvSpPr/>
              <p:nvPr/>
            </p:nvSpPr>
            <p:spPr>
              <a:xfrm>
                <a:off x="1424517" y="2642328"/>
                <a:ext cx="109131" cy="2145"/>
              </a:xfrm>
              <a:custGeom>
                <a:rect b="b" l="l" r="r" t="t"/>
                <a:pathLst>
                  <a:path extrusionOk="0" h="135" w="6869">
                    <a:moveTo>
                      <a:pt x="3436" y="0"/>
                    </a:moveTo>
                    <a:cubicBezTo>
                      <a:pt x="1539" y="0"/>
                      <a:pt x="0" y="30"/>
                      <a:pt x="0" y="68"/>
                    </a:cubicBezTo>
                    <a:cubicBezTo>
                      <a:pt x="0" y="104"/>
                      <a:pt x="1539" y="135"/>
                      <a:pt x="3436" y="135"/>
                    </a:cubicBezTo>
                    <a:cubicBezTo>
                      <a:pt x="5330" y="135"/>
                      <a:pt x="6869" y="104"/>
                      <a:pt x="6869" y="68"/>
                    </a:cubicBezTo>
                    <a:cubicBezTo>
                      <a:pt x="6869" y="30"/>
                      <a:pt x="5330" y="0"/>
                      <a:pt x="3436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0" name="Google Shape;770;p16"/>
              <p:cNvSpPr/>
              <p:nvPr/>
            </p:nvSpPr>
            <p:spPr>
              <a:xfrm>
                <a:off x="1489672" y="2254228"/>
                <a:ext cx="168836" cy="387337"/>
              </a:xfrm>
              <a:custGeom>
                <a:rect b="b" l="l" r="r" t="t"/>
                <a:pathLst>
                  <a:path extrusionOk="0" h="24380" w="10627">
                    <a:moveTo>
                      <a:pt x="3164" y="1"/>
                    </a:moveTo>
                    <a:cubicBezTo>
                      <a:pt x="2716" y="8"/>
                      <a:pt x="2242" y="34"/>
                      <a:pt x="1767" y="153"/>
                    </a:cubicBezTo>
                    <a:cubicBezTo>
                      <a:pt x="1300" y="273"/>
                      <a:pt x="818" y="516"/>
                      <a:pt x="501" y="938"/>
                    </a:cubicBezTo>
                    <a:cubicBezTo>
                      <a:pt x="172" y="1356"/>
                      <a:pt x="52" y="1901"/>
                      <a:pt x="26" y="2432"/>
                    </a:cubicBezTo>
                    <a:cubicBezTo>
                      <a:pt x="0" y="2970"/>
                      <a:pt x="56" y="3511"/>
                      <a:pt x="75" y="4057"/>
                    </a:cubicBezTo>
                    <a:cubicBezTo>
                      <a:pt x="104" y="5159"/>
                      <a:pt x="135" y="6298"/>
                      <a:pt x="164" y="7467"/>
                    </a:cubicBezTo>
                    <a:cubicBezTo>
                      <a:pt x="295" y="12136"/>
                      <a:pt x="418" y="16364"/>
                      <a:pt x="482" y="19426"/>
                    </a:cubicBezTo>
                    <a:cubicBezTo>
                      <a:pt x="512" y="20950"/>
                      <a:pt x="535" y="22187"/>
                      <a:pt x="553" y="23050"/>
                    </a:cubicBezTo>
                    <a:cubicBezTo>
                      <a:pt x="561" y="23472"/>
                      <a:pt x="564" y="23805"/>
                      <a:pt x="571" y="24036"/>
                    </a:cubicBezTo>
                    <a:cubicBezTo>
                      <a:pt x="575" y="24144"/>
                      <a:pt x="575" y="24230"/>
                      <a:pt x="580" y="24294"/>
                    </a:cubicBezTo>
                    <a:cubicBezTo>
                      <a:pt x="580" y="24350"/>
                      <a:pt x="583" y="24379"/>
                      <a:pt x="587" y="24379"/>
                    </a:cubicBezTo>
                    <a:cubicBezTo>
                      <a:pt x="587" y="24379"/>
                      <a:pt x="590" y="24350"/>
                      <a:pt x="590" y="24294"/>
                    </a:cubicBezTo>
                    <a:cubicBezTo>
                      <a:pt x="594" y="24230"/>
                      <a:pt x="594" y="24144"/>
                      <a:pt x="597" y="24036"/>
                    </a:cubicBezTo>
                    <a:cubicBezTo>
                      <a:pt x="597" y="23805"/>
                      <a:pt x="602" y="23472"/>
                      <a:pt x="606" y="23050"/>
                    </a:cubicBezTo>
                    <a:cubicBezTo>
                      <a:pt x="606" y="22195"/>
                      <a:pt x="597" y="20955"/>
                      <a:pt x="580" y="19426"/>
                    </a:cubicBezTo>
                    <a:cubicBezTo>
                      <a:pt x="538" y="16364"/>
                      <a:pt x="430" y="12132"/>
                      <a:pt x="299" y="7464"/>
                    </a:cubicBezTo>
                    <a:cubicBezTo>
                      <a:pt x="269" y="6294"/>
                      <a:pt x="235" y="5155"/>
                      <a:pt x="206" y="4053"/>
                    </a:cubicBezTo>
                    <a:cubicBezTo>
                      <a:pt x="187" y="3500"/>
                      <a:pt x="131" y="2963"/>
                      <a:pt x="157" y="2439"/>
                    </a:cubicBezTo>
                    <a:cubicBezTo>
                      <a:pt x="180" y="1920"/>
                      <a:pt x="295" y="1405"/>
                      <a:pt x="597" y="1013"/>
                    </a:cubicBezTo>
                    <a:cubicBezTo>
                      <a:pt x="897" y="620"/>
                      <a:pt x="1345" y="389"/>
                      <a:pt x="1800" y="270"/>
                    </a:cubicBezTo>
                    <a:cubicBezTo>
                      <a:pt x="2256" y="150"/>
                      <a:pt x="2719" y="124"/>
                      <a:pt x="3168" y="113"/>
                    </a:cubicBezTo>
                    <a:cubicBezTo>
                      <a:pt x="4068" y="108"/>
                      <a:pt x="4905" y="105"/>
                      <a:pt x="5670" y="105"/>
                    </a:cubicBezTo>
                    <a:cubicBezTo>
                      <a:pt x="7194" y="98"/>
                      <a:pt x="8430" y="90"/>
                      <a:pt x="9297" y="86"/>
                    </a:cubicBezTo>
                    <a:cubicBezTo>
                      <a:pt x="9719" y="82"/>
                      <a:pt x="10048" y="75"/>
                      <a:pt x="10283" y="75"/>
                    </a:cubicBezTo>
                    <a:cubicBezTo>
                      <a:pt x="10391" y="72"/>
                      <a:pt x="10473" y="68"/>
                      <a:pt x="10541" y="68"/>
                    </a:cubicBezTo>
                    <a:cubicBezTo>
                      <a:pt x="10597" y="64"/>
                      <a:pt x="10627" y="64"/>
                      <a:pt x="10627" y="60"/>
                    </a:cubicBezTo>
                    <a:cubicBezTo>
                      <a:pt x="10627" y="60"/>
                      <a:pt x="10597" y="56"/>
                      <a:pt x="10541" y="53"/>
                    </a:cubicBezTo>
                    <a:cubicBezTo>
                      <a:pt x="10473" y="53"/>
                      <a:pt x="10391" y="49"/>
                      <a:pt x="10283" y="46"/>
                    </a:cubicBezTo>
                    <a:cubicBezTo>
                      <a:pt x="10048" y="46"/>
                      <a:pt x="9719" y="38"/>
                      <a:pt x="9297" y="34"/>
                    </a:cubicBezTo>
                    <a:cubicBezTo>
                      <a:pt x="8430" y="27"/>
                      <a:pt x="7194" y="19"/>
                      <a:pt x="5670" y="8"/>
                    </a:cubicBezTo>
                    <a:cubicBezTo>
                      <a:pt x="4905" y="4"/>
                      <a:pt x="4064" y="4"/>
                      <a:pt x="3164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1" name="Google Shape;771;p16"/>
              <p:cNvSpPr/>
              <p:nvPr/>
            </p:nvSpPr>
            <p:spPr>
              <a:xfrm>
                <a:off x="1404086" y="2309596"/>
                <a:ext cx="11487" cy="1430"/>
              </a:xfrm>
              <a:custGeom>
                <a:rect b="b" l="l" r="r" t="t"/>
                <a:pathLst>
                  <a:path extrusionOk="0" h="90" w="723">
                    <a:moveTo>
                      <a:pt x="1" y="0"/>
                    </a:moveTo>
                    <a:lnTo>
                      <a:pt x="1" y="0"/>
                    </a:lnTo>
                    <a:lnTo>
                      <a:pt x="722" y="90"/>
                    </a:lnTo>
                    <a:lnTo>
                      <a:pt x="722" y="90"/>
                    </a:lnTo>
                    <a:close/>
                  </a:path>
                </a:pathLst>
              </a:custGeom>
              <a:solidFill>
                <a:srgbClr val="37485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2" name="Google Shape;772;p16"/>
              <p:cNvSpPr/>
              <p:nvPr/>
            </p:nvSpPr>
            <p:spPr>
              <a:xfrm>
                <a:off x="1400527" y="2235116"/>
                <a:ext cx="17826" cy="75910"/>
              </a:xfrm>
              <a:custGeom>
                <a:rect b="b" l="l" r="r" t="t"/>
                <a:pathLst>
                  <a:path extrusionOk="0" h="4778" w="1122">
                    <a:moveTo>
                      <a:pt x="1121" y="280"/>
                    </a:moveTo>
                    <a:lnTo>
                      <a:pt x="1121" y="280"/>
                    </a:lnTo>
                    <a:cubicBezTo>
                      <a:pt x="1050" y="677"/>
                      <a:pt x="1028" y="1073"/>
                      <a:pt x="1024" y="1442"/>
                    </a:cubicBezTo>
                    <a:cubicBezTo>
                      <a:pt x="1028" y="1809"/>
                      <a:pt x="1036" y="2156"/>
                      <a:pt x="1043" y="2481"/>
                    </a:cubicBezTo>
                    <a:lnTo>
                      <a:pt x="1121" y="280"/>
                    </a:lnTo>
                    <a:close/>
                    <a:moveTo>
                      <a:pt x="1043" y="1"/>
                    </a:moveTo>
                    <a:cubicBezTo>
                      <a:pt x="1" y="1782"/>
                      <a:pt x="225" y="4677"/>
                      <a:pt x="225" y="4688"/>
                    </a:cubicBezTo>
                    <a:lnTo>
                      <a:pt x="946" y="4778"/>
                    </a:lnTo>
                    <a:cubicBezTo>
                      <a:pt x="946" y="4737"/>
                      <a:pt x="950" y="4692"/>
                      <a:pt x="950" y="4643"/>
                    </a:cubicBezTo>
                    <a:cubicBezTo>
                      <a:pt x="954" y="4337"/>
                      <a:pt x="961" y="3897"/>
                      <a:pt x="950" y="3355"/>
                    </a:cubicBezTo>
                    <a:cubicBezTo>
                      <a:pt x="935" y="2802"/>
                      <a:pt x="920" y="2156"/>
                      <a:pt x="902" y="1442"/>
                    </a:cubicBezTo>
                    <a:cubicBezTo>
                      <a:pt x="902" y="987"/>
                      <a:pt x="931" y="494"/>
                      <a:pt x="1043" y="1"/>
                    </a:cubicBezTo>
                    <a:close/>
                  </a:path>
                </a:pathLst>
              </a:custGeom>
              <a:solidFill>
                <a:srgbClr val="1E282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3" name="Google Shape;773;p16"/>
              <p:cNvSpPr/>
              <p:nvPr/>
            </p:nvSpPr>
            <p:spPr>
              <a:xfrm>
                <a:off x="1414842" y="2232685"/>
                <a:ext cx="3813" cy="78405"/>
              </a:xfrm>
              <a:custGeom>
                <a:rect b="b" l="l" r="r" t="t"/>
                <a:pathLst>
                  <a:path extrusionOk="0" h="4935" w="240">
                    <a:moveTo>
                      <a:pt x="239" y="0"/>
                    </a:moveTo>
                    <a:lnTo>
                      <a:pt x="239" y="0"/>
                    </a:lnTo>
                    <a:cubicBezTo>
                      <a:pt x="206" y="49"/>
                      <a:pt x="172" y="102"/>
                      <a:pt x="142" y="154"/>
                    </a:cubicBezTo>
                    <a:cubicBezTo>
                      <a:pt x="30" y="647"/>
                      <a:pt x="1" y="1140"/>
                      <a:pt x="1" y="1595"/>
                    </a:cubicBezTo>
                    <a:cubicBezTo>
                      <a:pt x="19" y="2309"/>
                      <a:pt x="34" y="2955"/>
                      <a:pt x="49" y="3508"/>
                    </a:cubicBezTo>
                    <a:cubicBezTo>
                      <a:pt x="60" y="4050"/>
                      <a:pt x="53" y="4490"/>
                      <a:pt x="49" y="4796"/>
                    </a:cubicBezTo>
                    <a:cubicBezTo>
                      <a:pt x="49" y="4845"/>
                      <a:pt x="45" y="4890"/>
                      <a:pt x="45" y="4931"/>
                    </a:cubicBezTo>
                    <a:lnTo>
                      <a:pt x="56" y="4934"/>
                    </a:lnTo>
                    <a:lnTo>
                      <a:pt x="142" y="2634"/>
                    </a:lnTo>
                    <a:cubicBezTo>
                      <a:pt x="135" y="2309"/>
                      <a:pt x="127" y="1962"/>
                      <a:pt x="123" y="1595"/>
                    </a:cubicBezTo>
                    <a:cubicBezTo>
                      <a:pt x="127" y="1226"/>
                      <a:pt x="149" y="830"/>
                      <a:pt x="220" y="433"/>
                    </a:cubicBezTo>
                    <a:lnTo>
                      <a:pt x="239" y="0"/>
                    </a:lnTo>
                    <a:close/>
                  </a:path>
                </a:pathLst>
              </a:custGeom>
              <a:solidFill>
                <a:srgbClr val="37485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4" name="Google Shape;774;p16"/>
              <p:cNvSpPr/>
              <p:nvPr/>
            </p:nvSpPr>
            <p:spPr>
              <a:xfrm>
                <a:off x="1341425" y="2259058"/>
                <a:ext cx="70588" cy="383921"/>
              </a:xfrm>
              <a:custGeom>
                <a:rect b="b" l="l" r="r" t="t"/>
                <a:pathLst>
                  <a:path extrusionOk="0" h="24165" w="4443">
                    <a:moveTo>
                      <a:pt x="2872" y="1"/>
                    </a:moveTo>
                    <a:cubicBezTo>
                      <a:pt x="2649" y="1"/>
                      <a:pt x="2406" y="23"/>
                      <a:pt x="2148" y="88"/>
                    </a:cubicBezTo>
                    <a:cubicBezTo>
                      <a:pt x="1910" y="152"/>
                      <a:pt x="1659" y="249"/>
                      <a:pt x="1431" y="417"/>
                    </a:cubicBezTo>
                    <a:cubicBezTo>
                      <a:pt x="1200" y="578"/>
                      <a:pt x="1002" y="813"/>
                      <a:pt x="864" y="1097"/>
                    </a:cubicBezTo>
                    <a:cubicBezTo>
                      <a:pt x="580" y="1664"/>
                      <a:pt x="550" y="2364"/>
                      <a:pt x="531" y="3076"/>
                    </a:cubicBezTo>
                    <a:cubicBezTo>
                      <a:pt x="509" y="3798"/>
                      <a:pt x="486" y="4563"/>
                      <a:pt x="460" y="5374"/>
                    </a:cubicBezTo>
                    <a:cubicBezTo>
                      <a:pt x="416" y="6991"/>
                      <a:pt x="364" y="8773"/>
                      <a:pt x="311" y="10637"/>
                    </a:cubicBezTo>
                    <a:cubicBezTo>
                      <a:pt x="217" y="14368"/>
                      <a:pt x="131" y="17748"/>
                      <a:pt x="68" y="20206"/>
                    </a:cubicBezTo>
                    <a:cubicBezTo>
                      <a:pt x="42" y="21420"/>
                      <a:pt x="23" y="22410"/>
                      <a:pt x="9" y="23104"/>
                    </a:cubicBezTo>
                    <a:cubicBezTo>
                      <a:pt x="5" y="23437"/>
                      <a:pt x="1" y="23702"/>
                      <a:pt x="1" y="23892"/>
                    </a:cubicBezTo>
                    <a:lnTo>
                      <a:pt x="1" y="24098"/>
                    </a:lnTo>
                    <a:cubicBezTo>
                      <a:pt x="1" y="24142"/>
                      <a:pt x="5" y="24165"/>
                      <a:pt x="5" y="24165"/>
                    </a:cubicBezTo>
                    <a:cubicBezTo>
                      <a:pt x="9" y="24165"/>
                      <a:pt x="12" y="24142"/>
                      <a:pt x="16" y="24098"/>
                    </a:cubicBezTo>
                    <a:cubicBezTo>
                      <a:pt x="19" y="24042"/>
                      <a:pt x="23" y="23975"/>
                      <a:pt x="27" y="23892"/>
                    </a:cubicBezTo>
                    <a:cubicBezTo>
                      <a:pt x="35" y="23702"/>
                      <a:pt x="45" y="23440"/>
                      <a:pt x="61" y="23104"/>
                    </a:cubicBezTo>
                    <a:cubicBezTo>
                      <a:pt x="87" y="22410"/>
                      <a:pt x="121" y="21423"/>
                      <a:pt x="162" y="20206"/>
                    </a:cubicBezTo>
                    <a:cubicBezTo>
                      <a:pt x="236" y="17748"/>
                      <a:pt x="337" y="14371"/>
                      <a:pt x="445" y="10640"/>
                    </a:cubicBezTo>
                    <a:cubicBezTo>
                      <a:pt x="494" y="8777"/>
                      <a:pt x="543" y="6995"/>
                      <a:pt x="588" y="5377"/>
                    </a:cubicBezTo>
                    <a:cubicBezTo>
                      <a:pt x="606" y="4567"/>
                      <a:pt x="624" y="3801"/>
                      <a:pt x="643" y="3081"/>
                    </a:cubicBezTo>
                    <a:cubicBezTo>
                      <a:pt x="659" y="2364"/>
                      <a:pt x="685" y="1683"/>
                      <a:pt x="950" y="1138"/>
                    </a:cubicBezTo>
                    <a:cubicBezTo>
                      <a:pt x="1076" y="869"/>
                      <a:pt x="1264" y="642"/>
                      <a:pt x="1480" y="485"/>
                    </a:cubicBezTo>
                    <a:cubicBezTo>
                      <a:pt x="1700" y="324"/>
                      <a:pt x="1939" y="227"/>
                      <a:pt x="2167" y="163"/>
                    </a:cubicBezTo>
                    <a:cubicBezTo>
                      <a:pt x="2443" y="88"/>
                      <a:pt x="2703" y="65"/>
                      <a:pt x="2940" y="65"/>
                    </a:cubicBezTo>
                    <a:cubicBezTo>
                      <a:pt x="3104" y="65"/>
                      <a:pt x="3257" y="76"/>
                      <a:pt x="3396" y="88"/>
                    </a:cubicBezTo>
                    <a:cubicBezTo>
                      <a:pt x="3732" y="126"/>
                      <a:pt x="3994" y="182"/>
                      <a:pt x="4173" y="212"/>
                    </a:cubicBezTo>
                    <a:cubicBezTo>
                      <a:pt x="4255" y="227"/>
                      <a:pt x="4319" y="238"/>
                      <a:pt x="4375" y="249"/>
                    </a:cubicBezTo>
                    <a:cubicBezTo>
                      <a:pt x="4408" y="255"/>
                      <a:pt x="4429" y="258"/>
                      <a:pt x="4438" y="258"/>
                    </a:cubicBezTo>
                    <a:cubicBezTo>
                      <a:pt x="4441" y="258"/>
                      <a:pt x="4442" y="258"/>
                      <a:pt x="4442" y="257"/>
                    </a:cubicBezTo>
                    <a:cubicBezTo>
                      <a:pt x="4442" y="257"/>
                      <a:pt x="4420" y="249"/>
                      <a:pt x="4375" y="235"/>
                    </a:cubicBezTo>
                    <a:cubicBezTo>
                      <a:pt x="4322" y="223"/>
                      <a:pt x="4259" y="208"/>
                      <a:pt x="4177" y="185"/>
                    </a:cubicBezTo>
                    <a:cubicBezTo>
                      <a:pt x="4001" y="145"/>
                      <a:pt x="3743" y="85"/>
                      <a:pt x="3400" y="36"/>
                    </a:cubicBezTo>
                    <a:cubicBezTo>
                      <a:pt x="3242" y="17"/>
                      <a:pt x="3065" y="1"/>
                      <a:pt x="2872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5" name="Google Shape;775;p16"/>
              <p:cNvSpPr/>
              <p:nvPr/>
            </p:nvSpPr>
            <p:spPr>
              <a:xfrm>
                <a:off x="1264355" y="1952366"/>
                <a:ext cx="267339" cy="186265"/>
              </a:xfrm>
              <a:custGeom>
                <a:rect b="b" l="l" r="r" t="t"/>
                <a:pathLst>
                  <a:path extrusionOk="0" h="11724" w="16827">
                    <a:moveTo>
                      <a:pt x="8818" y="0"/>
                    </a:moveTo>
                    <a:cubicBezTo>
                      <a:pt x="8818" y="0"/>
                      <a:pt x="2305" y="6529"/>
                      <a:pt x="1061" y="7993"/>
                    </a:cubicBezTo>
                    <a:cubicBezTo>
                      <a:pt x="0" y="9240"/>
                      <a:pt x="691" y="11594"/>
                      <a:pt x="1580" y="11695"/>
                    </a:cubicBezTo>
                    <a:cubicBezTo>
                      <a:pt x="1762" y="11715"/>
                      <a:pt x="2511" y="11724"/>
                      <a:pt x="3587" y="11724"/>
                    </a:cubicBezTo>
                    <a:cubicBezTo>
                      <a:pt x="7755" y="11724"/>
                      <a:pt x="16827" y="11601"/>
                      <a:pt x="16827" y="11601"/>
                    </a:cubicBezTo>
                    <a:lnTo>
                      <a:pt x="16636" y="8661"/>
                    </a:lnTo>
                    <a:cubicBezTo>
                      <a:pt x="16636" y="8661"/>
                      <a:pt x="15625" y="8666"/>
                      <a:pt x="14259" y="8666"/>
                    </a:cubicBezTo>
                    <a:cubicBezTo>
                      <a:pt x="11484" y="8666"/>
                      <a:pt x="7246" y="8647"/>
                      <a:pt x="7063" y="8535"/>
                    </a:cubicBezTo>
                    <a:cubicBezTo>
                      <a:pt x="6790" y="8363"/>
                      <a:pt x="12442" y="2648"/>
                      <a:pt x="12442" y="2648"/>
                    </a:cubicBezTo>
                    <a:lnTo>
                      <a:pt x="8818" y="0"/>
                    </a:lnTo>
                    <a:close/>
                  </a:path>
                </a:pathLst>
              </a:custGeom>
              <a:solidFill>
                <a:srgbClr val="FFBE9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6" name="Google Shape;776;p16"/>
              <p:cNvSpPr/>
              <p:nvPr/>
            </p:nvSpPr>
            <p:spPr>
              <a:xfrm>
                <a:off x="1448539" y="1965886"/>
                <a:ext cx="288056" cy="171267"/>
              </a:xfrm>
              <a:custGeom>
                <a:rect b="b" l="l" r="r" t="t"/>
                <a:pathLst>
                  <a:path extrusionOk="0" h="10780" w="18131">
                    <a:moveTo>
                      <a:pt x="14445" y="1"/>
                    </a:moveTo>
                    <a:lnTo>
                      <a:pt x="10209" y="894"/>
                    </a:lnTo>
                    <a:cubicBezTo>
                      <a:pt x="10209" y="894"/>
                      <a:pt x="11987" y="6312"/>
                      <a:pt x="12050" y="6959"/>
                    </a:cubicBezTo>
                    <a:cubicBezTo>
                      <a:pt x="12110" y="7605"/>
                      <a:pt x="1" y="7635"/>
                      <a:pt x="1" y="7635"/>
                    </a:cubicBezTo>
                    <a:lnTo>
                      <a:pt x="935" y="10668"/>
                    </a:lnTo>
                    <a:cubicBezTo>
                      <a:pt x="935" y="10668"/>
                      <a:pt x="6502" y="10779"/>
                      <a:pt x="10906" y="10779"/>
                    </a:cubicBezTo>
                    <a:cubicBezTo>
                      <a:pt x="13108" y="10779"/>
                      <a:pt x="15018" y="10752"/>
                      <a:pt x="15797" y="10668"/>
                    </a:cubicBezTo>
                    <a:cubicBezTo>
                      <a:pt x="18131" y="10418"/>
                      <a:pt x="16902" y="7419"/>
                      <a:pt x="16663" y="6709"/>
                    </a:cubicBezTo>
                    <a:cubicBezTo>
                      <a:pt x="16424" y="5999"/>
                      <a:pt x="14445" y="1"/>
                      <a:pt x="14445" y="1"/>
                    </a:cubicBezTo>
                    <a:close/>
                  </a:path>
                </a:pathLst>
              </a:custGeom>
              <a:solidFill>
                <a:srgbClr val="FFBE9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7" name="Google Shape;777;p16"/>
              <p:cNvSpPr/>
              <p:nvPr/>
            </p:nvSpPr>
            <p:spPr>
              <a:xfrm>
                <a:off x="1258000" y="1933126"/>
                <a:ext cx="400619" cy="201136"/>
              </a:xfrm>
              <a:custGeom>
                <a:rect b="b" l="l" r="r" t="t"/>
                <a:pathLst>
                  <a:path extrusionOk="0" h="12660" w="25216">
                    <a:moveTo>
                      <a:pt x="13473" y="1"/>
                    </a:moveTo>
                    <a:lnTo>
                      <a:pt x="0" y="191"/>
                    </a:lnTo>
                    <a:lnTo>
                      <a:pt x="4501" y="12659"/>
                    </a:lnTo>
                    <a:lnTo>
                      <a:pt x="25216" y="12648"/>
                    </a:lnTo>
                    <a:lnTo>
                      <a:pt x="25074" y="12039"/>
                    </a:lnTo>
                    <a:lnTo>
                      <a:pt x="17301" y="11755"/>
                    </a:lnTo>
                    <a:lnTo>
                      <a:pt x="13473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8" name="Google Shape;778;p16"/>
              <p:cNvSpPr/>
              <p:nvPr/>
            </p:nvSpPr>
            <p:spPr>
              <a:xfrm>
                <a:off x="1380715" y="2014931"/>
                <a:ext cx="25293" cy="26850"/>
              </a:xfrm>
              <a:custGeom>
                <a:rect b="b" l="l" r="r" t="t"/>
                <a:pathLst>
                  <a:path extrusionOk="0" h="1690" w="1592">
                    <a:moveTo>
                      <a:pt x="761" y="0"/>
                    </a:moveTo>
                    <a:cubicBezTo>
                      <a:pt x="724" y="0"/>
                      <a:pt x="687" y="3"/>
                      <a:pt x="651" y="10"/>
                    </a:cubicBezTo>
                    <a:cubicBezTo>
                      <a:pt x="254" y="81"/>
                      <a:pt x="1" y="510"/>
                      <a:pt x="82" y="970"/>
                    </a:cubicBezTo>
                    <a:cubicBezTo>
                      <a:pt x="157" y="1389"/>
                      <a:pt x="482" y="1689"/>
                      <a:pt x="834" y="1689"/>
                    </a:cubicBezTo>
                    <a:cubicBezTo>
                      <a:pt x="871" y="1689"/>
                      <a:pt x="908" y="1686"/>
                      <a:pt x="946" y="1679"/>
                    </a:cubicBezTo>
                    <a:cubicBezTo>
                      <a:pt x="1337" y="1608"/>
                      <a:pt x="1592" y="1179"/>
                      <a:pt x="1509" y="720"/>
                    </a:cubicBezTo>
                    <a:cubicBezTo>
                      <a:pt x="1435" y="300"/>
                      <a:pt x="1112" y="0"/>
                      <a:pt x="761" y="0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779" name="Google Shape;779;p16"/>
            <p:cNvSpPr/>
            <p:nvPr/>
          </p:nvSpPr>
          <p:spPr>
            <a:xfrm>
              <a:off x="1034447" y="2129893"/>
              <a:ext cx="993096" cy="568995"/>
            </a:xfrm>
            <a:custGeom>
              <a:rect b="b" l="l" r="r" t="t"/>
              <a:pathLst>
                <a:path extrusionOk="0" h="35814" w="62508">
                  <a:moveTo>
                    <a:pt x="1" y="1"/>
                  </a:moveTo>
                  <a:lnTo>
                    <a:pt x="1" y="35787"/>
                  </a:lnTo>
                  <a:lnTo>
                    <a:pt x="1066" y="35787"/>
                  </a:lnTo>
                  <a:lnTo>
                    <a:pt x="1066" y="2108"/>
                  </a:lnTo>
                  <a:lnTo>
                    <a:pt x="50003" y="2108"/>
                  </a:lnTo>
                  <a:lnTo>
                    <a:pt x="50003" y="35813"/>
                  </a:lnTo>
                  <a:lnTo>
                    <a:pt x="62508" y="35813"/>
                  </a:lnTo>
                  <a:lnTo>
                    <a:pt x="62508" y="2108"/>
                  </a:lnTo>
                  <a:lnTo>
                    <a:pt x="62508" y="1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0" name="Google Shape;780;p16"/>
            <p:cNvSpPr/>
            <p:nvPr/>
          </p:nvSpPr>
          <p:spPr>
            <a:xfrm>
              <a:off x="795372" y="2633241"/>
              <a:ext cx="141589" cy="66028"/>
            </a:xfrm>
            <a:custGeom>
              <a:rect b="b" l="l" r="r" t="t"/>
              <a:pathLst>
                <a:path extrusionOk="0" h="4156" w="8912">
                  <a:moveTo>
                    <a:pt x="42" y="1"/>
                  </a:moveTo>
                  <a:lnTo>
                    <a:pt x="1" y="4005"/>
                  </a:lnTo>
                  <a:lnTo>
                    <a:pt x="299" y="4027"/>
                  </a:lnTo>
                  <a:cubicBezTo>
                    <a:pt x="1076" y="4078"/>
                    <a:pt x="3267" y="4155"/>
                    <a:pt x="5122" y="4155"/>
                  </a:cubicBezTo>
                  <a:cubicBezTo>
                    <a:pt x="6422" y="4155"/>
                    <a:pt x="7558" y="4117"/>
                    <a:pt x="7922" y="4005"/>
                  </a:cubicBezTo>
                  <a:cubicBezTo>
                    <a:pt x="8912" y="3698"/>
                    <a:pt x="4841" y="2709"/>
                    <a:pt x="4841" y="2709"/>
                  </a:cubicBezTo>
                  <a:lnTo>
                    <a:pt x="4841" y="30"/>
                  </a:lnTo>
                  <a:lnTo>
                    <a:pt x="42" y="1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1" name="Google Shape;781;p16"/>
            <p:cNvSpPr/>
            <p:nvPr/>
          </p:nvSpPr>
          <p:spPr>
            <a:xfrm>
              <a:off x="795594" y="2691627"/>
              <a:ext cx="127434" cy="2621"/>
            </a:xfrm>
            <a:custGeom>
              <a:rect b="b" l="l" r="r" t="t"/>
              <a:pathLst>
                <a:path extrusionOk="0" h="165" w="8021">
                  <a:moveTo>
                    <a:pt x="4012" y="1"/>
                  </a:moveTo>
                  <a:cubicBezTo>
                    <a:pt x="1798" y="1"/>
                    <a:pt x="1" y="39"/>
                    <a:pt x="1" y="83"/>
                  </a:cubicBezTo>
                  <a:cubicBezTo>
                    <a:pt x="1" y="128"/>
                    <a:pt x="1798" y="165"/>
                    <a:pt x="4012" y="165"/>
                  </a:cubicBezTo>
                  <a:cubicBezTo>
                    <a:pt x="6228" y="165"/>
                    <a:pt x="8020" y="128"/>
                    <a:pt x="8020" y="83"/>
                  </a:cubicBezTo>
                  <a:cubicBezTo>
                    <a:pt x="8020" y="39"/>
                    <a:pt x="6228" y="1"/>
                    <a:pt x="401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2" name="Google Shape;782;p16"/>
            <p:cNvSpPr/>
            <p:nvPr/>
          </p:nvSpPr>
          <p:spPr>
            <a:xfrm>
              <a:off x="872998" y="2677154"/>
              <a:ext cx="6768" cy="7880"/>
            </a:xfrm>
            <a:custGeom>
              <a:rect b="b" l="l" r="r" t="t"/>
              <a:pathLst>
                <a:path extrusionOk="0" h="496" w="426">
                  <a:moveTo>
                    <a:pt x="373" y="0"/>
                  </a:moveTo>
                  <a:cubicBezTo>
                    <a:pt x="323" y="0"/>
                    <a:pt x="222" y="72"/>
                    <a:pt x="135" y="191"/>
                  </a:cubicBezTo>
                  <a:cubicBezTo>
                    <a:pt x="33" y="329"/>
                    <a:pt x="0" y="471"/>
                    <a:pt x="37" y="493"/>
                  </a:cubicBezTo>
                  <a:cubicBezTo>
                    <a:pt x="40" y="495"/>
                    <a:pt x="44" y="496"/>
                    <a:pt x="48" y="496"/>
                  </a:cubicBezTo>
                  <a:cubicBezTo>
                    <a:pt x="94" y="496"/>
                    <a:pt x="180" y="405"/>
                    <a:pt x="269" y="288"/>
                  </a:cubicBezTo>
                  <a:cubicBezTo>
                    <a:pt x="362" y="157"/>
                    <a:pt x="426" y="41"/>
                    <a:pt x="395" y="8"/>
                  </a:cubicBezTo>
                  <a:cubicBezTo>
                    <a:pt x="390" y="3"/>
                    <a:pt x="382" y="0"/>
                    <a:pt x="37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3" name="Google Shape;783;p16"/>
            <p:cNvSpPr/>
            <p:nvPr/>
          </p:nvSpPr>
          <p:spPr>
            <a:xfrm>
              <a:off x="877796" y="2678456"/>
              <a:ext cx="6482" cy="9358"/>
            </a:xfrm>
            <a:custGeom>
              <a:rect b="b" l="l" r="r" t="t"/>
              <a:pathLst>
                <a:path extrusionOk="0" h="589" w="408">
                  <a:moveTo>
                    <a:pt x="357" y="0"/>
                  </a:moveTo>
                  <a:cubicBezTo>
                    <a:pt x="310" y="0"/>
                    <a:pt x="200" y="97"/>
                    <a:pt x="116" y="247"/>
                  </a:cubicBezTo>
                  <a:cubicBezTo>
                    <a:pt x="23" y="411"/>
                    <a:pt x="0" y="573"/>
                    <a:pt x="41" y="587"/>
                  </a:cubicBezTo>
                  <a:cubicBezTo>
                    <a:pt x="44" y="588"/>
                    <a:pt x="47" y="588"/>
                    <a:pt x="49" y="588"/>
                  </a:cubicBezTo>
                  <a:cubicBezTo>
                    <a:pt x="96" y="588"/>
                    <a:pt x="177" y="470"/>
                    <a:pt x="258" y="326"/>
                  </a:cubicBezTo>
                  <a:cubicBezTo>
                    <a:pt x="344" y="169"/>
                    <a:pt x="407" y="35"/>
                    <a:pt x="370" y="4"/>
                  </a:cubicBezTo>
                  <a:cubicBezTo>
                    <a:pt x="367" y="2"/>
                    <a:pt x="362" y="0"/>
                    <a:pt x="35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4" name="Google Shape;784;p16"/>
            <p:cNvSpPr/>
            <p:nvPr/>
          </p:nvSpPr>
          <p:spPr>
            <a:xfrm>
              <a:off x="796500" y="2677726"/>
              <a:ext cx="22385" cy="14966"/>
            </a:xfrm>
            <a:custGeom>
              <a:rect b="b" l="l" r="r" t="t"/>
              <a:pathLst>
                <a:path extrusionOk="0" h="942" w="1409">
                  <a:moveTo>
                    <a:pt x="300" y="1"/>
                  </a:moveTo>
                  <a:cubicBezTo>
                    <a:pt x="287" y="1"/>
                    <a:pt x="274" y="1"/>
                    <a:pt x="262" y="2"/>
                  </a:cubicBezTo>
                  <a:cubicBezTo>
                    <a:pt x="86" y="13"/>
                    <a:pt x="0" y="76"/>
                    <a:pt x="8" y="95"/>
                  </a:cubicBezTo>
                  <a:cubicBezTo>
                    <a:pt x="12" y="106"/>
                    <a:pt x="38" y="106"/>
                    <a:pt x="81" y="106"/>
                  </a:cubicBezTo>
                  <a:cubicBezTo>
                    <a:pt x="125" y="106"/>
                    <a:pt x="185" y="106"/>
                    <a:pt x="258" y="117"/>
                  </a:cubicBezTo>
                  <a:cubicBezTo>
                    <a:pt x="404" y="133"/>
                    <a:pt x="598" y="204"/>
                    <a:pt x="778" y="342"/>
                  </a:cubicBezTo>
                  <a:cubicBezTo>
                    <a:pt x="957" y="484"/>
                    <a:pt x="1091" y="648"/>
                    <a:pt x="1195" y="764"/>
                  </a:cubicBezTo>
                  <a:cubicBezTo>
                    <a:pt x="1291" y="872"/>
                    <a:pt x="1358" y="942"/>
                    <a:pt x="1384" y="942"/>
                  </a:cubicBezTo>
                  <a:cubicBezTo>
                    <a:pt x="1386" y="942"/>
                    <a:pt x="1388" y="941"/>
                    <a:pt x="1390" y="940"/>
                  </a:cubicBezTo>
                  <a:cubicBezTo>
                    <a:pt x="1409" y="928"/>
                    <a:pt x="1371" y="835"/>
                    <a:pt x="1289" y="697"/>
                  </a:cubicBezTo>
                  <a:cubicBezTo>
                    <a:pt x="1207" y="562"/>
                    <a:pt x="1080" y="372"/>
                    <a:pt x="874" y="215"/>
                  </a:cubicBezTo>
                  <a:cubicBezTo>
                    <a:pt x="687" y="65"/>
                    <a:pt x="465" y="1"/>
                    <a:pt x="30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5" name="Google Shape;785;p16"/>
            <p:cNvSpPr/>
            <p:nvPr/>
          </p:nvSpPr>
          <p:spPr>
            <a:xfrm>
              <a:off x="866342" y="2676645"/>
              <a:ext cx="7848" cy="3702"/>
            </a:xfrm>
            <a:custGeom>
              <a:rect b="b" l="l" r="r" t="t"/>
              <a:pathLst>
                <a:path extrusionOk="0" h="233" w="494">
                  <a:moveTo>
                    <a:pt x="418" y="1"/>
                  </a:moveTo>
                  <a:cubicBezTo>
                    <a:pt x="370" y="1"/>
                    <a:pt x="298" y="21"/>
                    <a:pt x="221" y="47"/>
                  </a:cubicBezTo>
                  <a:cubicBezTo>
                    <a:pt x="97" y="92"/>
                    <a:pt x="0" y="144"/>
                    <a:pt x="8" y="189"/>
                  </a:cubicBezTo>
                  <a:cubicBezTo>
                    <a:pt x="12" y="215"/>
                    <a:pt x="55" y="232"/>
                    <a:pt x="117" y="232"/>
                  </a:cubicBezTo>
                  <a:cubicBezTo>
                    <a:pt x="162" y="232"/>
                    <a:pt x="218" y="223"/>
                    <a:pt x="277" y="201"/>
                  </a:cubicBezTo>
                  <a:cubicBezTo>
                    <a:pt x="411" y="152"/>
                    <a:pt x="494" y="59"/>
                    <a:pt x="471" y="21"/>
                  </a:cubicBezTo>
                  <a:cubicBezTo>
                    <a:pt x="463" y="7"/>
                    <a:pt x="444" y="1"/>
                    <a:pt x="41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6" name="Google Shape;786;p16"/>
            <p:cNvSpPr/>
            <p:nvPr/>
          </p:nvSpPr>
          <p:spPr>
            <a:xfrm>
              <a:off x="863498" y="2671641"/>
              <a:ext cx="9215" cy="2558"/>
            </a:xfrm>
            <a:custGeom>
              <a:rect b="b" l="l" r="r" t="t"/>
              <a:pathLst>
                <a:path extrusionOk="0" h="161" w="580">
                  <a:moveTo>
                    <a:pt x="309" y="0"/>
                  </a:moveTo>
                  <a:cubicBezTo>
                    <a:pt x="302" y="0"/>
                    <a:pt x="295" y="0"/>
                    <a:pt x="288" y="0"/>
                  </a:cubicBezTo>
                  <a:cubicBezTo>
                    <a:pt x="131" y="0"/>
                    <a:pt x="4" y="42"/>
                    <a:pt x="0" y="86"/>
                  </a:cubicBezTo>
                  <a:cubicBezTo>
                    <a:pt x="0" y="129"/>
                    <a:pt x="115" y="161"/>
                    <a:pt x="267" y="161"/>
                  </a:cubicBezTo>
                  <a:cubicBezTo>
                    <a:pt x="275" y="161"/>
                    <a:pt x="283" y="161"/>
                    <a:pt x="292" y="161"/>
                  </a:cubicBezTo>
                  <a:cubicBezTo>
                    <a:pt x="452" y="161"/>
                    <a:pt x="579" y="123"/>
                    <a:pt x="576" y="75"/>
                  </a:cubicBezTo>
                  <a:cubicBezTo>
                    <a:pt x="572" y="35"/>
                    <a:pt x="453" y="0"/>
                    <a:pt x="30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7" name="Google Shape;787;p16"/>
            <p:cNvSpPr/>
            <p:nvPr/>
          </p:nvSpPr>
          <p:spPr>
            <a:xfrm>
              <a:off x="1085653" y="1323507"/>
              <a:ext cx="76641" cy="106653"/>
            </a:xfrm>
            <a:custGeom>
              <a:rect b="b" l="l" r="r" t="t"/>
              <a:pathLst>
                <a:path extrusionOk="0" h="6713" w="4824">
                  <a:moveTo>
                    <a:pt x="476" y="5196"/>
                  </a:moveTo>
                  <a:lnTo>
                    <a:pt x="491" y="5241"/>
                  </a:lnTo>
                  <a:lnTo>
                    <a:pt x="493" y="5210"/>
                  </a:lnTo>
                  <a:lnTo>
                    <a:pt x="476" y="5196"/>
                  </a:lnTo>
                  <a:close/>
                  <a:moveTo>
                    <a:pt x="3414" y="0"/>
                  </a:moveTo>
                  <a:cubicBezTo>
                    <a:pt x="3392" y="0"/>
                    <a:pt x="3369" y="3"/>
                    <a:pt x="3344" y="8"/>
                  </a:cubicBezTo>
                  <a:cubicBezTo>
                    <a:pt x="3161" y="53"/>
                    <a:pt x="2459" y="1360"/>
                    <a:pt x="2254" y="1794"/>
                  </a:cubicBezTo>
                  <a:cubicBezTo>
                    <a:pt x="2095" y="2122"/>
                    <a:pt x="1744" y="2890"/>
                    <a:pt x="1492" y="2890"/>
                  </a:cubicBezTo>
                  <a:cubicBezTo>
                    <a:pt x="1411" y="2890"/>
                    <a:pt x="1341" y="2811"/>
                    <a:pt x="1291" y="2615"/>
                  </a:cubicBezTo>
                  <a:cubicBezTo>
                    <a:pt x="1077" y="1808"/>
                    <a:pt x="610" y="1263"/>
                    <a:pt x="382" y="1207"/>
                  </a:cubicBezTo>
                  <a:cubicBezTo>
                    <a:pt x="362" y="1202"/>
                    <a:pt x="342" y="1199"/>
                    <a:pt x="323" y="1199"/>
                  </a:cubicBezTo>
                  <a:cubicBezTo>
                    <a:pt x="125" y="1199"/>
                    <a:pt x="1" y="1464"/>
                    <a:pt x="151" y="1644"/>
                  </a:cubicBezTo>
                  <a:cubicBezTo>
                    <a:pt x="286" y="1808"/>
                    <a:pt x="424" y="2145"/>
                    <a:pt x="517" y="2406"/>
                  </a:cubicBezTo>
                  <a:cubicBezTo>
                    <a:pt x="596" y="2619"/>
                    <a:pt x="636" y="2843"/>
                    <a:pt x="636" y="3071"/>
                  </a:cubicBezTo>
                  <a:cubicBezTo>
                    <a:pt x="641" y="3945"/>
                    <a:pt x="536" y="4430"/>
                    <a:pt x="536" y="4430"/>
                  </a:cubicBezTo>
                  <a:lnTo>
                    <a:pt x="493" y="5210"/>
                  </a:lnTo>
                  <a:lnTo>
                    <a:pt x="2362" y="6713"/>
                  </a:lnTo>
                  <a:cubicBezTo>
                    <a:pt x="2362" y="6713"/>
                    <a:pt x="3841" y="5070"/>
                    <a:pt x="4525" y="3994"/>
                  </a:cubicBezTo>
                  <a:cubicBezTo>
                    <a:pt x="4525" y="3994"/>
                    <a:pt x="4823" y="3613"/>
                    <a:pt x="4547" y="3430"/>
                  </a:cubicBezTo>
                  <a:cubicBezTo>
                    <a:pt x="4511" y="3407"/>
                    <a:pt x="4466" y="3399"/>
                    <a:pt x="4420" y="3399"/>
                  </a:cubicBezTo>
                  <a:cubicBezTo>
                    <a:pt x="4299" y="3399"/>
                    <a:pt x="4170" y="3456"/>
                    <a:pt x="4170" y="3456"/>
                  </a:cubicBezTo>
                  <a:cubicBezTo>
                    <a:pt x="4170" y="3456"/>
                    <a:pt x="4147" y="3142"/>
                    <a:pt x="4065" y="3004"/>
                  </a:cubicBezTo>
                  <a:cubicBezTo>
                    <a:pt x="4034" y="2950"/>
                    <a:pt x="3963" y="2934"/>
                    <a:pt x="3890" y="2934"/>
                  </a:cubicBezTo>
                  <a:cubicBezTo>
                    <a:pt x="3781" y="2934"/>
                    <a:pt x="3666" y="2970"/>
                    <a:pt x="3666" y="2970"/>
                  </a:cubicBezTo>
                  <a:cubicBezTo>
                    <a:pt x="3666" y="2970"/>
                    <a:pt x="3613" y="2836"/>
                    <a:pt x="3587" y="2601"/>
                  </a:cubicBezTo>
                  <a:cubicBezTo>
                    <a:pt x="3584" y="2541"/>
                    <a:pt x="3542" y="2503"/>
                    <a:pt x="3482" y="2484"/>
                  </a:cubicBezTo>
                  <a:cubicBezTo>
                    <a:pt x="3436" y="2469"/>
                    <a:pt x="3378" y="2463"/>
                    <a:pt x="3318" y="2463"/>
                  </a:cubicBezTo>
                  <a:cubicBezTo>
                    <a:pt x="3152" y="2463"/>
                    <a:pt x="2971" y="2507"/>
                    <a:pt x="2971" y="2507"/>
                  </a:cubicBezTo>
                  <a:cubicBezTo>
                    <a:pt x="2736" y="2410"/>
                    <a:pt x="3292" y="1088"/>
                    <a:pt x="3513" y="655"/>
                  </a:cubicBezTo>
                  <a:cubicBezTo>
                    <a:pt x="3709" y="264"/>
                    <a:pt x="3632" y="0"/>
                    <a:pt x="3414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8" name="Google Shape;788;p16"/>
            <p:cNvSpPr/>
            <p:nvPr/>
          </p:nvSpPr>
          <p:spPr>
            <a:xfrm>
              <a:off x="726595" y="1385691"/>
              <a:ext cx="108194" cy="187965"/>
            </a:xfrm>
            <a:custGeom>
              <a:rect b="b" l="l" r="r" t="t"/>
              <a:pathLst>
                <a:path extrusionOk="0" h="11831" w="6810">
                  <a:moveTo>
                    <a:pt x="6742" y="1"/>
                  </a:moveTo>
                  <a:lnTo>
                    <a:pt x="30" y="1275"/>
                  </a:lnTo>
                  <a:lnTo>
                    <a:pt x="1" y="11621"/>
                  </a:lnTo>
                  <a:lnTo>
                    <a:pt x="4438" y="11830"/>
                  </a:lnTo>
                  <a:lnTo>
                    <a:pt x="4564" y="9317"/>
                  </a:lnTo>
                  <a:cubicBezTo>
                    <a:pt x="4564" y="9317"/>
                    <a:pt x="4706" y="9345"/>
                    <a:pt x="4916" y="9345"/>
                  </a:cubicBezTo>
                  <a:cubicBezTo>
                    <a:pt x="5405" y="9345"/>
                    <a:pt x="6263" y="9191"/>
                    <a:pt x="6548" y="8167"/>
                  </a:cubicBezTo>
                  <a:cubicBezTo>
                    <a:pt x="6809" y="7229"/>
                    <a:pt x="6742" y="1"/>
                    <a:pt x="6742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9" name="Google Shape;789;p16"/>
            <p:cNvSpPr/>
            <p:nvPr/>
          </p:nvSpPr>
          <p:spPr>
            <a:xfrm>
              <a:off x="695614" y="1359397"/>
              <a:ext cx="155539" cy="162466"/>
            </a:xfrm>
            <a:custGeom>
              <a:rect b="b" l="l" r="r" t="t"/>
              <a:pathLst>
                <a:path extrusionOk="0" h="10226" w="9790">
                  <a:moveTo>
                    <a:pt x="8748" y="1"/>
                  </a:moveTo>
                  <a:cubicBezTo>
                    <a:pt x="8654" y="1"/>
                    <a:pt x="8551" y="18"/>
                    <a:pt x="8438" y="54"/>
                  </a:cubicBezTo>
                  <a:cubicBezTo>
                    <a:pt x="7090" y="491"/>
                    <a:pt x="6761" y="637"/>
                    <a:pt x="6156" y="685"/>
                  </a:cubicBezTo>
                  <a:cubicBezTo>
                    <a:pt x="5577" y="730"/>
                    <a:pt x="1442" y="734"/>
                    <a:pt x="1065" y="3053"/>
                  </a:cubicBezTo>
                  <a:cubicBezTo>
                    <a:pt x="1024" y="2959"/>
                    <a:pt x="979" y="2844"/>
                    <a:pt x="949" y="2713"/>
                  </a:cubicBezTo>
                  <a:cubicBezTo>
                    <a:pt x="860" y="2347"/>
                    <a:pt x="938" y="2037"/>
                    <a:pt x="897" y="2030"/>
                  </a:cubicBezTo>
                  <a:cubicBezTo>
                    <a:pt x="897" y="2029"/>
                    <a:pt x="896" y="2029"/>
                    <a:pt x="895" y="2029"/>
                  </a:cubicBezTo>
                  <a:cubicBezTo>
                    <a:pt x="859" y="2029"/>
                    <a:pt x="724" y="2348"/>
                    <a:pt x="819" y="2743"/>
                  </a:cubicBezTo>
                  <a:cubicBezTo>
                    <a:pt x="830" y="2795"/>
                    <a:pt x="845" y="2847"/>
                    <a:pt x="863" y="2892"/>
                  </a:cubicBezTo>
                  <a:cubicBezTo>
                    <a:pt x="834" y="2866"/>
                    <a:pt x="808" y="2837"/>
                    <a:pt x="777" y="2811"/>
                  </a:cubicBezTo>
                  <a:cubicBezTo>
                    <a:pt x="602" y="2657"/>
                    <a:pt x="400" y="2568"/>
                    <a:pt x="255" y="2530"/>
                  </a:cubicBezTo>
                  <a:cubicBezTo>
                    <a:pt x="177" y="2513"/>
                    <a:pt x="114" y="2506"/>
                    <a:pt x="71" y="2506"/>
                  </a:cubicBezTo>
                  <a:cubicBezTo>
                    <a:pt x="31" y="2506"/>
                    <a:pt x="8" y="2512"/>
                    <a:pt x="8" y="2519"/>
                  </a:cubicBezTo>
                  <a:cubicBezTo>
                    <a:pt x="1" y="2560"/>
                    <a:pt x="363" y="2623"/>
                    <a:pt x="691" y="2911"/>
                  </a:cubicBezTo>
                  <a:cubicBezTo>
                    <a:pt x="853" y="3049"/>
                    <a:pt x="965" y="3206"/>
                    <a:pt x="1039" y="3326"/>
                  </a:cubicBezTo>
                  <a:cubicBezTo>
                    <a:pt x="1039" y="3337"/>
                    <a:pt x="1035" y="3348"/>
                    <a:pt x="1035" y="3359"/>
                  </a:cubicBezTo>
                  <a:cubicBezTo>
                    <a:pt x="1035" y="3359"/>
                    <a:pt x="941" y="3317"/>
                    <a:pt x="821" y="3317"/>
                  </a:cubicBezTo>
                  <a:cubicBezTo>
                    <a:pt x="577" y="3317"/>
                    <a:pt x="230" y="3494"/>
                    <a:pt x="386" y="4573"/>
                  </a:cubicBezTo>
                  <a:cubicBezTo>
                    <a:pt x="617" y="6176"/>
                    <a:pt x="1667" y="7536"/>
                    <a:pt x="1794" y="10161"/>
                  </a:cubicBezTo>
                  <a:cubicBezTo>
                    <a:pt x="1794" y="10161"/>
                    <a:pt x="2330" y="10225"/>
                    <a:pt x="3030" y="10225"/>
                  </a:cubicBezTo>
                  <a:cubicBezTo>
                    <a:pt x="4157" y="10225"/>
                    <a:pt x="5708" y="10059"/>
                    <a:pt x="6111" y="9190"/>
                  </a:cubicBezTo>
                  <a:lnTo>
                    <a:pt x="6661" y="7572"/>
                  </a:lnTo>
                  <a:cubicBezTo>
                    <a:pt x="6661" y="7572"/>
                    <a:pt x="5775" y="7427"/>
                    <a:pt x="5880" y="6721"/>
                  </a:cubicBezTo>
                  <a:cubicBezTo>
                    <a:pt x="5966" y="6122"/>
                    <a:pt x="6279" y="5879"/>
                    <a:pt x="6636" y="5879"/>
                  </a:cubicBezTo>
                  <a:cubicBezTo>
                    <a:pt x="6865" y="5879"/>
                    <a:pt x="7112" y="5979"/>
                    <a:pt x="7329" y="6150"/>
                  </a:cubicBezTo>
                  <a:lnTo>
                    <a:pt x="7971" y="4428"/>
                  </a:lnTo>
                  <a:cubicBezTo>
                    <a:pt x="7971" y="4428"/>
                    <a:pt x="9604" y="3359"/>
                    <a:pt x="9697" y="2676"/>
                  </a:cubicBezTo>
                  <a:cubicBezTo>
                    <a:pt x="9782" y="2052"/>
                    <a:pt x="9789" y="1"/>
                    <a:pt x="874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0" name="Google Shape;790;p16"/>
            <p:cNvSpPr/>
            <p:nvPr/>
          </p:nvSpPr>
          <p:spPr>
            <a:xfrm>
              <a:off x="521678" y="2644457"/>
              <a:ext cx="73782" cy="54780"/>
            </a:xfrm>
            <a:custGeom>
              <a:rect b="b" l="l" r="r" t="t"/>
              <a:pathLst>
                <a:path extrusionOk="0" h="3448" w="4644">
                  <a:moveTo>
                    <a:pt x="651" y="1"/>
                  </a:moveTo>
                  <a:lnTo>
                    <a:pt x="1" y="2895"/>
                  </a:lnTo>
                  <a:lnTo>
                    <a:pt x="4483" y="3448"/>
                  </a:lnTo>
                  <a:lnTo>
                    <a:pt x="4644" y="584"/>
                  </a:lnTo>
                  <a:lnTo>
                    <a:pt x="651" y="1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1" name="Google Shape;791;p16"/>
            <p:cNvSpPr/>
            <p:nvPr/>
          </p:nvSpPr>
          <p:spPr>
            <a:xfrm>
              <a:off x="556758" y="2646713"/>
              <a:ext cx="8023" cy="41911"/>
            </a:xfrm>
            <a:custGeom>
              <a:rect b="b" l="l" r="r" t="t"/>
              <a:pathLst>
                <a:path extrusionOk="0" h="2638" w="505">
                  <a:moveTo>
                    <a:pt x="467" y="1"/>
                  </a:moveTo>
                  <a:cubicBezTo>
                    <a:pt x="429" y="1"/>
                    <a:pt x="303" y="582"/>
                    <a:pt x="187" y="1308"/>
                  </a:cubicBezTo>
                  <a:cubicBezTo>
                    <a:pt x="68" y="2036"/>
                    <a:pt x="1" y="2630"/>
                    <a:pt x="38" y="2638"/>
                  </a:cubicBezTo>
                  <a:cubicBezTo>
                    <a:pt x="38" y="2638"/>
                    <a:pt x="38" y="2638"/>
                    <a:pt x="38" y="2638"/>
                  </a:cubicBezTo>
                  <a:cubicBezTo>
                    <a:pt x="76" y="2638"/>
                    <a:pt x="203" y="2056"/>
                    <a:pt x="318" y="1330"/>
                  </a:cubicBezTo>
                  <a:cubicBezTo>
                    <a:pt x="437" y="602"/>
                    <a:pt x="505" y="8"/>
                    <a:pt x="467" y="1"/>
                  </a:cubicBezTo>
                  <a:cubicBezTo>
                    <a:pt x="467" y="1"/>
                    <a:pt x="467" y="1"/>
                    <a:pt x="46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2" name="Google Shape;792;p16"/>
            <p:cNvSpPr/>
            <p:nvPr/>
          </p:nvSpPr>
          <p:spPr>
            <a:xfrm>
              <a:off x="523457" y="2681459"/>
              <a:ext cx="69810" cy="12869"/>
            </a:xfrm>
            <a:custGeom>
              <a:rect b="b" l="l" r="r" t="t"/>
              <a:pathLst>
                <a:path extrusionOk="0" h="810" w="4394">
                  <a:moveTo>
                    <a:pt x="32" y="1"/>
                  </a:moveTo>
                  <a:cubicBezTo>
                    <a:pt x="15" y="1"/>
                    <a:pt x="5" y="3"/>
                    <a:pt x="5" y="6"/>
                  </a:cubicBezTo>
                  <a:cubicBezTo>
                    <a:pt x="1" y="21"/>
                    <a:pt x="240" y="92"/>
                    <a:pt x="636" y="182"/>
                  </a:cubicBezTo>
                  <a:cubicBezTo>
                    <a:pt x="1028" y="267"/>
                    <a:pt x="1577" y="368"/>
                    <a:pt x="2186" y="473"/>
                  </a:cubicBezTo>
                  <a:cubicBezTo>
                    <a:pt x="2765" y="566"/>
                    <a:pt x="3292" y="653"/>
                    <a:pt x="3740" y="723"/>
                  </a:cubicBezTo>
                  <a:cubicBezTo>
                    <a:pt x="4066" y="776"/>
                    <a:pt x="4290" y="810"/>
                    <a:pt x="4362" y="810"/>
                  </a:cubicBezTo>
                  <a:cubicBezTo>
                    <a:pt x="4377" y="810"/>
                    <a:pt x="4386" y="808"/>
                    <a:pt x="4386" y="805"/>
                  </a:cubicBezTo>
                  <a:cubicBezTo>
                    <a:pt x="4393" y="787"/>
                    <a:pt x="4151" y="715"/>
                    <a:pt x="3759" y="630"/>
                  </a:cubicBezTo>
                  <a:cubicBezTo>
                    <a:pt x="3363" y="540"/>
                    <a:pt x="2814" y="439"/>
                    <a:pt x="2209" y="339"/>
                  </a:cubicBezTo>
                  <a:cubicBezTo>
                    <a:pt x="1626" y="245"/>
                    <a:pt x="1099" y="159"/>
                    <a:pt x="651" y="84"/>
                  </a:cubicBezTo>
                  <a:cubicBezTo>
                    <a:pt x="329" y="33"/>
                    <a:pt x="106" y="1"/>
                    <a:pt x="3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3" name="Google Shape;793;p16"/>
            <p:cNvSpPr/>
            <p:nvPr/>
          </p:nvSpPr>
          <p:spPr>
            <a:xfrm>
              <a:off x="505854" y="1912234"/>
              <a:ext cx="388386" cy="756213"/>
            </a:xfrm>
            <a:custGeom>
              <a:rect b="b" l="l" r="r" t="t"/>
              <a:pathLst>
                <a:path extrusionOk="0" h="47598" w="24446">
                  <a:moveTo>
                    <a:pt x="23475" y="1"/>
                  </a:moveTo>
                  <a:lnTo>
                    <a:pt x="23475" y="1"/>
                  </a:lnTo>
                  <a:cubicBezTo>
                    <a:pt x="23475" y="1"/>
                    <a:pt x="23475" y="1"/>
                    <a:pt x="23475" y="1"/>
                  </a:cubicBezTo>
                  <a:lnTo>
                    <a:pt x="23475" y="1"/>
                  </a:lnTo>
                  <a:cubicBezTo>
                    <a:pt x="23475" y="1"/>
                    <a:pt x="23475" y="1"/>
                    <a:pt x="23475" y="1"/>
                  </a:cubicBezTo>
                  <a:close/>
                  <a:moveTo>
                    <a:pt x="23475" y="1"/>
                  </a:moveTo>
                  <a:lnTo>
                    <a:pt x="23475" y="1"/>
                  </a:lnTo>
                  <a:cubicBezTo>
                    <a:pt x="23453" y="2"/>
                    <a:pt x="8292" y="595"/>
                    <a:pt x="8292" y="595"/>
                  </a:cubicBezTo>
                  <a:lnTo>
                    <a:pt x="0" y="47194"/>
                  </a:lnTo>
                  <a:lnTo>
                    <a:pt x="7100" y="47598"/>
                  </a:lnTo>
                  <a:cubicBezTo>
                    <a:pt x="7100" y="47598"/>
                    <a:pt x="14645" y="7430"/>
                    <a:pt x="15750" y="7329"/>
                  </a:cubicBezTo>
                  <a:cubicBezTo>
                    <a:pt x="15751" y="7329"/>
                    <a:pt x="15751" y="7329"/>
                    <a:pt x="15751" y="7329"/>
                  </a:cubicBezTo>
                  <a:cubicBezTo>
                    <a:pt x="16213" y="7329"/>
                    <a:pt x="16400" y="47194"/>
                    <a:pt x="16773" y="47194"/>
                  </a:cubicBezTo>
                  <a:cubicBezTo>
                    <a:pt x="16773" y="47194"/>
                    <a:pt x="16774" y="47194"/>
                    <a:pt x="16774" y="47194"/>
                  </a:cubicBezTo>
                  <a:cubicBezTo>
                    <a:pt x="16835" y="47181"/>
                    <a:pt x="17077" y="47175"/>
                    <a:pt x="17440" y="47175"/>
                  </a:cubicBezTo>
                  <a:cubicBezTo>
                    <a:pt x="19320" y="47175"/>
                    <a:pt x="24446" y="47325"/>
                    <a:pt x="24446" y="47325"/>
                  </a:cubicBezTo>
                  <a:cubicBezTo>
                    <a:pt x="24446" y="47325"/>
                    <a:pt x="23460" y="15"/>
                    <a:pt x="23475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4" name="Google Shape;794;p16"/>
            <p:cNvSpPr/>
            <p:nvPr/>
          </p:nvSpPr>
          <p:spPr>
            <a:xfrm>
              <a:off x="716332" y="2013056"/>
              <a:ext cx="88080" cy="18779"/>
            </a:xfrm>
            <a:custGeom>
              <a:rect b="b" l="l" r="r" t="t"/>
              <a:pathLst>
                <a:path extrusionOk="0" h="1182" w="5544">
                  <a:moveTo>
                    <a:pt x="5513" y="0"/>
                  </a:moveTo>
                  <a:cubicBezTo>
                    <a:pt x="5351" y="0"/>
                    <a:pt x="4179" y="225"/>
                    <a:pt x="2757" y="528"/>
                  </a:cubicBezTo>
                  <a:cubicBezTo>
                    <a:pt x="1233" y="849"/>
                    <a:pt x="0" y="1144"/>
                    <a:pt x="8" y="1178"/>
                  </a:cubicBezTo>
                  <a:cubicBezTo>
                    <a:pt x="8" y="1180"/>
                    <a:pt x="15" y="1181"/>
                    <a:pt x="27" y="1181"/>
                  </a:cubicBezTo>
                  <a:cubicBezTo>
                    <a:pt x="191" y="1181"/>
                    <a:pt x="1366" y="960"/>
                    <a:pt x="2786" y="659"/>
                  </a:cubicBezTo>
                  <a:cubicBezTo>
                    <a:pt x="4310" y="333"/>
                    <a:pt x="5543" y="42"/>
                    <a:pt x="5532" y="4"/>
                  </a:cubicBezTo>
                  <a:cubicBezTo>
                    <a:pt x="5532" y="2"/>
                    <a:pt x="5525" y="0"/>
                    <a:pt x="5513" y="0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5" name="Google Shape;795;p16"/>
            <p:cNvSpPr/>
            <p:nvPr/>
          </p:nvSpPr>
          <p:spPr>
            <a:xfrm>
              <a:off x="513019" y="2621134"/>
              <a:ext cx="113897" cy="4163"/>
            </a:xfrm>
            <a:custGeom>
              <a:rect b="b" l="l" r="r" t="t"/>
              <a:pathLst>
                <a:path extrusionOk="0" h="262" w="7169">
                  <a:moveTo>
                    <a:pt x="497" y="1"/>
                  </a:moveTo>
                  <a:cubicBezTo>
                    <a:pt x="184" y="1"/>
                    <a:pt x="4" y="7"/>
                    <a:pt x="4" y="19"/>
                  </a:cubicBezTo>
                  <a:cubicBezTo>
                    <a:pt x="1" y="57"/>
                    <a:pt x="1603" y="139"/>
                    <a:pt x="3583" y="199"/>
                  </a:cubicBezTo>
                  <a:cubicBezTo>
                    <a:pt x="4901" y="239"/>
                    <a:pt x="6053" y="262"/>
                    <a:pt x="6676" y="262"/>
                  </a:cubicBezTo>
                  <a:cubicBezTo>
                    <a:pt x="6989" y="262"/>
                    <a:pt x="7169" y="256"/>
                    <a:pt x="7169" y="243"/>
                  </a:cubicBezTo>
                  <a:cubicBezTo>
                    <a:pt x="7169" y="206"/>
                    <a:pt x="5566" y="124"/>
                    <a:pt x="3587" y="64"/>
                  </a:cubicBezTo>
                  <a:cubicBezTo>
                    <a:pt x="2271" y="24"/>
                    <a:pt x="1120" y="1"/>
                    <a:pt x="497" y="1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6" name="Google Shape;796;p16"/>
            <p:cNvSpPr/>
            <p:nvPr/>
          </p:nvSpPr>
          <p:spPr>
            <a:xfrm>
              <a:off x="770445" y="2621087"/>
              <a:ext cx="122969" cy="4274"/>
            </a:xfrm>
            <a:custGeom>
              <a:rect b="b" l="l" r="r" t="t"/>
              <a:pathLst>
                <a:path extrusionOk="0" h="269" w="7740">
                  <a:moveTo>
                    <a:pt x="523" y="0"/>
                  </a:moveTo>
                  <a:cubicBezTo>
                    <a:pt x="192" y="0"/>
                    <a:pt x="2" y="6"/>
                    <a:pt x="1" y="19"/>
                  </a:cubicBezTo>
                  <a:cubicBezTo>
                    <a:pt x="1" y="56"/>
                    <a:pt x="1730" y="138"/>
                    <a:pt x="3866" y="202"/>
                  </a:cubicBezTo>
                  <a:cubicBezTo>
                    <a:pt x="5297" y="244"/>
                    <a:pt x="6546" y="268"/>
                    <a:pt x="7217" y="268"/>
                  </a:cubicBezTo>
                  <a:cubicBezTo>
                    <a:pt x="7548" y="268"/>
                    <a:pt x="7739" y="263"/>
                    <a:pt x="7740" y="250"/>
                  </a:cubicBezTo>
                  <a:cubicBezTo>
                    <a:pt x="7740" y="212"/>
                    <a:pt x="6007" y="131"/>
                    <a:pt x="3874" y="67"/>
                  </a:cubicBezTo>
                  <a:cubicBezTo>
                    <a:pt x="2441" y="25"/>
                    <a:pt x="1193" y="0"/>
                    <a:pt x="523" y="0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7" name="Google Shape;797;p16"/>
            <p:cNvSpPr/>
            <p:nvPr/>
          </p:nvSpPr>
          <p:spPr>
            <a:xfrm>
              <a:off x="566497" y="2033599"/>
              <a:ext cx="127942" cy="589569"/>
            </a:xfrm>
            <a:custGeom>
              <a:rect b="b" l="l" r="r" t="t"/>
              <a:pathLst>
                <a:path extrusionOk="0" h="37109" w="8053">
                  <a:moveTo>
                    <a:pt x="8016" y="0"/>
                  </a:moveTo>
                  <a:cubicBezTo>
                    <a:pt x="7980" y="0"/>
                    <a:pt x="6162" y="8300"/>
                    <a:pt x="3963" y="18538"/>
                  </a:cubicBezTo>
                  <a:cubicBezTo>
                    <a:pt x="1759" y="28786"/>
                    <a:pt x="0" y="37097"/>
                    <a:pt x="38" y="37109"/>
                  </a:cubicBezTo>
                  <a:cubicBezTo>
                    <a:pt x="38" y="37109"/>
                    <a:pt x="38" y="37109"/>
                    <a:pt x="38" y="37109"/>
                  </a:cubicBezTo>
                  <a:cubicBezTo>
                    <a:pt x="76" y="37109"/>
                    <a:pt x="1891" y="28812"/>
                    <a:pt x="4094" y="18567"/>
                  </a:cubicBezTo>
                  <a:cubicBezTo>
                    <a:pt x="6297" y="8322"/>
                    <a:pt x="8053" y="11"/>
                    <a:pt x="8016" y="0"/>
                  </a:cubicBezTo>
                  <a:cubicBezTo>
                    <a:pt x="8016" y="0"/>
                    <a:pt x="8016" y="0"/>
                    <a:pt x="8016" y="0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8" name="Google Shape;798;p16"/>
            <p:cNvSpPr/>
            <p:nvPr/>
          </p:nvSpPr>
          <p:spPr>
            <a:xfrm>
              <a:off x="825225" y="2030453"/>
              <a:ext cx="7245" cy="592779"/>
            </a:xfrm>
            <a:custGeom>
              <a:rect b="b" l="l" r="r" t="t"/>
              <a:pathLst>
                <a:path extrusionOk="0" h="37311" w="456">
                  <a:moveTo>
                    <a:pt x="273" y="0"/>
                  </a:moveTo>
                  <a:cubicBezTo>
                    <a:pt x="269" y="0"/>
                    <a:pt x="269" y="34"/>
                    <a:pt x="265" y="97"/>
                  </a:cubicBezTo>
                  <a:cubicBezTo>
                    <a:pt x="261" y="169"/>
                    <a:pt x="258" y="262"/>
                    <a:pt x="251" y="378"/>
                  </a:cubicBezTo>
                  <a:cubicBezTo>
                    <a:pt x="243" y="635"/>
                    <a:pt x="232" y="1001"/>
                    <a:pt x="213" y="1464"/>
                  </a:cubicBezTo>
                  <a:cubicBezTo>
                    <a:pt x="187" y="2410"/>
                    <a:pt x="153" y="3777"/>
                    <a:pt x="120" y="5461"/>
                  </a:cubicBezTo>
                  <a:cubicBezTo>
                    <a:pt x="52" y="8837"/>
                    <a:pt x="0" y="13503"/>
                    <a:pt x="26" y="18658"/>
                  </a:cubicBezTo>
                  <a:cubicBezTo>
                    <a:pt x="52" y="23808"/>
                    <a:pt x="146" y="28473"/>
                    <a:pt x="247" y="31849"/>
                  </a:cubicBezTo>
                  <a:cubicBezTo>
                    <a:pt x="295" y="33534"/>
                    <a:pt x="340" y="34901"/>
                    <a:pt x="381" y="35847"/>
                  </a:cubicBezTo>
                  <a:cubicBezTo>
                    <a:pt x="399" y="36309"/>
                    <a:pt x="415" y="36676"/>
                    <a:pt x="426" y="36929"/>
                  </a:cubicBezTo>
                  <a:cubicBezTo>
                    <a:pt x="433" y="37049"/>
                    <a:pt x="437" y="37142"/>
                    <a:pt x="441" y="37214"/>
                  </a:cubicBezTo>
                  <a:cubicBezTo>
                    <a:pt x="449" y="37276"/>
                    <a:pt x="449" y="37310"/>
                    <a:pt x="452" y="37310"/>
                  </a:cubicBezTo>
                  <a:cubicBezTo>
                    <a:pt x="456" y="37310"/>
                    <a:pt x="456" y="37276"/>
                    <a:pt x="456" y="37214"/>
                  </a:cubicBezTo>
                  <a:lnTo>
                    <a:pt x="456" y="36929"/>
                  </a:lnTo>
                  <a:cubicBezTo>
                    <a:pt x="449" y="36676"/>
                    <a:pt x="441" y="36309"/>
                    <a:pt x="433" y="35842"/>
                  </a:cubicBezTo>
                  <a:cubicBezTo>
                    <a:pt x="411" y="34890"/>
                    <a:pt x="381" y="33527"/>
                    <a:pt x="340" y="31846"/>
                  </a:cubicBezTo>
                  <a:cubicBezTo>
                    <a:pt x="269" y="28469"/>
                    <a:pt x="187" y="23808"/>
                    <a:pt x="161" y="18658"/>
                  </a:cubicBezTo>
                  <a:cubicBezTo>
                    <a:pt x="135" y="13503"/>
                    <a:pt x="172" y="8842"/>
                    <a:pt x="213" y="5465"/>
                  </a:cubicBezTo>
                  <a:cubicBezTo>
                    <a:pt x="235" y="3780"/>
                    <a:pt x="254" y="2417"/>
                    <a:pt x="269" y="1469"/>
                  </a:cubicBezTo>
                  <a:cubicBezTo>
                    <a:pt x="273" y="1001"/>
                    <a:pt x="277" y="635"/>
                    <a:pt x="277" y="378"/>
                  </a:cubicBezTo>
                  <a:lnTo>
                    <a:pt x="277" y="97"/>
                  </a:lnTo>
                  <a:cubicBezTo>
                    <a:pt x="277" y="34"/>
                    <a:pt x="277" y="0"/>
                    <a:pt x="273" y="0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9" name="Google Shape;799;p16"/>
            <p:cNvSpPr/>
            <p:nvPr/>
          </p:nvSpPr>
          <p:spPr>
            <a:xfrm>
              <a:off x="528923" y="1403087"/>
              <a:ext cx="609159" cy="525082"/>
            </a:xfrm>
            <a:custGeom>
              <a:rect b="b" l="l" r="r" t="t"/>
              <a:pathLst>
                <a:path extrusionOk="0" h="33050" w="38342">
                  <a:moveTo>
                    <a:pt x="34797" y="0"/>
                  </a:moveTo>
                  <a:cubicBezTo>
                    <a:pt x="34797" y="0"/>
                    <a:pt x="29299" y="8292"/>
                    <a:pt x="28836" y="8759"/>
                  </a:cubicBezTo>
                  <a:cubicBezTo>
                    <a:pt x="28369" y="9227"/>
                    <a:pt x="19756" y="10130"/>
                    <a:pt x="19756" y="10130"/>
                  </a:cubicBezTo>
                  <a:cubicBezTo>
                    <a:pt x="18806" y="9917"/>
                    <a:pt x="17092" y="9805"/>
                    <a:pt x="15211" y="9805"/>
                  </a:cubicBezTo>
                  <a:cubicBezTo>
                    <a:pt x="11862" y="9805"/>
                    <a:pt x="7985" y="10159"/>
                    <a:pt x="6952" y="10922"/>
                  </a:cubicBezTo>
                  <a:cubicBezTo>
                    <a:pt x="5555" y="11695"/>
                    <a:pt x="3855" y="13503"/>
                    <a:pt x="2981" y="17802"/>
                  </a:cubicBezTo>
                  <a:cubicBezTo>
                    <a:pt x="1491" y="25135"/>
                    <a:pt x="0" y="27838"/>
                    <a:pt x="2981" y="28862"/>
                  </a:cubicBezTo>
                  <a:cubicBezTo>
                    <a:pt x="4360" y="29336"/>
                    <a:pt x="5656" y="29590"/>
                    <a:pt x="6653" y="29729"/>
                  </a:cubicBezTo>
                  <a:lnTo>
                    <a:pt x="6571" y="33049"/>
                  </a:lnTo>
                  <a:lnTo>
                    <a:pt x="22026" y="32089"/>
                  </a:lnTo>
                  <a:lnTo>
                    <a:pt x="21235" y="23845"/>
                  </a:lnTo>
                  <a:cubicBezTo>
                    <a:pt x="21142" y="21530"/>
                    <a:pt x="21100" y="19117"/>
                    <a:pt x="21044" y="16981"/>
                  </a:cubicBezTo>
                  <a:cubicBezTo>
                    <a:pt x="22008" y="16614"/>
                    <a:pt x="30999" y="13212"/>
                    <a:pt x="31615" y="13122"/>
                  </a:cubicBezTo>
                  <a:cubicBezTo>
                    <a:pt x="32268" y="13028"/>
                    <a:pt x="38155" y="2145"/>
                    <a:pt x="38155" y="2145"/>
                  </a:cubicBezTo>
                  <a:cubicBezTo>
                    <a:pt x="38341" y="837"/>
                    <a:pt x="34797" y="0"/>
                    <a:pt x="34797" y="0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0" name="Google Shape;800;p16"/>
            <p:cNvSpPr/>
            <p:nvPr/>
          </p:nvSpPr>
          <p:spPr>
            <a:xfrm>
              <a:off x="632716" y="1641591"/>
              <a:ext cx="9215" cy="286579"/>
            </a:xfrm>
            <a:custGeom>
              <a:rect b="b" l="l" r="r" t="t"/>
              <a:pathLst>
                <a:path extrusionOk="0" h="18038" w="580">
                  <a:moveTo>
                    <a:pt x="542" y="0"/>
                  </a:moveTo>
                  <a:cubicBezTo>
                    <a:pt x="504" y="0"/>
                    <a:pt x="363" y="4036"/>
                    <a:pt x="221" y="9016"/>
                  </a:cubicBezTo>
                  <a:cubicBezTo>
                    <a:pt x="83" y="13995"/>
                    <a:pt x="0" y="18037"/>
                    <a:pt x="38" y="18037"/>
                  </a:cubicBezTo>
                  <a:cubicBezTo>
                    <a:pt x="75" y="18037"/>
                    <a:pt x="217" y="14000"/>
                    <a:pt x="359" y="9020"/>
                  </a:cubicBezTo>
                  <a:cubicBezTo>
                    <a:pt x="497" y="4038"/>
                    <a:pt x="580" y="0"/>
                    <a:pt x="542" y="0"/>
                  </a:cubicBezTo>
                  <a:cubicBezTo>
                    <a:pt x="542" y="0"/>
                    <a:pt x="542" y="0"/>
                    <a:pt x="54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1" name="Google Shape;801;p16"/>
            <p:cNvSpPr/>
            <p:nvPr/>
          </p:nvSpPr>
          <p:spPr>
            <a:xfrm>
              <a:off x="986578" y="1542230"/>
              <a:ext cx="13234" cy="29710"/>
            </a:xfrm>
            <a:custGeom>
              <a:rect b="b" l="l" r="r" t="t"/>
              <a:pathLst>
                <a:path extrusionOk="0" h="1870" w="833">
                  <a:moveTo>
                    <a:pt x="32" y="1"/>
                  </a:moveTo>
                  <a:cubicBezTo>
                    <a:pt x="31" y="1"/>
                    <a:pt x="30" y="1"/>
                    <a:pt x="30" y="1"/>
                  </a:cubicBezTo>
                  <a:cubicBezTo>
                    <a:pt x="0" y="20"/>
                    <a:pt x="164" y="434"/>
                    <a:pt x="351" y="962"/>
                  </a:cubicBezTo>
                  <a:cubicBezTo>
                    <a:pt x="533" y="1474"/>
                    <a:pt x="754" y="1870"/>
                    <a:pt x="800" y="1870"/>
                  </a:cubicBezTo>
                  <a:cubicBezTo>
                    <a:pt x="801" y="1870"/>
                    <a:pt x="802" y="1869"/>
                    <a:pt x="803" y="1869"/>
                  </a:cubicBezTo>
                  <a:cubicBezTo>
                    <a:pt x="833" y="1854"/>
                    <a:pt x="664" y="1439"/>
                    <a:pt x="478" y="913"/>
                  </a:cubicBezTo>
                  <a:cubicBezTo>
                    <a:pt x="296" y="398"/>
                    <a:pt x="74" y="1"/>
                    <a:pt x="3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2" name="Google Shape;802;p16"/>
            <p:cNvSpPr/>
            <p:nvPr/>
          </p:nvSpPr>
          <p:spPr>
            <a:xfrm>
              <a:off x="986578" y="1542230"/>
              <a:ext cx="23021" cy="18509"/>
            </a:xfrm>
            <a:custGeom>
              <a:rect b="b" l="l" r="r" t="t"/>
              <a:pathLst>
                <a:path extrusionOk="0" h="1165" w="1449">
                  <a:moveTo>
                    <a:pt x="34" y="0"/>
                  </a:moveTo>
                  <a:cubicBezTo>
                    <a:pt x="32" y="0"/>
                    <a:pt x="31" y="1"/>
                    <a:pt x="30" y="1"/>
                  </a:cubicBezTo>
                  <a:cubicBezTo>
                    <a:pt x="0" y="31"/>
                    <a:pt x="283" y="330"/>
                    <a:pt x="683" y="636"/>
                  </a:cubicBezTo>
                  <a:cubicBezTo>
                    <a:pt x="1063" y="926"/>
                    <a:pt x="1366" y="1165"/>
                    <a:pt x="1414" y="1165"/>
                  </a:cubicBezTo>
                  <a:cubicBezTo>
                    <a:pt x="1416" y="1165"/>
                    <a:pt x="1418" y="1164"/>
                    <a:pt x="1419" y="1163"/>
                  </a:cubicBezTo>
                  <a:cubicBezTo>
                    <a:pt x="1449" y="1137"/>
                    <a:pt x="1162" y="834"/>
                    <a:pt x="766" y="528"/>
                  </a:cubicBezTo>
                  <a:cubicBezTo>
                    <a:pt x="386" y="238"/>
                    <a:pt x="79" y="0"/>
                    <a:pt x="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3" name="Google Shape;803;p16"/>
            <p:cNvSpPr/>
            <p:nvPr/>
          </p:nvSpPr>
          <p:spPr>
            <a:xfrm>
              <a:off x="1072387" y="1416465"/>
              <a:ext cx="58164" cy="31044"/>
            </a:xfrm>
            <a:custGeom>
              <a:rect b="b" l="l" r="r" t="t"/>
              <a:pathLst>
                <a:path extrusionOk="0" h="1954" w="3661">
                  <a:moveTo>
                    <a:pt x="16" y="1"/>
                  </a:moveTo>
                  <a:cubicBezTo>
                    <a:pt x="11" y="1"/>
                    <a:pt x="8" y="1"/>
                    <a:pt x="7" y="3"/>
                  </a:cubicBezTo>
                  <a:cubicBezTo>
                    <a:pt x="0" y="22"/>
                    <a:pt x="213" y="111"/>
                    <a:pt x="557" y="264"/>
                  </a:cubicBezTo>
                  <a:cubicBezTo>
                    <a:pt x="900" y="413"/>
                    <a:pt x="1367" y="630"/>
                    <a:pt x="1871" y="899"/>
                  </a:cubicBezTo>
                  <a:cubicBezTo>
                    <a:pt x="2372" y="1168"/>
                    <a:pt x="2812" y="1437"/>
                    <a:pt x="3126" y="1639"/>
                  </a:cubicBezTo>
                  <a:cubicBezTo>
                    <a:pt x="3427" y="1830"/>
                    <a:pt x="3617" y="1954"/>
                    <a:pt x="3646" y="1954"/>
                  </a:cubicBezTo>
                  <a:cubicBezTo>
                    <a:pt x="3648" y="1954"/>
                    <a:pt x="3649" y="1953"/>
                    <a:pt x="3649" y="1953"/>
                  </a:cubicBezTo>
                  <a:cubicBezTo>
                    <a:pt x="3660" y="1937"/>
                    <a:pt x="3485" y="1784"/>
                    <a:pt x="3182" y="1560"/>
                  </a:cubicBezTo>
                  <a:cubicBezTo>
                    <a:pt x="2876" y="1336"/>
                    <a:pt x="2443" y="1053"/>
                    <a:pt x="1935" y="779"/>
                  </a:cubicBezTo>
                  <a:cubicBezTo>
                    <a:pt x="1426" y="510"/>
                    <a:pt x="945" y="305"/>
                    <a:pt x="594" y="174"/>
                  </a:cubicBezTo>
                  <a:cubicBezTo>
                    <a:pt x="276" y="58"/>
                    <a:pt x="61" y="1"/>
                    <a:pt x="1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4" name="Google Shape;804;p16"/>
            <p:cNvSpPr/>
            <p:nvPr/>
          </p:nvSpPr>
          <p:spPr>
            <a:xfrm>
              <a:off x="608503" y="1778954"/>
              <a:ext cx="29980" cy="6768"/>
            </a:xfrm>
            <a:custGeom>
              <a:rect b="b" l="l" r="r" t="t"/>
              <a:pathLst>
                <a:path extrusionOk="0" h="426" w="1887">
                  <a:moveTo>
                    <a:pt x="40" y="1"/>
                  </a:moveTo>
                  <a:cubicBezTo>
                    <a:pt x="23" y="1"/>
                    <a:pt x="13" y="3"/>
                    <a:pt x="11" y="8"/>
                  </a:cubicBezTo>
                  <a:cubicBezTo>
                    <a:pt x="1" y="42"/>
                    <a:pt x="404" y="210"/>
                    <a:pt x="927" y="315"/>
                  </a:cubicBezTo>
                  <a:cubicBezTo>
                    <a:pt x="1306" y="391"/>
                    <a:pt x="1637" y="426"/>
                    <a:pt x="1791" y="426"/>
                  </a:cubicBezTo>
                  <a:cubicBezTo>
                    <a:pt x="1848" y="426"/>
                    <a:pt x="1881" y="421"/>
                    <a:pt x="1883" y="412"/>
                  </a:cubicBezTo>
                  <a:cubicBezTo>
                    <a:pt x="1887" y="370"/>
                    <a:pt x="1464" y="289"/>
                    <a:pt x="953" y="184"/>
                  </a:cubicBezTo>
                  <a:cubicBezTo>
                    <a:pt x="509" y="94"/>
                    <a:pt x="142" y="1"/>
                    <a:pt x="4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5" name="Google Shape;805;p16"/>
            <p:cNvSpPr/>
            <p:nvPr/>
          </p:nvSpPr>
          <p:spPr>
            <a:xfrm>
              <a:off x="814961" y="1562010"/>
              <a:ext cx="50332" cy="65949"/>
            </a:xfrm>
            <a:custGeom>
              <a:rect b="b" l="l" r="r" t="t"/>
              <a:pathLst>
                <a:path extrusionOk="0" h="4151" w="3168">
                  <a:moveTo>
                    <a:pt x="3047" y="1"/>
                  </a:moveTo>
                  <a:cubicBezTo>
                    <a:pt x="3015" y="1"/>
                    <a:pt x="2976" y="2"/>
                    <a:pt x="2932" y="4"/>
                  </a:cubicBezTo>
                  <a:cubicBezTo>
                    <a:pt x="2783" y="11"/>
                    <a:pt x="2566" y="41"/>
                    <a:pt x="2308" y="116"/>
                  </a:cubicBezTo>
                  <a:cubicBezTo>
                    <a:pt x="1793" y="258"/>
                    <a:pt x="1098" y="635"/>
                    <a:pt x="612" y="1315"/>
                  </a:cubicBezTo>
                  <a:cubicBezTo>
                    <a:pt x="127" y="1994"/>
                    <a:pt x="0" y="2775"/>
                    <a:pt x="30" y="3306"/>
                  </a:cubicBezTo>
                  <a:cubicBezTo>
                    <a:pt x="45" y="3575"/>
                    <a:pt x="86" y="3792"/>
                    <a:pt x="127" y="3933"/>
                  </a:cubicBezTo>
                  <a:cubicBezTo>
                    <a:pt x="167" y="4075"/>
                    <a:pt x="200" y="4150"/>
                    <a:pt x="212" y="4150"/>
                  </a:cubicBezTo>
                  <a:cubicBezTo>
                    <a:pt x="212" y="4150"/>
                    <a:pt x="212" y="4150"/>
                    <a:pt x="213" y="4150"/>
                  </a:cubicBezTo>
                  <a:cubicBezTo>
                    <a:pt x="235" y="4146"/>
                    <a:pt x="127" y="3828"/>
                    <a:pt x="127" y="3306"/>
                  </a:cubicBezTo>
                  <a:cubicBezTo>
                    <a:pt x="119" y="2787"/>
                    <a:pt x="261" y="2044"/>
                    <a:pt x="721" y="1394"/>
                  </a:cubicBezTo>
                  <a:cubicBezTo>
                    <a:pt x="1188" y="744"/>
                    <a:pt x="1845" y="370"/>
                    <a:pt x="2334" y="206"/>
                  </a:cubicBezTo>
                  <a:cubicBezTo>
                    <a:pt x="2831" y="37"/>
                    <a:pt x="3167" y="37"/>
                    <a:pt x="3164" y="11"/>
                  </a:cubicBezTo>
                  <a:cubicBezTo>
                    <a:pt x="3164" y="6"/>
                    <a:pt x="3123" y="1"/>
                    <a:pt x="304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6" name="Google Shape;806;p16"/>
            <p:cNvSpPr/>
            <p:nvPr/>
          </p:nvSpPr>
          <p:spPr>
            <a:xfrm>
              <a:off x="633240" y="1912822"/>
              <a:ext cx="245700" cy="15411"/>
            </a:xfrm>
            <a:custGeom>
              <a:rect b="b" l="l" r="r" t="t"/>
              <a:pathLst>
                <a:path extrusionOk="0" h="970" w="15465">
                  <a:moveTo>
                    <a:pt x="15382" y="0"/>
                  </a:moveTo>
                  <a:cubicBezTo>
                    <a:pt x="14846" y="0"/>
                    <a:pt x="11624" y="174"/>
                    <a:pt x="7729" y="416"/>
                  </a:cubicBezTo>
                  <a:cubicBezTo>
                    <a:pt x="3460" y="681"/>
                    <a:pt x="1" y="927"/>
                    <a:pt x="5" y="965"/>
                  </a:cubicBezTo>
                  <a:cubicBezTo>
                    <a:pt x="5" y="968"/>
                    <a:pt x="30" y="970"/>
                    <a:pt x="79" y="970"/>
                  </a:cubicBezTo>
                  <a:cubicBezTo>
                    <a:pt x="600" y="970"/>
                    <a:pt x="3829" y="793"/>
                    <a:pt x="7737" y="550"/>
                  </a:cubicBezTo>
                  <a:cubicBezTo>
                    <a:pt x="12006" y="285"/>
                    <a:pt x="15464" y="43"/>
                    <a:pt x="15460" y="5"/>
                  </a:cubicBezTo>
                  <a:cubicBezTo>
                    <a:pt x="15460" y="2"/>
                    <a:pt x="15434" y="0"/>
                    <a:pt x="1538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7" name="Google Shape;807;p16"/>
            <p:cNvSpPr/>
            <p:nvPr/>
          </p:nvSpPr>
          <p:spPr>
            <a:xfrm>
              <a:off x="575982" y="1559579"/>
              <a:ext cx="207475" cy="162609"/>
            </a:xfrm>
            <a:custGeom>
              <a:rect b="b" l="l" r="r" t="t"/>
              <a:pathLst>
                <a:path extrusionOk="0" h="10235" w="13059">
                  <a:moveTo>
                    <a:pt x="12910" y="0"/>
                  </a:moveTo>
                  <a:lnTo>
                    <a:pt x="12910" y="0"/>
                  </a:lnTo>
                  <a:cubicBezTo>
                    <a:pt x="12905" y="4"/>
                    <a:pt x="12910" y="71"/>
                    <a:pt x="12927" y="198"/>
                  </a:cubicBezTo>
                  <a:cubicBezTo>
                    <a:pt x="12936" y="261"/>
                    <a:pt x="12950" y="340"/>
                    <a:pt x="12958" y="433"/>
                  </a:cubicBezTo>
                  <a:cubicBezTo>
                    <a:pt x="12962" y="530"/>
                    <a:pt x="12969" y="639"/>
                    <a:pt x="12972" y="758"/>
                  </a:cubicBezTo>
                  <a:cubicBezTo>
                    <a:pt x="12988" y="1244"/>
                    <a:pt x="12920" y="1961"/>
                    <a:pt x="12603" y="2775"/>
                  </a:cubicBezTo>
                  <a:cubicBezTo>
                    <a:pt x="12278" y="3571"/>
                    <a:pt x="11688" y="4490"/>
                    <a:pt x="10702" y="5088"/>
                  </a:cubicBezTo>
                  <a:cubicBezTo>
                    <a:pt x="10582" y="5169"/>
                    <a:pt x="10452" y="5226"/>
                    <a:pt x="10321" y="5293"/>
                  </a:cubicBezTo>
                  <a:cubicBezTo>
                    <a:pt x="10190" y="5360"/>
                    <a:pt x="10048" y="5409"/>
                    <a:pt x="9907" y="5461"/>
                  </a:cubicBezTo>
                  <a:cubicBezTo>
                    <a:pt x="9619" y="5554"/>
                    <a:pt x="9324" y="5655"/>
                    <a:pt x="9024" y="5752"/>
                  </a:cubicBezTo>
                  <a:cubicBezTo>
                    <a:pt x="8726" y="5857"/>
                    <a:pt x="8423" y="5984"/>
                    <a:pt x="8140" y="6167"/>
                  </a:cubicBezTo>
                  <a:cubicBezTo>
                    <a:pt x="7863" y="6353"/>
                    <a:pt x="7613" y="6589"/>
                    <a:pt x="7404" y="6858"/>
                  </a:cubicBezTo>
                  <a:cubicBezTo>
                    <a:pt x="6985" y="7396"/>
                    <a:pt x="6709" y="7997"/>
                    <a:pt x="6376" y="8527"/>
                  </a:cubicBezTo>
                  <a:cubicBezTo>
                    <a:pt x="6055" y="9062"/>
                    <a:pt x="5663" y="9539"/>
                    <a:pt x="5163" y="9808"/>
                  </a:cubicBezTo>
                  <a:cubicBezTo>
                    <a:pt x="4748" y="10031"/>
                    <a:pt x="4291" y="10118"/>
                    <a:pt x="3859" y="10118"/>
                  </a:cubicBezTo>
                  <a:cubicBezTo>
                    <a:pt x="3771" y="10118"/>
                    <a:pt x="3683" y="10115"/>
                    <a:pt x="3597" y="10108"/>
                  </a:cubicBezTo>
                  <a:cubicBezTo>
                    <a:pt x="3089" y="10070"/>
                    <a:pt x="2630" y="9924"/>
                    <a:pt x="2238" y="9737"/>
                  </a:cubicBezTo>
                  <a:cubicBezTo>
                    <a:pt x="1450" y="9364"/>
                    <a:pt x="920" y="8879"/>
                    <a:pt x="557" y="8550"/>
                  </a:cubicBezTo>
                  <a:cubicBezTo>
                    <a:pt x="389" y="8389"/>
                    <a:pt x="255" y="8258"/>
                    <a:pt x="150" y="8162"/>
                  </a:cubicBezTo>
                  <a:cubicBezTo>
                    <a:pt x="60" y="8072"/>
                    <a:pt x="12" y="8027"/>
                    <a:pt x="5" y="8027"/>
                  </a:cubicBezTo>
                  <a:cubicBezTo>
                    <a:pt x="5" y="8027"/>
                    <a:pt x="5" y="8027"/>
                    <a:pt x="5" y="8027"/>
                  </a:cubicBezTo>
                  <a:cubicBezTo>
                    <a:pt x="1" y="8031"/>
                    <a:pt x="46" y="8083"/>
                    <a:pt x="131" y="8180"/>
                  </a:cubicBezTo>
                  <a:cubicBezTo>
                    <a:pt x="217" y="8274"/>
                    <a:pt x="348" y="8415"/>
                    <a:pt x="524" y="8587"/>
                  </a:cubicBezTo>
                  <a:cubicBezTo>
                    <a:pt x="871" y="8931"/>
                    <a:pt x="1398" y="9431"/>
                    <a:pt x="2197" y="9824"/>
                  </a:cubicBezTo>
                  <a:cubicBezTo>
                    <a:pt x="2593" y="10022"/>
                    <a:pt x="3067" y="10175"/>
                    <a:pt x="3590" y="10220"/>
                  </a:cubicBezTo>
                  <a:cubicBezTo>
                    <a:pt x="3691" y="10229"/>
                    <a:pt x="3794" y="10234"/>
                    <a:pt x="3898" y="10234"/>
                  </a:cubicBezTo>
                  <a:cubicBezTo>
                    <a:pt x="4333" y="10234"/>
                    <a:pt x="4794" y="10147"/>
                    <a:pt x="5218" y="9920"/>
                  </a:cubicBezTo>
                  <a:cubicBezTo>
                    <a:pt x="5749" y="9637"/>
                    <a:pt x="6164" y="9140"/>
                    <a:pt x="6488" y="8598"/>
                  </a:cubicBezTo>
                  <a:cubicBezTo>
                    <a:pt x="6825" y="8057"/>
                    <a:pt x="7105" y="7463"/>
                    <a:pt x="7512" y="6940"/>
                  </a:cubicBezTo>
                  <a:cubicBezTo>
                    <a:pt x="7714" y="6682"/>
                    <a:pt x="7949" y="6455"/>
                    <a:pt x="8214" y="6279"/>
                  </a:cubicBezTo>
                  <a:cubicBezTo>
                    <a:pt x="8479" y="6103"/>
                    <a:pt x="8774" y="5980"/>
                    <a:pt x="9069" y="5879"/>
                  </a:cubicBezTo>
                  <a:cubicBezTo>
                    <a:pt x="9364" y="5774"/>
                    <a:pt x="9664" y="5685"/>
                    <a:pt x="9951" y="5581"/>
                  </a:cubicBezTo>
                  <a:cubicBezTo>
                    <a:pt x="10093" y="5528"/>
                    <a:pt x="10238" y="5476"/>
                    <a:pt x="10373" y="5405"/>
                  </a:cubicBezTo>
                  <a:cubicBezTo>
                    <a:pt x="10507" y="5341"/>
                    <a:pt x="10646" y="5278"/>
                    <a:pt x="10765" y="5195"/>
                  </a:cubicBezTo>
                  <a:cubicBezTo>
                    <a:pt x="11777" y="4572"/>
                    <a:pt x="12372" y="3627"/>
                    <a:pt x="12693" y="2809"/>
                  </a:cubicBezTo>
                  <a:cubicBezTo>
                    <a:pt x="13003" y="1976"/>
                    <a:pt x="13058" y="1247"/>
                    <a:pt x="13025" y="758"/>
                  </a:cubicBezTo>
                  <a:cubicBezTo>
                    <a:pt x="13014" y="635"/>
                    <a:pt x="13006" y="527"/>
                    <a:pt x="12995" y="430"/>
                  </a:cubicBezTo>
                  <a:cubicBezTo>
                    <a:pt x="12984" y="337"/>
                    <a:pt x="12965" y="258"/>
                    <a:pt x="12954" y="194"/>
                  </a:cubicBezTo>
                  <a:cubicBezTo>
                    <a:pt x="12927" y="68"/>
                    <a:pt x="12913" y="0"/>
                    <a:pt x="1291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8" name="Google Shape;808;p16"/>
            <p:cNvSpPr/>
            <p:nvPr/>
          </p:nvSpPr>
          <p:spPr>
            <a:xfrm>
              <a:off x="751586" y="1698801"/>
              <a:ext cx="122493" cy="163800"/>
            </a:xfrm>
            <a:custGeom>
              <a:rect b="b" l="l" r="r" t="t"/>
              <a:pathLst>
                <a:path extrusionOk="0" h="10310" w="7710">
                  <a:moveTo>
                    <a:pt x="7070" y="0"/>
                  </a:moveTo>
                  <a:cubicBezTo>
                    <a:pt x="7063" y="0"/>
                    <a:pt x="7063" y="71"/>
                    <a:pt x="7048" y="205"/>
                  </a:cubicBezTo>
                  <a:cubicBezTo>
                    <a:pt x="7029" y="336"/>
                    <a:pt x="7003" y="533"/>
                    <a:pt x="6887" y="762"/>
                  </a:cubicBezTo>
                  <a:cubicBezTo>
                    <a:pt x="6678" y="1210"/>
                    <a:pt x="6062" y="1748"/>
                    <a:pt x="5155" y="1841"/>
                  </a:cubicBezTo>
                  <a:cubicBezTo>
                    <a:pt x="4883" y="1880"/>
                    <a:pt x="4592" y="1885"/>
                    <a:pt x="4284" y="1885"/>
                  </a:cubicBezTo>
                  <a:cubicBezTo>
                    <a:pt x="4167" y="1885"/>
                    <a:pt x="4047" y="1884"/>
                    <a:pt x="3926" y="1884"/>
                  </a:cubicBezTo>
                  <a:cubicBezTo>
                    <a:pt x="3839" y="1884"/>
                    <a:pt x="3752" y="1885"/>
                    <a:pt x="3664" y="1886"/>
                  </a:cubicBezTo>
                  <a:cubicBezTo>
                    <a:pt x="3395" y="1890"/>
                    <a:pt x="3115" y="1900"/>
                    <a:pt x="2827" y="1953"/>
                  </a:cubicBezTo>
                  <a:cubicBezTo>
                    <a:pt x="2540" y="2009"/>
                    <a:pt x="2252" y="2099"/>
                    <a:pt x="1976" y="2237"/>
                  </a:cubicBezTo>
                  <a:cubicBezTo>
                    <a:pt x="1423" y="2510"/>
                    <a:pt x="922" y="2954"/>
                    <a:pt x="564" y="3519"/>
                  </a:cubicBezTo>
                  <a:cubicBezTo>
                    <a:pt x="198" y="4082"/>
                    <a:pt x="0" y="4777"/>
                    <a:pt x="7" y="5486"/>
                  </a:cubicBezTo>
                  <a:cubicBezTo>
                    <a:pt x="7" y="6200"/>
                    <a:pt x="205" y="6884"/>
                    <a:pt x="526" y="7466"/>
                  </a:cubicBezTo>
                  <a:cubicBezTo>
                    <a:pt x="852" y="8056"/>
                    <a:pt x="1303" y="8534"/>
                    <a:pt x="1800" y="8889"/>
                  </a:cubicBezTo>
                  <a:cubicBezTo>
                    <a:pt x="2297" y="9248"/>
                    <a:pt x="2835" y="9491"/>
                    <a:pt x="3358" y="9640"/>
                  </a:cubicBezTo>
                  <a:cubicBezTo>
                    <a:pt x="3881" y="9794"/>
                    <a:pt x="4389" y="9830"/>
                    <a:pt x="4848" y="9849"/>
                  </a:cubicBezTo>
                  <a:cubicBezTo>
                    <a:pt x="5303" y="9864"/>
                    <a:pt x="5718" y="9868"/>
                    <a:pt x="6077" y="9898"/>
                  </a:cubicBezTo>
                  <a:cubicBezTo>
                    <a:pt x="6443" y="9924"/>
                    <a:pt x="6753" y="9924"/>
                    <a:pt x="6999" y="9980"/>
                  </a:cubicBezTo>
                  <a:cubicBezTo>
                    <a:pt x="7249" y="10028"/>
                    <a:pt x="7422" y="10130"/>
                    <a:pt x="7537" y="10197"/>
                  </a:cubicBezTo>
                  <a:cubicBezTo>
                    <a:pt x="7645" y="10265"/>
                    <a:pt x="7701" y="10309"/>
                    <a:pt x="7709" y="10309"/>
                  </a:cubicBezTo>
                  <a:cubicBezTo>
                    <a:pt x="7709" y="10309"/>
                    <a:pt x="7709" y="10309"/>
                    <a:pt x="7709" y="10309"/>
                  </a:cubicBezTo>
                  <a:cubicBezTo>
                    <a:pt x="7709" y="10309"/>
                    <a:pt x="7698" y="10294"/>
                    <a:pt x="7672" y="10271"/>
                  </a:cubicBezTo>
                  <a:cubicBezTo>
                    <a:pt x="7646" y="10249"/>
                    <a:pt x="7608" y="10215"/>
                    <a:pt x="7552" y="10175"/>
                  </a:cubicBezTo>
                  <a:cubicBezTo>
                    <a:pt x="7440" y="10096"/>
                    <a:pt x="7265" y="9987"/>
                    <a:pt x="7015" y="9928"/>
                  </a:cubicBezTo>
                  <a:cubicBezTo>
                    <a:pt x="6760" y="9864"/>
                    <a:pt x="6443" y="9856"/>
                    <a:pt x="6084" y="9823"/>
                  </a:cubicBezTo>
                  <a:cubicBezTo>
                    <a:pt x="5722" y="9785"/>
                    <a:pt x="5308" y="9775"/>
                    <a:pt x="4852" y="9752"/>
                  </a:cubicBezTo>
                  <a:cubicBezTo>
                    <a:pt x="4396" y="9730"/>
                    <a:pt x="3900" y="9685"/>
                    <a:pt x="3388" y="9532"/>
                  </a:cubicBezTo>
                  <a:cubicBezTo>
                    <a:pt x="2879" y="9382"/>
                    <a:pt x="2357" y="9144"/>
                    <a:pt x="1874" y="8789"/>
                  </a:cubicBezTo>
                  <a:cubicBezTo>
                    <a:pt x="1393" y="8437"/>
                    <a:pt x="952" y="7974"/>
                    <a:pt x="642" y="7403"/>
                  </a:cubicBezTo>
                  <a:cubicBezTo>
                    <a:pt x="333" y="6839"/>
                    <a:pt x="142" y="6174"/>
                    <a:pt x="142" y="5486"/>
                  </a:cubicBezTo>
                  <a:cubicBezTo>
                    <a:pt x="135" y="4800"/>
                    <a:pt x="325" y="4134"/>
                    <a:pt x="676" y="3589"/>
                  </a:cubicBezTo>
                  <a:cubicBezTo>
                    <a:pt x="1019" y="3043"/>
                    <a:pt x="1502" y="2614"/>
                    <a:pt x="2031" y="2349"/>
                  </a:cubicBezTo>
                  <a:cubicBezTo>
                    <a:pt x="2297" y="2214"/>
                    <a:pt x="2574" y="2125"/>
                    <a:pt x="2850" y="2069"/>
                  </a:cubicBezTo>
                  <a:cubicBezTo>
                    <a:pt x="3126" y="2021"/>
                    <a:pt x="3398" y="2002"/>
                    <a:pt x="3667" y="1998"/>
                  </a:cubicBezTo>
                  <a:cubicBezTo>
                    <a:pt x="4202" y="1987"/>
                    <a:pt x="4706" y="2005"/>
                    <a:pt x="5165" y="1935"/>
                  </a:cubicBezTo>
                  <a:cubicBezTo>
                    <a:pt x="5625" y="1871"/>
                    <a:pt x="6032" y="1718"/>
                    <a:pt x="6327" y="1497"/>
                  </a:cubicBezTo>
                  <a:cubicBezTo>
                    <a:pt x="6626" y="1281"/>
                    <a:pt x="6827" y="1019"/>
                    <a:pt x="6936" y="784"/>
                  </a:cubicBezTo>
                  <a:cubicBezTo>
                    <a:pt x="7044" y="545"/>
                    <a:pt x="7067" y="340"/>
                    <a:pt x="7074" y="209"/>
                  </a:cubicBezTo>
                  <a:cubicBezTo>
                    <a:pt x="7082" y="138"/>
                    <a:pt x="7078" y="90"/>
                    <a:pt x="7074" y="52"/>
                  </a:cubicBezTo>
                  <a:cubicBezTo>
                    <a:pt x="7074" y="18"/>
                    <a:pt x="7070" y="0"/>
                    <a:pt x="707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9" name="Google Shape;809;p16"/>
            <p:cNvSpPr/>
            <p:nvPr/>
          </p:nvSpPr>
          <p:spPr>
            <a:xfrm>
              <a:off x="639595" y="1767451"/>
              <a:ext cx="98773" cy="155491"/>
            </a:xfrm>
            <a:custGeom>
              <a:rect b="b" l="l" r="r" t="t"/>
              <a:pathLst>
                <a:path extrusionOk="0" h="9787" w="6217">
                  <a:moveTo>
                    <a:pt x="861" y="0"/>
                  </a:moveTo>
                  <a:cubicBezTo>
                    <a:pt x="736" y="0"/>
                    <a:pt x="624" y="12"/>
                    <a:pt x="528" y="30"/>
                  </a:cubicBezTo>
                  <a:cubicBezTo>
                    <a:pt x="165" y="101"/>
                    <a:pt x="0" y="232"/>
                    <a:pt x="0" y="232"/>
                  </a:cubicBezTo>
                  <a:cubicBezTo>
                    <a:pt x="1" y="233"/>
                    <a:pt x="1" y="233"/>
                    <a:pt x="3" y="233"/>
                  </a:cubicBezTo>
                  <a:cubicBezTo>
                    <a:pt x="26" y="233"/>
                    <a:pt x="201" y="131"/>
                    <a:pt x="535" y="82"/>
                  </a:cubicBezTo>
                  <a:cubicBezTo>
                    <a:pt x="612" y="71"/>
                    <a:pt x="700" y="64"/>
                    <a:pt x="795" y="64"/>
                  </a:cubicBezTo>
                  <a:cubicBezTo>
                    <a:pt x="1128" y="64"/>
                    <a:pt x="1554" y="151"/>
                    <a:pt x="1958" y="444"/>
                  </a:cubicBezTo>
                  <a:cubicBezTo>
                    <a:pt x="2212" y="632"/>
                    <a:pt x="2436" y="908"/>
                    <a:pt x="2559" y="1259"/>
                  </a:cubicBezTo>
                  <a:cubicBezTo>
                    <a:pt x="2683" y="1610"/>
                    <a:pt x="2709" y="2013"/>
                    <a:pt x="2664" y="2432"/>
                  </a:cubicBezTo>
                  <a:cubicBezTo>
                    <a:pt x="2589" y="3280"/>
                    <a:pt x="2148" y="4139"/>
                    <a:pt x="2007" y="5136"/>
                  </a:cubicBezTo>
                  <a:cubicBezTo>
                    <a:pt x="1931" y="5633"/>
                    <a:pt x="1984" y="6145"/>
                    <a:pt x="2174" y="6585"/>
                  </a:cubicBezTo>
                  <a:cubicBezTo>
                    <a:pt x="2272" y="6806"/>
                    <a:pt x="2402" y="7007"/>
                    <a:pt x="2570" y="7171"/>
                  </a:cubicBezTo>
                  <a:cubicBezTo>
                    <a:pt x="2738" y="7336"/>
                    <a:pt x="2940" y="7452"/>
                    <a:pt x="3150" y="7523"/>
                  </a:cubicBezTo>
                  <a:cubicBezTo>
                    <a:pt x="3575" y="7661"/>
                    <a:pt x="3993" y="7646"/>
                    <a:pt x="4367" y="7687"/>
                  </a:cubicBezTo>
                  <a:cubicBezTo>
                    <a:pt x="4553" y="7706"/>
                    <a:pt x="4733" y="7736"/>
                    <a:pt x="4898" y="7788"/>
                  </a:cubicBezTo>
                  <a:cubicBezTo>
                    <a:pt x="5058" y="7840"/>
                    <a:pt x="5208" y="7915"/>
                    <a:pt x="5338" y="8000"/>
                  </a:cubicBezTo>
                  <a:cubicBezTo>
                    <a:pt x="5865" y="8367"/>
                    <a:pt x="6074" y="8890"/>
                    <a:pt x="6137" y="9229"/>
                  </a:cubicBezTo>
                  <a:cubicBezTo>
                    <a:pt x="6205" y="9584"/>
                    <a:pt x="6149" y="9786"/>
                    <a:pt x="6167" y="9786"/>
                  </a:cubicBezTo>
                  <a:cubicBezTo>
                    <a:pt x="6171" y="9786"/>
                    <a:pt x="6182" y="9738"/>
                    <a:pt x="6197" y="9644"/>
                  </a:cubicBezTo>
                  <a:cubicBezTo>
                    <a:pt x="6208" y="9547"/>
                    <a:pt x="6216" y="9405"/>
                    <a:pt x="6189" y="9222"/>
                  </a:cubicBezTo>
                  <a:cubicBezTo>
                    <a:pt x="6137" y="8867"/>
                    <a:pt x="5939" y="8319"/>
                    <a:pt x="5394" y="7922"/>
                  </a:cubicBezTo>
                  <a:cubicBezTo>
                    <a:pt x="5256" y="7829"/>
                    <a:pt x="5103" y="7747"/>
                    <a:pt x="4927" y="7687"/>
                  </a:cubicBezTo>
                  <a:cubicBezTo>
                    <a:pt x="4755" y="7631"/>
                    <a:pt x="4569" y="7597"/>
                    <a:pt x="4379" y="7575"/>
                  </a:cubicBezTo>
                  <a:cubicBezTo>
                    <a:pt x="3998" y="7530"/>
                    <a:pt x="3586" y="7538"/>
                    <a:pt x="3191" y="7407"/>
                  </a:cubicBezTo>
                  <a:cubicBezTo>
                    <a:pt x="2996" y="7340"/>
                    <a:pt x="2813" y="7231"/>
                    <a:pt x="2660" y="7078"/>
                  </a:cubicBezTo>
                  <a:cubicBezTo>
                    <a:pt x="2507" y="6929"/>
                    <a:pt x="2388" y="6738"/>
                    <a:pt x="2294" y="6533"/>
                  </a:cubicBezTo>
                  <a:cubicBezTo>
                    <a:pt x="2119" y="6114"/>
                    <a:pt x="2070" y="5633"/>
                    <a:pt x="2141" y="5154"/>
                  </a:cubicBezTo>
                  <a:cubicBezTo>
                    <a:pt x="2276" y="4187"/>
                    <a:pt x="2712" y="3321"/>
                    <a:pt x="2787" y="2447"/>
                  </a:cubicBezTo>
                  <a:cubicBezTo>
                    <a:pt x="2832" y="2013"/>
                    <a:pt x="2802" y="1587"/>
                    <a:pt x="2664" y="1222"/>
                  </a:cubicBezTo>
                  <a:cubicBezTo>
                    <a:pt x="2533" y="851"/>
                    <a:pt x="2283" y="557"/>
                    <a:pt x="2014" y="366"/>
                  </a:cubicBezTo>
                  <a:cubicBezTo>
                    <a:pt x="1611" y="86"/>
                    <a:pt x="1194" y="0"/>
                    <a:pt x="86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0" name="Google Shape;810;p16"/>
            <p:cNvSpPr/>
            <p:nvPr/>
          </p:nvSpPr>
          <p:spPr>
            <a:xfrm>
              <a:off x="722258" y="1692923"/>
              <a:ext cx="27787" cy="27231"/>
            </a:xfrm>
            <a:custGeom>
              <a:rect b="b" l="l" r="r" t="t"/>
              <a:pathLst>
                <a:path extrusionOk="0" h="1714" w="1749">
                  <a:moveTo>
                    <a:pt x="844" y="0"/>
                  </a:moveTo>
                  <a:cubicBezTo>
                    <a:pt x="760" y="0"/>
                    <a:pt x="686" y="13"/>
                    <a:pt x="628" y="29"/>
                  </a:cubicBezTo>
                  <a:cubicBezTo>
                    <a:pt x="501" y="71"/>
                    <a:pt x="441" y="119"/>
                    <a:pt x="445" y="124"/>
                  </a:cubicBezTo>
                  <a:cubicBezTo>
                    <a:pt x="446" y="125"/>
                    <a:pt x="448" y="126"/>
                    <a:pt x="452" y="126"/>
                  </a:cubicBezTo>
                  <a:cubicBezTo>
                    <a:pt x="473" y="126"/>
                    <a:pt x="534" y="101"/>
                    <a:pt x="639" y="82"/>
                  </a:cubicBezTo>
                  <a:cubicBezTo>
                    <a:pt x="678" y="76"/>
                    <a:pt x="722" y="72"/>
                    <a:pt x="772" y="72"/>
                  </a:cubicBezTo>
                  <a:cubicBezTo>
                    <a:pt x="881" y="72"/>
                    <a:pt x="1015" y="92"/>
                    <a:pt x="1151" y="157"/>
                  </a:cubicBezTo>
                  <a:cubicBezTo>
                    <a:pt x="1349" y="243"/>
                    <a:pt x="1555" y="448"/>
                    <a:pt x="1581" y="732"/>
                  </a:cubicBezTo>
                  <a:cubicBezTo>
                    <a:pt x="1614" y="1012"/>
                    <a:pt x="1479" y="1352"/>
                    <a:pt x="1193" y="1505"/>
                  </a:cubicBezTo>
                  <a:cubicBezTo>
                    <a:pt x="1092" y="1557"/>
                    <a:pt x="983" y="1580"/>
                    <a:pt x="875" y="1580"/>
                  </a:cubicBezTo>
                  <a:cubicBezTo>
                    <a:pt x="673" y="1580"/>
                    <a:pt x="475" y="1500"/>
                    <a:pt x="341" y="1379"/>
                  </a:cubicBezTo>
                  <a:cubicBezTo>
                    <a:pt x="124" y="1188"/>
                    <a:pt x="86" y="900"/>
                    <a:pt x="139" y="691"/>
                  </a:cubicBezTo>
                  <a:cubicBezTo>
                    <a:pt x="191" y="478"/>
                    <a:pt x="307" y="332"/>
                    <a:pt x="400" y="250"/>
                  </a:cubicBezTo>
                  <a:cubicBezTo>
                    <a:pt x="498" y="168"/>
                    <a:pt x="565" y="141"/>
                    <a:pt x="561" y="131"/>
                  </a:cubicBezTo>
                  <a:cubicBezTo>
                    <a:pt x="560" y="130"/>
                    <a:pt x="557" y="129"/>
                    <a:pt x="553" y="129"/>
                  </a:cubicBezTo>
                  <a:cubicBezTo>
                    <a:pt x="531" y="129"/>
                    <a:pt x="464" y="147"/>
                    <a:pt x="371" y="209"/>
                  </a:cubicBezTo>
                  <a:cubicBezTo>
                    <a:pt x="258" y="280"/>
                    <a:pt x="117" y="433"/>
                    <a:pt x="45" y="669"/>
                  </a:cubicBezTo>
                  <a:cubicBezTo>
                    <a:pt x="12" y="784"/>
                    <a:pt x="0" y="922"/>
                    <a:pt x="27" y="1068"/>
                  </a:cubicBezTo>
                  <a:cubicBezTo>
                    <a:pt x="57" y="1210"/>
                    <a:pt x="135" y="1360"/>
                    <a:pt x="258" y="1468"/>
                  </a:cubicBezTo>
                  <a:cubicBezTo>
                    <a:pt x="413" y="1615"/>
                    <a:pt x="641" y="1714"/>
                    <a:pt x="880" y="1714"/>
                  </a:cubicBezTo>
                  <a:cubicBezTo>
                    <a:pt x="1005" y="1714"/>
                    <a:pt x="1133" y="1687"/>
                    <a:pt x="1255" y="1625"/>
                  </a:cubicBezTo>
                  <a:cubicBezTo>
                    <a:pt x="1603" y="1438"/>
                    <a:pt x="1748" y="1038"/>
                    <a:pt x="1704" y="717"/>
                  </a:cubicBezTo>
                  <a:cubicBezTo>
                    <a:pt x="1686" y="553"/>
                    <a:pt x="1610" y="407"/>
                    <a:pt x="1517" y="298"/>
                  </a:cubicBezTo>
                  <a:cubicBezTo>
                    <a:pt x="1420" y="186"/>
                    <a:pt x="1300" y="115"/>
                    <a:pt x="1188" y="67"/>
                  </a:cubicBezTo>
                  <a:cubicBezTo>
                    <a:pt x="1064" y="18"/>
                    <a:pt x="946" y="0"/>
                    <a:pt x="84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1" name="Google Shape;811;p16"/>
            <p:cNvSpPr/>
            <p:nvPr/>
          </p:nvSpPr>
          <p:spPr>
            <a:xfrm>
              <a:off x="560602" y="1755567"/>
              <a:ext cx="49045" cy="115026"/>
            </a:xfrm>
            <a:custGeom>
              <a:rect b="b" l="l" r="r" t="t"/>
              <a:pathLst>
                <a:path extrusionOk="0" h="7240" w="3087">
                  <a:moveTo>
                    <a:pt x="21" y="1"/>
                  </a:moveTo>
                  <a:cubicBezTo>
                    <a:pt x="20" y="1"/>
                    <a:pt x="20" y="1"/>
                    <a:pt x="20" y="1"/>
                  </a:cubicBezTo>
                  <a:cubicBezTo>
                    <a:pt x="1" y="24"/>
                    <a:pt x="397" y="270"/>
                    <a:pt x="920" y="797"/>
                  </a:cubicBezTo>
                  <a:cubicBezTo>
                    <a:pt x="1051" y="932"/>
                    <a:pt x="1189" y="1077"/>
                    <a:pt x="1323" y="1249"/>
                  </a:cubicBezTo>
                  <a:cubicBezTo>
                    <a:pt x="1469" y="1409"/>
                    <a:pt x="1600" y="1604"/>
                    <a:pt x="1742" y="1801"/>
                  </a:cubicBezTo>
                  <a:cubicBezTo>
                    <a:pt x="2011" y="2213"/>
                    <a:pt x="2272" y="2687"/>
                    <a:pt x="2481" y="3209"/>
                  </a:cubicBezTo>
                  <a:cubicBezTo>
                    <a:pt x="2683" y="3737"/>
                    <a:pt x="2814" y="4263"/>
                    <a:pt x="2892" y="4745"/>
                  </a:cubicBezTo>
                  <a:cubicBezTo>
                    <a:pt x="2922" y="4988"/>
                    <a:pt x="2955" y="5219"/>
                    <a:pt x="2959" y="5436"/>
                  </a:cubicBezTo>
                  <a:cubicBezTo>
                    <a:pt x="2978" y="5652"/>
                    <a:pt x="2974" y="5857"/>
                    <a:pt x="2967" y="6041"/>
                  </a:cubicBezTo>
                  <a:cubicBezTo>
                    <a:pt x="2941" y="6784"/>
                    <a:pt x="2817" y="7233"/>
                    <a:pt x="2847" y="7240"/>
                  </a:cubicBezTo>
                  <a:cubicBezTo>
                    <a:pt x="2847" y="7240"/>
                    <a:pt x="2847" y="7240"/>
                    <a:pt x="2847" y="7240"/>
                  </a:cubicBezTo>
                  <a:cubicBezTo>
                    <a:pt x="2856" y="7240"/>
                    <a:pt x="2889" y="7128"/>
                    <a:pt x="2937" y="6926"/>
                  </a:cubicBezTo>
                  <a:cubicBezTo>
                    <a:pt x="2964" y="6826"/>
                    <a:pt x="2993" y="6698"/>
                    <a:pt x="3008" y="6552"/>
                  </a:cubicBezTo>
                  <a:cubicBezTo>
                    <a:pt x="3026" y="6403"/>
                    <a:pt x="3060" y="6235"/>
                    <a:pt x="3064" y="6048"/>
                  </a:cubicBezTo>
                  <a:cubicBezTo>
                    <a:pt x="3076" y="5857"/>
                    <a:pt x="3086" y="5652"/>
                    <a:pt x="3071" y="5432"/>
                  </a:cubicBezTo>
                  <a:cubicBezTo>
                    <a:pt x="3076" y="5208"/>
                    <a:pt x="3042" y="4976"/>
                    <a:pt x="3016" y="4726"/>
                  </a:cubicBezTo>
                  <a:cubicBezTo>
                    <a:pt x="2941" y="4233"/>
                    <a:pt x="2814" y="3699"/>
                    <a:pt x="2609" y="3161"/>
                  </a:cubicBezTo>
                  <a:cubicBezTo>
                    <a:pt x="2395" y="2627"/>
                    <a:pt x="2126" y="2145"/>
                    <a:pt x="1847" y="1734"/>
                  </a:cubicBezTo>
                  <a:cubicBezTo>
                    <a:pt x="1697" y="1532"/>
                    <a:pt x="1562" y="1339"/>
                    <a:pt x="1409" y="1174"/>
                  </a:cubicBezTo>
                  <a:cubicBezTo>
                    <a:pt x="1271" y="1006"/>
                    <a:pt x="1121" y="860"/>
                    <a:pt x="987" y="730"/>
                  </a:cubicBezTo>
                  <a:cubicBezTo>
                    <a:pt x="857" y="595"/>
                    <a:pt x="718" y="491"/>
                    <a:pt x="602" y="397"/>
                  </a:cubicBezTo>
                  <a:cubicBezTo>
                    <a:pt x="490" y="300"/>
                    <a:pt x="386" y="225"/>
                    <a:pt x="297" y="170"/>
                  </a:cubicBezTo>
                  <a:cubicBezTo>
                    <a:pt x="131" y="59"/>
                    <a:pt x="34" y="1"/>
                    <a:pt x="2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2" name="Google Shape;812;p16"/>
            <p:cNvSpPr/>
            <p:nvPr/>
          </p:nvSpPr>
          <p:spPr>
            <a:xfrm>
              <a:off x="904551" y="1590480"/>
              <a:ext cx="128848" cy="65965"/>
            </a:xfrm>
            <a:custGeom>
              <a:rect b="b" l="l" r="r" t="t"/>
              <a:pathLst>
                <a:path extrusionOk="0" h="4152" w="8110">
                  <a:moveTo>
                    <a:pt x="4215" y="1"/>
                  </a:moveTo>
                  <a:cubicBezTo>
                    <a:pt x="3803" y="1"/>
                    <a:pt x="3373" y="46"/>
                    <a:pt x="2941" y="154"/>
                  </a:cubicBezTo>
                  <a:cubicBezTo>
                    <a:pt x="2212" y="337"/>
                    <a:pt x="1562" y="692"/>
                    <a:pt x="1088" y="1144"/>
                  </a:cubicBezTo>
                  <a:cubicBezTo>
                    <a:pt x="614" y="1596"/>
                    <a:pt x="304" y="2119"/>
                    <a:pt x="157" y="2590"/>
                  </a:cubicBezTo>
                  <a:cubicBezTo>
                    <a:pt x="5" y="3060"/>
                    <a:pt x="1" y="3467"/>
                    <a:pt x="38" y="3740"/>
                  </a:cubicBezTo>
                  <a:cubicBezTo>
                    <a:pt x="61" y="3874"/>
                    <a:pt x="79" y="3979"/>
                    <a:pt x="102" y="4050"/>
                  </a:cubicBezTo>
                  <a:cubicBezTo>
                    <a:pt x="123" y="4114"/>
                    <a:pt x="134" y="4151"/>
                    <a:pt x="139" y="4151"/>
                  </a:cubicBezTo>
                  <a:cubicBezTo>
                    <a:pt x="139" y="4151"/>
                    <a:pt x="139" y="4151"/>
                    <a:pt x="140" y="4151"/>
                  </a:cubicBezTo>
                  <a:cubicBezTo>
                    <a:pt x="154" y="4147"/>
                    <a:pt x="113" y="4005"/>
                    <a:pt x="90" y="3736"/>
                  </a:cubicBezTo>
                  <a:cubicBezTo>
                    <a:pt x="72" y="3467"/>
                    <a:pt x="90" y="3071"/>
                    <a:pt x="247" y="2619"/>
                  </a:cubicBezTo>
                  <a:cubicBezTo>
                    <a:pt x="400" y="2167"/>
                    <a:pt x="711" y="1667"/>
                    <a:pt x="1174" y="1238"/>
                  </a:cubicBezTo>
                  <a:cubicBezTo>
                    <a:pt x="1637" y="804"/>
                    <a:pt x="2264" y="464"/>
                    <a:pt x="2974" y="285"/>
                  </a:cubicBezTo>
                  <a:cubicBezTo>
                    <a:pt x="3403" y="176"/>
                    <a:pt x="3832" y="131"/>
                    <a:pt x="4244" y="131"/>
                  </a:cubicBezTo>
                  <a:cubicBezTo>
                    <a:pt x="4513" y="131"/>
                    <a:pt x="4775" y="150"/>
                    <a:pt x="5025" y="184"/>
                  </a:cubicBezTo>
                  <a:cubicBezTo>
                    <a:pt x="5656" y="270"/>
                    <a:pt x="6208" y="438"/>
                    <a:pt x="6665" y="599"/>
                  </a:cubicBezTo>
                  <a:cubicBezTo>
                    <a:pt x="7120" y="767"/>
                    <a:pt x="7475" y="928"/>
                    <a:pt x="7722" y="1043"/>
                  </a:cubicBezTo>
                  <a:cubicBezTo>
                    <a:pt x="7955" y="1153"/>
                    <a:pt x="8089" y="1216"/>
                    <a:pt x="8108" y="1216"/>
                  </a:cubicBezTo>
                  <a:cubicBezTo>
                    <a:pt x="8109" y="1216"/>
                    <a:pt x="8109" y="1216"/>
                    <a:pt x="8110" y="1215"/>
                  </a:cubicBezTo>
                  <a:cubicBezTo>
                    <a:pt x="8110" y="1211"/>
                    <a:pt x="8080" y="1188"/>
                    <a:pt x="8016" y="1152"/>
                  </a:cubicBezTo>
                  <a:cubicBezTo>
                    <a:pt x="7956" y="1114"/>
                    <a:pt x="7863" y="1062"/>
                    <a:pt x="7744" y="995"/>
                  </a:cubicBezTo>
                  <a:cubicBezTo>
                    <a:pt x="7505" y="868"/>
                    <a:pt x="7154" y="688"/>
                    <a:pt x="6698" y="509"/>
                  </a:cubicBezTo>
                  <a:cubicBezTo>
                    <a:pt x="6242" y="333"/>
                    <a:pt x="5686" y="154"/>
                    <a:pt x="5039" y="61"/>
                  </a:cubicBezTo>
                  <a:cubicBezTo>
                    <a:pt x="4778" y="23"/>
                    <a:pt x="4501" y="1"/>
                    <a:pt x="421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3" name="Google Shape;813;p16"/>
            <p:cNvSpPr/>
            <p:nvPr/>
          </p:nvSpPr>
          <p:spPr>
            <a:xfrm>
              <a:off x="1008344" y="1425155"/>
              <a:ext cx="74131" cy="92036"/>
            </a:xfrm>
            <a:custGeom>
              <a:rect b="b" l="l" r="r" t="t"/>
              <a:pathLst>
                <a:path extrusionOk="0" h="5793" w="4666">
                  <a:moveTo>
                    <a:pt x="3700" y="1"/>
                  </a:moveTo>
                  <a:cubicBezTo>
                    <a:pt x="3699" y="1"/>
                    <a:pt x="3699" y="1"/>
                    <a:pt x="3699" y="1"/>
                  </a:cubicBezTo>
                  <a:cubicBezTo>
                    <a:pt x="3669" y="20"/>
                    <a:pt x="4072" y="375"/>
                    <a:pt x="4337" y="1147"/>
                  </a:cubicBezTo>
                  <a:cubicBezTo>
                    <a:pt x="4471" y="1528"/>
                    <a:pt x="4550" y="2014"/>
                    <a:pt x="4509" y="2549"/>
                  </a:cubicBezTo>
                  <a:cubicBezTo>
                    <a:pt x="4468" y="3078"/>
                    <a:pt x="4296" y="3657"/>
                    <a:pt x="3956" y="4173"/>
                  </a:cubicBezTo>
                  <a:cubicBezTo>
                    <a:pt x="3616" y="4685"/>
                    <a:pt x="3145" y="5066"/>
                    <a:pt x="2668" y="5305"/>
                  </a:cubicBezTo>
                  <a:cubicBezTo>
                    <a:pt x="2193" y="5548"/>
                    <a:pt x="1715" y="5660"/>
                    <a:pt x="1311" y="5693"/>
                  </a:cubicBezTo>
                  <a:cubicBezTo>
                    <a:pt x="1200" y="5702"/>
                    <a:pt x="1096" y="5706"/>
                    <a:pt x="997" y="5706"/>
                  </a:cubicBezTo>
                  <a:cubicBezTo>
                    <a:pt x="424" y="5706"/>
                    <a:pt x="71" y="5574"/>
                    <a:pt x="10" y="5574"/>
                  </a:cubicBezTo>
                  <a:cubicBezTo>
                    <a:pt x="4" y="5574"/>
                    <a:pt x="1" y="5575"/>
                    <a:pt x="1" y="5578"/>
                  </a:cubicBezTo>
                  <a:cubicBezTo>
                    <a:pt x="1" y="5581"/>
                    <a:pt x="30" y="5596"/>
                    <a:pt x="87" y="5619"/>
                  </a:cubicBezTo>
                  <a:cubicBezTo>
                    <a:pt x="142" y="5638"/>
                    <a:pt x="228" y="5674"/>
                    <a:pt x="341" y="5697"/>
                  </a:cubicBezTo>
                  <a:cubicBezTo>
                    <a:pt x="527" y="5750"/>
                    <a:pt x="790" y="5792"/>
                    <a:pt x="1112" y="5792"/>
                  </a:cubicBezTo>
                  <a:cubicBezTo>
                    <a:pt x="1177" y="5792"/>
                    <a:pt x="1245" y="5790"/>
                    <a:pt x="1316" y="5787"/>
                  </a:cubicBezTo>
                  <a:cubicBezTo>
                    <a:pt x="1734" y="5768"/>
                    <a:pt x="2227" y="5660"/>
                    <a:pt x="2723" y="5414"/>
                  </a:cubicBezTo>
                  <a:cubicBezTo>
                    <a:pt x="3221" y="5174"/>
                    <a:pt x="3714" y="4782"/>
                    <a:pt x="4068" y="4248"/>
                  </a:cubicBezTo>
                  <a:cubicBezTo>
                    <a:pt x="4423" y="3710"/>
                    <a:pt x="4595" y="3109"/>
                    <a:pt x="4633" y="2556"/>
                  </a:cubicBezTo>
                  <a:cubicBezTo>
                    <a:pt x="4666" y="2003"/>
                    <a:pt x="4576" y="1502"/>
                    <a:pt x="4426" y="1114"/>
                  </a:cubicBezTo>
                  <a:cubicBezTo>
                    <a:pt x="4281" y="725"/>
                    <a:pt x="4095" y="438"/>
                    <a:pt x="3949" y="259"/>
                  </a:cubicBezTo>
                  <a:cubicBezTo>
                    <a:pt x="3878" y="165"/>
                    <a:pt x="3811" y="106"/>
                    <a:pt x="3769" y="61"/>
                  </a:cubicBezTo>
                  <a:cubicBezTo>
                    <a:pt x="3728" y="23"/>
                    <a:pt x="3705" y="1"/>
                    <a:pt x="370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4" name="Google Shape;814;p16"/>
            <p:cNvSpPr/>
            <p:nvPr/>
          </p:nvSpPr>
          <p:spPr>
            <a:xfrm>
              <a:off x="726468" y="1558213"/>
              <a:ext cx="71589" cy="2224"/>
            </a:xfrm>
            <a:custGeom>
              <a:rect b="b" l="l" r="r" t="t"/>
              <a:pathLst>
                <a:path extrusionOk="0" h="140" w="4506">
                  <a:moveTo>
                    <a:pt x="2897" y="1"/>
                  </a:moveTo>
                  <a:cubicBezTo>
                    <a:pt x="2693" y="1"/>
                    <a:pt x="2477" y="2"/>
                    <a:pt x="2253" y="4"/>
                  </a:cubicBezTo>
                  <a:cubicBezTo>
                    <a:pt x="1009" y="11"/>
                    <a:pt x="1" y="49"/>
                    <a:pt x="1" y="86"/>
                  </a:cubicBezTo>
                  <a:cubicBezTo>
                    <a:pt x="1" y="119"/>
                    <a:pt x="772" y="140"/>
                    <a:pt x="1798" y="140"/>
                  </a:cubicBezTo>
                  <a:cubicBezTo>
                    <a:pt x="1945" y="140"/>
                    <a:pt x="2098" y="139"/>
                    <a:pt x="2253" y="138"/>
                  </a:cubicBezTo>
                  <a:cubicBezTo>
                    <a:pt x="3497" y="127"/>
                    <a:pt x="4505" y="90"/>
                    <a:pt x="4505" y="52"/>
                  </a:cubicBezTo>
                  <a:cubicBezTo>
                    <a:pt x="4505" y="22"/>
                    <a:pt x="3827" y="1"/>
                    <a:pt x="289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AFAFA"/>
        </a:solidFill>
      </p:bgPr>
    </p:bg>
    <p:spTree>
      <p:nvGrpSpPr>
        <p:cNvPr id="818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p17"/>
          <p:cNvSpPr txBox="1"/>
          <p:nvPr>
            <p:ph type="ctrTitle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INSIGHTS</a:t>
            </a:r>
            <a:endParaRPr/>
          </a:p>
        </p:txBody>
      </p:sp>
      <p:sp>
        <p:nvSpPr>
          <p:cNvPr id="820" name="Google Shape;820;p17"/>
          <p:cNvSpPr txBox="1"/>
          <p:nvPr>
            <p:ph idx="1" type="subTitle"/>
          </p:nvPr>
        </p:nvSpPr>
        <p:spPr>
          <a:xfrm flipH="1">
            <a:off x="768650" y="361834"/>
            <a:ext cx="8050744" cy="315508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b="1" lang="en-US" sz="1400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CASE STUDY -1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 b="1" sz="1200">
              <a:solidFill>
                <a:srgbClr val="37415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b="1" lang="en-US" sz="1200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1) Review hour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 b="1" sz="1200">
              <a:solidFill>
                <a:srgbClr val="37415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b="0" i="1" lang="en-US" sz="1200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1" lang="en-US" sz="1200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Insights &amp; Interpretation:</a:t>
            </a:r>
            <a:r>
              <a:rPr b="1" i="0" lang="en-US" sz="1200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200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This analysis helps in understanding the temporal distribution of job reviews. Insights gained can be used to identify peak hours and optimize resource allocation accordingly.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 b="0" i="0">
              <a:solidFill>
                <a:srgbClr val="37415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b="1" lang="en-US">
                <a:solidFill>
                  <a:schemeClr val="accent3"/>
                </a:solidFill>
              </a:rPr>
              <a:t>Output: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-US">
                <a:solidFill>
                  <a:schemeClr val="accent3"/>
                </a:solidFill>
              </a:rPr>
              <a:t>Counts only 60 mins  as a hour and presents from the dates given 25-30</a:t>
            </a:r>
            <a:r>
              <a:rPr baseline="30000" lang="en-US">
                <a:solidFill>
                  <a:schemeClr val="accent3"/>
                </a:solidFill>
              </a:rPr>
              <a:t>th</a:t>
            </a:r>
            <a:r>
              <a:rPr lang="en-US">
                <a:solidFill>
                  <a:schemeClr val="accent3"/>
                </a:solidFill>
              </a:rPr>
              <a:t> of the November 2020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>
              <a:solidFill>
                <a:schemeClr val="accent3"/>
              </a:solidFill>
            </a:endParaRPr>
          </a:p>
        </p:txBody>
      </p:sp>
      <p:pic>
        <p:nvPicPr>
          <p:cNvPr id="821" name="Google Shape;821;p17"/>
          <p:cNvPicPr preferRelativeResize="0"/>
          <p:nvPr/>
        </p:nvPicPr>
        <p:blipFill rotWithShape="1">
          <a:blip r:embed="rId3">
            <a:alphaModFix/>
          </a:blip>
          <a:srcRect b="0" l="5141" r="44469" t="73134"/>
          <a:stretch/>
        </p:blipFill>
        <p:spPr>
          <a:xfrm>
            <a:off x="886264" y="2923200"/>
            <a:ext cx="2883877" cy="11874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AFAFA"/>
        </a:solidFill>
      </p:bgPr>
    </p:bg>
    <p:spTree>
      <p:nvGrpSpPr>
        <p:cNvPr id="825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p18"/>
          <p:cNvSpPr txBox="1"/>
          <p:nvPr>
            <p:ph type="ctrTitle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INSIGHTS</a:t>
            </a:r>
            <a:endParaRPr/>
          </a:p>
        </p:txBody>
      </p:sp>
      <p:sp>
        <p:nvSpPr>
          <p:cNvPr id="827" name="Google Shape;827;p18"/>
          <p:cNvSpPr txBox="1"/>
          <p:nvPr>
            <p:ph idx="1" type="subTitle"/>
          </p:nvPr>
        </p:nvSpPr>
        <p:spPr>
          <a:xfrm flipH="1">
            <a:off x="657158" y="358306"/>
            <a:ext cx="8142184" cy="288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b="0" lang="en-US" sz="1200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2)</a:t>
            </a:r>
            <a:r>
              <a:rPr b="1" lang="en-US" sz="1200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200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Throughput Analysis</a:t>
            </a:r>
            <a:r>
              <a:rPr b="0" i="0" lang="en-US" sz="1200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 b="0" i="1" sz="1200">
              <a:solidFill>
                <a:srgbClr val="37415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b="0" i="1" lang="en-US" sz="1200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Insights &amp; Interpretation:</a:t>
            </a:r>
            <a:r>
              <a:rPr b="0" i="0" lang="en-US" sz="1200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 Throughput analysis is crucial for performance evaluation. The 7-day rolling average provides a smoothed trend, minimizing the impact of daily fluctuations. The choice between daily and rolling average depends on the need for granularity or a more stable trend overview.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 sz="1200">
              <a:solidFill>
                <a:schemeClr val="accent3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b="1" lang="en-US" sz="1200">
                <a:solidFill>
                  <a:schemeClr val="accent3"/>
                </a:solidFill>
              </a:rPr>
              <a:t>Output:</a:t>
            </a:r>
            <a:endParaRPr b="1" sz="1200">
              <a:solidFill>
                <a:schemeClr val="accent3"/>
              </a:solidFill>
            </a:endParaRPr>
          </a:p>
        </p:txBody>
      </p:sp>
      <p:pic>
        <p:nvPicPr>
          <p:cNvPr id="828" name="Google Shape;828;p18"/>
          <p:cNvPicPr preferRelativeResize="0"/>
          <p:nvPr/>
        </p:nvPicPr>
        <p:blipFill rotWithShape="1">
          <a:blip r:embed="rId3">
            <a:alphaModFix/>
          </a:blip>
          <a:srcRect b="1019" l="0" r="75026" t="75022"/>
          <a:stretch/>
        </p:blipFill>
        <p:spPr>
          <a:xfrm>
            <a:off x="735851" y="2642088"/>
            <a:ext cx="2070654" cy="1201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AFAFA"/>
        </a:solidFill>
      </p:bgPr>
    </p:bg>
    <p:spTree>
      <p:nvGrpSpPr>
        <p:cNvPr id="832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Google Shape;833;p19"/>
          <p:cNvSpPr txBox="1"/>
          <p:nvPr>
            <p:ph type="ctrTitle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INSIGHTS</a:t>
            </a:r>
            <a:endParaRPr/>
          </a:p>
        </p:txBody>
      </p:sp>
      <p:sp>
        <p:nvSpPr>
          <p:cNvPr id="834" name="Google Shape;834;p19"/>
          <p:cNvSpPr txBox="1"/>
          <p:nvPr>
            <p:ph idx="1" type="subTitle"/>
          </p:nvPr>
        </p:nvSpPr>
        <p:spPr>
          <a:xfrm flipH="1">
            <a:off x="657158" y="263361"/>
            <a:ext cx="8142184" cy="288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-US"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b="0" lang="en-US"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b="1" lang="en-US"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Language Share Analysis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 b="1" sz="120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b="0" i="1" lang="en-US"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Insights &amp; Interpretation:</a:t>
            </a:r>
            <a:r>
              <a:rPr b="0" i="0" lang="en-US"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 Understanding the language distribution over time is vital for content optimization and targeting specific user groups. Insights gained here can inform localization efforts and content strategy.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b="1" lang="en-US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Output:</a:t>
            </a:r>
            <a:endParaRPr b="1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35" name="Google Shape;835;p19"/>
          <p:cNvPicPr preferRelativeResize="0"/>
          <p:nvPr/>
        </p:nvPicPr>
        <p:blipFill rotWithShape="1">
          <a:blip r:embed="rId3">
            <a:alphaModFix/>
          </a:blip>
          <a:srcRect b="1" l="3037" r="59609" t="71622"/>
          <a:stretch/>
        </p:blipFill>
        <p:spPr>
          <a:xfrm>
            <a:off x="787790" y="2419642"/>
            <a:ext cx="1941341" cy="12023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AFAFA"/>
        </a:solidFill>
      </p:bgPr>
    </p:bg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"/>
          <p:cNvSpPr txBox="1"/>
          <p:nvPr>
            <p:ph type="ctrTitle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CONTENTS</a:t>
            </a:r>
            <a:endParaRPr/>
          </a:p>
        </p:txBody>
      </p:sp>
      <p:sp>
        <p:nvSpPr>
          <p:cNvPr id="324" name="Google Shape;324;p2"/>
          <p:cNvSpPr txBox="1"/>
          <p:nvPr>
            <p:ph idx="1" type="subTitle"/>
          </p:nvPr>
        </p:nvSpPr>
        <p:spPr>
          <a:xfrm flipH="1">
            <a:off x="889350" y="1030050"/>
            <a:ext cx="7409100" cy="288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2340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-US" sz="1800">
                <a:solidFill>
                  <a:schemeClr val="accent3"/>
                </a:solidFill>
              </a:rPr>
              <a:t>Here’s what you’ll find in this PPT : </a:t>
            </a:r>
            <a:br>
              <a:rPr lang="en-US" sz="1800">
                <a:solidFill>
                  <a:schemeClr val="accent3"/>
                </a:solidFill>
              </a:rPr>
            </a:br>
            <a:endParaRPr sz="1800">
              <a:solidFill>
                <a:schemeClr val="accent3"/>
              </a:solidFill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Anaheim"/>
              <a:buChar char="●"/>
            </a:pPr>
            <a:r>
              <a:rPr b="1" i="0" lang="en-US" sz="1800">
                <a:solidFill>
                  <a:srgbClr val="3C4858"/>
                </a:solidFill>
                <a:latin typeface="Manrope"/>
                <a:ea typeface="Manrope"/>
                <a:cs typeface="Manrope"/>
                <a:sym typeface="Manrope"/>
              </a:rPr>
              <a:t>Project Description</a:t>
            </a:r>
            <a:endParaRPr b="1" sz="1800">
              <a:solidFill>
                <a:schemeClr val="accent3"/>
              </a:solidFill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Anaheim"/>
              <a:buChar char="●"/>
            </a:pPr>
            <a:r>
              <a:rPr b="1" lang="en-US" sz="1800">
                <a:solidFill>
                  <a:schemeClr val="accent3"/>
                </a:solidFill>
              </a:rPr>
              <a:t>Approach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Anaheim"/>
              <a:buChar char="●"/>
            </a:pPr>
            <a:r>
              <a:rPr b="1" lang="en-US" sz="1800">
                <a:solidFill>
                  <a:schemeClr val="accent3"/>
                </a:solidFill>
              </a:rPr>
              <a:t>Tech-stack used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Anaheim"/>
              <a:buChar char="●"/>
            </a:pPr>
            <a:r>
              <a:rPr b="1" lang="en-US" sz="1800">
                <a:solidFill>
                  <a:schemeClr val="accent3"/>
                </a:solidFill>
              </a:rPr>
              <a:t>Insights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Anaheim"/>
              <a:buChar char="●"/>
            </a:pPr>
            <a:r>
              <a:rPr b="1" lang="en-US" sz="1800">
                <a:solidFill>
                  <a:schemeClr val="accent3"/>
                </a:solidFill>
              </a:rPr>
              <a:t>Results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Anaheim"/>
              <a:buChar char="●"/>
            </a:pPr>
            <a:r>
              <a:rPr b="1" lang="en-US" sz="1800">
                <a:solidFill>
                  <a:schemeClr val="accent3"/>
                </a:solidFill>
              </a:rPr>
              <a:t>Drive link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Anaheim"/>
              <a:buNone/>
            </a:pPr>
            <a:r>
              <a:t/>
            </a:r>
            <a:endParaRPr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AFAFA"/>
        </a:solidFill>
      </p:bgPr>
    </p:bg>
    <p:spTree>
      <p:nvGrpSpPr>
        <p:cNvPr id="839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p20"/>
          <p:cNvSpPr txBox="1"/>
          <p:nvPr>
            <p:ph type="ctrTitle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INSIGHTS</a:t>
            </a:r>
            <a:endParaRPr/>
          </a:p>
        </p:txBody>
      </p:sp>
      <p:sp>
        <p:nvSpPr>
          <p:cNvPr id="841" name="Google Shape;841;p20"/>
          <p:cNvSpPr txBox="1"/>
          <p:nvPr>
            <p:ph idx="1" type="subTitle"/>
          </p:nvPr>
        </p:nvSpPr>
        <p:spPr>
          <a:xfrm flipH="1">
            <a:off x="657158" y="263361"/>
            <a:ext cx="8142184" cy="288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-US"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b="0" lang="en-US"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b="1" lang="en-US"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Duplicate Rows Detection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 b="1" i="0" sz="120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b="0" i="1" lang="en-US"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Insights &amp; Interpretation:</a:t>
            </a:r>
            <a:r>
              <a:rPr b="0" i="0" lang="en-US"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 Identifying duplicates is essential for data quality assurance. It ensures that the analysis is based on accurate information, preventing skewed results due to redundant data.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 b="1" sz="1200">
              <a:solidFill>
                <a:schemeClr val="accent3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b="1" lang="en-US" sz="1200">
                <a:solidFill>
                  <a:schemeClr val="accent3"/>
                </a:solidFill>
              </a:rPr>
              <a:t>Output:</a:t>
            </a:r>
            <a:endParaRPr b="1" sz="1200">
              <a:solidFill>
                <a:schemeClr val="accent3"/>
              </a:solidFill>
            </a:endParaRPr>
          </a:p>
        </p:txBody>
      </p:sp>
      <p:pic>
        <p:nvPicPr>
          <p:cNvPr id="842" name="Google Shape;842;p20"/>
          <p:cNvPicPr preferRelativeResize="0"/>
          <p:nvPr/>
        </p:nvPicPr>
        <p:blipFill rotWithShape="1">
          <a:blip r:embed="rId3">
            <a:alphaModFix/>
          </a:blip>
          <a:srcRect b="0" l="2966" r="50000" t="57436"/>
          <a:stretch/>
        </p:blipFill>
        <p:spPr>
          <a:xfrm>
            <a:off x="725992" y="2475914"/>
            <a:ext cx="4002258" cy="21892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AFAFA"/>
        </a:solidFill>
      </p:bgPr>
    </p:bg>
    <p:spTree>
      <p:nvGrpSpPr>
        <p:cNvPr id="846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p21"/>
          <p:cNvSpPr txBox="1"/>
          <p:nvPr>
            <p:ph type="ctrTitle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INSIGHTS</a:t>
            </a:r>
            <a:endParaRPr/>
          </a:p>
        </p:txBody>
      </p:sp>
      <p:sp>
        <p:nvSpPr>
          <p:cNvPr id="848" name="Google Shape;848;p21"/>
          <p:cNvSpPr txBox="1"/>
          <p:nvPr>
            <p:ph idx="1" type="subTitle"/>
          </p:nvPr>
        </p:nvSpPr>
        <p:spPr>
          <a:xfrm flipH="1">
            <a:off x="657158" y="263361"/>
            <a:ext cx="8142184" cy="288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-US" sz="1400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CASE STUDY -2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>
              <a:solidFill>
                <a:srgbClr val="37415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AutoNum type="arabicParenR"/>
            </a:pPr>
            <a:r>
              <a:rPr b="1" i="0" lang="en-US" sz="1100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Weekly User Engagement</a:t>
            </a:r>
            <a:r>
              <a:rPr b="0" i="0" lang="en-US" sz="1100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>
              <a:solidFill>
                <a:srgbClr val="37415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b="0" i="1" lang="en-US" sz="1100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Insights &amp; Interpretation:</a:t>
            </a:r>
            <a:r>
              <a:rPr b="0" i="0" lang="en-US" sz="1100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 Weekly user engagement provides a snapshot of user activity patterns. Identifying trends can guide marketing efforts and feature development to enhance user interaction.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>
              <a:solidFill>
                <a:schemeClr val="accent3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b="1" lang="en-US">
                <a:solidFill>
                  <a:schemeClr val="accent3"/>
                </a:solidFill>
              </a:rPr>
              <a:t>Output: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-US">
                <a:solidFill>
                  <a:schemeClr val="accent3"/>
                </a:solidFill>
              </a:rPr>
              <a:t>It prints from week 1 to 52 .Here, I showed first and last rows of the output.</a:t>
            </a:r>
            <a:endParaRPr>
              <a:solidFill>
                <a:schemeClr val="accent3"/>
              </a:solidFill>
            </a:endParaRPr>
          </a:p>
        </p:txBody>
      </p:sp>
      <p:pic>
        <p:nvPicPr>
          <p:cNvPr id="849" name="Google Shape;849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04016" y="2575752"/>
            <a:ext cx="1325116" cy="2249467"/>
          </a:xfrm>
          <a:prstGeom prst="rect">
            <a:avLst/>
          </a:prstGeom>
          <a:noFill/>
          <a:ln>
            <a:noFill/>
          </a:ln>
        </p:spPr>
      </p:pic>
      <p:pic>
        <p:nvPicPr>
          <p:cNvPr id="850" name="Google Shape;850;p21"/>
          <p:cNvPicPr preferRelativeResize="0"/>
          <p:nvPr/>
        </p:nvPicPr>
        <p:blipFill rotWithShape="1">
          <a:blip r:embed="rId4">
            <a:alphaModFix/>
          </a:blip>
          <a:srcRect b="0" l="5933" r="0" t="0"/>
          <a:stretch/>
        </p:blipFill>
        <p:spPr>
          <a:xfrm>
            <a:off x="3179298" y="2607999"/>
            <a:ext cx="1185638" cy="22106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AFAFA"/>
        </a:solidFill>
      </p:bgPr>
    </p:bg>
    <p:spTree>
      <p:nvGrpSpPr>
        <p:cNvPr id="854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p22"/>
          <p:cNvSpPr txBox="1"/>
          <p:nvPr>
            <p:ph type="ctrTitle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INSIGHTS</a:t>
            </a:r>
            <a:endParaRPr/>
          </a:p>
        </p:txBody>
      </p:sp>
      <p:sp>
        <p:nvSpPr>
          <p:cNvPr id="856" name="Google Shape;856;p22"/>
          <p:cNvSpPr txBox="1"/>
          <p:nvPr>
            <p:ph idx="1" type="subTitle"/>
          </p:nvPr>
        </p:nvSpPr>
        <p:spPr>
          <a:xfrm flipH="1">
            <a:off x="633542" y="251611"/>
            <a:ext cx="8142300" cy="288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 sz="1400">
              <a:solidFill>
                <a:srgbClr val="37415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>
              <a:solidFill>
                <a:srgbClr val="37415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-US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2)</a:t>
            </a:r>
            <a:r>
              <a:rPr b="1" i="0" lang="en-US" sz="1100">
                <a:latin typeface="Arial"/>
                <a:ea typeface="Arial"/>
                <a:cs typeface="Arial"/>
                <a:sym typeface="Arial"/>
              </a:rPr>
              <a:t> User Growth Analysis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 b="1" i="0"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b="0" i="1" lang="en-US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Insights &amp; Interpretation:</a:t>
            </a:r>
            <a:r>
              <a:rPr b="0" i="0" lang="en-US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 Understanding user growth is fundamental for assessing the product's market penetration and popularity. Insights here can drive strategic decisions related to marketing and scalability.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>
              <a:solidFill>
                <a:srgbClr val="37415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b="1" lang="en-US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Output: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b="0" i="0" lang="en-US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Here, It prints from 2013-01-01 to 2014-08- 31 , showing total cumulative users as 9,381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>
              <a:solidFill>
                <a:srgbClr val="37415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 b="0" i="0">
              <a:solidFill>
                <a:srgbClr val="37415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 b="0" i="0" sz="1100">
              <a:solidFill>
                <a:srgbClr val="37415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>
              <a:solidFill>
                <a:schemeClr val="accent3"/>
              </a:solidFill>
            </a:endParaRPr>
          </a:p>
        </p:txBody>
      </p:sp>
      <p:pic>
        <p:nvPicPr>
          <p:cNvPr id="857" name="Google Shape;857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32447" y="2262025"/>
            <a:ext cx="2194561" cy="2618114"/>
          </a:xfrm>
          <a:prstGeom prst="rect">
            <a:avLst/>
          </a:prstGeom>
          <a:noFill/>
          <a:ln>
            <a:noFill/>
          </a:ln>
        </p:spPr>
      </p:pic>
      <p:pic>
        <p:nvPicPr>
          <p:cNvPr id="858" name="Google Shape;858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55937" y="2407662"/>
            <a:ext cx="2307237" cy="24724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AFAFA"/>
        </a:solidFill>
      </p:bgPr>
    </p:bg>
    <p:spTree>
      <p:nvGrpSpPr>
        <p:cNvPr id="862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p23"/>
          <p:cNvSpPr txBox="1"/>
          <p:nvPr>
            <p:ph type="ctrTitle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INSIGHTS</a:t>
            </a:r>
            <a:endParaRPr/>
          </a:p>
        </p:txBody>
      </p:sp>
      <p:sp>
        <p:nvSpPr>
          <p:cNvPr id="864" name="Google Shape;864;p23"/>
          <p:cNvSpPr txBox="1"/>
          <p:nvPr>
            <p:ph idx="1" type="subTitle"/>
          </p:nvPr>
        </p:nvSpPr>
        <p:spPr>
          <a:xfrm flipH="1">
            <a:off x="500908" y="77372"/>
            <a:ext cx="8142184" cy="288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-US" sz="1400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>
              <a:solidFill>
                <a:srgbClr val="37415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-US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3)</a:t>
            </a:r>
            <a:r>
              <a:rPr b="1" i="0" lang="en-US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 Weekly Retention Analysis</a:t>
            </a:r>
            <a:r>
              <a:rPr b="0" i="0" lang="en-US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>
              <a:solidFill>
                <a:srgbClr val="37415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b="0" i="1" lang="en-US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Insights &amp; Interpretation:</a:t>
            </a:r>
            <a:r>
              <a:rPr b="0" i="0" lang="en-US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 Retention analysis aids in understanding user loyalty. Recognizing when users tend to drop off post-signup allows for targeted efforts to improve user experience and satisfaction.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 b="0" i="0">
              <a:solidFill>
                <a:srgbClr val="37415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b="1" lang="en-US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Output: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-US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 Prints from week 1 to 52, Here I showed few of first and last rows</a:t>
            </a:r>
            <a:endParaRPr b="0" i="0">
              <a:solidFill>
                <a:srgbClr val="37415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65" name="Google Shape;865;p23"/>
          <p:cNvPicPr preferRelativeResize="0"/>
          <p:nvPr/>
        </p:nvPicPr>
        <p:blipFill rotWithShape="1">
          <a:blip r:embed="rId3">
            <a:alphaModFix/>
          </a:blip>
          <a:srcRect b="0" l="3314" r="54175" t="41579"/>
          <a:stretch/>
        </p:blipFill>
        <p:spPr>
          <a:xfrm>
            <a:off x="4003370" y="2497488"/>
            <a:ext cx="2645911" cy="2294792"/>
          </a:xfrm>
          <a:prstGeom prst="rect">
            <a:avLst/>
          </a:prstGeom>
          <a:noFill/>
          <a:ln>
            <a:noFill/>
          </a:ln>
        </p:spPr>
      </p:pic>
      <p:pic>
        <p:nvPicPr>
          <p:cNvPr id="866" name="Google Shape;866;p23"/>
          <p:cNvPicPr preferRelativeResize="0"/>
          <p:nvPr/>
        </p:nvPicPr>
        <p:blipFill rotWithShape="1">
          <a:blip r:embed="rId4">
            <a:alphaModFix/>
          </a:blip>
          <a:srcRect b="0" l="710" r="55057" t="55385"/>
          <a:stretch/>
        </p:blipFill>
        <p:spPr>
          <a:xfrm>
            <a:off x="592346" y="2497488"/>
            <a:ext cx="2646233" cy="22947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AFAFA"/>
        </a:solidFill>
      </p:bgPr>
    </p:bg>
    <p:spTree>
      <p:nvGrpSpPr>
        <p:cNvPr id="870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p24"/>
          <p:cNvSpPr txBox="1"/>
          <p:nvPr>
            <p:ph type="ctrTitle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INSIGHTS</a:t>
            </a:r>
            <a:endParaRPr/>
          </a:p>
        </p:txBody>
      </p:sp>
      <p:sp>
        <p:nvSpPr>
          <p:cNvPr id="872" name="Google Shape;872;p24"/>
          <p:cNvSpPr txBox="1"/>
          <p:nvPr>
            <p:ph idx="1" type="subTitle"/>
          </p:nvPr>
        </p:nvSpPr>
        <p:spPr>
          <a:xfrm flipH="1">
            <a:off x="650125" y="22651"/>
            <a:ext cx="8142184" cy="288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-US" sz="1400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>
              <a:solidFill>
                <a:srgbClr val="37415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-US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4)</a:t>
            </a:r>
            <a:r>
              <a:rPr b="1" i="0" lang="en-US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 Weekly Engagement Per Device</a:t>
            </a:r>
            <a:r>
              <a:rPr b="0" i="0" lang="en-US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>
              <a:solidFill>
                <a:srgbClr val="37415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b="0" i="1" lang="en-US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Insights &amp; Interpretation:</a:t>
            </a:r>
            <a:r>
              <a:rPr b="0" i="0" lang="en-US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 Analyzing engagement across devices helps tailor the user experience. Insights gained can guide development efforts to optimize features for specific devices, improving overall user satisfaction.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 b="1" i="0">
              <a:solidFill>
                <a:srgbClr val="37415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b="1" lang="en-US">
                <a:solidFill>
                  <a:schemeClr val="accent3"/>
                </a:solidFill>
              </a:rPr>
              <a:t>Output: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-US">
                <a:solidFill>
                  <a:schemeClr val="accent3"/>
                </a:solidFill>
              </a:rPr>
              <a:t>Prints from week 17 to 35, Here I showed few of first and last rows.</a:t>
            </a:r>
            <a:endParaRPr>
              <a:solidFill>
                <a:schemeClr val="accent3"/>
              </a:solidFill>
            </a:endParaRPr>
          </a:p>
        </p:txBody>
      </p:sp>
      <p:pic>
        <p:nvPicPr>
          <p:cNvPr id="873" name="Google Shape;873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31997" y="2018713"/>
            <a:ext cx="1966505" cy="2970902"/>
          </a:xfrm>
          <a:prstGeom prst="rect">
            <a:avLst/>
          </a:prstGeom>
          <a:noFill/>
          <a:ln>
            <a:noFill/>
          </a:ln>
        </p:spPr>
      </p:pic>
      <p:pic>
        <p:nvPicPr>
          <p:cNvPr id="874" name="Google Shape;874;p24"/>
          <p:cNvPicPr preferRelativeResize="0"/>
          <p:nvPr/>
        </p:nvPicPr>
        <p:blipFill rotWithShape="1">
          <a:blip r:embed="rId4">
            <a:alphaModFix/>
          </a:blip>
          <a:srcRect b="0" l="1307" r="70385" t="51678"/>
          <a:stretch/>
        </p:blipFill>
        <p:spPr>
          <a:xfrm>
            <a:off x="787791" y="2540977"/>
            <a:ext cx="2588456" cy="21019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AFAFA"/>
        </a:solidFill>
      </p:bgPr>
    </p:bg>
    <p:spTree>
      <p:nvGrpSpPr>
        <p:cNvPr id="878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Google Shape;879;p25"/>
          <p:cNvSpPr txBox="1"/>
          <p:nvPr>
            <p:ph type="ctrTitle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INSIGHTS</a:t>
            </a:r>
            <a:endParaRPr/>
          </a:p>
        </p:txBody>
      </p:sp>
      <p:sp>
        <p:nvSpPr>
          <p:cNvPr id="880" name="Google Shape;880;p25"/>
          <p:cNvSpPr txBox="1"/>
          <p:nvPr>
            <p:ph idx="1" type="subTitle"/>
          </p:nvPr>
        </p:nvSpPr>
        <p:spPr>
          <a:xfrm flipH="1">
            <a:off x="685293" y="52345"/>
            <a:ext cx="8142184" cy="288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-US" sz="1400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>
              <a:solidFill>
                <a:srgbClr val="37415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-US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5)</a:t>
            </a:r>
            <a:r>
              <a:rPr b="1" i="0" lang="en-US" sz="1100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 Email Engagement Analysis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>
              <a:solidFill>
                <a:srgbClr val="37415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b="0" i="1" lang="en-US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Insights &amp; Interpretation:</a:t>
            </a:r>
            <a:r>
              <a:rPr b="0" i="0" lang="en-US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 Understanding email engagement is crucial for effective communication. Insights here can inform strategies for content creation, segmentation, and personalization to enhance user interaction.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>
              <a:solidFill>
                <a:schemeClr val="accent3"/>
              </a:solidFill>
            </a:endParaRPr>
          </a:p>
        </p:txBody>
      </p:sp>
      <p:pic>
        <p:nvPicPr>
          <p:cNvPr id="881" name="Google Shape;881;p25"/>
          <p:cNvPicPr preferRelativeResize="0"/>
          <p:nvPr/>
        </p:nvPicPr>
        <p:blipFill rotWithShape="1">
          <a:blip r:embed="rId3">
            <a:alphaModFix/>
          </a:blip>
          <a:srcRect b="3725" l="2112" r="10954" t="54564"/>
          <a:stretch/>
        </p:blipFill>
        <p:spPr>
          <a:xfrm>
            <a:off x="752621" y="2269138"/>
            <a:ext cx="4979963" cy="21453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AFAFA"/>
        </a:solidFill>
      </p:bgPr>
    </p:bg>
    <p:spTree>
      <p:nvGrpSpPr>
        <p:cNvPr id="885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Google Shape;886;p26"/>
          <p:cNvSpPr txBox="1"/>
          <p:nvPr>
            <p:ph type="ctrTitle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RESULTS</a:t>
            </a:r>
            <a:endParaRPr/>
          </a:p>
        </p:txBody>
      </p:sp>
      <p:sp>
        <p:nvSpPr>
          <p:cNvPr id="887" name="Google Shape;887;p26"/>
          <p:cNvSpPr txBox="1"/>
          <p:nvPr>
            <p:ph idx="1" type="subTitle"/>
          </p:nvPr>
        </p:nvSpPr>
        <p:spPr>
          <a:xfrm flipH="1">
            <a:off x="516481" y="1156660"/>
            <a:ext cx="8310996" cy="345051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152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b="1" i="0" lang="en-US"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Potential Achievements and Contributions:</a:t>
            </a:r>
            <a:endParaRPr/>
          </a:p>
          <a:p>
            <a:pPr indent="0" lvl="0" marL="152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 b="0" i="0" sz="120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rial"/>
              <a:buAutoNum type="arabicPeriod"/>
            </a:pPr>
            <a:r>
              <a:rPr b="1" i="0" lang="en-US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Data-Driven Insights:</a:t>
            </a:r>
            <a:endParaRPr b="0" i="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1" marL="6286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b="0" i="0" lang="en-US" sz="11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Deriving meaningful insights from the analysis of operational metrics.</a:t>
            </a:r>
            <a:endParaRPr/>
          </a:p>
          <a:p>
            <a:pPr indent="-171450" lvl="1" marL="6286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b="0" i="0" lang="en-US" sz="11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Understanding patterns, trends, and anomalies in key performance indicators.</a:t>
            </a:r>
            <a:endParaRPr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rial"/>
              <a:buAutoNum type="arabicPeriod"/>
            </a:pPr>
            <a:r>
              <a:rPr b="1" i="0" lang="en-US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Operational Optimization:</a:t>
            </a:r>
            <a:endParaRPr b="0" i="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1" marL="6286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b="0" i="0" lang="en-US" sz="11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Identifying areas for improvement in the company's operations.</a:t>
            </a:r>
            <a:endParaRPr/>
          </a:p>
          <a:p>
            <a:pPr indent="-171450" lvl="1" marL="6286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b="0" i="0" lang="en-US" sz="11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Recommending strategies to enhance resource allocation, user engagement, and overall efficiency.</a:t>
            </a:r>
            <a:endParaRPr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rial"/>
              <a:buAutoNum type="arabicPeriod"/>
            </a:pPr>
            <a:r>
              <a:rPr b="1" i="0" lang="en-US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Decision-Making Support:</a:t>
            </a:r>
            <a:endParaRPr b="0" i="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1" marL="6286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b="0" i="0" lang="en-US" sz="11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Providing valuable information for decision-makers across departments.</a:t>
            </a:r>
            <a:endParaRPr/>
          </a:p>
          <a:p>
            <a:pPr indent="-171450" lvl="1" marL="6286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b="0" i="0" lang="en-US" sz="11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Enabling data-driven decision-making for strategic planning</a:t>
            </a:r>
            <a:endParaRPr/>
          </a:p>
          <a:p>
            <a:pPr indent="-82550" lvl="1" marL="6286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r>
              <a:t/>
            </a:r>
            <a:endParaRPr sz="120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52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b="1" i="0" lang="en-US"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My Understandings &amp; Learnings:</a:t>
            </a:r>
            <a:endParaRPr/>
          </a:p>
          <a:p>
            <a:pPr indent="0" lvl="0" marL="152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 b="1" i="0" sz="120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rial"/>
              <a:buChar char="•"/>
            </a:pPr>
            <a:r>
              <a:rPr b="1" i="0" lang="en-US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Advanced SQL Skills:</a:t>
            </a:r>
            <a:r>
              <a:rPr b="0" i="0" lang="en-US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 Improved proficiency in utilizing advanced SQL queries for diverse analytical tasks.</a:t>
            </a:r>
            <a:endParaRPr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rial"/>
              <a:buChar char="•"/>
            </a:pPr>
            <a:r>
              <a:rPr b="1" i="0" lang="en-US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Operational Analytics:</a:t>
            </a:r>
            <a:r>
              <a:rPr b="0" i="0" lang="en-US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 Enhanced understanding of operational analytics methodologies and their application in real-world scenarios.</a:t>
            </a:r>
            <a:endParaRPr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rial"/>
              <a:buChar char="•"/>
            </a:pPr>
            <a:r>
              <a:rPr b="1" i="0" lang="en-US">
                <a:latin typeface="Arial"/>
                <a:ea typeface="Arial"/>
                <a:cs typeface="Arial"/>
                <a:sym typeface="Arial"/>
              </a:rPr>
              <a:t>Practical Application:</a:t>
            </a:r>
            <a:r>
              <a:rPr b="0" i="0" lang="en-US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 Gained hands-on experience in applying analytical techniques to address business challenges, contributing to a practical understanding of data analysis in operational contexts.</a:t>
            </a:r>
            <a:endParaRPr b="0" i="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p27"/>
          <p:cNvSpPr txBox="1"/>
          <p:nvPr>
            <p:ph type="ctrTitle"/>
          </p:nvPr>
        </p:nvSpPr>
        <p:spPr>
          <a:xfrm>
            <a:off x="630581" y="777443"/>
            <a:ext cx="3146593" cy="1104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/>
              <a:t>DRIVE LINK</a:t>
            </a:r>
            <a:endParaRPr/>
          </a:p>
        </p:txBody>
      </p:sp>
      <p:sp>
        <p:nvSpPr>
          <p:cNvPr id="893" name="Google Shape;893;p27"/>
          <p:cNvSpPr txBox="1"/>
          <p:nvPr>
            <p:ph idx="1" type="subTitle"/>
          </p:nvPr>
        </p:nvSpPr>
        <p:spPr>
          <a:xfrm>
            <a:off x="221825" y="2260619"/>
            <a:ext cx="3877662" cy="22427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 sz="2000" u="sng">
                <a:solidFill>
                  <a:srgbClr val="00B0F0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Operation Analytics and Investigating Metric Spike</a:t>
            </a:r>
            <a:endParaRPr sz="2000">
              <a:solidFill>
                <a:srgbClr val="00B0F0"/>
              </a:solidFill>
            </a:endParaRPr>
          </a:p>
        </p:txBody>
      </p:sp>
      <p:sp>
        <p:nvSpPr>
          <p:cNvPr id="894" name="Google Shape;894;p27"/>
          <p:cNvSpPr/>
          <p:nvPr/>
        </p:nvSpPr>
        <p:spPr>
          <a:xfrm>
            <a:off x="4670099" y="3237152"/>
            <a:ext cx="2593" cy="5973"/>
          </a:xfrm>
          <a:custGeom>
            <a:rect b="b" l="l" r="r" t="t"/>
            <a:pathLst>
              <a:path extrusionOk="0" h="152" w="66">
                <a:moveTo>
                  <a:pt x="65" y="1"/>
                </a:moveTo>
                <a:cubicBezTo>
                  <a:pt x="54" y="1"/>
                  <a:pt x="40" y="4"/>
                  <a:pt x="29" y="12"/>
                </a:cubicBezTo>
                <a:cubicBezTo>
                  <a:pt x="4" y="30"/>
                  <a:pt x="0" y="65"/>
                  <a:pt x="19" y="90"/>
                </a:cubicBezTo>
                <a:cubicBezTo>
                  <a:pt x="32" y="112"/>
                  <a:pt x="50" y="130"/>
                  <a:pt x="65" y="152"/>
                </a:cubicBezTo>
                <a:lnTo>
                  <a:pt x="6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5" name="Google Shape;895;p27"/>
          <p:cNvSpPr/>
          <p:nvPr/>
        </p:nvSpPr>
        <p:spPr>
          <a:xfrm>
            <a:off x="8052890" y="3127164"/>
            <a:ext cx="2554" cy="4951"/>
          </a:xfrm>
          <a:custGeom>
            <a:rect b="b" l="l" r="r" t="t"/>
            <a:pathLst>
              <a:path extrusionOk="0" h="126" w="65">
                <a:moveTo>
                  <a:pt x="0" y="0"/>
                </a:moveTo>
                <a:lnTo>
                  <a:pt x="0" y="126"/>
                </a:lnTo>
                <a:cubicBezTo>
                  <a:pt x="18" y="126"/>
                  <a:pt x="36" y="116"/>
                  <a:pt x="47" y="98"/>
                </a:cubicBezTo>
                <a:cubicBezTo>
                  <a:pt x="65" y="73"/>
                  <a:pt x="58" y="36"/>
                  <a:pt x="29" y="18"/>
                </a:cubicBezTo>
                <a:cubicBezTo>
                  <a:pt x="18" y="15"/>
                  <a:pt x="11" y="8"/>
                  <a:pt x="0" y="0"/>
                </a:cubicBezTo>
                <a:close/>
              </a:path>
            </a:pathLst>
          </a:custGeom>
          <a:solidFill>
            <a:srgbClr val="FEFE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6" name="Google Shape;896;p27"/>
          <p:cNvSpPr/>
          <p:nvPr/>
        </p:nvSpPr>
        <p:spPr>
          <a:xfrm>
            <a:off x="4670099" y="2168078"/>
            <a:ext cx="2593" cy="4833"/>
          </a:xfrm>
          <a:custGeom>
            <a:rect b="b" l="l" r="r" t="t"/>
            <a:pathLst>
              <a:path extrusionOk="0" h="123" w="66">
                <a:moveTo>
                  <a:pt x="65" y="0"/>
                </a:moveTo>
                <a:cubicBezTo>
                  <a:pt x="54" y="4"/>
                  <a:pt x="47" y="7"/>
                  <a:pt x="37" y="15"/>
                </a:cubicBezTo>
                <a:cubicBezTo>
                  <a:pt x="11" y="29"/>
                  <a:pt x="0" y="65"/>
                  <a:pt x="15" y="90"/>
                </a:cubicBezTo>
                <a:cubicBezTo>
                  <a:pt x="25" y="111"/>
                  <a:pt x="44" y="122"/>
                  <a:pt x="65" y="122"/>
                </a:cubicBezTo>
                <a:lnTo>
                  <a:pt x="65" y="0"/>
                </a:lnTo>
                <a:close/>
              </a:path>
            </a:pathLst>
          </a:custGeom>
          <a:solidFill>
            <a:srgbClr val="D6E4F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7" name="Google Shape;897;p27"/>
          <p:cNvSpPr/>
          <p:nvPr/>
        </p:nvSpPr>
        <p:spPr>
          <a:xfrm>
            <a:off x="8052890" y="2518830"/>
            <a:ext cx="2554" cy="5973"/>
          </a:xfrm>
          <a:custGeom>
            <a:rect b="b" l="l" r="r" t="t"/>
            <a:pathLst>
              <a:path extrusionOk="0" h="152" w="65">
                <a:moveTo>
                  <a:pt x="0" y="0"/>
                </a:moveTo>
                <a:lnTo>
                  <a:pt x="0" y="151"/>
                </a:lnTo>
                <a:cubicBezTo>
                  <a:pt x="15" y="134"/>
                  <a:pt x="29" y="112"/>
                  <a:pt x="43" y="94"/>
                </a:cubicBezTo>
                <a:cubicBezTo>
                  <a:pt x="65" y="69"/>
                  <a:pt x="58" y="33"/>
                  <a:pt x="36" y="15"/>
                </a:cubicBezTo>
                <a:cubicBezTo>
                  <a:pt x="25" y="8"/>
                  <a:pt x="11" y="0"/>
                  <a:pt x="0" y="0"/>
                </a:cubicBezTo>
                <a:close/>
              </a:path>
            </a:pathLst>
          </a:custGeom>
          <a:solidFill>
            <a:srgbClr val="CCDDF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98" name="Google Shape;898;p27"/>
          <p:cNvGrpSpPr/>
          <p:nvPr/>
        </p:nvGrpSpPr>
        <p:grpSpPr>
          <a:xfrm>
            <a:off x="4670100" y="1601516"/>
            <a:ext cx="3707212" cy="2439095"/>
            <a:chOff x="5256025" y="1070100"/>
            <a:chExt cx="2664741" cy="1629774"/>
          </a:xfrm>
        </p:grpSpPr>
        <p:sp>
          <p:nvSpPr>
            <p:cNvPr id="899" name="Google Shape;899;p27"/>
            <p:cNvSpPr/>
            <p:nvPr/>
          </p:nvSpPr>
          <p:spPr>
            <a:xfrm>
              <a:off x="5543830" y="1270433"/>
              <a:ext cx="325907" cy="275022"/>
            </a:xfrm>
            <a:custGeom>
              <a:rect b="b" l="l" r="r" t="t"/>
              <a:pathLst>
                <a:path extrusionOk="0" h="11512" w="13642">
                  <a:moveTo>
                    <a:pt x="3602" y="0"/>
                  </a:moveTo>
                  <a:cubicBezTo>
                    <a:pt x="744" y="1955"/>
                    <a:pt x="1" y="5917"/>
                    <a:pt x="1957" y="8775"/>
                  </a:cubicBezTo>
                  <a:cubicBezTo>
                    <a:pt x="3173" y="10552"/>
                    <a:pt x="5164" y="11512"/>
                    <a:pt x="7184" y="11512"/>
                  </a:cubicBezTo>
                  <a:cubicBezTo>
                    <a:pt x="8411" y="11512"/>
                    <a:pt x="9648" y="11158"/>
                    <a:pt x="10728" y="10418"/>
                  </a:cubicBezTo>
                  <a:cubicBezTo>
                    <a:pt x="12599" y="9140"/>
                    <a:pt x="13642" y="6948"/>
                    <a:pt x="13454" y="4689"/>
                  </a:cubicBezTo>
                  <a:lnTo>
                    <a:pt x="13454" y="4689"/>
                  </a:lnTo>
                  <a:lnTo>
                    <a:pt x="7165" y="5211"/>
                  </a:lnTo>
                  <a:lnTo>
                    <a:pt x="3602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0" name="Google Shape;900;p27"/>
            <p:cNvSpPr/>
            <p:nvPr/>
          </p:nvSpPr>
          <p:spPr>
            <a:xfrm>
              <a:off x="5456385" y="2501673"/>
              <a:ext cx="62759" cy="79076"/>
            </a:xfrm>
            <a:custGeom>
              <a:rect b="b" l="l" r="r" t="t"/>
              <a:pathLst>
                <a:path extrusionOk="0" h="3310" w="2627">
                  <a:moveTo>
                    <a:pt x="0" y="0"/>
                  </a:moveTo>
                  <a:lnTo>
                    <a:pt x="0" y="3310"/>
                  </a:lnTo>
                  <a:lnTo>
                    <a:pt x="2626" y="3310"/>
                  </a:lnTo>
                  <a:lnTo>
                    <a:pt x="2626" y="0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1" name="Google Shape;901;p27"/>
            <p:cNvSpPr/>
            <p:nvPr/>
          </p:nvSpPr>
          <p:spPr>
            <a:xfrm>
              <a:off x="5543663" y="2385654"/>
              <a:ext cx="58626" cy="195086"/>
            </a:xfrm>
            <a:custGeom>
              <a:rect b="b" l="l" r="r" t="t"/>
              <a:pathLst>
                <a:path extrusionOk="0" h="8166" w="2454">
                  <a:moveTo>
                    <a:pt x="0" y="0"/>
                  </a:moveTo>
                  <a:lnTo>
                    <a:pt x="0" y="8166"/>
                  </a:lnTo>
                  <a:lnTo>
                    <a:pt x="2454" y="8166"/>
                  </a:lnTo>
                  <a:lnTo>
                    <a:pt x="2454" y="0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2" name="Google Shape;902;p27"/>
            <p:cNvSpPr/>
            <p:nvPr/>
          </p:nvSpPr>
          <p:spPr>
            <a:xfrm>
              <a:off x="5628528" y="2462490"/>
              <a:ext cx="59176" cy="118256"/>
            </a:xfrm>
            <a:custGeom>
              <a:rect b="b" l="l" r="r" t="t"/>
              <a:pathLst>
                <a:path extrusionOk="0" h="4950" w="2477">
                  <a:moveTo>
                    <a:pt x="0" y="1"/>
                  </a:moveTo>
                  <a:lnTo>
                    <a:pt x="0" y="4950"/>
                  </a:lnTo>
                  <a:lnTo>
                    <a:pt x="2477" y="4950"/>
                  </a:lnTo>
                  <a:lnTo>
                    <a:pt x="2477" y="1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3" name="Google Shape;903;p27"/>
            <p:cNvSpPr/>
            <p:nvPr/>
          </p:nvSpPr>
          <p:spPr>
            <a:xfrm>
              <a:off x="5713035" y="2411792"/>
              <a:ext cx="61756" cy="168950"/>
            </a:xfrm>
            <a:custGeom>
              <a:rect b="b" l="l" r="r" t="t"/>
              <a:pathLst>
                <a:path extrusionOk="0" h="7072" w="2585">
                  <a:moveTo>
                    <a:pt x="0" y="1"/>
                  </a:moveTo>
                  <a:lnTo>
                    <a:pt x="0" y="7072"/>
                  </a:lnTo>
                  <a:lnTo>
                    <a:pt x="2585" y="7072"/>
                  </a:lnTo>
                  <a:lnTo>
                    <a:pt x="2585" y="1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4" name="Google Shape;904;p27"/>
            <p:cNvSpPr/>
            <p:nvPr/>
          </p:nvSpPr>
          <p:spPr>
            <a:xfrm>
              <a:off x="7323176" y="1070100"/>
              <a:ext cx="403000" cy="389168"/>
            </a:xfrm>
            <a:custGeom>
              <a:rect b="b" l="l" r="r" t="t"/>
              <a:pathLst>
                <a:path extrusionOk="0" h="16290" w="16869">
                  <a:moveTo>
                    <a:pt x="1738" y="0"/>
                  </a:moveTo>
                  <a:lnTo>
                    <a:pt x="1" y="15255"/>
                  </a:lnTo>
                  <a:lnTo>
                    <a:pt x="15580" y="16289"/>
                  </a:lnTo>
                  <a:cubicBezTo>
                    <a:pt x="16869" y="2212"/>
                    <a:pt x="1738" y="0"/>
                    <a:pt x="1738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5" name="Google Shape;905;p27"/>
            <p:cNvSpPr/>
            <p:nvPr/>
          </p:nvSpPr>
          <p:spPr>
            <a:xfrm>
              <a:off x="6038135" y="1731091"/>
              <a:ext cx="75588" cy="110491"/>
            </a:xfrm>
            <a:custGeom>
              <a:rect b="b" l="l" r="r" t="t"/>
              <a:pathLst>
                <a:path extrusionOk="0" h="4625" w="3164">
                  <a:moveTo>
                    <a:pt x="1800" y="1"/>
                  </a:moveTo>
                  <a:cubicBezTo>
                    <a:pt x="1155" y="325"/>
                    <a:pt x="621" y="911"/>
                    <a:pt x="333" y="1611"/>
                  </a:cubicBezTo>
                  <a:cubicBezTo>
                    <a:pt x="0" y="2435"/>
                    <a:pt x="12" y="3418"/>
                    <a:pt x="590" y="4326"/>
                  </a:cubicBezTo>
                  <a:cubicBezTo>
                    <a:pt x="654" y="4423"/>
                    <a:pt x="725" y="4520"/>
                    <a:pt x="800" y="4617"/>
                  </a:cubicBezTo>
                  <a:cubicBezTo>
                    <a:pt x="803" y="4621"/>
                    <a:pt x="803" y="4624"/>
                    <a:pt x="807" y="4624"/>
                  </a:cubicBezTo>
                  <a:lnTo>
                    <a:pt x="3164" y="2712"/>
                  </a:lnTo>
                  <a:lnTo>
                    <a:pt x="2906" y="2197"/>
                  </a:lnTo>
                  <a:lnTo>
                    <a:pt x="1800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6" name="Google Shape;906;p27"/>
            <p:cNvSpPr/>
            <p:nvPr/>
          </p:nvSpPr>
          <p:spPr>
            <a:xfrm>
              <a:off x="6088285" y="1719694"/>
              <a:ext cx="102990" cy="72912"/>
            </a:xfrm>
            <a:custGeom>
              <a:rect b="b" l="l" r="r" t="t"/>
              <a:pathLst>
                <a:path extrusionOk="0" h="3052" w="4311">
                  <a:moveTo>
                    <a:pt x="1391" y="0"/>
                  </a:moveTo>
                  <a:cubicBezTo>
                    <a:pt x="1046" y="0"/>
                    <a:pt x="685" y="63"/>
                    <a:pt x="318" y="201"/>
                  </a:cubicBezTo>
                  <a:cubicBezTo>
                    <a:pt x="292" y="212"/>
                    <a:pt x="262" y="223"/>
                    <a:pt x="232" y="235"/>
                  </a:cubicBezTo>
                  <a:cubicBezTo>
                    <a:pt x="213" y="242"/>
                    <a:pt x="194" y="250"/>
                    <a:pt x="176" y="257"/>
                  </a:cubicBezTo>
                  <a:cubicBezTo>
                    <a:pt x="123" y="283"/>
                    <a:pt x="68" y="306"/>
                    <a:pt x="15" y="332"/>
                  </a:cubicBezTo>
                  <a:cubicBezTo>
                    <a:pt x="11" y="335"/>
                    <a:pt x="8" y="335"/>
                    <a:pt x="8" y="335"/>
                  </a:cubicBezTo>
                  <a:cubicBezTo>
                    <a:pt x="4" y="340"/>
                    <a:pt x="1" y="340"/>
                    <a:pt x="1" y="340"/>
                  </a:cubicBezTo>
                  <a:lnTo>
                    <a:pt x="1106" y="2536"/>
                  </a:lnTo>
                  <a:lnTo>
                    <a:pt x="1368" y="3051"/>
                  </a:lnTo>
                  <a:lnTo>
                    <a:pt x="4307" y="2312"/>
                  </a:lnTo>
                  <a:lnTo>
                    <a:pt x="4311" y="2312"/>
                  </a:lnTo>
                  <a:cubicBezTo>
                    <a:pt x="4259" y="2106"/>
                    <a:pt x="4183" y="1904"/>
                    <a:pt x="4087" y="1710"/>
                  </a:cubicBezTo>
                  <a:cubicBezTo>
                    <a:pt x="3881" y="1299"/>
                    <a:pt x="3575" y="929"/>
                    <a:pt x="3205" y="638"/>
                  </a:cubicBezTo>
                  <a:cubicBezTo>
                    <a:pt x="2704" y="246"/>
                    <a:pt x="2077" y="0"/>
                    <a:pt x="1391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7" name="Google Shape;907;p27"/>
            <p:cNvSpPr/>
            <p:nvPr/>
          </p:nvSpPr>
          <p:spPr>
            <a:xfrm>
              <a:off x="6064011" y="1783127"/>
              <a:ext cx="134859" cy="90161"/>
            </a:xfrm>
            <a:custGeom>
              <a:rect b="b" l="l" r="r" t="t"/>
              <a:pathLst>
                <a:path extrusionOk="0" h="3774" w="5645">
                  <a:moveTo>
                    <a:pt x="5301" y="0"/>
                  </a:moveTo>
                  <a:lnTo>
                    <a:pt x="2361" y="736"/>
                  </a:lnTo>
                  <a:lnTo>
                    <a:pt x="2358" y="740"/>
                  </a:lnTo>
                  <a:lnTo>
                    <a:pt x="0" y="2652"/>
                  </a:lnTo>
                  <a:cubicBezTo>
                    <a:pt x="584" y="3370"/>
                    <a:pt x="1457" y="3774"/>
                    <a:pt x="2358" y="3774"/>
                  </a:cubicBezTo>
                  <a:cubicBezTo>
                    <a:pt x="2812" y="3774"/>
                    <a:pt x="3272" y="3671"/>
                    <a:pt x="3706" y="3455"/>
                  </a:cubicBezTo>
                  <a:cubicBezTo>
                    <a:pt x="5009" y="2809"/>
                    <a:pt x="5644" y="1352"/>
                    <a:pt x="5301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8" name="Google Shape;908;p27"/>
            <p:cNvSpPr/>
            <p:nvPr/>
          </p:nvSpPr>
          <p:spPr>
            <a:xfrm>
              <a:off x="6442295" y="2101079"/>
              <a:ext cx="74608" cy="82731"/>
            </a:xfrm>
            <a:custGeom>
              <a:rect b="b" l="l" r="r" t="t"/>
              <a:pathLst>
                <a:path extrusionOk="0" h="3463" w="3123">
                  <a:moveTo>
                    <a:pt x="1" y="0"/>
                  </a:moveTo>
                  <a:lnTo>
                    <a:pt x="176" y="848"/>
                  </a:lnTo>
                  <a:lnTo>
                    <a:pt x="352" y="1696"/>
                  </a:lnTo>
                  <a:lnTo>
                    <a:pt x="796" y="1300"/>
                  </a:lnTo>
                  <a:lnTo>
                    <a:pt x="2723" y="3462"/>
                  </a:lnTo>
                  <a:lnTo>
                    <a:pt x="3123" y="3104"/>
                  </a:lnTo>
                  <a:lnTo>
                    <a:pt x="1196" y="942"/>
                  </a:lnTo>
                  <a:lnTo>
                    <a:pt x="1644" y="545"/>
                  </a:lnTo>
                  <a:lnTo>
                    <a:pt x="823" y="27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9" name="Google Shape;909;p27"/>
            <p:cNvSpPr/>
            <p:nvPr/>
          </p:nvSpPr>
          <p:spPr>
            <a:xfrm>
              <a:off x="7575836" y="1836907"/>
              <a:ext cx="258609" cy="258538"/>
            </a:xfrm>
            <a:custGeom>
              <a:rect b="b" l="l" r="r" t="t"/>
              <a:pathLst>
                <a:path extrusionOk="0" h="10822" w="10825">
                  <a:moveTo>
                    <a:pt x="5289" y="1"/>
                  </a:moveTo>
                  <a:cubicBezTo>
                    <a:pt x="2369" y="68"/>
                    <a:pt x="0" y="2488"/>
                    <a:pt x="0" y="5410"/>
                  </a:cubicBezTo>
                  <a:cubicBezTo>
                    <a:pt x="0" y="8379"/>
                    <a:pt x="2443" y="10822"/>
                    <a:pt x="5412" y="10822"/>
                  </a:cubicBezTo>
                  <a:cubicBezTo>
                    <a:pt x="8382" y="10822"/>
                    <a:pt x="10825" y="8379"/>
                    <a:pt x="10825" y="5410"/>
                  </a:cubicBezTo>
                  <a:lnTo>
                    <a:pt x="5412" y="5410"/>
                  </a:lnTo>
                  <a:lnTo>
                    <a:pt x="5289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0" name="Google Shape;910;p27"/>
            <p:cNvSpPr/>
            <p:nvPr/>
          </p:nvSpPr>
          <p:spPr>
            <a:xfrm>
              <a:off x="7737084" y="1805323"/>
              <a:ext cx="132183" cy="129340"/>
            </a:xfrm>
            <a:custGeom>
              <a:rect b="b" l="l" r="r" t="t"/>
              <a:pathLst>
                <a:path extrusionOk="0" h="5414" w="5533">
                  <a:moveTo>
                    <a:pt x="0" y="1"/>
                  </a:moveTo>
                  <a:lnTo>
                    <a:pt x="124" y="5413"/>
                  </a:lnTo>
                  <a:lnTo>
                    <a:pt x="5532" y="5327"/>
                  </a:lnTo>
                  <a:cubicBezTo>
                    <a:pt x="5495" y="3919"/>
                    <a:pt x="4905" y="2519"/>
                    <a:pt x="3896" y="1536"/>
                  </a:cubicBezTo>
                  <a:cubicBezTo>
                    <a:pt x="2888" y="550"/>
                    <a:pt x="1409" y="1"/>
                    <a:pt x="0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1" name="Google Shape;911;p27"/>
            <p:cNvSpPr/>
            <p:nvPr/>
          </p:nvSpPr>
          <p:spPr>
            <a:xfrm>
              <a:off x="6912087" y="1367243"/>
              <a:ext cx="65148" cy="81154"/>
            </a:xfrm>
            <a:custGeom>
              <a:rect b="b" l="l" r="r" t="t"/>
              <a:pathLst>
                <a:path extrusionOk="0" h="3397" w="2727">
                  <a:moveTo>
                    <a:pt x="56" y="1"/>
                  </a:moveTo>
                  <a:cubicBezTo>
                    <a:pt x="56" y="1"/>
                    <a:pt x="56" y="1"/>
                    <a:pt x="56" y="1"/>
                  </a:cubicBezTo>
                  <a:cubicBezTo>
                    <a:pt x="56" y="1"/>
                    <a:pt x="56" y="1"/>
                    <a:pt x="56" y="1"/>
                  </a:cubicBezTo>
                  <a:lnTo>
                    <a:pt x="56" y="1"/>
                  </a:lnTo>
                  <a:cubicBezTo>
                    <a:pt x="56" y="1"/>
                    <a:pt x="56" y="1"/>
                    <a:pt x="56" y="1"/>
                  </a:cubicBezTo>
                  <a:close/>
                  <a:moveTo>
                    <a:pt x="114" y="40"/>
                  </a:moveTo>
                  <a:cubicBezTo>
                    <a:pt x="114" y="40"/>
                    <a:pt x="110" y="44"/>
                    <a:pt x="104" y="50"/>
                  </a:cubicBezTo>
                  <a:lnTo>
                    <a:pt x="104" y="50"/>
                  </a:lnTo>
                  <a:lnTo>
                    <a:pt x="104" y="50"/>
                  </a:lnTo>
                  <a:cubicBezTo>
                    <a:pt x="111" y="42"/>
                    <a:pt x="114" y="40"/>
                    <a:pt x="114" y="40"/>
                  </a:cubicBezTo>
                  <a:close/>
                  <a:moveTo>
                    <a:pt x="57" y="94"/>
                  </a:moveTo>
                  <a:cubicBezTo>
                    <a:pt x="56" y="95"/>
                    <a:pt x="55" y="95"/>
                    <a:pt x="55" y="95"/>
                  </a:cubicBezTo>
                  <a:cubicBezTo>
                    <a:pt x="55" y="95"/>
                    <a:pt x="55" y="95"/>
                    <a:pt x="56" y="94"/>
                  </a:cubicBezTo>
                  <a:cubicBezTo>
                    <a:pt x="56" y="94"/>
                    <a:pt x="56" y="94"/>
                    <a:pt x="57" y="94"/>
                  </a:cubicBezTo>
                  <a:close/>
                  <a:moveTo>
                    <a:pt x="2640" y="91"/>
                  </a:moveTo>
                  <a:cubicBezTo>
                    <a:pt x="2652" y="1044"/>
                    <a:pt x="2655" y="1847"/>
                    <a:pt x="2662" y="2430"/>
                  </a:cubicBezTo>
                  <a:cubicBezTo>
                    <a:pt x="2666" y="2713"/>
                    <a:pt x="2670" y="2940"/>
                    <a:pt x="2674" y="3109"/>
                  </a:cubicBezTo>
                  <a:cubicBezTo>
                    <a:pt x="2674" y="3183"/>
                    <a:pt x="2678" y="3243"/>
                    <a:pt x="2678" y="3292"/>
                  </a:cubicBezTo>
                  <a:cubicBezTo>
                    <a:pt x="2681" y="3337"/>
                    <a:pt x="2681" y="3359"/>
                    <a:pt x="2681" y="3359"/>
                  </a:cubicBezTo>
                  <a:cubicBezTo>
                    <a:pt x="2681" y="3356"/>
                    <a:pt x="2610" y="3356"/>
                    <a:pt x="2487" y="3352"/>
                  </a:cubicBezTo>
                  <a:cubicBezTo>
                    <a:pt x="2352" y="3348"/>
                    <a:pt x="2173" y="3344"/>
                    <a:pt x="1952" y="3340"/>
                  </a:cubicBezTo>
                  <a:cubicBezTo>
                    <a:pt x="1494" y="3337"/>
                    <a:pt x="859" y="3330"/>
                    <a:pt x="97" y="3322"/>
                  </a:cubicBezTo>
                  <a:lnTo>
                    <a:pt x="97" y="3322"/>
                  </a:lnTo>
                  <a:cubicBezTo>
                    <a:pt x="97" y="2858"/>
                    <a:pt x="100" y="2351"/>
                    <a:pt x="100" y="1809"/>
                  </a:cubicBezTo>
                  <a:cubicBezTo>
                    <a:pt x="100" y="1533"/>
                    <a:pt x="100" y="1245"/>
                    <a:pt x="104" y="950"/>
                  </a:cubicBezTo>
                  <a:lnTo>
                    <a:pt x="104" y="506"/>
                  </a:lnTo>
                  <a:lnTo>
                    <a:pt x="104" y="278"/>
                  </a:lnTo>
                  <a:lnTo>
                    <a:pt x="104" y="162"/>
                  </a:lnTo>
                  <a:lnTo>
                    <a:pt x="104" y="106"/>
                  </a:lnTo>
                  <a:lnTo>
                    <a:pt x="104" y="94"/>
                  </a:lnTo>
                  <a:lnTo>
                    <a:pt x="104" y="94"/>
                  </a:lnTo>
                  <a:cubicBezTo>
                    <a:pt x="1018" y="94"/>
                    <a:pt x="1879" y="91"/>
                    <a:pt x="2640" y="91"/>
                  </a:cubicBezTo>
                  <a:close/>
                  <a:moveTo>
                    <a:pt x="56" y="1"/>
                  </a:moveTo>
                  <a:cubicBezTo>
                    <a:pt x="54" y="6"/>
                    <a:pt x="0" y="60"/>
                    <a:pt x="0" y="60"/>
                  </a:cubicBezTo>
                  <a:cubicBezTo>
                    <a:pt x="0" y="60"/>
                    <a:pt x="3" y="57"/>
                    <a:pt x="11" y="50"/>
                  </a:cubicBezTo>
                  <a:lnTo>
                    <a:pt x="11" y="54"/>
                  </a:lnTo>
                  <a:lnTo>
                    <a:pt x="11" y="58"/>
                  </a:lnTo>
                  <a:lnTo>
                    <a:pt x="11" y="61"/>
                  </a:lnTo>
                  <a:lnTo>
                    <a:pt x="11" y="76"/>
                  </a:lnTo>
                  <a:lnTo>
                    <a:pt x="11" y="106"/>
                  </a:lnTo>
                  <a:lnTo>
                    <a:pt x="11" y="162"/>
                  </a:lnTo>
                  <a:lnTo>
                    <a:pt x="11" y="278"/>
                  </a:lnTo>
                  <a:lnTo>
                    <a:pt x="11" y="506"/>
                  </a:lnTo>
                  <a:lnTo>
                    <a:pt x="11" y="950"/>
                  </a:lnTo>
                  <a:cubicBezTo>
                    <a:pt x="11" y="1245"/>
                    <a:pt x="11" y="1533"/>
                    <a:pt x="14" y="1809"/>
                  </a:cubicBezTo>
                  <a:cubicBezTo>
                    <a:pt x="14" y="2366"/>
                    <a:pt x="18" y="2885"/>
                    <a:pt x="18" y="3359"/>
                  </a:cubicBezTo>
                  <a:lnTo>
                    <a:pt x="18" y="3397"/>
                  </a:lnTo>
                  <a:lnTo>
                    <a:pt x="56" y="3397"/>
                  </a:lnTo>
                  <a:cubicBezTo>
                    <a:pt x="847" y="3389"/>
                    <a:pt x="1504" y="3382"/>
                    <a:pt x="1975" y="3378"/>
                  </a:cubicBezTo>
                  <a:cubicBezTo>
                    <a:pt x="2195" y="3374"/>
                    <a:pt x="2371" y="3371"/>
                    <a:pt x="2502" y="3366"/>
                  </a:cubicBezTo>
                  <a:cubicBezTo>
                    <a:pt x="2621" y="3366"/>
                    <a:pt x="2685" y="3363"/>
                    <a:pt x="2681" y="3359"/>
                  </a:cubicBezTo>
                  <a:lnTo>
                    <a:pt x="2681" y="3359"/>
                  </a:lnTo>
                  <a:cubicBezTo>
                    <a:pt x="2681" y="3359"/>
                    <a:pt x="2682" y="3359"/>
                    <a:pt x="2682" y="3359"/>
                  </a:cubicBezTo>
                  <a:cubicBezTo>
                    <a:pt x="2685" y="3359"/>
                    <a:pt x="2685" y="3338"/>
                    <a:pt x="2688" y="3304"/>
                  </a:cubicBezTo>
                  <a:cubicBezTo>
                    <a:pt x="2688" y="3254"/>
                    <a:pt x="2688" y="3199"/>
                    <a:pt x="2692" y="3128"/>
                  </a:cubicBezTo>
                  <a:cubicBezTo>
                    <a:pt x="2696" y="2963"/>
                    <a:pt x="2700" y="2735"/>
                    <a:pt x="2704" y="2456"/>
                  </a:cubicBezTo>
                  <a:cubicBezTo>
                    <a:pt x="2707" y="1858"/>
                    <a:pt x="2714" y="1028"/>
                    <a:pt x="2722" y="50"/>
                  </a:cubicBezTo>
                  <a:lnTo>
                    <a:pt x="2726" y="9"/>
                  </a:lnTo>
                  <a:lnTo>
                    <a:pt x="2681" y="9"/>
                  </a:lnTo>
                  <a:cubicBezTo>
                    <a:pt x="1897" y="5"/>
                    <a:pt x="1004" y="5"/>
                    <a:pt x="56" y="1"/>
                  </a:cubicBezTo>
                  <a:close/>
                </a:path>
              </a:pathLst>
            </a:custGeom>
            <a:solidFill>
              <a:srgbClr val="263238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2" name="Google Shape;912;p27"/>
            <p:cNvSpPr/>
            <p:nvPr/>
          </p:nvSpPr>
          <p:spPr>
            <a:xfrm>
              <a:off x="6999604" y="1251344"/>
              <a:ext cx="60872" cy="196854"/>
            </a:xfrm>
            <a:custGeom>
              <a:rect b="b" l="l" r="r" t="t"/>
              <a:pathLst>
                <a:path extrusionOk="0" h="8240" w="2548">
                  <a:moveTo>
                    <a:pt x="49" y="1"/>
                  </a:moveTo>
                  <a:cubicBezTo>
                    <a:pt x="19" y="30"/>
                    <a:pt x="6" y="44"/>
                    <a:pt x="1" y="49"/>
                  </a:cubicBezTo>
                  <a:lnTo>
                    <a:pt x="1" y="49"/>
                  </a:lnTo>
                  <a:lnTo>
                    <a:pt x="1" y="53"/>
                  </a:lnTo>
                  <a:lnTo>
                    <a:pt x="1" y="56"/>
                  </a:lnTo>
                  <a:lnTo>
                    <a:pt x="1" y="68"/>
                  </a:lnTo>
                  <a:lnTo>
                    <a:pt x="1" y="87"/>
                  </a:lnTo>
                  <a:lnTo>
                    <a:pt x="1" y="123"/>
                  </a:lnTo>
                  <a:lnTo>
                    <a:pt x="1" y="202"/>
                  </a:lnTo>
                  <a:lnTo>
                    <a:pt x="1" y="356"/>
                  </a:lnTo>
                  <a:lnTo>
                    <a:pt x="1" y="661"/>
                  </a:lnTo>
                  <a:lnTo>
                    <a:pt x="1" y="1266"/>
                  </a:lnTo>
                  <a:lnTo>
                    <a:pt x="1" y="2447"/>
                  </a:lnTo>
                  <a:cubicBezTo>
                    <a:pt x="4" y="3216"/>
                    <a:pt x="4" y="3956"/>
                    <a:pt x="4" y="4650"/>
                  </a:cubicBezTo>
                  <a:cubicBezTo>
                    <a:pt x="11" y="6036"/>
                    <a:pt x="15" y="7254"/>
                    <a:pt x="20" y="8210"/>
                  </a:cubicBezTo>
                  <a:lnTo>
                    <a:pt x="20" y="8240"/>
                  </a:lnTo>
                  <a:lnTo>
                    <a:pt x="46" y="8240"/>
                  </a:lnTo>
                  <a:cubicBezTo>
                    <a:pt x="818" y="8233"/>
                    <a:pt x="1435" y="8229"/>
                    <a:pt x="1864" y="8225"/>
                  </a:cubicBezTo>
                  <a:cubicBezTo>
                    <a:pt x="2066" y="8222"/>
                    <a:pt x="2227" y="8217"/>
                    <a:pt x="2342" y="8217"/>
                  </a:cubicBezTo>
                  <a:cubicBezTo>
                    <a:pt x="2391" y="8214"/>
                    <a:pt x="2432" y="8214"/>
                    <a:pt x="2462" y="8214"/>
                  </a:cubicBezTo>
                  <a:cubicBezTo>
                    <a:pt x="2488" y="8214"/>
                    <a:pt x="2503" y="8210"/>
                    <a:pt x="2503" y="8210"/>
                  </a:cubicBezTo>
                  <a:cubicBezTo>
                    <a:pt x="2499" y="8210"/>
                    <a:pt x="2485" y="8210"/>
                    <a:pt x="2458" y="8207"/>
                  </a:cubicBezTo>
                  <a:cubicBezTo>
                    <a:pt x="2425" y="8207"/>
                    <a:pt x="2383" y="8207"/>
                    <a:pt x="2331" y="8203"/>
                  </a:cubicBezTo>
                  <a:cubicBezTo>
                    <a:pt x="2216" y="8203"/>
                    <a:pt x="2051" y="8199"/>
                    <a:pt x="1846" y="8199"/>
                  </a:cubicBezTo>
                  <a:cubicBezTo>
                    <a:pt x="1425" y="8195"/>
                    <a:pt x="827" y="8188"/>
                    <a:pt x="75" y="8181"/>
                  </a:cubicBezTo>
                  <a:lnTo>
                    <a:pt x="75" y="8181"/>
                  </a:lnTo>
                  <a:cubicBezTo>
                    <a:pt x="79" y="7229"/>
                    <a:pt x="82" y="6022"/>
                    <a:pt x="90" y="4650"/>
                  </a:cubicBezTo>
                  <a:cubicBezTo>
                    <a:pt x="90" y="3956"/>
                    <a:pt x="90" y="3216"/>
                    <a:pt x="94" y="2447"/>
                  </a:cubicBezTo>
                  <a:lnTo>
                    <a:pt x="94" y="1266"/>
                  </a:lnTo>
                  <a:lnTo>
                    <a:pt x="94" y="661"/>
                  </a:lnTo>
                  <a:lnTo>
                    <a:pt x="94" y="356"/>
                  </a:lnTo>
                  <a:lnTo>
                    <a:pt x="94" y="202"/>
                  </a:lnTo>
                  <a:lnTo>
                    <a:pt x="94" y="123"/>
                  </a:lnTo>
                  <a:lnTo>
                    <a:pt x="94" y="94"/>
                  </a:lnTo>
                  <a:lnTo>
                    <a:pt x="2458" y="94"/>
                  </a:lnTo>
                  <a:cubicBezTo>
                    <a:pt x="2466" y="2406"/>
                    <a:pt x="2473" y="4425"/>
                    <a:pt x="2477" y="5872"/>
                  </a:cubicBezTo>
                  <a:cubicBezTo>
                    <a:pt x="2485" y="6597"/>
                    <a:pt x="2488" y="7176"/>
                    <a:pt x="2492" y="7583"/>
                  </a:cubicBezTo>
                  <a:cubicBezTo>
                    <a:pt x="2492" y="7781"/>
                    <a:pt x="2495" y="7934"/>
                    <a:pt x="2495" y="8046"/>
                  </a:cubicBezTo>
                  <a:cubicBezTo>
                    <a:pt x="2495" y="8094"/>
                    <a:pt x="2499" y="8136"/>
                    <a:pt x="2499" y="8169"/>
                  </a:cubicBezTo>
                  <a:cubicBezTo>
                    <a:pt x="2499" y="8195"/>
                    <a:pt x="2499" y="8210"/>
                    <a:pt x="2503" y="8210"/>
                  </a:cubicBezTo>
                  <a:lnTo>
                    <a:pt x="2503" y="8172"/>
                  </a:lnTo>
                  <a:cubicBezTo>
                    <a:pt x="2507" y="8143"/>
                    <a:pt x="2507" y="8105"/>
                    <a:pt x="2507" y="8057"/>
                  </a:cubicBezTo>
                  <a:cubicBezTo>
                    <a:pt x="2511" y="7948"/>
                    <a:pt x="2511" y="7796"/>
                    <a:pt x="2514" y="7605"/>
                  </a:cubicBezTo>
                  <a:cubicBezTo>
                    <a:pt x="2518" y="7202"/>
                    <a:pt x="2521" y="6623"/>
                    <a:pt x="2525" y="5902"/>
                  </a:cubicBezTo>
                  <a:cubicBezTo>
                    <a:pt x="2533" y="4438"/>
                    <a:pt x="2537" y="2395"/>
                    <a:pt x="2547" y="49"/>
                  </a:cubicBezTo>
                  <a:lnTo>
                    <a:pt x="2547" y="4"/>
                  </a:lnTo>
                  <a:lnTo>
                    <a:pt x="2503" y="4"/>
                  </a:lnTo>
                  <a:cubicBezTo>
                    <a:pt x="1723" y="1"/>
                    <a:pt x="897" y="1"/>
                    <a:pt x="49" y="1"/>
                  </a:cubicBezTo>
                  <a:close/>
                </a:path>
              </a:pathLst>
            </a:custGeom>
            <a:solidFill>
              <a:srgbClr val="263238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3" name="Google Shape;913;p27"/>
            <p:cNvSpPr/>
            <p:nvPr/>
          </p:nvSpPr>
          <p:spPr>
            <a:xfrm>
              <a:off x="7084207" y="1328156"/>
              <a:ext cx="61588" cy="120167"/>
            </a:xfrm>
            <a:custGeom>
              <a:rect b="b" l="l" r="r" t="t"/>
              <a:pathLst>
                <a:path extrusionOk="0" h="5030" w="2578">
                  <a:moveTo>
                    <a:pt x="57" y="0"/>
                  </a:moveTo>
                  <a:cubicBezTo>
                    <a:pt x="57" y="0"/>
                    <a:pt x="57" y="1"/>
                    <a:pt x="56" y="1"/>
                  </a:cubicBezTo>
                  <a:lnTo>
                    <a:pt x="56" y="1"/>
                  </a:lnTo>
                  <a:cubicBezTo>
                    <a:pt x="57" y="1"/>
                    <a:pt x="57" y="0"/>
                    <a:pt x="57" y="0"/>
                  </a:cubicBezTo>
                  <a:close/>
                  <a:moveTo>
                    <a:pt x="57" y="94"/>
                  </a:moveTo>
                  <a:cubicBezTo>
                    <a:pt x="56" y="95"/>
                    <a:pt x="55" y="95"/>
                    <a:pt x="55" y="95"/>
                  </a:cubicBezTo>
                  <a:cubicBezTo>
                    <a:pt x="55" y="95"/>
                    <a:pt x="56" y="95"/>
                    <a:pt x="56" y="94"/>
                  </a:cubicBezTo>
                  <a:cubicBezTo>
                    <a:pt x="56" y="94"/>
                    <a:pt x="56" y="94"/>
                    <a:pt x="57" y="94"/>
                  </a:cubicBezTo>
                  <a:close/>
                  <a:moveTo>
                    <a:pt x="2492" y="91"/>
                  </a:moveTo>
                  <a:lnTo>
                    <a:pt x="2492" y="91"/>
                  </a:lnTo>
                  <a:cubicBezTo>
                    <a:pt x="2499" y="1504"/>
                    <a:pt x="2507" y="2718"/>
                    <a:pt x="2511" y="3590"/>
                  </a:cubicBezTo>
                  <a:cubicBezTo>
                    <a:pt x="2518" y="4024"/>
                    <a:pt x="2521" y="4371"/>
                    <a:pt x="2521" y="4618"/>
                  </a:cubicBezTo>
                  <a:cubicBezTo>
                    <a:pt x="2525" y="4733"/>
                    <a:pt x="2529" y="4827"/>
                    <a:pt x="2529" y="4898"/>
                  </a:cubicBezTo>
                  <a:cubicBezTo>
                    <a:pt x="2529" y="4962"/>
                    <a:pt x="2533" y="4995"/>
                    <a:pt x="2533" y="4995"/>
                  </a:cubicBezTo>
                  <a:cubicBezTo>
                    <a:pt x="2533" y="4995"/>
                    <a:pt x="2518" y="4992"/>
                    <a:pt x="2488" y="4992"/>
                  </a:cubicBezTo>
                  <a:cubicBezTo>
                    <a:pt x="2451" y="4992"/>
                    <a:pt x="2409" y="4992"/>
                    <a:pt x="2354" y="4988"/>
                  </a:cubicBezTo>
                  <a:cubicBezTo>
                    <a:pt x="2234" y="4988"/>
                    <a:pt x="2066" y="4984"/>
                    <a:pt x="1857" y="4980"/>
                  </a:cubicBezTo>
                  <a:cubicBezTo>
                    <a:pt x="1430" y="4976"/>
                    <a:pt x="829" y="4969"/>
                    <a:pt x="90" y="4962"/>
                  </a:cubicBezTo>
                  <a:lnTo>
                    <a:pt x="90" y="4962"/>
                  </a:lnTo>
                  <a:cubicBezTo>
                    <a:pt x="94" y="4320"/>
                    <a:pt x="97" y="3573"/>
                    <a:pt x="101" y="2750"/>
                  </a:cubicBezTo>
                  <a:lnTo>
                    <a:pt x="101" y="1443"/>
                  </a:lnTo>
                  <a:lnTo>
                    <a:pt x="101" y="756"/>
                  </a:lnTo>
                  <a:cubicBezTo>
                    <a:pt x="105" y="640"/>
                    <a:pt x="105" y="520"/>
                    <a:pt x="105" y="405"/>
                  </a:cubicBezTo>
                  <a:lnTo>
                    <a:pt x="105" y="225"/>
                  </a:lnTo>
                  <a:lnTo>
                    <a:pt x="105" y="136"/>
                  </a:lnTo>
                  <a:lnTo>
                    <a:pt x="105" y="94"/>
                  </a:lnTo>
                  <a:lnTo>
                    <a:pt x="105" y="94"/>
                  </a:lnTo>
                  <a:cubicBezTo>
                    <a:pt x="946" y="94"/>
                    <a:pt x="1752" y="91"/>
                    <a:pt x="2492" y="91"/>
                  </a:cubicBezTo>
                  <a:close/>
                  <a:moveTo>
                    <a:pt x="56" y="1"/>
                  </a:moveTo>
                  <a:cubicBezTo>
                    <a:pt x="50" y="8"/>
                    <a:pt x="1" y="60"/>
                    <a:pt x="1" y="60"/>
                  </a:cubicBezTo>
                  <a:cubicBezTo>
                    <a:pt x="1" y="60"/>
                    <a:pt x="4" y="57"/>
                    <a:pt x="11" y="50"/>
                  </a:cubicBezTo>
                  <a:lnTo>
                    <a:pt x="11" y="54"/>
                  </a:lnTo>
                  <a:lnTo>
                    <a:pt x="11" y="58"/>
                  </a:lnTo>
                  <a:lnTo>
                    <a:pt x="11" y="68"/>
                  </a:lnTo>
                  <a:lnTo>
                    <a:pt x="11" y="91"/>
                  </a:lnTo>
                  <a:lnTo>
                    <a:pt x="11" y="136"/>
                  </a:lnTo>
                  <a:lnTo>
                    <a:pt x="11" y="225"/>
                  </a:lnTo>
                  <a:lnTo>
                    <a:pt x="11" y="405"/>
                  </a:lnTo>
                  <a:lnTo>
                    <a:pt x="11" y="756"/>
                  </a:lnTo>
                  <a:lnTo>
                    <a:pt x="11" y="1443"/>
                  </a:lnTo>
                  <a:cubicBezTo>
                    <a:pt x="11" y="1895"/>
                    <a:pt x="11" y="2332"/>
                    <a:pt x="15" y="2750"/>
                  </a:cubicBezTo>
                  <a:cubicBezTo>
                    <a:pt x="19" y="3587"/>
                    <a:pt x="19" y="4345"/>
                    <a:pt x="23" y="4995"/>
                  </a:cubicBezTo>
                  <a:lnTo>
                    <a:pt x="23" y="5029"/>
                  </a:lnTo>
                  <a:lnTo>
                    <a:pt x="56" y="5029"/>
                  </a:lnTo>
                  <a:cubicBezTo>
                    <a:pt x="818" y="5021"/>
                    <a:pt x="1438" y="5018"/>
                    <a:pt x="1879" y="5010"/>
                  </a:cubicBezTo>
                  <a:cubicBezTo>
                    <a:pt x="2085" y="5007"/>
                    <a:pt x="2249" y="5007"/>
                    <a:pt x="2368" y="5002"/>
                  </a:cubicBezTo>
                  <a:cubicBezTo>
                    <a:pt x="2480" y="4999"/>
                    <a:pt x="2537" y="4999"/>
                    <a:pt x="2533" y="4995"/>
                  </a:cubicBezTo>
                  <a:lnTo>
                    <a:pt x="2533" y="4995"/>
                  </a:lnTo>
                  <a:cubicBezTo>
                    <a:pt x="2533" y="4995"/>
                    <a:pt x="2533" y="4995"/>
                    <a:pt x="2533" y="4995"/>
                  </a:cubicBezTo>
                  <a:cubicBezTo>
                    <a:pt x="2537" y="4995"/>
                    <a:pt x="2537" y="4963"/>
                    <a:pt x="2540" y="4905"/>
                  </a:cubicBezTo>
                  <a:cubicBezTo>
                    <a:pt x="2540" y="4838"/>
                    <a:pt x="2544" y="4749"/>
                    <a:pt x="2544" y="4637"/>
                  </a:cubicBezTo>
                  <a:cubicBezTo>
                    <a:pt x="2547" y="4394"/>
                    <a:pt x="2552" y="4050"/>
                    <a:pt x="2555" y="3621"/>
                  </a:cubicBezTo>
                  <a:cubicBezTo>
                    <a:pt x="2563" y="2732"/>
                    <a:pt x="2570" y="1492"/>
                    <a:pt x="2578" y="50"/>
                  </a:cubicBezTo>
                  <a:lnTo>
                    <a:pt x="2578" y="5"/>
                  </a:lnTo>
                  <a:lnTo>
                    <a:pt x="2533" y="5"/>
                  </a:lnTo>
                  <a:cubicBezTo>
                    <a:pt x="1767" y="5"/>
                    <a:pt x="930" y="1"/>
                    <a:pt x="56" y="1"/>
                  </a:cubicBezTo>
                  <a:close/>
                </a:path>
              </a:pathLst>
            </a:custGeom>
            <a:solidFill>
              <a:srgbClr val="263238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4" name="Google Shape;914;p27"/>
            <p:cNvSpPr/>
            <p:nvPr/>
          </p:nvSpPr>
          <p:spPr>
            <a:xfrm>
              <a:off x="7168904" y="1277505"/>
              <a:ext cx="63977" cy="170814"/>
            </a:xfrm>
            <a:custGeom>
              <a:rect b="b" l="l" r="r" t="t"/>
              <a:pathLst>
                <a:path extrusionOk="0" h="7150" w="2678">
                  <a:moveTo>
                    <a:pt x="100" y="43"/>
                  </a:moveTo>
                  <a:cubicBezTo>
                    <a:pt x="100" y="43"/>
                    <a:pt x="99" y="45"/>
                    <a:pt x="93" y="51"/>
                  </a:cubicBezTo>
                  <a:lnTo>
                    <a:pt x="93" y="51"/>
                  </a:lnTo>
                  <a:cubicBezTo>
                    <a:pt x="95" y="48"/>
                    <a:pt x="100" y="43"/>
                    <a:pt x="100" y="43"/>
                  </a:cubicBezTo>
                  <a:close/>
                  <a:moveTo>
                    <a:pt x="52" y="0"/>
                  </a:moveTo>
                  <a:cubicBezTo>
                    <a:pt x="10" y="41"/>
                    <a:pt x="1" y="50"/>
                    <a:pt x="1" y="50"/>
                  </a:cubicBezTo>
                  <a:cubicBezTo>
                    <a:pt x="1" y="50"/>
                    <a:pt x="8" y="43"/>
                    <a:pt x="9" y="43"/>
                  </a:cubicBezTo>
                  <a:lnTo>
                    <a:pt x="9" y="43"/>
                  </a:lnTo>
                  <a:cubicBezTo>
                    <a:pt x="9" y="43"/>
                    <a:pt x="7" y="45"/>
                    <a:pt x="4" y="49"/>
                  </a:cubicBezTo>
                  <a:lnTo>
                    <a:pt x="4" y="52"/>
                  </a:lnTo>
                  <a:lnTo>
                    <a:pt x="4" y="59"/>
                  </a:lnTo>
                  <a:lnTo>
                    <a:pt x="4" y="78"/>
                  </a:lnTo>
                  <a:lnTo>
                    <a:pt x="4" y="112"/>
                  </a:lnTo>
                  <a:lnTo>
                    <a:pt x="4" y="175"/>
                  </a:lnTo>
                  <a:lnTo>
                    <a:pt x="4" y="306"/>
                  </a:lnTo>
                  <a:lnTo>
                    <a:pt x="4" y="568"/>
                  </a:lnTo>
                  <a:lnTo>
                    <a:pt x="4" y="1083"/>
                  </a:lnTo>
                  <a:lnTo>
                    <a:pt x="4" y="2088"/>
                  </a:lnTo>
                  <a:cubicBezTo>
                    <a:pt x="7" y="2745"/>
                    <a:pt x="7" y="3380"/>
                    <a:pt x="7" y="3978"/>
                  </a:cubicBezTo>
                  <a:cubicBezTo>
                    <a:pt x="11" y="5177"/>
                    <a:pt x="15" y="6241"/>
                    <a:pt x="19" y="7115"/>
                  </a:cubicBezTo>
                  <a:lnTo>
                    <a:pt x="19" y="7149"/>
                  </a:lnTo>
                  <a:lnTo>
                    <a:pt x="48" y="7145"/>
                  </a:lnTo>
                  <a:cubicBezTo>
                    <a:pt x="855" y="7141"/>
                    <a:pt x="1502" y="7134"/>
                    <a:pt x="1957" y="7130"/>
                  </a:cubicBezTo>
                  <a:cubicBezTo>
                    <a:pt x="2170" y="7127"/>
                    <a:pt x="2342" y="7122"/>
                    <a:pt x="2462" y="7122"/>
                  </a:cubicBezTo>
                  <a:cubicBezTo>
                    <a:pt x="2514" y="7119"/>
                    <a:pt x="2558" y="7119"/>
                    <a:pt x="2593" y="7119"/>
                  </a:cubicBezTo>
                  <a:cubicBezTo>
                    <a:pt x="2622" y="7119"/>
                    <a:pt x="2633" y="7115"/>
                    <a:pt x="2633" y="7115"/>
                  </a:cubicBezTo>
                  <a:cubicBezTo>
                    <a:pt x="2633" y="7115"/>
                    <a:pt x="2615" y="7115"/>
                    <a:pt x="2584" y="7112"/>
                  </a:cubicBezTo>
                  <a:cubicBezTo>
                    <a:pt x="2551" y="7112"/>
                    <a:pt x="2506" y="7112"/>
                    <a:pt x="2450" y="7108"/>
                  </a:cubicBezTo>
                  <a:cubicBezTo>
                    <a:pt x="2327" y="7108"/>
                    <a:pt x="2155" y="7104"/>
                    <a:pt x="1938" y="7100"/>
                  </a:cubicBezTo>
                  <a:cubicBezTo>
                    <a:pt x="1493" y="7096"/>
                    <a:pt x="866" y="7093"/>
                    <a:pt x="83" y="7086"/>
                  </a:cubicBezTo>
                  <a:lnTo>
                    <a:pt x="83" y="7086"/>
                  </a:lnTo>
                  <a:cubicBezTo>
                    <a:pt x="86" y="6217"/>
                    <a:pt x="90" y="5164"/>
                    <a:pt x="93" y="3978"/>
                  </a:cubicBezTo>
                  <a:cubicBezTo>
                    <a:pt x="93" y="3380"/>
                    <a:pt x="93" y="2745"/>
                    <a:pt x="97" y="2088"/>
                  </a:cubicBezTo>
                  <a:lnTo>
                    <a:pt x="97" y="1083"/>
                  </a:lnTo>
                  <a:lnTo>
                    <a:pt x="97" y="568"/>
                  </a:lnTo>
                  <a:lnTo>
                    <a:pt x="97" y="306"/>
                  </a:lnTo>
                  <a:lnTo>
                    <a:pt x="97" y="175"/>
                  </a:lnTo>
                  <a:lnTo>
                    <a:pt x="97" y="112"/>
                  </a:lnTo>
                  <a:lnTo>
                    <a:pt x="97" y="93"/>
                  </a:lnTo>
                  <a:lnTo>
                    <a:pt x="97" y="93"/>
                  </a:lnTo>
                  <a:cubicBezTo>
                    <a:pt x="964" y="90"/>
                    <a:pt x="1804" y="90"/>
                    <a:pt x="2588" y="90"/>
                  </a:cubicBezTo>
                  <a:lnTo>
                    <a:pt x="2588" y="90"/>
                  </a:lnTo>
                  <a:cubicBezTo>
                    <a:pt x="2596" y="2102"/>
                    <a:pt x="2603" y="3845"/>
                    <a:pt x="2610" y="5098"/>
                  </a:cubicBezTo>
                  <a:cubicBezTo>
                    <a:pt x="2615" y="5722"/>
                    <a:pt x="2619" y="6222"/>
                    <a:pt x="2622" y="6574"/>
                  </a:cubicBezTo>
                  <a:cubicBezTo>
                    <a:pt x="2626" y="6746"/>
                    <a:pt x="2626" y="6876"/>
                    <a:pt x="2629" y="6973"/>
                  </a:cubicBezTo>
                  <a:lnTo>
                    <a:pt x="2629" y="7077"/>
                  </a:lnTo>
                  <a:cubicBezTo>
                    <a:pt x="2633" y="7100"/>
                    <a:pt x="2633" y="7115"/>
                    <a:pt x="2633" y="7115"/>
                  </a:cubicBezTo>
                  <a:cubicBezTo>
                    <a:pt x="2633" y="7115"/>
                    <a:pt x="2633" y="7115"/>
                    <a:pt x="2633" y="7115"/>
                  </a:cubicBezTo>
                  <a:cubicBezTo>
                    <a:pt x="2637" y="7115"/>
                    <a:pt x="2637" y="7071"/>
                    <a:pt x="2641" y="6984"/>
                  </a:cubicBezTo>
                  <a:cubicBezTo>
                    <a:pt x="2641" y="6891"/>
                    <a:pt x="2641" y="6760"/>
                    <a:pt x="2645" y="6596"/>
                  </a:cubicBezTo>
                  <a:cubicBezTo>
                    <a:pt x="2648" y="6245"/>
                    <a:pt x="2652" y="5748"/>
                    <a:pt x="2655" y="5128"/>
                  </a:cubicBezTo>
                  <a:cubicBezTo>
                    <a:pt x="2663" y="3862"/>
                    <a:pt x="2671" y="2092"/>
                    <a:pt x="2678" y="45"/>
                  </a:cubicBezTo>
                  <a:lnTo>
                    <a:pt x="2678" y="0"/>
                  </a:lnTo>
                  <a:close/>
                </a:path>
              </a:pathLst>
            </a:custGeom>
            <a:solidFill>
              <a:srgbClr val="263238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5" name="Google Shape;915;p27"/>
            <p:cNvSpPr/>
            <p:nvPr/>
          </p:nvSpPr>
          <p:spPr>
            <a:xfrm>
              <a:off x="5908305" y="2053176"/>
              <a:ext cx="501929" cy="466309"/>
            </a:xfrm>
            <a:custGeom>
              <a:rect b="b" l="l" r="r" t="t"/>
              <a:pathLst>
                <a:path extrusionOk="0" h="19519" w="21010">
                  <a:moveTo>
                    <a:pt x="10568" y="1"/>
                  </a:moveTo>
                  <a:cubicBezTo>
                    <a:pt x="8786" y="1"/>
                    <a:pt x="6948" y="476"/>
                    <a:pt x="5337" y="1430"/>
                  </a:cubicBezTo>
                  <a:cubicBezTo>
                    <a:pt x="3507" y="2498"/>
                    <a:pt x="2062" y="4104"/>
                    <a:pt x="1188" y="5905"/>
                  </a:cubicBezTo>
                  <a:cubicBezTo>
                    <a:pt x="302" y="7709"/>
                    <a:pt x="0" y="9696"/>
                    <a:pt x="205" y="11530"/>
                  </a:cubicBezTo>
                  <a:cubicBezTo>
                    <a:pt x="395" y="13375"/>
                    <a:pt x="1083" y="15056"/>
                    <a:pt x="2031" y="16412"/>
                  </a:cubicBezTo>
                  <a:cubicBezTo>
                    <a:pt x="2973" y="17779"/>
                    <a:pt x="4194" y="18791"/>
                    <a:pt x="5423" y="19500"/>
                  </a:cubicBezTo>
                  <a:lnTo>
                    <a:pt x="5453" y="19519"/>
                  </a:lnTo>
                  <a:lnTo>
                    <a:pt x="5468" y="19489"/>
                  </a:lnTo>
                  <a:cubicBezTo>
                    <a:pt x="7048" y="16703"/>
                    <a:pt x="8325" y="14443"/>
                    <a:pt x="9211" y="12878"/>
                  </a:cubicBezTo>
                  <a:cubicBezTo>
                    <a:pt x="9651" y="12097"/>
                    <a:pt x="9991" y="11489"/>
                    <a:pt x="10227" y="11074"/>
                  </a:cubicBezTo>
                  <a:cubicBezTo>
                    <a:pt x="10339" y="10868"/>
                    <a:pt x="10428" y="10712"/>
                    <a:pt x="10488" y="10603"/>
                  </a:cubicBezTo>
                  <a:cubicBezTo>
                    <a:pt x="10547" y="10496"/>
                    <a:pt x="10578" y="10439"/>
                    <a:pt x="10578" y="10439"/>
                  </a:cubicBezTo>
                  <a:lnTo>
                    <a:pt x="10578" y="10439"/>
                  </a:lnTo>
                  <a:cubicBezTo>
                    <a:pt x="10578" y="10439"/>
                    <a:pt x="10544" y="10488"/>
                    <a:pt x="10484" y="10592"/>
                  </a:cubicBezTo>
                  <a:cubicBezTo>
                    <a:pt x="10421" y="10701"/>
                    <a:pt x="10331" y="10854"/>
                    <a:pt x="10215" y="11056"/>
                  </a:cubicBezTo>
                  <a:cubicBezTo>
                    <a:pt x="9980" y="11470"/>
                    <a:pt x="9632" y="12071"/>
                    <a:pt x="9184" y="12849"/>
                  </a:cubicBezTo>
                  <a:cubicBezTo>
                    <a:pt x="8295" y="14407"/>
                    <a:pt x="7012" y="16653"/>
                    <a:pt x="5425" y="19426"/>
                  </a:cubicBezTo>
                  <a:lnTo>
                    <a:pt x="5425" y="19426"/>
                  </a:lnTo>
                  <a:cubicBezTo>
                    <a:pt x="4218" y="18717"/>
                    <a:pt x="3017" y="17711"/>
                    <a:pt x="2095" y="16367"/>
                  </a:cubicBezTo>
                  <a:cubicBezTo>
                    <a:pt x="1154" y="15018"/>
                    <a:pt x="478" y="13349"/>
                    <a:pt x="287" y="11522"/>
                  </a:cubicBezTo>
                  <a:cubicBezTo>
                    <a:pt x="90" y="9703"/>
                    <a:pt x="392" y="7731"/>
                    <a:pt x="1269" y="5946"/>
                  </a:cubicBezTo>
                  <a:cubicBezTo>
                    <a:pt x="2136" y="4160"/>
                    <a:pt x="3567" y="2569"/>
                    <a:pt x="5382" y="1509"/>
                  </a:cubicBezTo>
                  <a:cubicBezTo>
                    <a:pt x="6986" y="563"/>
                    <a:pt x="8809" y="91"/>
                    <a:pt x="10580" y="91"/>
                  </a:cubicBezTo>
                  <a:cubicBezTo>
                    <a:pt x="10809" y="91"/>
                    <a:pt x="11038" y="99"/>
                    <a:pt x="11265" y="115"/>
                  </a:cubicBezTo>
                  <a:cubicBezTo>
                    <a:pt x="11758" y="142"/>
                    <a:pt x="12247" y="223"/>
                    <a:pt x="12725" y="317"/>
                  </a:cubicBezTo>
                  <a:cubicBezTo>
                    <a:pt x="13200" y="418"/>
                    <a:pt x="13663" y="559"/>
                    <a:pt x="14114" y="720"/>
                  </a:cubicBezTo>
                  <a:cubicBezTo>
                    <a:pt x="15011" y="1056"/>
                    <a:pt x="15848" y="1501"/>
                    <a:pt x="16591" y="2039"/>
                  </a:cubicBezTo>
                  <a:cubicBezTo>
                    <a:pt x="17338" y="2569"/>
                    <a:pt x="17984" y="3197"/>
                    <a:pt x="18548" y="3862"/>
                  </a:cubicBezTo>
                  <a:cubicBezTo>
                    <a:pt x="19101" y="4538"/>
                    <a:pt x="19560" y="5255"/>
                    <a:pt x="19919" y="5995"/>
                  </a:cubicBezTo>
                  <a:cubicBezTo>
                    <a:pt x="20623" y="7469"/>
                    <a:pt x="20934" y="9000"/>
                    <a:pt x="20935" y="10406"/>
                  </a:cubicBezTo>
                  <a:lnTo>
                    <a:pt x="20935" y="10406"/>
                  </a:lnTo>
                  <a:cubicBezTo>
                    <a:pt x="17742" y="10409"/>
                    <a:pt x="15154" y="10417"/>
                    <a:pt x="13360" y="10420"/>
                  </a:cubicBezTo>
                  <a:cubicBezTo>
                    <a:pt x="12464" y="10424"/>
                    <a:pt x="11769" y="10428"/>
                    <a:pt x="11295" y="10428"/>
                  </a:cubicBezTo>
                  <a:cubicBezTo>
                    <a:pt x="11059" y="10432"/>
                    <a:pt x="10880" y="10432"/>
                    <a:pt x="10757" y="10435"/>
                  </a:cubicBezTo>
                  <a:cubicBezTo>
                    <a:pt x="10637" y="10435"/>
                    <a:pt x="10578" y="10439"/>
                    <a:pt x="10578" y="10439"/>
                  </a:cubicBezTo>
                  <a:cubicBezTo>
                    <a:pt x="10578" y="10439"/>
                    <a:pt x="10641" y="10439"/>
                    <a:pt x="10764" y="10443"/>
                  </a:cubicBezTo>
                  <a:cubicBezTo>
                    <a:pt x="10887" y="10443"/>
                    <a:pt x="11066" y="10446"/>
                    <a:pt x="11302" y="10446"/>
                  </a:cubicBezTo>
                  <a:cubicBezTo>
                    <a:pt x="11780" y="10451"/>
                    <a:pt x="12478" y="10451"/>
                    <a:pt x="13375" y="10454"/>
                  </a:cubicBezTo>
                  <a:cubicBezTo>
                    <a:pt x="15172" y="10458"/>
                    <a:pt x="17767" y="10465"/>
                    <a:pt x="20968" y="10473"/>
                  </a:cubicBezTo>
                  <a:lnTo>
                    <a:pt x="21006" y="10473"/>
                  </a:lnTo>
                  <a:lnTo>
                    <a:pt x="21006" y="10439"/>
                  </a:lnTo>
                  <a:cubicBezTo>
                    <a:pt x="21010" y="9016"/>
                    <a:pt x="20700" y="7458"/>
                    <a:pt x="19986" y="5960"/>
                  </a:cubicBezTo>
                  <a:cubicBezTo>
                    <a:pt x="19627" y="5217"/>
                    <a:pt x="19168" y="4489"/>
                    <a:pt x="18612" y="3809"/>
                  </a:cubicBezTo>
                  <a:cubicBezTo>
                    <a:pt x="18048" y="3140"/>
                    <a:pt x="17394" y="2506"/>
                    <a:pt x="16640" y="1968"/>
                  </a:cubicBezTo>
                  <a:cubicBezTo>
                    <a:pt x="15893" y="1426"/>
                    <a:pt x="15048" y="978"/>
                    <a:pt x="14145" y="638"/>
                  </a:cubicBezTo>
                  <a:cubicBezTo>
                    <a:pt x="13693" y="473"/>
                    <a:pt x="13226" y="332"/>
                    <a:pt x="12744" y="231"/>
                  </a:cubicBezTo>
                  <a:cubicBezTo>
                    <a:pt x="12262" y="134"/>
                    <a:pt x="11769" y="52"/>
                    <a:pt x="11268" y="25"/>
                  </a:cubicBezTo>
                  <a:cubicBezTo>
                    <a:pt x="11036" y="9"/>
                    <a:pt x="10803" y="1"/>
                    <a:pt x="10568" y="1"/>
                  </a:cubicBezTo>
                  <a:close/>
                </a:path>
              </a:pathLst>
            </a:custGeom>
            <a:solidFill>
              <a:srgbClr val="263238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6" name="Google Shape;916;p27"/>
            <p:cNvSpPr/>
            <p:nvPr/>
          </p:nvSpPr>
          <p:spPr>
            <a:xfrm>
              <a:off x="6804788" y="2346830"/>
              <a:ext cx="247644" cy="231207"/>
            </a:xfrm>
            <a:custGeom>
              <a:rect b="b" l="l" r="r" t="t"/>
              <a:pathLst>
                <a:path extrusionOk="0" h="9678" w="10366">
                  <a:moveTo>
                    <a:pt x="5186" y="0"/>
                  </a:moveTo>
                  <a:cubicBezTo>
                    <a:pt x="4941" y="0"/>
                    <a:pt x="4696" y="20"/>
                    <a:pt x="4453" y="57"/>
                  </a:cubicBezTo>
                  <a:cubicBezTo>
                    <a:pt x="1827" y="456"/>
                    <a:pt x="1" y="2944"/>
                    <a:pt x="401" y="5570"/>
                  </a:cubicBezTo>
                  <a:cubicBezTo>
                    <a:pt x="763" y="7949"/>
                    <a:pt x="2849" y="9677"/>
                    <a:pt x="5192" y="9677"/>
                  </a:cubicBezTo>
                  <a:cubicBezTo>
                    <a:pt x="5430" y="9677"/>
                    <a:pt x="5671" y="9659"/>
                    <a:pt x="5914" y="9622"/>
                  </a:cubicBezTo>
                  <a:cubicBezTo>
                    <a:pt x="8539" y="9219"/>
                    <a:pt x="10365" y="6731"/>
                    <a:pt x="9966" y="4109"/>
                  </a:cubicBezTo>
                  <a:lnTo>
                    <a:pt x="9966" y="4109"/>
                  </a:lnTo>
                  <a:lnTo>
                    <a:pt x="5181" y="4838"/>
                  </a:lnTo>
                  <a:lnTo>
                    <a:pt x="5716" y="31"/>
                  </a:lnTo>
                  <a:cubicBezTo>
                    <a:pt x="5539" y="10"/>
                    <a:pt x="5362" y="0"/>
                    <a:pt x="518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7" name="Google Shape;917;p27"/>
            <p:cNvSpPr/>
            <p:nvPr/>
          </p:nvSpPr>
          <p:spPr>
            <a:xfrm>
              <a:off x="6951772" y="2347905"/>
              <a:ext cx="87031" cy="88536"/>
            </a:xfrm>
            <a:custGeom>
              <a:rect b="b" l="l" r="r" t="t"/>
              <a:pathLst>
                <a:path extrusionOk="0" h="3706" w="3643">
                  <a:moveTo>
                    <a:pt x="583" y="1"/>
                  </a:moveTo>
                  <a:lnTo>
                    <a:pt x="0" y="3706"/>
                  </a:lnTo>
                  <a:lnTo>
                    <a:pt x="3642" y="3023"/>
                  </a:lnTo>
                  <a:cubicBezTo>
                    <a:pt x="3642" y="3023"/>
                    <a:pt x="3104" y="946"/>
                    <a:pt x="58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8" name="Google Shape;918;p27"/>
            <p:cNvSpPr/>
            <p:nvPr/>
          </p:nvSpPr>
          <p:spPr>
            <a:xfrm>
              <a:off x="6311486" y="1314346"/>
              <a:ext cx="695486" cy="747781"/>
            </a:xfrm>
            <a:custGeom>
              <a:rect b="b" l="l" r="r" t="t"/>
              <a:pathLst>
                <a:path extrusionOk="0" h="31301" w="29112">
                  <a:moveTo>
                    <a:pt x="15419" y="0"/>
                  </a:moveTo>
                  <a:cubicBezTo>
                    <a:pt x="6921" y="124"/>
                    <a:pt x="0" y="7149"/>
                    <a:pt x="0" y="15647"/>
                  </a:cubicBezTo>
                  <a:cubicBezTo>
                    <a:pt x="0" y="24234"/>
                    <a:pt x="7067" y="31301"/>
                    <a:pt x="15650" y="31301"/>
                  </a:cubicBezTo>
                  <a:cubicBezTo>
                    <a:pt x="21170" y="31301"/>
                    <a:pt x="26299" y="28380"/>
                    <a:pt x="29112" y="23629"/>
                  </a:cubicBezTo>
                  <a:lnTo>
                    <a:pt x="15650" y="15647"/>
                  </a:lnTo>
                  <a:lnTo>
                    <a:pt x="15419" y="0"/>
                  </a:ln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9" name="Google Shape;919;p27"/>
            <p:cNvSpPr/>
            <p:nvPr/>
          </p:nvSpPr>
          <p:spPr>
            <a:xfrm>
              <a:off x="6337265" y="1374936"/>
              <a:ext cx="187871" cy="177598"/>
            </a:xfrm>
            <a:custGeom>
              <a:rect b="b" l="l" r="r" t="t"/>
              <a:pathLst>
                <a:path extrusionOk="0" h="7434" w="7864">
                  <a:moveTo>
                    <a:pt x="6070" y="1"/>
                  </a:moveTo>
                  <a:cubicBezTo>
                    <a:pt x="6070" y="1"/>
                    <a:pt x="1969" y="2720"/>
                    <a:pt x="1" y="7433"/>
                  </a:cubicBezTo>
                  <a:lnTo>
                    <a:pt x="7863" y="6747"/>
                  </a:lnTo>
                  <a:lnTo>
                    <a:pt x="6070" y="1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0" name="Google Shape;920;p27"/>
            <p:cNvSpPr/>
            <p:nvPr/>
          </p:nvSpPr>
          <p:spPr>
            <a:xfrm>
              <a:off x="7864692" y="2252696"/>
              <a:ext cx="55711" cy="114887"/>
            </a:xfrm>
            <a:custGeom>
              <a:rect b="b" l="l" r="r" t="t"/>
              <a:pathLst>
                <a:path extrusionOk="0" h="4809" w="2332">
                  <a:moveTo>
                    <a:pt x="131" y="0"/>
                  </a:moveTo>
                  <a:lnTo>
                    <a:pt x="0" y="2805"/>
                  </a:lnTo>
                  <a:lnTo>
                    <a:pt x="1495" y="2884"/>
                  </a:lnTo>
                  <a:cubicBezTo>
                    <a:pt x="1495" y="2884"/>
                    <a:pt x="1835" y="4808"/>
                    <a:pt x="2052" y="4808"/>
                  </a:cubicBezTo>
                  <a:cubicBezTo>
                    <a:pt x="2077" y="4808"/>
                    <a:pt x="2101" y="4782"/>
                    <a:pt x="2122" y="4722"/>
                  </a:cubicBezTo>
                  <a:cubicBezTo>
                    <a:pt x="2301" y="4210"/>
                    <a:pt x="2331" y="1046"/>
                    <a:pt x="2324" y="269"/>
                  </a:cubicBezTo>
                  <a:lnTo>
                    <a:pt x="2320" y="93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1" name="Google Shape;921;p27"/>
            <p:cNvSpPr/>
            <p:nvPr/>
          </p:nvSpPr>
          <p:spPr>
            <a:xfrm>
              <a:off x="7899694" y="2254130"/>
              <a:ext cx="19470" cy="24893"/>
            </a:xfrm>
            <a:custGeom>
              <a:rect b="b" l="l" r="r" t="t"/>
              <a:pathLst>
                <a:path extrusionOk="0" h="1042" w="815">
                  <a:moveTo>
                    <a:pt x="33" y="0"/>
                  </a:moveTo>
                  <a:lnTo>
                    <a:pt x="33" y="0"/>
                  </a:lnTo>
                  <a:cubicBezTo>
                    <a:pt x="0" y="235"/>
                    <a:pt x="67" y="471"/>
                    <a:pt x="205" y="665"/>
                  </a:cubicBezTo>
                  <a:cubicBezTo>
                    <a:pt x="336" y="852"/>
                    <a:pt x="534" y="986"/>
                    <a:pt x="754" y="1042"/>
                  </a:cubicBezTo>
                  <a:lnTo>
                    <a:pt x="792" y="37"/>
                  </a:lnTo>
                  <a:lnTo>
                    <a:pt x="814" y="37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2" name="Google Shape;922;p27"/>
            <p:cNvSpPr/>
            <p:nvPr/>
          </p:nvSpPr>
          <p:spPr>
            <a:xfrm>
              <a:off x="7906360" y="2254918"/>
              <a:ext cx="14406" cy="112904"/>
            </a:xfrm>
            <a:custGeom>
              <a:rect b="b" l="l" r="r" t="t"/>
              <a:pathLst>
                <a:path extrusionOk="0" h="4726" w="603">
                  <a:moveTo>
                    <a:pt x="576" y="0"/>
                  </a:moveTo>
                  <a:lnTo>
                    <a:pt x="580" y="176"/>
                  </a:lnTo>
                  <a:cubicBezTo>
                    <a:pt x="583" y="590"/>
                    <a:pt x="576" y="1688"/>
                    <a:pt x="542" y="2697"/>
                  </a:cubicBezTo>
                  <a:cubicBezTo>
                    <a:pt x="583" y="1745"/>
                    <a:pt x="602" y="673"/>
                    <a:pt x="576" y="0"/>
                  </a:cubicBezTo>
                  <a:close/>
                  <a:moveTo>
                    <a:pt x="1" y="3967"/>
                  </a:moveTo>
                  <a:cubicBezTo>
                    <a:pt x="1" y="3974"/>
                    <a:pt x="20" y="4057"/>
                    <a:pt x="54" y="4165"/>
                  </a:cubicBezTo>
                  <a:cubicBezTo>
                    <a:pt x="35" y="4102"/>
                    <a:pt x="16" y="4034"/>
                    <a:pt x="1" y="3967"/>
                  </a:cubicBezTo>
                  <a:close/>
                  <a:moveTo>
                    <a:pt x="385" y="4602"/>
                  </a:moveTo>
                  <a:lnTo>
                    <a:pt x="385" y="4602"/>
                  </a:lnTo>
                  <a:cubicBezTo>
                    <a:pt x="382" y="4614"/>
                    <a:pt x="378" y="4621"/>
                    <a:pt x="378" y="4629"/>
                  </a:cubicBezTo>
                  <a:cubicBezTo>
                    <a:pt x="356" y="4688"/>
                    <a:pt x="333" y="4714"/>
                    <a:pt x="307" y="4714"/>
                  </a:cubicBezTo>
                  <a:cubicBezTo>
                    <a:pt x="300" y="4714"/>
                    <a:pt x="289" y="4710"/>
                    <a:pt x="281" y="4707"/>
                  </a:cubicBezTo>
                  <a:lnTo>
                    <a:pt x="281" y="4707"/>
                  </a:lnTo>
                  <a:cubicBezTo>
                    <a:pt x="296" y="4718"/>
                    <a:pt x="307" y="4726"/>
                    <a:pt x="318" y="4726"/>
                  </a:cubicBezTo>
                  <a:cubicBezTo>
                    <a:pt x="330" y="4726"/>
                    <a:pt x="337" y="4722"/>
                    <a:pt x="345" y="4714"/>
                  </a:cubicBezTo>
                  <a:cubicBezTo>
                    <a:pt x="356" y="4707"/>
                    <a:pt x="371" y="4665"/>
                    <a:pt x="385" y="460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3" name="Google Shape;923;p27"/>
            <p:cNvSpPr/>
            <p:nvPr/>
          </p:nvSpPr>
          <p:spPr>
            <a:xfrm>
              <a:off x="7906360" y="2254918"/>
              <a:ext cx="13952" cy="112617"/>
            </a:xfrm>
            <a:custGeom>
              <a:rect b="b" l="l" r="r" t="t"/>
              <a:pathLst>
                <a:path extrusionOk="0" h="4714" w="584">
                  <a:moveTo>
                    <a:pt x="576" y="0"/>
                  </a:moveTo>
                  <a:lnTo>
                    <a:pt x="535" y="4"/>
                  </a:lnTo>
                  <a:lnTo>
                    <a:pt x="505" y="1016"/>
                  </a:lnTo>
                  <a:cubicBezTo>
                    <a:pt x="497" y="1013"/>
                    <a:pt x="487" y="1013"/>
                    <a:pt x="475" y="1009"/>
                  </a:cubicBezTo>
                  <a:lnTo>
                    <a:pt x="371" y="3736"/>
                  </a:lnTo>
                  <a:cubicBezTo>
                    <a:pt x="371" y="3736"/>
                    <a:pt x="16" y="3807"/>
                    <a:pt x="1" y="3967"/>
                  </a:cubicBezTo>
                  <a:cubicBezTo>
                    <a:pt x="16" y="4034"/>
                    <a:pt x="35" y="4102"/>
                    <a:pt x="54" y="4165"/>
                  </a:cubicBezTo>
                  <a:cubicBezTo>
                    <a:pt x="106" y="4360"/>
                    <a:pt x="199" y="4636"/>
                    <a:pt x="281" y="4707"/>
                  </a:cubicBezTo>
                  <a:cubicBezTo>
                    <a:pt x="289" y="4710"/>
                    <a:pt x="300" y="4714"/>
                    <a:pt x="307" y="4714"/>
                  </a:cubicBezTo>
                  <a:cubicBezTo>
                    <a:pt x="333" y="4714"/>
                    <a:pt x="356" y="4688"/>
                    <a:pt x="378" y="4629"/>
                  </a:cubicBezTo>
                  <a:cubicBezTo>
                    <a:pt x="378" y="4621"/>
                    <a:pt x="382" y="4614"/>
                    <a:pt x="385" y="4602"/>
                  </a:cubicBezTo>
                  <a:cubicBezTo>
                    <a:pt x="445" y="4322"/>
                    <a:pt x="505" y="3560"/>
                    <a:pt x="542" y="2697"/>
                  </a:cubicBezTo>
                  <a:cubicBezTo>
                    <a:pt x="576" y="1688"/>
                    <a:pt x="583" y="590"/>
                    <a:pt x="580" y="176"/>
                  </a:cubicBezTo>
                  <a:lnTo>
                    <a:pt x="576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4" name="Google Shape;924;p27"/>
            <p:cNvSpPr/>
            <p:nvPr/>
          </p:nvSpPr>
          <p:spPr>
            <a:xfrm>
              <a:off x="7917685" y="2255014"/>
              <a:ext cx="1481" cy="24201"/>
            </a:xfrm>
            <a:custGeom>
              <a:rect b="b" l="l" r="r" t="t"/>
              <a:pathLst>
                <a:path extrusionOk="0" h="1013" w="62">
                  <a:moveTo>
                    <a:pt x="39" y="0"/>
                  </a:moveTo>
                  <a:lnTo>
                    <a:pt x="1" y="1005"/>
                  </a:lnTo>
                  <a:cubicBezTo>
                    <a:pt x="13" y="1009"/>
                    <a:pt x="23" y="1009"/>
                    <a:pt x="31" y="1012"/>
                  </a:cubicBezTo>
                  <a:lnTo>
                    <a:pt x="61" y="0"/>
                  </a:lnTo>
                  <a:close/>
                </a:path>
              </a:pathLst>
            </a:custGeom>
            <a:solidFill>
              <a:srgbClr val="F8CB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5" name="Google Shape;925;p27"/>
            <p:cNvSpPr/>
            <p:nvPr/>
          </p:nvSpPr>
          <p:spPr>
            <a:xfrm>
              <a:off x="7913408" y="2253939"/>
              <a:ext cx="5375" cy="113597"/>
            </a:xfrm>
            <a:custGeom>
              <a:rect b="b" l="l" r="r" t="t"/>
              <a:pathLst>
                <a:path extrusionOk="0" h="4755" w="225">
                  <a:moveTo>
                    <a:pt x="218" y="0"/>
                  </a:moveTo>
                  <a:cubicBezTo>
                    <a:pt x="218" y="0"/>
                    <a:pt x="218" y="15"/>
                    <a:pt x="214" y="49"/>
                  </a:cubicBezTo>
                  <a:cubicBezTo>
                    <a:pt x="214" y="90"/>
                    <a:pt x="210" y="135"/>
                    <a:pt x="210" y="188"/>
                  </a:cubicBezTo>
                  <a:cubicBezTo>
                    <a:pt x="207" y="326"/>
                    <a:pt x="202" y="497"/>
                    <a:pt x="199" y="699"/>
                  </a:cubicBezTo>
                  <a:cubicBezTo>
                    <a:pt x="188" y="1129"/>
                    <a:pt x="169" y="1722"/>
                    <a:pt x="140" y="2379"/>
                  </a:cubicBezTo>
                  <a:cubicBezTo>
                    <a:pt x="109" y="3037"/>
                    <a:pt x="72" y="3631"/>
                    <a:pt x="46" y="4060"/>
                  </a:cubicBezTo>
                  <a:cubicBezTo>
                    <a:pt x="31" y="4262"/>
                    <a:pt x="20" y="4430"/>
                    <a:pt x="12" y="4568"/>
                  </a:cubicBezTo>
                  <a:cubicBezTo>
                    <a:pt x="9" y="4620"/>
                    <a:pt x="5" y="4665"/>
                    <a:pt x="1" y="4706"/>
                  </a:cubicBezTo>
                  <a:lnTo>
                    <a:pt x="1" y="4755"/>
                  </a:lnTo>
                  <a:cubicBezTo>
                    <a:pt x="5" y="4755"/>
                    <a:pt x="5" y="4741"/>
                    <a:pt x="9" y="4706"/>
                  </a:cubicBezTo>
                  <a:cubicBezTo>
                    <a:pt x="12" y="4665"/>
                    <a:pt x="20" y="4620"/>
                    <a:pt x="23" y="4568"/>
                  </a:cubicBezTo>
                  <a:cubicBezTo>
                    <a:pt x="35" y="4430"/>
                    <a:pt x="50" y="4262"/>
                    <a:pt x="68" y="4060"/>
                  </a:cubicBezTo>
                  <a:cubicBezTo>
                    <a:pt x="102" y="3631"/>
                    <a:pt x="143" y="3037"/>
                    <a:pt x="173" y="2379"/>
                  </a:cubicBezTo>
                  <a:cubicBezTo>
                    <a:pt x="202" y="1722"/>
                    <a:pt x="218" y="1129"/>
                    <a:pt x="221" y="699"/>
                  </a:cubicBezTo>
                  <a:cubicBezTo>
                    <a:pt x="221" y="497"/>
                    <a:pt x="221" y="326"/>
                    <a:pt x="225" y="188"/>
                  </a:cubicBezTo>
                  <a:cubicBezTo>
                    <a:pt x="221" y="135"/>
                    <a:pt x="221" y="90"/>
                    <a:pt x="221" y="49"/>
                  </a:cubicBezTo>
                  <a:cubicBezTo>
                    <a:pt x="221" y="15"/>
                    <a:pt x="221" y="0"/>
                    <a:pt x="21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6" name="Google Shape;926;p27"/>
            <p:cNvSpPr/>
            <p:nvPr/>
          </p:nvSpPr>
          <p:spPr>
            <a:xfrm>
              <a:off x="7905285" y="2344059"/>
              <a:ext cx="11061" cy="6116"/>
            </a:xfrm>
            <a:custGeom>
              <a:rect b="b" l="l" r="r" t="t"/>
              <a:pathLst>
                <a:path extrusionOk="0" h="256" w="463">
                  <a:moveTo>
                    <a:pt x="418" y="0"/>
                  </a:moveTo>
                  <a:cubicBezTo>
                    <a:pt x="369" y="0"/>
                    <a:pt x="284" y="13"/>
                    <a:pt x="195" y="60"/>
                  </a:cubicBezTo>
                  <a:cubicBezTo>
                    <a:pt x="61" y="136"/>
                    <a:pt x="1" y="255"/>
                    <a:pt x="9" y="255"/>
                  </a:cubicBezTo>
                  <a:cubicBezTo>
                    <a:pt x="9" y="255"/>
                    <a:pt x="10" y="255"/>
                    <a:pt x="10" y="255"/>
                  </a:cubicBezTo>
                  <a:cubicBezTo>
                    <a:pt x="24" y="255"/>
                    <a:pt x="91" y="159"/>
                    <a:pt x="214" y="91"/>
                  </a:cubicBezTo>
                  <a:cubicBezTo>
                    <a:pt x="341" y="19"/>
                    <a:pt x="461" y="16"/>
                    <a:pt x="461" y="8"/>
                  </a:cubicBezTo>
                  <a:cubicBezTo>
                    <a:pt x="462" y="4"/>
                    <a:pt x="446" y="0"/>
                    <a:pt x="41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7" name="Google Shape;927;p27"/>
            <p:cNvSpPr/>
            <p:nvPr/>
          </p:nvSpPr>
          <p:spPr>
            <a:xfrm>
              <a:off x="7901295" y="2323966"/>
              <a:ext cx="5996" cy="3392"/>
            </a:xfrm>
            <a:custGeom>
              <a:rect b="b" l="l" r="r" t="t"/>
              <a:pathLst>
                <a:path extrusionOk="0" h="142" w="251">
                  <a:moveTo>
                    <a:pt x="243" y="0"/>
                  </a:moveTo>
                  <a:cubicBezTo>
                    <a:pt x="228" y="0"/>
                    <a:pt x="175" y="22"/>
                    <a:pt x="120" y="58"/>
                  </a:cubicBezTo>
                  <a:cubicBezTo>
                    <a:pt x="52" y="95"/>
                    <a:pt x="0" y="132"/>
                    <a:pt x="7" y="140"/>
                  </a:cubicBezTo>
                  <a:cubicBezTo>
                    <a:pt x="8" y="141"/>
                    <a:pt x="9" y="141"/>
                    <a:pt x="12" y="141"/>
                  </a:cubicBezTo>
                  <a:cubicBezTo>
                    <a:pt x="27" y="141"/>
                    <a:pt x="77" y="120"/>
                    <a:pt x="135" y="84"/>
                  </a:cubicBezTo>
                  <a:cubicBezTo>
                    <a:pt x="202" y="46"/>
                    <a:pt x="250" y="9"/>
                    <a:pt x="247" y="1"/>
                  </a:cubicBezTo>
                  <a:cubicBezTo>
                    <a:pt x="246" y="1"/>
                    <a:pt x="245" y="0"/>
                    <a:pt x="24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8" name="Google Shape;928;p27"/>
            <p:cNvSpPr/>
            <p:nvPr/>
          </p:nvSpPr>
          <p:spPr>
            <a:xfrm>
              <a:off x="7900483" y="2318423"/>
              <a:ext cx="4205" cy="4085"/>
            </a:xfrm>
            <a:custGeom>
              <a:rect b="b" l="l" r="r" t="t"/>
              <a:pathLst>
                <a:path extrusionOk="0" h="171" w="176">
                  <a:moveTo>
                    <a:pt x="169" y="1"/>
                  </a:moveTo>
                  <a:cubicBezTo>
                    <a:pt x="157" y="1"/>
                    <a:pt x="119" y="33"/>
                    <a:pt x="76" y="73"/>
                  </a:cubicBezTo>
                  <a:cubicBezTo>
                    <a:pt x="31" y="118"/>
                    <a:pt x="0" y="163"/>
                    <a:pt x="4" y="170"/>
                  </a:cubicBezTo>
                  <a:cubicBezTo>
                    <a:pt x="4" y="170"/>
                    <a:pt x="5" y="170"/>
                    <a:pt x="5" y="170"/>
                  </a:cubicBezTo>
                  <a:cubicBezTo>
                    <a:pt x="17" y="170"/>
                    <a:pt x="59" y="141"/>
                    <a:pt x="102" y="95"/>
                  </a:cubicBezTo>
                  <a:cubicBezTo>
                    <a:pt x="146" y="51"/>
                    <a:pt x="176" y="9"/>
                    <a:pt x="172" y="2"/>
                  </a:cubicBezTo>
                  <a:cubicBezTo>
                    <a:pt x="172" y="1"/>
                    <a:pt x="171" y="1"/>
                    <a:pt x="16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9" name="Google Shape;929;p27"/>
            <p:cNvSpPr/>
            <p:nvPr/>
          </p:nvSpPr>
          <p:spPr>
            <a:xfrm>
              <a:off x="7897807" y="2314719"/>
              <a:ext cx="1003" cy="7071"/>
            </a:xfrm>
            <a:custGeom>
              <a:rect b="b" l="l" r="r" t="t"/>
              <a:pathLst>
                <a:path extrusionOk="0" h="296" w="42">
                  <a:moveTo>
                    <a:pt x="26" y="0"/>
                  </a:moveTo>
                  <a:cubicBezTo>
                    <a:pt x="15" y="0"/>
                    <a:pt x="4" y="68"/>
                    <a:pt x="4" y="146"/>
                  </a:cubicBezTo>
                  <a:cubicBezTo>
                    <a:pt x="0" y="228"/>
                    <a:pt x="4" y="295"/>
                    <a:pt x="15" y="295"/>
                  </a:cubicBezTo>
                  <a:cubicBezTo>
                    <a:pt x="23" y="295"/>
                    <a:pt x="34" y="228"/>
                    <a:pt x="38" y="149"/>
                  </a:cubicBezTo>
                  <a:cubicBezTo>
                    <a:pt x="41" y="68"/>
                    <a:pt x="34" y="0"/>
                    <a:pt x="2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0" name="Google Shape;930;p27"/>
            <p:cNvSpPr/>
            <p:nvPr/>
          </p:nvSpPr>
          <p:spPr>
            <a:xfrm>
              <a:off x="7893793" y="2313358"/>
              <a:ext cx="1266" cy="7979"/>
            </a:xfrm>
            <a:custGeom>
              <a:rect b="b" l="l" r="r" t="t"/>
              <a:pathLst>
                <a:path extrusionOk="0" h="334" w="53">
                  <a:moveTo>
                    <a:pt x="9" y="1"/>
                  </a:moveTo>
                  <a:cubicBezTo>
                    <a:pt x="8" y="1"/>
                    <a:pt x="8" y="1"/>
                    <a:pt x="8" y="1"/>
                  </a:cubicBezTo>
                  <a:cubicBezTo>
                    <a:pt x="1" y="1"/>
                    <a:pt x="11" y="76"/>
                    <a:pt x="15" y="166"/>
                  </a:cubicBezTo>
                  <a:cubicBezTo>
                    <a:pt x="19" y="255"/>
                    <a:pt x="8" y="330"/>
                    <a:pt x="19" y="333"/>
                  </a:cubicBezTo>
                  <a:cubicBezTo>
                    <a:pt x="27" y="333"/>
                    <a:pt x="53" y="259"/>
                    <a:pt x="49" y="166"/>
                  </a:cubicBezTo>
                  <a:cubicBezTo>
                    <a:pt x="45" y="70"/>
                    <a:pt x="21" y="1"/>
                    <a:pt x="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1" name="Google Shape;931;p27"/>
            <p:cNvSpPr/>
            <p:nvPr/>
          </p:nvSpPr>
          <p:spPr>
            <a:xfrm>
              <a:off x="7893506" y="2326044"/>
              <a:ext cx="8911" cy="12447"/>
            </a:xfrm>
            <a:custGeom>
              <a:rect b="b" l="l" r="r" t="t"/>
              <a:pathLst>
                <a:path extrusionOk="0" h="521" w="373">
                  <a:moveTo>
                    <a:pt x="314" y="47"/>
                  </a:moveTo>
                  <a:cubicBezTo>
                    <a:pt x="310" y="78"/>
                    <a:pt x="303" y="121"/>
                    <a:pt x="292" y="173"/>
                  </a:cubicBezTo>
                  <a:cubicBezTo>
                    <a:pt x="278" y="228"/>
                    <a:pt x="259" y="292"/>
                    <a:pt x="233" y="356"/>
                  </a:cubicBezTo>
                  <a:cubicBezTo>
                    <a:pt x="221" y="389"/>
                    <a:pt x="206" y="426"/>
                    <a:pt x="184" y="456"/>
                  </a:cubicBezTo>
                  <a:cubicBezTo>
                    <a:pt x="173" y="474"/>
                    <a:pt x="157" y="485"/>
                    <a:pt x="142" y="485"/>
                  </a:cubicBezTo>
                  <a:cubicBezTo>
                    <a:pt x="131" y="485"/>
                    <a:pt x="121" y="480"/>
                    <a:pt x="113" y="468"/>
                  </a:cubicBezTo>
                  <a:cubicBezTo>
                    <a:pt x="76" y="404"/>
                    <a:pt x="83" y="314"/>
                    <a:pt x="106" y="251"/>
                  </a:cubicBezTo>
                  <a:cubicBezTo>
                    <a:pt x="128" y="187"/>
                    <a:pt x="173" y="135"/>
                    <a:pt x="214" y="101"/>
                  </a:cubicBezTo>
                  <a:cubicBezTo>
                    <a:pt x="251" y="74"/>
                    <a:pt x="287" y="58"/>
                    <a:pt x="314" y="47"/>
                  </a:cubicBezTo>
                  <a:close/>
                  <a:moveTo>
                    <a:pt x="322" y="0"/>
                  </a:moveTo>
                  <a:cubicBezTo>
                    <a:pt x="321" y="0"/>
                    <a:pt x="319" y="12"/>
                    <a:pt x="316" y="32"/>
                  </a:cubicBezTo>
                  <a:lnTo>
                    <a:pt x="316" y="32"/>
                  </a:lnTo>
                  <a:cubicBezTo>
                    <a:pt x="286" y="40"/>
                    <a:pt x="244" y="51"/>
                    <a:pt x="199" y="83"/>
                  </a:cubicBezTo>
                  <a:cubicBezTo>
                    <a:pt x="109" y="142"/>
                    <a:pt x="1" y="311"/>
                    <a:pt x="83" y="486"/>
                  </a:cubicBezTo>
                  <a:cubicBezTo>
                    <a:pt x="97" y="506"/>
                    <a:pt x="122" y="520"/>
                    <a:pt x="146" y="520"/>
                  </a:cubicBezTo>
                  <a:cubicBezTo>
                    <a:pt x="149" y="520"/>
                    <a:pt x="152" y="520"/>
                    <a:pt x="154" y="520"/>
                  </a:cubicBezTo>
                  <a:cubicBezTo>
                    <a:pt x="184" y="512"/>
                    <a:pt x="199" y="494"/>
                    <a:pt x="214" y="475"/>
                  </a:cubicBezTo>
                  <a:cubicBezTo>
                    <a:pt x="237" y="437"/>
                    <a:pt x="247" y="404"/>
                    <a:pt x="263" y="370"/>
                  </a:cubicBezTo>
                  <a:cubicBezTo>
                    <a:pt x="289" y="299"/>
                    <a:pt x="304" y="232"/>
                    <a:pt x="315" y="180"/>
                  </a:cubicBezTo>
                  <a:cubicBezTo>
                    <a:pt x="325" y="121"/>
                    <a:pt x="327" y="74"/>
                    <a:pt x="327" y="43"/>
                  </a:cubicBezTo>
                  <a:lnTo>
                    <a:pt x="327" y="43"/>
                  </a:lnTo>
                  <a:cubicBezTo>
                    <a:pt x="356" y="33"/>
                    <a:pt x="373" y="30"/>
                    <a:pt x="371" y="27"/>
                  </a:cubicBezTo>
                  <a:cubicBezTo>
                    <a:pt x="371" y="27"/>
                    <a:pt x="366" y="26"/>
                    <a:pt x="358" y="26"/>
                  </a:cubicBezTo>
                  <a:cubicBezTo>
                    <a:pt x="350" y="26"/>
                    <a:pt x="340" y="26"/>
                    <a:pt x="327" y="29"/>
                  </a:cubicBezTo>
                  <a:lnTo>
                    <a:pt x="327" y="29"/>
                  </a:lnTo>
                  <a:cubicBezTo>
                    <a:pt x="326" y="11"/>
                    <a:pt x="324" y="0"/>
                    <a:pt x="323" y="0"/>
                  </a:cubicBezTo>
                  <a:lnTo>
                    <a:pt x="323" y="0"/>
                  </a:lnTo>
                  <a:cubicBezTo>
                    <a:pt x="323" y="0"/>
                    <a:pt x="323" y="0"/>
                    <a:pt x="323" y="1"/>
                  </a:cubicBezTo>
                  <a:cubicBezTo>
                    <a:pt x="323" y="0"/>
                    <a:pt x="323" y="0"/>
                    <a:pt x="32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2" name="Google Shape;932;p27"/>
            <p:cNvSpPr/>
            <p:nvPr/>
          </p:nvSpPr>
          <p:spPr>
            <a:xfrm>
              <a:off x="7893076" y="2321194"/>
              <a:ext cx="8409" cy="6379"/>
            </a:xfrm>
            <a:custGeom>
              <a:rect b="b" l="l" r="r" t="t"/>
              <a:pathLst>
                <a:path extrusionOk="0" h="267" w="352">
                  <a:moveTo>
                    <a:pt x="80" y="0"/>
                  </a:moveTo>
                  <a:cubicBezTo>
                    <a:pt x="51" y="0"/>
                    <a:pt x="14" y="19"/>
                    <a:pt x="8" y="54"/>
                  </a:cubicBezTo>
                  <a:cubicBezTo>
                    <a:pt x="0" y="133"/>
                    <a:pt x="57" y="174"/>
                    <a:pt x="94" y="207"/>
                  </a:cubicBezTo>
                  <a:cubicBezTo>
                    <a:pt x="135" y="241"/>
                    <a:pt x="184" y="256"/>
                    <a:pt x="221" y="264"/>
                  </a:cubicBezTo>
                  <a:cubicBezTo>
                    <a:pt x="236" y="266"/>
                    <a:pt x="251" y="266"/>
                    <a:pt x="264" y="266"/>
                  </a:cubicBezTo>
                  <a:cubicBezTo>
                    <a:pt x="320" y="266"/>
                    <a:pt x="351" y="251"/>
                    <a:pt x="348" y="248"/>
                  </a:cubicBezTo>
                  <a:cubicBezTo>
                    <a:pt x="348" y="247"/>
                    <a:pt x="345" y="246"/>
                    <a:pt x="341" y="246"/>
                  </a:cubicBezTo>
                  <a:cubicBezTo>
                    <a:pt x="332" y="246"/>
                    <a:pt x="317" y="248"/>
                    <a:pt x="297" y="248"/>
                  </a:cubicBezTo>
                  <a:cubicBezTo>
                    <a:pt x="278" y="248"/>
                    <a:pt x="255" y="246"/>
                    <a:pt x="229" y="241"/>
                  </a:cubicBezTo>
                  <a:cubicBezTo>
                    <a:pt x="191" y="233"/>
                    <a:pt x="150" y="214"/>
                    <a:pt x="112" y="185"/>
                  </a:cubicBezTo>
                  <a:cubicBezTo>
                    <a:pt x="79" y="155"/>
                    <a:pt x="34" y="107"/>
                    <a:pt x="41" y="62"/>
                  </a:cubicBezTo>
                  <a:cubicBezTo>
                    <a:pt x="46" y="42"/>
                    <a:pt x="62" y="35"/>
                    <a:pt x="82" y="35"/>
                  </a:cubicBezTo>
                  <a:cubicBezTo>
                    <a:pt x="106" y="35"/>
                    <a:pt x="136" y="47"/>
                    <a:pt x="157" y="62"/>
                  </a:cubicBezTo>
                  <a:cubicBezTo>
                    <a:pt x="198" y="88"/>
                    <a:pt x="232" y="117"/>
                    <a:pt x="262" y="143"/>
                  </a:cubicBezTo>
                  <a:cubicBezTo>
                    <a:pt x="312" y="194"/>
                    <a:pt x="338" y="233"/>
                    <a:pt x="347" y="233"/>
                  </a:cubicBezTo>
                  <a:cubicBezTo>
                    <a:pt x="347" y="233"/>
                    <a:pt x="348" y="233"/>
                    <a:pt x="348" y="233"/>
                  </a:cubicBezTo>
                  <a:cubicBezTo>
                    <a:pt x="351" y="233"/>
                    <a:pt x="329" y="185"/>
                    <a:pt x="277" y="129"/>
                  </a:cubicBezTo>
                  <a:cubicBezTo>
                    <a:pt x="251" y="99"/>
                    <a:pt x="217" y="65"/>
                    <a:pt x="172" y="35"/>
                  </a:cubicBezTo>
                  <a:cubicBezTo>
                    <a:pt x="153" y="24"/>
                    <a:pt x="124" y="5"/>
                    <a:pt x="94" y="2"/>
                  </a:cubicBezTo>
                  <a:cubicBezTo>
                    <a:pt x="90" y="1"/>
                    <a:pt x="85" y="0"/>
                    <a:pt x="8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3" name="Google Shape;933;p27"/>
            <p:cNvSpPr/>
            <p:nvPr/>
          </p:nvSpPr>
          <p:spPr>
            <a:xfrm>
              <a:off x="7899599" y="2254464"/>
              <a:ext cx="18491" cy="24654"/>
            </a:xfrm>
            <a:custGeom>
              <a:rect b="b" l="l" r="r" t="t"/>
              <a:pathLst>
                <a:path extrusionOk="0" h="1032" w="774">
                  <a:moveTo>
                    <a:pt x="26" y="1"/>
                  </a:moveTo>
                  <a:cubicBezTo>
                    <a:pt x="26" y="1"/>
                    <a:pt x="18" y="19"/>
                    <a:pt x="11" y="54"/>
                  </a:cubicBezTo>
                  <a:cubicBezTo>
                    <a:pt x="4" y="90"/>
                    <a:pt x="0" y="143"/>
                    <a:pt x="0" y="210"/>
                  </a:cubicBezTo>
                  <a:cubicBezTo>
                    <a:pt x="4" y="337"/>
                    <a:pt x="45" y="524"/>
                    <a:pt x="161" y="688"/>
                  </a:cubicBezTo>
                  <a:cubicBezTo>
                    <a:pt x="280" y="852"/>
                    <a:pt x="444" y="950"/>
                    <a:pt x="568" y="990"/>
                  </a:cubicBezTo>
                  <a:cubicBezTo>
                    <a:pt x="628" y="1013"/>
                    <a:pt x="680" y="1024"/>
                    <a:pt x="718" y="1028"/>
                  </a:cubicBezTo>
                  <a:cubicBezTo>
                    <a:pt x="754" y="1032"/>
                    <a:pt x="773" y="1032"/>
                    <a:pt x="773" y="1032"/>
                  </a:cubicBezTo>
                  <a:cubicBezTo>
                    <a:pt x="773" y="1024"/>
                    <a:pt x="695" y="1017"/>
                    <a:pt x="575" y="968"/>
                  </a:cubicBezTo>
                  <a:cubicBezTo>
                    <a:pt x="459" y="919"/>
                    <a:pt x="303" y="826"/>
                    <a:pt x="191" y="669"/>
                  </a:cubicBezTo>
                  <a:cubicBezTo>
                    <a:pt x="75" y="509"/>
                    <a:pt x="34" y="333"/>
                    <a:pt x="26" y="206"/>
                  </a:cubicBezTo>
                  <a:cubicBezTo>
                    <a:pt x="15" y="80"/>
                    <a:pt x="34" y="1"/>
                    <a:pt x="2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4" name="Google Shape;934;p27"/>
            <p:cNvSpPr/>
            <p:nvPr/>
          </p:nvSpPr>
          <p:spPr>
            <a:xfrm>
              <a:off x="7872003" y="2259959"/>
              <a:ext cx="27617" cy="1242"/>
            </a:xfrm>
            <a:custGeom>
              <a:rect b="b" l="l" r="r" t="t"/>
              <a:pathLst>
                <a:path extrusionOk="0" h="52" w="1156">
                  <a:moveTo>
                    <a:pt x="145" y="1"/>
                  </a:moveTo>
                  <a:cubicBezTo>
                    <a:pt x="57" y="1"/>
                    <a:pt x="3" y="3"/>
                    <a:pt x="1" y="6"/>
                  </a:cubicBezTo>
                  <a:cubicBezTo>
                    <a:pt x="1" y="17"/>
                    <a:pt x="259" y="32"/>
                    <a:pt x="580" y="43"/>
                  </a:cubicBezTo>
                  <a:cubicBezTo>
                    <a:pt x="739" y="49"/>
                    <a:pt x="883" y="52"/>
                    <a:pt x="987" y="52"/>
                  </a:cubicBezTo>
                  <a:cubicBezTo>
                    <a:pt x="1091" y="52"/>
                    <a:pt x="1155" y="49"/>
                    <a:pt x="1155" y="43"/>
                  </a:cubicBezTo>
                  <a:cubicBezTo>
                    <a:pt x="1155" y="36"/>
                    <a:pt x="897" y="21"/>
                    <a:pt x="580" y="10"/>
                  </a:cubicBezTo>
                  <a:cubicBezTo>
                    <a:pt x="407" y="4"/>
                    <a:pt x="251" y="1"/>
                    <a:pt x="14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5" name="Google Shape;935;p27"/>
            <p:cNvSpPr/>
            <p:nvPr/>
          </p:nvSpPr>
          <p:spPr>
            <a:xfrm>
              <a:off x="7910565" y="2287316"/>
              <a:ext cx="1720" cy="19566"/>
            </a:xfrm>
            <a:custGeom>
              <a:rect b="b" l="l" r="r" t="t"/>
              <a:pathLst>
                <a:path extrusionOk="0" h="819" w="72">
                  <a:moveTo>
                    <a:pt x="42" y="1"/>
                  </a:moveTo>
                  <a:cubicBezTo>
                    <a:pt x="30" y="1"/>
                    <a:pt x="38" y="184"/>
                    <a:pt x="26" y="411"/>
                  </a:cubicBezTo>
                  <a:cubicBezTo>
                    <a:pt x="19" y="635"/>
                    <a:pt x="0" y="818"/>
                    <a:pt x="12" y="818"/>
                  </a:cubicBezTo>
                  <a:cubicBezTo>
                    <a:pt x="12" y="818"/>
                    <a:pt x="12" y="818"/>
                    <a:pt x="12" y="818"/>
                  </a:cubicBezTo>
                  <a:cubicBezTo>
                    <a:pt x="20" y="818"/>
                    <a:pt x="53" y="637"/>
                    <a:pt x="64" y="411"/>
                  </a:cubicBezTo>
                  <a:cubicBezTo>
                    <a:pt x="71" y="184"/>
                    <a:pt x="49" y="1"/>
                    <a:pt x="4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6" name="Google Shape;936;p27"/>
            <p:cNvSpPr/>
            <p:nvPr/>
          </p:nvSpPr>
          <p:spPr>
            <a:xfrm>
              <a:off x="7911903" y="2274175"/>
              <a:ext cx="3942" cy="2126"/>
            </a:xfrm>
            <a:custGeom>
              <a:rect b="b" l="l" r="r" t="t"/>
              <a:pathLst>
                <a:path extrusionOk="0" h="89" w="165">
                  <a:moveTo>
                    <a:pt x="12" y="0"/>
                  </a:moveTo>
                  <a:cubicBezTo>
                    <a:pt x="10" y="0"/>
                    <a:pt x="9" y="0"/>
                    <a:pt x="8" y="1"/>
                  </a:cubicBezTo>
                  <a:cubicBezTo>
                    <a:pt x="1" y="8"/>
                    <a:pt x="27" y="46"/>
                    <a:pt x="72" y="68"/>
                  </a:cubicBezTo>
                  <a:cubicBezTo>
                    <a:pt x="99" y="83"/>
                    <a:pt x="125" y="88"/>
                    <a:pt x="142" y="88"/>
                  </a:cubicBezTo>
                  <a:cubicBezTo>
                    <a:pt x="156" y="88"/>
                    <a:pt x="165" y="85"/>
                    <a:pt x="165" y="80"/>
                  </a:cubicBezTo>
                  <a:cubicBezTo>
                    <a:pt x="165" y="72"/>
                    <a:pt x="131" y="61"/>
                    <a:pt x="91" y="39"/>
                  </a:cubicBezTo>
                  <a:cubicBezTo>
                    <a:pt x="54" y="22"/>
                    <a:pt x="23" y="0"/>
                    <a:pt x="1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7" name="Google Shape;937;p27"/>
            <p:cNvSpPr/>
            <p:nvPr/>
          </p:nvSpPr>
          <p:spPr>
            <a:xfrm>
              <a:off x="7906026" y="2268919"/>
              <a:ext cx="2795" cy="2747"/>
            </a:xfrm>
            <a:custGeom>
              <a:rect b="b" l="l" r="r" t="t"/>
              <a:pathLst>
                <a:path extrusionOk="0" h="115" w="117">
                  <a:moveTo>
                    <a:pt x="10" y="0"/>
                  </a:moveTo>
                  <a:cubicBezTo>
                    <a:pt x="9" y="0"/>
                    <a:pt x="8" y="0"/>
                    <a:pt x="8" y="1"/>
                  </a:cubicBezTo>
                  <a:cubicBezTo>
                    <a:pt x="0" y="9"/>
                    <a:pt x="18" y="38"/>
                    <a:pt x="45" y="68"/>
                  </a:cubicBezTo>
                  <a:cubicBezTo>
                    <a:pt x="71" y="94"/>
                    <a:pt x="94" y="114"/>
                    <a:pt x="104" y="114"/>
                  </a:cubicBezTo>
                  <a:cubicBezTo>
                    <a:pt x="106" y="114"/>
                    <a:pt x="107" y="114"/>
                    <a:pt x="108" y="113"/>
                  </a:cubicBezTo>
                  <a:cubicBezTo>
                    <a:pt x="116" y="106"/>
                    <a:pt x="97" y="76"/>
                    <a:pt x="71" y="46"/>
                  </a:cubicBezTo>
                  <a:cubicBezTo>
                    <a:pt x="43" y="18"/>
                    <a:pt x="19" y="0"/>
                    <a:pt x="1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8" name="Google Shape;938;p27"/>
            <p:cNvSpPr/>
            <p:nvPr/>
          </p:nvSpPr>
          <p:spPr>
            <a:xfrm>
              <a:off x="7903087" y="2261799"/>
              <a:ext cx="1887" cy="3870"/>
            </a:xfrm>
            <a:custGeom>
              <a:rect b="b" l="l" r="r" t="t"/>
              <a:pathLst>
                <a:path extrusionOk="0" h="162" w="79">
                  <a:moveTo>
                    <a:pt x="25" y="0"/>
                  </a:moveTo>
                  <a:cubicBezTo>
                    <a:pt x="17" y="0"/>
                    <a:pt x="0" y="40"/>
                    <a:pt x="15" y="90"/>
                  </a:cubicBezTo>
                  <a:cubicBezTo>
                    <a:pt x="28" y="136"/>
                    <a:pt x="59" y="162"/>
                    <a:pt x="71" y="162"/>
                  </a:cubicBezTo>
                  <a:cubicBezTo>
                    <a:pt x="72" y="162"/>
                    <a:pt x="73" y="161"/>
                    <a:pt x="74" y="161"/>
                  </a:cubicBezTo>
                  <a:cubicBezTo>
                    <a:pt x="79" y="154"/>
                    <a:pt x="60" y="123"/>
                    <a:pt x="45" y="83"/>
                  </a:cubicBezTo>
                  <a:cubicBezTo>
                    <a:pt x="34" y="38"/>
                    <a:pt x="37" y="0"/>
                    <a:pt x="26" y="0"/>
                  </a:cubicBezTo>
                  <a:cubicBezTo>
                    <a:pt x="25" y="0"/>
                    <a:pt x="25" y="0"/>
                    <a:pt x="2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9" name="Google Shape;939;p27"/>
            <p:cNvSpPr/>
            <p:nvPr/>
          </p:nvSpPr>
          <p:spPr>
            <a:xfrm>
              <a:off x="7902370" y="2256686"/>
              <a:ext cx="1171" cy="2078"/>
            </a:xfrm>
            <a:custGeom>
              <a:rect b="b" l="l" r="r" t="t"/>
              <a:pathLst>
                <a:path extrusionOk="0" h="87" w="49">
                  <a:moveTo>
                    <a:pt x="13" y="0"/>
                  </a:moveTo>
                  <a:cubicBezTo>
                    <a:pt x="13" y="0"/>
                    <a:pt x="12" y="1"/>
                    <a:pt x="11" y="1"/>
                  </a:cubicBezTo>
                  <a:cubicBezTo>
                    <a:pt x="4" y="1"/>
                    <a:pt x="0" y="23"/>
                    <a:pt x="7" y="46"/>
                  </a:cubicBezTo>
                  <a:cubicBezTo>
                    <a:pt x="19" y="73"/>
                    <a:pt x="30" y="87"/>
                    <a:pt x="41" y="87"/>
                  </a:cubicBezTo>
                  <a:cubicBezTo>
                    <a:pt x="49" y="83"/>
                    <a:pt x="49" y="61"/>
                    <a:pt x="41" y="39"/>
                  </a:cubicBezTo>
                  <a:cubicBezTo>
                    <a:pt x="34" y="15"/>
                    <a:pt x="22" y="0"/>
                    <a:pt x="1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0" name="Google Shape;940;p27"/>
            <p:cNvSpPr/>
            <p:nvPr/>
          </p:nvSpPr>
          <p:spPr>
            <a:xfrm>
              <a:off x="7618412" y="2589929"/>
              <a:ext cx="96898" cy="109631"/>
            </a:xfrm>
            <a:custGeom>
              <a:rect b="b" l="l" r="r" t="t"/>
              <a:pathLst>
                <a:path extrusionOk="0" h="4589" w="4056">
                  <a:moveTo>
                    <a:pt x="2711" y="0"/>
                  </a:moveTo>
                  <a:lnTo>
                    <a:pt x="489" y="1711"/>
                  </a:lnTo>
                  <a:lnTo>
                    <a:pt x="1397" y="2902"/>
                  </a:lnTo>
                  <a:cubicBezTo>
                    <a:pt x="1397" y="2902"/>
                    <a:pt x="1" y="4589"/>
                    <a:pt x="327" y="4589"/>
                  </a:cubicBezTo>
                  <a:cubicBezTo>
                    <a:pt x="345" y="4589"/>
                    <a:pt x="369" y="4584"/>
                    <a:pt x="399" y="4572"/>
                  </a:cubicBezTo>
                  <a:cubicBezTo>
                    <a:pt x="907" y="4378"/>
                    <a:pt x="3339" y="2350"/>
                    <a:pt x="3926" y="1845"/>
                  </a:cubicBezTo>
                  <a:lnTo>
                    <a:pt x="4056" y="1730"/>
                  </a:lnTo>
                  <a:lnTo>
                    <a:pt x="2711" y="0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1" name="Google Shape;941;p27"/>
            <p:cNvSpPr/>
            <p:nvPr/>
          </p:nvSpPr>
          <p:spPr>
            <a:xfrm>
              <a:off x="7692477" y="2615708"/>
              <a:ext cx="22218" cy="29313"/>
            </a:xfrm>
            <a:custGeom>
              <a:rect b="b" l="l" r="r" t="t"/>
              <a:pathLst>
                <a:path extrusionOk="0" h="1227" w="930">
                  <a:moveTo>
                    <a:pt x="915" y="602"/>
                  </a:moveTo>
                  <a:lnTo>
                    <a:pt x="915" y="602"/>
                  </a:lnTo>
                  <a:lnTo>
                    <a:pt x="915" y="602"/>
                  </a:lnTo>
                  <a:lnTo>
                    <a:pt x="930" y="621"/>
                  </a:lnTo>
                  <a:lnTo>
                    <a:pt x="915" y="602"/>
                  </a:lnTo>
                  <a:close/>
                  <a:moveTo>
                    <a:pt x="452" y="1"/>
                  </a:moveTo>
                  <a:cubicBezTo>
                    <a:pt x="250" y="128"/>
                    <a:pt x="116" y="330"/>
                    <a:pt x="56" y="561"/>
                  </a:cubicBezTo>
                  <a:cubicBezTo>
                    <a:pt x="0" y="782"/>
                    <a:pt x="23" y="1020"/>
                    <a:pt x="123" y="1226"/>
                  </a:cubicBezTo>
                  <a:lnTo>
                    <a:pt x="915" y="602"/>
                  </a:lnTo>
                  <a:lnTo>
                    <a:pt x="915" y="602"/>
                  </a:lnTo>
                  <a:lnTo>
                    <a:pt x="456" y="4"/>
                  </a:lnTo>
                  <a:lnTo>
                    <a:pt x="452" y="1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2" name="Google Shape;942;p27"/>
            <p:cNvSpPr/>
            <p:nvPr/>
          </p:nvSpPr>
          <p:spPr>
            <a:xfrm>
              <a:off x="7625078" y="2631238"/>
              <a:ext cx="90233" cy="68636"/>
            </a:xfrm>
            <a:custGeom>
              <a:rect b="b" l="l" r="r" t="t"/>
              <a:pathLst>
                <a:path extrusionOk="0" h="2873" w="3777">
                  <a:moveTo>
                    <a:pt x="3777" y="1"/>
                  </a:moveTo>
                  <a:lnTo>
                    <a:pt x="3647" y="116"/>
                  </a:lnTo>
                  <a:cubicBezTo>
                    <a:pt x="3333" y="385"/>
                    <a:pt x="2492" y="1092"/>
                    <a:pt x="1701" y="1719"/>
                  </a:cubicBezTo>
                  <a:cubicBezTo>
                    <a:pt x="2454" y="1136"/>
                    <a:pt x="3284" y="456"/>
                    <a:pt x="3777" y="1"/>
                  </a:cubicBezTo>
                  <a:close/>
                  <a:moveTo>
                    <a:pt x="378" y="2130"/>
                  </a:moveTo>
                  <a:cubicBezTo>
                    <a:pt x="370" y="2140"/>
                    <a:pt x="325" y="2204"/>
                    <a:pt x="266" y="2290"/>
                  </a:cubicBezTo>
                  <a:cubicBezTo>
                    <a:pt x="303" y="2238"/>
                    <a:pt x="341" y="2182"/>
                    <a:pt x="378" y="2130"/>
                  </a:cubicBezTo>
                  <a:close/>
                  <a:moveTo>
                    <a:pt x="146" y="2832"/>
                  </a:moveTo>
                  <a:cubicBezTo>
                    <a:pt x="140" y="2834"/>
                    <a:pt x="135" y="2837"/>
                    <a:pt x="130" y="2840"/>
                  </a:cubicBezTo>
                  <a:lnTo>
                    <a:pt x="130" y="2840"/>
                  </a:lnTo>
                  <a:cubicBezTo>
                    <a:pt x="136" y="2837"/>
                    <a:pt x="141" y="2834"/>
                    <a:pt x="146" y="2832"/>
                  </a:cubicBezTo>
                  <a:close/>
                  <a:moveTo>
                    <a:pt x="1" y="2821"/>
                  </a:moveTo>
                  <a:cubicBezTo>
                    <a:pt x="1" y="2847"/>
                    <a:pt x="12" y="2866"/>
                    <a:pt x="34" y="2873"/>
                  </a:cubicBezTo>
                  <a:lnTo>
                    <a:pt x="39" y="2873"/>
                  </a:lnTo>
                  <a:cubicBezTo>
                    <a:pt x="59" y="2873"/>
                    <a:pt x="87" y="2861"/>
                    <a:pt x="130" y="2840"/>
                  </a:cubicBezTo>
                  <a:lnTo>
                    <a:pt x="130" y="2840"/>
                  </a:lnTo>
                  <a:cubicBezTo>
                    <a:pt x="127" y="2841"/>
                    <a:pt x="124" y="2842"/>
                    <a:pt x="120" y="2843"/>
                  </a:cubicBezTo>
                  <a:cubicBezTo>
                    <a:pt x="91" y="2854"/>
                    <a:pt x="68" y="2858"/>
                    <a:pt x="49" y="2858"/>
                  </a:cubicBezTo>
                  <a:cubicBezTo>
                    <a:pt x="20" y="2858"/>
                    <a:pt x="5" y="2843"/>
                    <a:pt x="1" y="28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3" name="Google Shape;943;p27"/>
            <p:cNvSpPr/>
            <p:nvPr/>
          </p:nvSpPr>
          <p:spPr>
            <a:xfrm>
              <a:off x="7625078" y="2630545"/>
              <a:ext cx="90233" cy="68970"/>
            </a:xfrm>
            <a:custGeom>
              <a:rect b="b" l="l" r="r" t="t"/>
              <a:pathLst>
                <a:path extrusionOk="0" h="2887" w="3777">
                  <a:moveTo>
                    <a:pt x="3751" y="0"/>
                  </a:moveTo>
                  <a:lnTo>
                    <a:pt x="2959" y="631"/>
                  </a:lnTo>
                  <a:cubicBezTo>
                    <a:pt x="2956" y="623"/>
                    <a:pt x="2948" y="612"/>
                    <a:pt x="2944" y="605"/>
                  </a:cubicBezTo>
                  <a:lnTo>
                    <a:pt x="801" y="2290"/>
                  </a:lnTo>
                  <a:cubicBezTo>
                    <a:pt x="801" y="2290"/>
                    <a:pt x="602" y="2133"/>
                    <a:pt x="460" y="2133"/>
                  </a:cubicBezTo>
                  <a:cubicBezTo>
                    <a:pt x="430" y="2133"/>
                    <a:pt x="404" y="2140"/>
                    <a:pt x="382" y="2155"/>
                  </a:cubicBezTo>
                  <a:lnTo>
                    <a:pt x="378" y="2159"/>
                  </a:lnTo>
                  <a:cubicBezTo>
                    <a:pt x="341" y="2211"/>
                    <a:pt x="303" y="2267"/>
                    <a:pt x="266" y="2319"/>
                  </a:cubicBezTo>
                  <a:cubicBezTo>
                    <a:pt x="154" y="2488"/>
                    <a:pt x="1" y="2738"/>
                    <a:pt x="1" y="2850"/>
                  </a:cubicBezTo>
                  <a:cubicBezTo>
                    <a:pt x="5" y="2872"/>
                    <a:pt x="20" y="2887"/>
                    <a:pt x="49" y="2887"/>
                  </a:cubicBezTo>
                  <a:cubicBezTo>
                    <a:pt x="68" y="2887"/>
                    <a:pt x="91" y="2883"/>
                    <a:pt x="120" y="2872"/>
                  </a:cubicBezTo>
                  <a:cubicBezTo>
                    <a:pt x="132" y="2869"/>
                    <a:pt x="139" y="2864"/>
                    <a:pt x="146" y="2861"/>
                  </a:cubicBezTo>
                  <a:cubicBezTo>
                    <a:pt x="401" y="2726"/>
                    <a:pt x="1020" y="2274"/>
                    <a:pt x="1701" y="1748"/>
                  </a:cubicBezTo>
                  <a:cubicBezTo>
                    <a:pt x="2492" y="1121"/>
                    <a:pt x="3333" y="414"/>
                    <a:pt x="3647" y="145"/>
                  </a:cubicBezTo>
                  <a:lnTo>
                    <a:pt x="3777" y="30"/>
                  </a:lnTo>
                  <a:lnTo>
                    <a:pt x="3751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4" name="Google Shape;944;p27"/>
            <p:cNvSpPr/>
            <p:nvPr/>
          </p:nvSpPr>
          <p:spPr>
            <a:xfrm>
              <a:off x="7695392" y="2630091"/>
              <a:ext cx="19303" cy="15552"/>
            </a:xfrm>
            <a:custGeom>
              <a:rect b="b" l="l" r="r" t="t"/>
              <a:pathLst>
                <a:path extrusionOk="0" h="651" w="808">
                  <a:moveTo>
                    <a:pt x="793" y="0"/>
                  </a:moveTo>
                  <a:lnTo>
                    <a:pt x="1" y="624"/>
                  </a:lnTo>
                  <a:cubicBezTo>
                    <a:pt x="5" y="631"/>
                    <a:pt x="13" y="642"/>
                    <a:pt x="16" y="650"/>
                  </a:cubicBezTo>
                  <a:lnTo>
                    <a:pt x="808" y="19"/>
                  </a:lnTo>
                  <a:lnTo>
                    <a:pt x="793" y="0"/>
                  </a:lnTo>
                  <a:close/>
                </a:path>
              </a:pathLst>
            </a:custGeom>
            <a:solidFill>
              <a:srgbClr val="F8CB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5" name="Google Shape;945;p27"/>
            <p:cNvSpPr/>
            <p:nvPr/>
          </p:nvSpPr>
          <p:spPr>
            <a:xfrm>
              <a:off x="7625173" y="2629446"/>
              <a:ext cx="89970" cy="69544"/>
            </a:xfrm>
            <a:custGeom>
              <a:rect b="b" l="l" r="r" t="t"/>
              <a:pathLst>
                <a:path extrusionOk="0" h="2911" w="3766">
                  <a:moveTo>
                    <a:pt x="3765" y="0"/>
                  </a:moveTo>
                  <a:cubicBezTo>
                    <a:pt x="3761" y="0"/>
                    <a:pt x="3747" y="11"/>
                    <a:pt x="3728" y="27"/>
                  </a:cubicBezTo>
                  <a:cubicBezTo>
                    <a:pt x="3695" y="53"/>
                    <a:pt x="3657" y="83"/>
                    <a:pt x="3616" y="113"/>
                  </a:cubicBezTo>
                  <a:cubicBezTo>
                    <a:pt x="3512" y="203"/>
                    <a:pt x="3377" y="307"/>
                    <a:pt x="3221" y="434"/>
                  </a:cubicBezTo>
                  <a:cubicBezTo>
                    <a:pt x="2884" y="707"/>
                    <a:pt x="2421" y="1077"/>
                    <a:pt x="1902" y="1480"/>
                  </a:cubicBezTo>
                  <a:cubicBezTo>
                    <a:pt x="1383" y="1879"/>
                    <a:pt x="904" y="2238"/>
                    <a:pt x="557" y="2492"/>
                  </a:cubicBezTo>
                  <a:cubicBezTo>
                    <a:pt x="397" y="2612"/>
                    <a:pt x="259" y="2717"/>
                    <a:pt x="150" y="2798"/>
                  </a:cubicBezTo>
                  <a:cubicBezTo>
                    <a:pt x="109" y="2829"/>
                    <a:pt x="71" y="2855"/>
                    <a:pt x="38" y="2881"/>
                  </a:cubicBezTo>
                  <a:cubicBezTo>
                    <a:pt x="12" y="2899"/>
                    <a:pt x="1" y="2910"/>
                    <a:pt x="1" y="2910"/>
                  </a:cubicBezTo>
                  <a:cubicBezTo>
                    <a:pt x="1" y="2910"/>
                    <a:pt x="16" y="2903"/>
                    <a:pt x="42" y="2884"/>
                  </a:cubicBezTo>
                  <a:cubicBezTo>
                    <a:pt x="75" y="2862"/>
                    <a:pt x="113" y="2836"/>
                    <a:pt x="157" y="2806"/>
                  </a:cubicBezTo>
                  <a:cubicBezTo>
                    <a:pt x="269" y="2727"/>
                    <a:pt x="408" y="2630"/>
                    <a:pt x="572" y="2515"/>
                  </a:cubicBezTo>
                  <a:cubicBezTo>
                    <a:pt x="923" y="2260"/>
                    <a:pt x="1402" y="1910"/>
                    <a:pt x="1921" y="1506"/>
                  </a:cubicBezTo>
                  <a:cubicBezTo>
                    <a:pt x="2443" y="1103"/>
                    <a:pt x="2907" y="729"/>
                    <a:pt x="3235" y="453"/>
                  </a:cubicBezTo>
                  <a:cubicBezTo>
                    <a:pt x="3388" y="322"/>
                    <a:pt x="3519" y="214"/>
                    <a:pt x="3628" y="124"/>
                  </a:cubicBezTo>
                  <a:cubicBezTo>
                    <a:pt x="3665" y="91"/>
                    <a:pt x="3698" y="60"/>
                    <a:pt x="3732" y="34"/>
                  </a:cubicBezTo>
                  <a:lnTo>
                    <a:pt x="3766" y="1"/>
                  </a:lnTo>
                  <a:cubicBezTo>
                    <a:pt x="3766" y="1"/>
                    <a:pt x="3765" y="0"/>
                    <a:pt x="376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6" name="Google Shape;946;p27"/>
            <p:cNvSpPr/>
            <p:nvPr/>
          </p:nvSpPr>
          <p:spPr>
            <a:xfrm>
              <a:off x="7633249" y="2681315"/>
              <a:ext cx="11754" cy="4754"/>
            </a:xfrm>
            <a:custGeom>
              <a:rect b="b" l="l" r="r" t="t"/>
              <a:pathLst>
                <a:path extrusionOk="0" h="199" w="492">
                  <a:moveTo>
                    <a:pt x="94" y="0"/>
                  </a:moveTo>
                  <a:cubicBezTo>
                    <a:pt x="37" y="0"/>
                    <a:pt x="0" y="11"/>
                    <a:pt x="2" y="15"/>
                  </a:cubicBezTo>
                  <a:cubicBezTo>
                    <a:pt x="2" y="26"/>
                    <a:pt x="126" y="11"/>
                    <a:pt x="260" y="63"/>
                  </a:cubicBezTo>
                  <a:cubicBezTo>
                    <a:pt x="389" y="114"/>
                    <a:pt x="469" y="198"/>
                    <a:pt x="483" y="198"/>
                  </a:cubicBezTo>
                  <a:cubicBezTo>
                    <a:pt x="484" y="198"/>
                    <a:pt x="484" y="198"/>
                    <a:pt x="485" y="198"/>
                  </a:cubicBezTo>
                  <a:cubicBezTo>
                    <a:pt x="492" y="194"/>
                    <a:pt x="417" y="86"/>
                    <a:pt x="271" y="34"/>
                  </a:cubicBezTo>
                  <a:cubicBezTo>
                    <a:pt x="205" y="8"/>
                    <a:pt x="142" y="0"/>
                    <a:pt x="9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7" name="Google Shape;947;p27"/>
            <p:cNvSpPr/>
            <p:nvPr/>
          </p:nvSpPr>
          <p:spPr>
            <a:xfrm>
              <a:off x="7648038" y="2663731"/>
              <a:ext cx="6355" cy="2389"/>
            </a:xfrm>
            <a:custGeom>
              <a:rect b="b" l="l" r="r" t="t"/>
              <a:pathLst>
                <a:path extrusionOk="0" h="100" w="266">
                  <a:moveTo>
                    <a:pt x="15" y="0"/>
                  </a:moveTo>
                  <a:cubicBezTo>
                    <a:pt x="8" y="0"/>
                    <a:pt x="4" y="1"/>
                    <a:pt x="4" y="4"/>
                  </a:cubicBezTo>
                  <a:cubicBezTo>
                    <a:pt x="0" y="11"/>
                    <a:pt x="56" y="41"/>
                    <a:pt x="126" y="68"/>
                  </a:cubicBezTo>
                  <a:cubicBezTo>
                    <a:pt x="184" y="88"/>
                    <a:pt x="235" y="99"/>
                    <a:pt x="256" y="99"/>
                  </a:cubicBezTo>
                  <a:cubicBezTo>
                    <a:pt x="261" y="99"/>
                    <a:pt x="264" y="99"/>
                    <a:pt x="265" y="97"/>
                  </a:cubicBezTo>
                  <a:cubicBezTo>
                    <a:pt x="265" y="90"/>
                    <a:pt x="209" y="60"/>
                    <a:pt x="138" y="34"/>
                  </a:cubicBezTo>
                  <a:cubicBezTo>
                    <a:pt x="84" y="14"/>
                    <a:pt x="36" y="0"/>
                    <a:pt x="1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8" name="Google Shape;948;p27"/>
            <p:cNvSpPr/>
            <p:nvPr/>
          </p:nvSpPr>
          <p:spPr>
            <a:xfrm>
              <a:off x="7651240" y="2659765"/>
              <a:ext cx="5638" cy="956"/>
            </a:xfrm>
            <a:custGeom>
              <a:rect b="b" l="l" r="r" t="t"/>
              <a:pathLst>
                <a:path extrusionOk="0" h="40" w="236">
                  <a:moveTo>
                    <a:pt x="75" y="0"/>
                  </a:moveTo>
                  <a:cubicBezTo>
                    <a:pt x="32" y="0"/>
                    <a:pt x="1" y="4"/>
                    <a:pt x="1" y="13"/>
                  </a:cubicBezTo>
                  <a:cubicBezTo>
                    <a:pt x="1" y="20"/>
                    <a:pt x="53" y="32"/>
                    <a:pt x="116" y="36"/>
                  </a:cubicBezTo>
                  <a:cubicBezTo>
                    <a:pt x="140" y="38"/>
                    <a:pt x="161" y="39"/>
                    <a:pt x="179" y="39"/>
                  </a:cubicBezTo>
                  <a:cubicBezTo>
                    <a:pt x="213" y="39"/>
                    <a:pt x="235" y="35"/>
                    <a:pt x="235" y="28"/>
                  </a:cubicBezTo>
                  <a:cubicBezTo>
                    <a:pt x="235" y="20"/>
                    <a:pt x="183" y="10"/>
                    <a:pt x="120" y="2"/>
                  </a:cubicBezTo>
                  <a:cubicBezTo>
                    <a:pt x="104" y="1"/>
                    <a:pt x="89" y="0"/>
                    <a:pt x="7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9" name="Google Shape;949;p27"/>
            <p:cNvSpPr/>
            <p:nvPr/>
          </p:nvSpPr>
          <p:spPr>
            <a:xfrm>
              <a:off x="7650093" y="2653338"/>
              <a:ext cx="5805" cy="4372"/>
            </a:xfrm>
            <a:custGeom>
              <a:rect b="b" l="l" r="r" t="t"/>
              <a:pathLst>
                <a:path extrusionOk="0" h="183" w="243">
                  <a:moveTo>
                    <a:pt x="233" y="1"/>
                  </a:moveTo>
                  <a:cubicBezTo>
                    <a:pt x="220" y="1"/>
                    <a:pt x="166" y="32"/>
                    <a:pt x="108" y="77"/>
                  </a:cubicBezTo>
                  <a:cubicBezTo>
                    <a:pt x="45" y="129"/>
                    <a:pt x="0" y="174"/>
                    <a:pt x="7" y="181"/>
                  </a:cubicBezTo>
                  <a:cubicBezTo>
                    <a:pt x="8" y="182"/>
                    <a:pt x="9" y="182"/>
                    <a:pt x="10" y="182"/>
                  </a:cubicBezTo>
                  <a:cubicBezTo>
                    <a:pt x="22" y="182"/>
                    <a:pt x="74" y="150"/>
                    <a:pt x="130" y="107"/>
                  </a:cubicBezTo>
                  <a:cubicBezTo>
                    <a:pt x="194" y="55"/>
                    <a:pt x="242" y="10"/>
                    <a:pt x="235" y="2"/>
                  </a:cubicBezTo>
                  <a:cubicBezTo>
                    <a:pt x="235" y="1"/>
                    <a:pt x="234" y="1"/>
                    <a:pt x="23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0" name="Google Shape;950;p27"/>
            <p:cNvSpPr/>
            <p:nvPr/>
          </p:nvSpPr>
          <p:spPr>
            <a:xfrm>
              <a:off x="7647823" y="2649085"/>
              <a:ext cx="6283" cy="5399"/>
            </a:xfrm>
            <a:custGeom>
              <a:rect b="b" l="l" r="r" t="t"/>
              <a:pathLst>
                <a:path extrusionOk="0" h="226" w="263">
                  <a:moveTo>
                    <a:pt x="255" y="0"/>
                  </a:moveTo>
                  <a:cubicBezTo>
                    <a:pt x="245" y="0"/>
                    <a:pt x="197" y="55"/>
                    <a:pt x="132" y="112"/>
                  </a:cubicBezTo>
                  <a:cubicBezTo>
                    <a:pt x="65" y="172"/>
                    <a:pt x="1" y="214"/>
                    <a:pt x="9" y="224"/>
                  </a:cubicBezTo>
                  <a:cubicBezTo>
                    <a:pt x="9" y="225"/>
                    <a:pt x="11" y="226"/>
                    <a:pt x="12" y="226"/>
                  </a:cubicBezTo>
                  <a:cubicBezTo>
                    <a:pt x="28" y="226"/>
                    <a:pt x="91" y="195"/>
                    <a:pt x="154" y="138"/>
                  </a:cubicBezTo>
                  <a:cubicBezTo>
                    <a:pt x="225" y="76"/>
                    <a:pt x="263" y="4"/>
                    <a:pt x="256" y="0"/>
                  </a:cubicBezTo>
                  <a:cubicBezTo>
                    <a:pt x="255" y="0"/>
                    <a:pt x="255" y="0"/>
                    <a:pt x="25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1" name="Google Shape;951;p27"/>
            <p:cNvSpPr/>
            <p:nvPr/>
          </p:nvSpPr>
          <p:spPr>
            <a:xfrm>
              <a:off x="7636164" y="2661604"/>
              <a:ext cx="13044" cy="6594"/>
            </a:xfrm>
            <a:custGeom>
              <a:rect b="b" l="l" r="r" t="t"/>
              <a:pathLst>
                <a:path extrusionOk="0" h="276" w="546">
                  <a:moveTo>
                    <a:pt x="319" y="26"/>
                  </a:moveTo>
                  <a:cubicBezTo>
                    <a:pt x="342" y="26"/>
                    <a:pt x="364" y="29"/>
                    <a:pt x="385" y="33"/>
                  </a:cubicBezTo>
                  <a:cubicBezTo>
                    <a:pt x="431" y="43"/>
                    <a:pt x="467" y="59"/>
                    <a:pt x="493" y="74"/>
                  </a:cubicBezTo>
                  <a:lnTo>
                    <a:pt x="493" y="74"/>
                  </a:lnTo>
                  <a:cubicBezTo>
                    <a:pt x="467" y="90"/>
                    <a:pt x="430" y="114"/>
                    <a:pt x="381" y="138"/>
                  </a:cubicBezTo>
                  <a:cubicBezTo>
                    <a:pt x="332" y="164"/>
                    <a:pt x="273" y="190"/>
                    <a:pt x="206" y="212"/>
                  </a:cubicBezTo>
                  <a:cubicBezTo>
                    <a:pt x="168" y="224"/>
                    <a:pt x="130" y="238"/>
                    <a:pt x="97" y="242"/>
                  </a:cubicBezTo>
                  <a:cubicBezTo>
                    <a:pt x="94" y="242"/>
                    <a:pt x="90" y="243"/>
                    <a:pt x="87" y="243"/>
                  </a:cubicBezTo>
                  <a:cubicBezTo>
                    <a:pt x="54" y="243"/>
                    <a:pt x="31" y="224"/>
                    <a:pt x="41" y="190"/>
                  </a:cubicBezTo>
                  <a:cubicBezTo>
                    <a:pt x="63" y="123"/>
                    <a:pt x="138" y="74"/>
                    <a:pt x="202" y="48"/>
                  </a:cubicBezTo>
                  <a:cubicBezTo>
                    <a:pt x="243" y="32"/>
                    <a:pt x="282" y="26"/>
                    <a:pt x="319" y="26"/>
                  </a:cubicBezTo>
                  <a:close/>
                  <a:moveTo>
                    <a:pt x="307" y="0"/>
                  </a:moveTo>
                  <a:cubicBezTo>
                    <a:pt x="203" y="0"/>
                    <a:pt x="72" y="46"/>
                    <a:pt x="8" y="183"/>
                  </a:cubicBezTo>
                  <a:cubicBezTo>
                    <a:pt x="0" y="209"/>
                    <a:pt x="8" y="242"/>
                    <a:pt x="30" y="257"/>
                  </a:cubicBezTo>
                  <a:cubicBezTo>
                    <a:pt x="52" y="276"/>
                    <a:pt x="78" y="276"/>
                    <a:pt x="101" y="276"/>
                  </a:cubicBezTo>
                  <a:cubicBezTo>
                    <a:pt x="146" y="269"/>
                    <a:pt x="180" y="254"/>
                    <a:pt x="213" y="242"/>
                  </a:cubicBezTo>
                  <a:cubicBezTo>
                    <a:pt x="284" y="216"/>
                    <a:pt x="344" y="190"/>
                    <a:pt x="392" y="160"/>
                  </a:cubicBezTo>
                  <a:cubicBezTo>
                    <a:pt x="443" y="129"/>
                    <a:pt x="481" y="101"/>
                    <a:pt x="504" y="81"/>
                  </a:cubicBezTo>
                  <a:lnTo>
                    <a:pt x="504" y="81"/>
                  </a:lnTo>
                  <a:cubicBezTo>
                    <a:pt x="527" y="94"/>
                    <a:pt x="540" y="105"/>
                    <a:pt x="544" y="105"/>
                  </a:cubicBezTo>
                  <a:cubicBezTo>
                    <a:pt x="545" y="105"/>
                    <a:pt x="545" y="104"/>
                    <a:pt x="545" y="104"/>
                  </a:cubicBezTo>
                  <a:cubicBezTo>
                    <a:pt x="545" y="104"/>
                    <a:pt x="535" y="91"/>
                    <a:pt x="514" y="73"/>
                  </a:cubicBezTo>
                  <a:lnTo>
                    <a:pt x="514" y="73"/>
                  </a:lnTo>
                  <a:cubicBezTo>
                    <a:pt x="529" y="60"/>
                    <a:pt x="536" y="52"/>
                    <a:pt x="534" y="52"/>
                  </a:cubicBezTo>
                  <a:cubicBezTo>
                    <a:pt x="534" y="51"/>
                    <a:pt x="533" y="51"/>
                    <a:pt x="532" y="51"/>
                  </a:cubicBezTo>
                  <a:cubicBezTo>
                    <a:pt x="529" y="51"/>
                    <a:pt x="520" y="57"/>
                    <a:pt x="505" y="66"/>
                  </a:cubicBezTo>
                  <a:lnTo>
                    <a:pt x="505" y="66"/>
                  </a:lnTo>
                  <a:cubicBezTo>
                    <a:pt x="479" y="48"/>
                    <a:pt x="440" y="25"/>
                    <a:pt x="389" y="11"/>
                  </a:cubicBezTo>
                  <a:cubicBezTo>
                    <a:pt x="365" y="4"/>
                    <a:pt x="337" y="0"/>
                    <a:pt x="30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2" name="Google Shape;952;p27"/>
            <p:cNvSpPr/>
            <p:nvPr/>
          </p:nvSpPr>
          <p:spPr>
            <a:xfrm>
              <a:off x="7644980" y="2654246"/>
              <a:ext cx="4491" cy="9413"/>
            </a:xfrm>
            <a:custGeom>
              <a:rect b="b" l="l" r="r" t="t"/>
              <a:pathLst>
                <a:path extrusionOk="0" h="394" w="188">
                  <a:moveTo>
                    <a:pt x="92" y="0"/>
                  </a:moveTo>
                  <a:cubicBezTo>
                    <a:pt x="83" y="0"/>
                    <a:pt x="73" y="3"/>
                    <a:pt x="64" y="8"/>
                  </a:cubicBezTo>
                  <a:cubicBezTo>
                    <a:pt x="1" y="53"/>
                    <a:pt x="1" y="121"/>
                    <a:pt x="1" y="173"/>
                  </a:cubicBezTo>
                  <a:cubicBezTo>
                    <a:pt x="4" y="225"/>
                    <a:pt x="20" y="274"/>
                    <a:pt x="42" y="308"/>
                  </a:cubicBezTo>
                  <a:cubicBezTo>
                    <a:pt x="79" y="372"/>
                    <a:pt x="126" y="394"/>
                    <a:pt x="134" y="394"/>
                  </a:cubicBezTo>
                  <a:cubicBezTo>
                    <a:pt x="135" y="394"/>
                    <a:pt x="135" y="393"/>
                    <a:pt x="135" y="393"/>
                  </a:cubicBezTo>
                  <a:cubicBezTo>
                    <a:pt x="139" y="389"/>
                    <a:pt x="98" y="363"/>
                    <a:pt x="64" y="296"/>
                  </a:cubicBezTo>
                  <a:cubicBezTo>
                    <a:pt x="46" y="263"/>
                    <a:pt x="35" y="222"/>
                    <a:pt x="30" y="173"/>
                  </a:cubicBezTo>
                  <a:cubicBezTo>
                    <a:pt x="30" y="129"/>
                    <a:pt x="42" y="65"/>
                    <a:pt x="80" y="39"/>
                  </a:cubicBezTo>
                  <a:cubicBezTo>
                    <a:pt x="85" y="36"/>
                    <a:pt x="90" y="34"/>
                    <a:pt x="95" y="34"/>
                  </a:cubicBezTo>
                  <a:cubicBezTo>
                    <a:pt x="127" y="34"/>
                    <a:pt x="147" y="90"/>
                    <a:pt x="150" y="129"/>
                  </a:cubicBezTo>
                  <a:cubicBezTo>
                    <a:pt x="158" y="177"/>
                    <a:pt x="161" y="222"/>
                    <a:pt x="158" y="259"/>
                  </a:cubicBezTo>
                  <a:cubicBezTo>
                    <a:pt x="154" y="334"/>
                    <a:pt x="139" y="382"/>
                    <a:pt x="147" y="382"/>
                  </a:cubicBezTo>
                  <a:cubicBezTo>
                    <a:pt x="150" y="382"/>
                    <a:pt x="173" y="341"/>
                    <a:pt x="184" y="263"/>
                  </a:cubicBezTo>
                  <a:cubicBezTo>
                    <a:pt x="187" y="222"/>
                    <a:pt x="187" y="177"/>
                    <a:pt x="184" y="124"/>
                  </a:cubicBezTo>
                  <a:cubicBezTo>
                    <a:pt x="180" y="98"/>
                    <a:pt x="173" y="69"/>
                    <a:pt x="158" y="43"/>
                  </a:cubicBezTo>
                  <a:cubicBezTo>
                    <a:pt x="146" y="20"/>
                    <a:pt x="119" y="0"/>
                    <a:pt x="9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3" name="Google Shape;953;p27"/>
            <p:cNvSpPr/>
            <p:nvPr/>
          </p:nvSpPr>
          <p:spPr>
            <a:xfrm>
              <a:off x="7691307" y="2615708"/>
              <a:ext cx="11611" cy="29576"/>
            </a:xfrm>
            <a:custGeom>
              <a:rect b="b" l="l" r="r" t="t"/>
              <a:pathLst>
                <a:path extrusionOk="0" h="1238" w="486">
                  <a:moveTo>
                    <a:pt x="482" y="1"/>
                  </a:moveTo>
                  <a:cubicBezTo>
                    <a:pt x="482" y="1"/>
                    <a:pt x="463" y="8"/>
                    <a:pt x="434" y="27"/>
                  </a:cubicBezTo>
                  <a:cubicBezTo>
                    <a:pt x="400" y="42"/>
                    <a:pt x="355" y="72"/>
                    <a:pt x="306" y="116"/>
                  </a:cubicBezTo>
                  <a:cubicBezTo>
                    <a:pt x="210" y="202"/>
                    <a:pt x="94" y="352"/>
                    <a:pt x="46" y="549"/>
                  </a:cubicBezTo>
                  <a:cubicBezTo>
                    <a:pt x="1" y="747"/>
                    <a:pt x="30" y="935"/>
                    <a:pt x="79" y="1054"/>
                  </a:cubicBezTo>
                  <a:cubicBezTo>
                    <a:pt x="101" y="1118"/>
                    <a:pt x="127" y="1162"/>
                    <a:pt x="146" y="1192"/>
                  </a:cubicBezTo>
                  <a:cubicBezTo>
                    <a:pt x="163" y="1219"/>
                    <a:pt x="178" y="1237"/>
                    <a:pt x="180" y="1237"/>
                  </a:cubicBezTo>
                  <a:cubicBezTo>
                    <a:pt x="180" y="1237"/>
                    <a:pt x="180" y="1237"/>
                    <a:pt x="180" y="1237"/>
                  </a:cubicBezTo>
                  <a:cubicBezTo>
                    <a:pt x="187" y="1233"/>
                    <a:pt x="139" y="1170"/>
                    <a:pt x="101" y="1047"/>
                  </a:cubicBezTo>
                  <a:cubicBezTo>
                    <a:pt x="60" y="927"/>
                    <a:pt x="34" y="747"/>
                    <a:pt x="79" y="557"/>
                  </a:cubicBezTo>
                  <a:cubicBezTo>
                    <a:pt x="127" y="370"/>
                    <a:pt x="232" y="221"/>
                    <a:pt x="325" y="135"/>
                  </a:cubicBezTo>
                  <a:cubicBezTo>
                    <a:pt x="415" y="46"/>
                    <a:pt x="486" y="8"/>
                    <a:pt x="48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4" name="Google Shape;954;p27"/>
            <p:cNvSpPr/>
            <p:nvPr/>
          </p:nvSpPr>
          <p:spPr>
            <a:xfrm>
              <a:off x="7680149" y="2597957"/>
              <a:ext cx="17416" cy="21525"/>
            </a:xfrm>
            <a:custGeom>
              <a:rect b="b" l="l" r="r" t="t"/>
              <a:pathLst>
                <a:path extrusionOk="0" h="901" w="729">
                  <a:moveTo>
                    <a:pt x="8" y="0"/>
                  </a:moveTo>
                  <a:cubicBezTo>
                    <a:pt x="8" y="0"/>
                    <a:pt x="8" y="0"/>
                    <a:pt x="8" y="1"/>
                  </a:cubicBezTo>
                  <a:cubicBezTo>
                    <a:pt x="1" y="4"/>
                    <a:pt x="154" y="209"/>
                    <a:pt x="351" y="460"/>
                  </a:cubicBezTo>
                  <a:cubicBezTo>
                    <a:pt x="546" y="705"/>
                    <a:pt x="708" y="901"/>
                    <a:pt x="721" y="901"/>
                  </a:cubicBezTo>
                  <a:cubicBezTo>
                    <a:pt x="721" y="901"/>
                    <a:pt x="721" y="901"/>
                    <a:pt x="721" y="901"/>
                  </a:cubicBezTo>
                  <a:cubicBezTo>
                    <a:pt x="729" y="897"/>
                    <a:pt x="575" y="687"/>
                    <a:pt x="378" y="441"/>
                  </a:cubicBezTo>
                  <a:cubicBezTo>
                    <a:pt x="184" y="196"/>
                    <a:pt x="22" y="0"/>
                    <a:pt x="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5" name="Google Shape;955;p27"/>
            <p:cNvSpPr/>
            <p:nvPr/>
          </p:nvSpPr>
          <p:spPr>
            <a:xfrm>
              <a:off x="7669613" y="2645597"/>
              <a:ext cx="15648" cy="12160"/>
            </a:xfrm>
            <a:custGeom>
              <a:rect b="b" l="l" r="r" t="t"/>
              <a:pathLst>
                <a:path extrusionOk="0" h="509" w="655">
                  <a:moveTo>
                    <a:pt x="646" y="1"/>
                  </a:moveTo>
                  <a:cubicBezTo>
                    <a:pt x="635" y="1"/>
                    <a:pt x="500" y="121"/>
                    <a:pt x="330" y="258"/>
                  </a:cubicBezTo>
                  <a:cubicBezTo>
                    <a:pt x="150" y="396"/>
                    <a:pt x="1" y="501"/>
                    <a:pt x="4" y="509"/>
                  </a:cubicBezTo>
                  <a:cubicBezTo>
                    <a:pt x="4" y="509"/>
                    <a:pt x="5" y="509"/>
                    <a:pt x="5" y="509"/>
                  </a:cubicBezTo>
                  <a:cubicBezTo>
                    <a:pt x="21" y="509"/>
                    <a:pt x="177" y="421"/>
                    <a:pt x="348" y="284"/>
                  </a:cubicBezTo>
                  <a:cubicBezTo>
                    <a:pt x="528" y="143"/>
                    <a:pt x="654" y="8"/>
                    <a:pt x="647" y="1"/>
                  </a:cubicBezTo>
                  <a:cubicBezTo>
                    <a:pt x="647" y="1"/>
                    <a:pt x="647" y="1"/>
                    <a:pt x="64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6" name="Google Shape;956;p27"/>
            <p:cNvSpPr/>
            <p:nvPr/>
          </p:nvSpPr>
          <p:spPr>
            <a:xfrm>
              <a:off x="7694962" y="2637569"/>
              <a:ext cx="1720" cy="4133"/>
            </a:xfrm>
            <a:custGeom>
              <a:rect b="b" l="l" r="r" t="t"/>
              <a:pathLst>
                <a:path extrusionOk="0" h="173" w="72">
                  <a:moveTo>
                    <a:pt x="23" y="1"/>
                  </a:moveTo>
                  <a:cubicBezTo>
                    <a:pt x="12" y="1"/>
                    <a:pt x="0" y="42"/>
                    <a:pt x="12" y="94"/>
                  </a:cubicBezTo>
                  <a:cubicBezTo>
                    <a:pt x="22" y="143"/>
                    <a:pt x="52" y="173"/>
                    <a:pt x="62" y="173"/>
                  </a:cubicBezTo>
                  <a:cubicBezTo>
                    <a:pt x="63" y="173"/>
                    <a:pt x="63" y="172"/>
                    <a:pt x="64" y="172"/>
                  </a:cubicBezTo>
                  <a:cubicBezTo>
                    <a:pt x="72" y="165"/>
                    <a:pt x="57" y="132"/>
                    <a:pt x="45" y="87"/>
                  </a:cubicBezTo>
                  <a:cubicBezTo>
                    <a:pt x="34" y="42"/>
                    <a:pt x="31" y="1"/>
                    <a:pt x="2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7" name="Google Shape;957;p27"/>
            <p:cNvSpPr/>
            <p:nvPr/>
          </p:nvSpPr>
          <p:spPr>
            <a:xfrm>
              <a:off x="7694867" y="2629637"/>
              <a:ext cx="1099" cy="3607"/>
            </a:xfrm>
            <a:custGeom>
              <a:rect b="b" l="l" r="r" t="t"/>
              <a:pathLst>
                <a:path extrusionOk="0" h="151" w="46">
                  <a:moveTo>
                    <a:pt x="35" y="0"/>
                  </a:moveTo>
                  <a:cubicBezTo>
                    <a:pt x="23" y="0"/>
                    <a:pt x="12" y="34"/>
                    <a:pt x="9" y="75"/>
                  </a:cubicBezTo>
                  <a:cubicBezTo>
                    <a:pt x="1" y="116"/>
                    <a:pt x="4" y="150"/>
                    <a:pt x="16" y="150"/>
                  </a:cubicBezTo>
                  <a:cubicBezTo>
                    <a:pt x="16" y="150"/>
                    <a:pt x="16" y="150"/>
                    <a:pt x="17" y="150"/>
                  </a:cubicBezTo>
                  <a:cubicBezTo>
                    <a:pt x="24" y="150"/>
                    <a:pt x="35" y="118"/>
                    <a:pt x="42" y="78"/>
                  </a:cubicBezTo>
                  <a:cubicBezTo>
                    <a:pt x="45" y="38"/>
                    <a:pt x="42" y="4"/>
                    <a:pt x="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8" name="Google Shape;958;p27"/>
            <p:cNvSpPr/>
            <p:nvPr/>
          </p:nvSpPr>
          <p:spPr>
            <a:xfrm>
              <a:off x="7696945" y="2623067"/>
              <a:ext cx="2676" cy="3392"/>
            </a:xfrm>
            <a:custGeom>
              <a:rect b="b" l="l" r="r" t="t"/>
              <a:pathLst>
                <a:path extrusionOk="0" h="142" w="112">
                  <a:moveTo>
                    <a:pt x="102" y="1"/>
                  </a:moveTo>
                  <a:cubicBezTo>
                    <a:pt x="88" y="1"/>
                    <a:pt x="54" y="15"/>
                    <a:pt x="29" y="51"/>
                  </a:cubicBezTo>
                  <a:cubicBezTo>
                    <a:pt x="1" y="95"/>
                    <a:pt x="6" y="141"/>
                    <a:pt x="14" y="141"/>
                  </a:cubicBezTo>
                  <a:cubicBezTo>
                    <a:pt x="14" y="141"/>
                    <a:pt x="15" y="141"/>
                    <a:pt x="15" y="141"/>
                  </a:cubicBezTo>
                  <a:cubicBezTo>
                    <a:pt x="15" y="141"/>
                    <a:pt x="16" y="141"/>
                    <a:pt x="16" y="141"/>
                  </a:cubicBezTo>
                  <a:cubicBezTo>
                    <a:pt x="26" y="141"/>
                    <a:pt x="35" y="105"/>
                    <a:pt x="60" y="70"/>
                  </a:cubicBezTo>
                  <a:cubicBezTo>
                    <a:pt x="82" y="32"/>
                    <a:pt x="112" y="10"/>
                    <a:pt x="108" y="3"/>
                  </a:cubicBezTo>
                  <a:cubicBezTo>
                    <a:pt x="107" y="1"/>
                    <a:pt x="105" y="1"/>
                    <a:pt x="10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9" name="Google Shape;959;p27"/>
            <p:cNvSpPr/>
            <p:nvPr/>
          </p:nvSpPr>
          <p:spPr>
            <a:xfrm>
              <a:off x="7701389" y="2618958"/>
              <a:ext cx="1529" cy="1911"/>
            </a:xfrm>
            <a:custGeom>
              <a:rect b="b" l="l" r="r" t="t"/>
              <a:pathLst>
                <a:path extrusionOk="0" h="80" w="64">
                  <a:moveTo>
                    <a:pt x="52" y="1"/>
                  </a:moveTo>
                  <a:cubicBezTo>
                    <a:pt x="43" y="1"/>
                    <a:pt x="28" y="14"/>
                    <a:pt x="19" y="32"/>
                  </a:cubicBezTo>
                  <a:cubicBezTo>
                    <a:pt x="5" y="51"/>
                    <a:pt x="0" y="74"/>
                    <a:pt x="8" y="77"/>
                  </a:cubicBezTo>
                  <a:cubicBezTo>
                    <a:pt x="9" y="79"/>
                    <a:pt x="11" y="79"/>
                    <a:pt x="13" y="79"/>
                  </a:cubicBezTo>
                  <a:cubicBezTo>
                    <a:pt x="22" y="79"/>
                    <a:pt x="36" y="66"/>
                    <a:pt x="45" y="48"/>
                  </a:cubicBezTo>
                  <a:cubicBezTo>
                    <a:pt x="60" y="29"/>
                    <a:pt x="64" y="6"/>
                    <a:pt x="57" y="3"/>
                  </a:cubicBezTo>
                  <a:cubicBezTo>
                    <a:pt x="55" y="1"/>
                    <a:pt x="54" y="1"/>
                    <a:pt x="5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0" name="Google Shape;960;p27"/>
            <p:cNvSpPr/>
            <p:nvPr/>
          </p:nvSpPr>
          <p:spPr>
            <a:xfrm>
              <a:off x="6986941" y="1648377"/>
              <a:ext cx="359425" cy="246186"/>
            </a:xfrm>
            <a:custGeom>
              <a:rect b="b" l="l" r="r" t="t"/>
              <a:pathLst>
                <a:path extrusionOk="0" h="10305" w="15045">
                  <a:moveTo>
                    <a:pt x="1876" y="1"/>
                  </a:moveTo>
                  <a:cubicBezTo>
                    <a:pt x="1699" y="1"/>
                    <a:pt x="1648" y="210"/>
                    <a:pt x="1827" y="501"/>
                  </a:cubicBezTo>
                  <a:cubicBezTo>
                    <a:pt x="2017" y="815"/>
                    <a:pt x="2514" y="1778"/>
                    <a:pt x="2346" y="1868"/>
                  </a:cubicBezTo>
                  <a:cubicBezTo>
                    <a:pt x="2342" y="1870"/>
                    <a:pt x="2337" y="1871"/>
                    <a:pt x="2332" y="1871"/>
                  </a:cubicBezTo>
                  <a:cubicBezTo>
                    <a:pt x="2132" y="1871"/>
                    <a:pt x="1274" y="339"/>
                    <a:pt x="1274" y="339"/>
                  </a:cubicBezTo>
                  <a:cubicBezTo>
                    <a:pt x="1274" y="339"/>
                    <a:pt x="1165" y="44"/>
                    <a:pt x="1000" y="44"/>
                  </a:cubicBezTo>
                  <a:cubicBezTo>
                    <a:pt x="979" y="44"/>
                    <a:pt x="957" y="49"/>
                    <a:pt x="934" y="60"/>
                  </a:cubicBezTo>
                  <a:cubicBezTo>
                    <a:pt x="572" y="227"/>
                    <a:pt x="1658" y="1875"/>
                    <a:pt x="1767" y="2028"/>
                  </a:cubicBezTo>
                  <a:cubicBezTo>
                    <a:pt x="1817" y="2102"/>
                    <a:pt x="1749" y="2172"/>
                    <a:pt x="1677" y="2172"/>
                  </a:cubicBezTo>
                  <a:cubicBezTo>
                    <a:pt x="1643" y="2172"/>
                    <a:pt x="1608" y="2156"/>
                    <a:pt x="1584" y="2118"/>
                  </a:cubicBezTo>
                  <a:cubicBezTo>
                    <a:pt x="1513" y="2004"/>
                    <a:pt x="802" y="645"/>
                    <a:pt x="413" y="645"/>
                  </a:cubicBezTo>
                  <a:cubicBezTo>
                    <a:pt x="392" y="645"/>
                    <a:pt x="371" y="649"/>
                    <a:pt x="351" y="658"/>
                  </a:cubicBezTo>
                  <a:cubicBezTo>
                    <a:pt x="67" y="792"/>
                    <a:pt x="1233" y="2020"/>
                    <a:pt x="1222" y="2424"/>
                  </a:cubicBezTo>
                  <a:cubicBezTo>
                    <a:pt x="1220" y="2474"/>
                    <a:pt x="1207" y="2496"/>
                    <a:pt x="1184" y="2496"/>
                  </a:cubicBezTo>
                  <a:cubicBezTo>
                    <a:pt x="1033" y="2496"/>
                    <a:pt x="464" y="1529"/>
                    <a:pt x="205" y="1529"/>
                  </a:cubicBezTo>
                  <a:cubicBezTo>
                    <a:pt x="190" y="1529"/>
                    <a:pt x="177" y="1532"/>
                    <a:pt x="164" y="1539"/>
                  </a:cubicBezTo>
                  <a:cubicBezTo>
                    <a:pt x="67" y="1587"/>
                    <a:pt x="0" y="1639"/>
                    <a:pt x="564" y="2394"/>
                  </a:cubicBezTo>
                  <a:cubicBezTo>
                    <a:pt x="841" y="2764"/>
                    <a:pt x="1412" y="3369"/>
                    <a:pt x="1943" y="3903"/>
                  </a:cubicBezTo>
                  <a:lnTo>
                    <a:pt x="1934" y="3911"/>
                  </a:lnTo>
                  <a:cubicBezTo>
                    <a:pt x="1934" y="3911"/>
                    <a:pt x="6022" y="10305"/>
                    <a:pt x="9523" y="10305"/>
                  </a:cubicBezTo>
                  <a:cubicBezTo>
                    <a:pt x="9982" y="10305"/>
                    <a:pt x="10430" y="10195"/>
                    <a:pt x="10858" y="9947"/>
                  </a:cubicBezTo>
                  <a:cubicBezTo>
                    <a:pt x="14780" y="7672"/>
                    <a:pt x="15045" y="7085"/>
                    <a:pt x="15045" y="7085"/>
                  </a:cubicBezTo>
                  <a:lnTo>
                    <a:pt x="12849" y="4295"/>
                  </a:lnTo>
                  <a:cubicBezTo>
                    <a:pt x="12849" y="4295"/>
                    <a:pt x="9513" y="6858"/>
                    <a:pt x="8903" y="6858"/>
                  </a:cubicBezTo>
                  <a:cubicBezTo>
                    <a:pt x="8880" y="6858"/>
                    <a:pt x="8860" y="6855"/>
                    <a:pt x="8845" y="6847"/>
                  </a:cubicBezTo>
                  <a:cubicBezTo>
                    <a:pt x="6608" y="5647"/>
                    <a:pt x="4808" y="3463"/>
                    <a:pt x="4198" y="2667"/>
                  </a:cubicBezTo>
                  <a:cubicBezTo>
                    <a:pt x="4176" y="2521"/>
                    <a:pt x="4158" y="2353"/>
                    <a:pt x="4142" y="2155"/>
                  </a:cubicBezTo>
                  <a:cubicBezTo>
                    <a:pt x="4127" y="1984"/>
                    <a:pt x="4146" y="1811"/>
                    <a:pt x="4191" y="1644"/>
                  </a:cubicBezTo>
                  <a:cubicBezTo>
                    <a:pt x="4247" y="1442"/>
                    <a:pt x="4332" y="1180"/>
                    <a:pt x="4422" y="1049"/>
                  </a:cubicBezTo>
                  <a:cubicBezTo>
                    <a:pt x="4521" y="905"/>
                    <a:pt x="4422" y="722"/>
                    <a:pt x="4283" y="722"/>
                  </a:cubicBezTo>
                  <a:cubicBezTo>
                    <a:pt x="4264" y="722"/>
                    <a:pt x="4245" y="725"/>
                    <a:pt x="4225" y="732"/>
                  </a:cubicBezTo>
                  <a:cubicBezTo>
                    <a:pt x="4053" y="788"/>
                    <a:pt x="3732" y="1225"/>
                    <a:pt x="3623" y="1849"/>
                  </a:cubicBezTo>
                  <a:cubicBezTo>
                    <a:pt x="3595" y="2007"/>
                    <a:pt x="3543" y="2069"/>
                    <a:pt x="3478" y="2069"/>
                  </a:cubicBezTo>
                  <a:cubicBezTo>
                    <a:pt x="3286" y="2069"/>
                    <a:pt x="2980" y="1522"/>
                    <a:pt x="2846" y="1285"/>
                  </a:cubicBezTo>
                  <a:cubicBezTo>
                    <a:pt x="2663" y="971"/>
                    <a:pt x="2055" y="26"/>
                    <a:pt x="1912" y="3"/>
                  </a:cubicBezTo>
                  <a:cubicBezTo>
                    <a:pt x="1900" y="2"/>
                    <a:pt x="1887" y="1"/>
                    <a:pt x="1876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1" name="Google Shape;961;p27"/>
            <p:cNvSpPr/>
            <p:nvPr/>
          </p:nvSpPr>
          <p:spPr>
            <a:xfrm>
              <a:off x="6843971" y="1651220"/>
              <a:ext cx="397028" cy="211689"/>
            </a:xfrm>
            <a:custGeom>
              <a:rect b="b" l="l" r="r" t="t"/>
              <a:pathLst>
                <a:path extrusionOk="0" h="8861" w="16619">
                  <a:moveTo>
                    <a:pt x="0" y="1"/>
                  </a:moveTo>
                  <a:lnTo>
                    <a:pt x="14153" y="8860"/>
                  </a:lnTo>
                  <a:cubicBezTo>
                    <a:pt x="14153" y="8860"/>
                    <a:pt x="16495" y="6481"/>
                    <a:pt x="16618" y="598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2" name="Google Shape;962;p27"/>
            <p:cNvSpPr/>
            <p:nvPr/>
          </p:nvSpPr>
          <p:spPr>
            <a:xfrm>
              <a:off x="7346304" y="1898238"/>
              <a:ext cx="547105" cy="445286"/>
            </a:xfrm>
            <a:custGeom>
              <a:rect b="b" l="l" r="r" t="t"/>
              <a:pathLst>
                <a:path extrusionOk="0" h="18639" w="22901">
                  <a:moveTo>
                    <a:pt x="3970" y="0"/>
                  </a:moveTo>
                  <a:lnTo>
                    <a:pt x="0" y="5334"/>
                  </a:lnTo>
                  <a:cubicBezTo>
                    <a:pt x="0" y="5334"/>
                    <a:pt x="8180" y="17231"/>
                    <a:pt x="8875" y="17518"/>
                  </a:cubicBezTo>
                  <a:cubicBezTo>
                    <a:pt x="9566" y="17805"/>
                    <a:pt x="22680" y="18639"/>
                    <a:pt x="22680" y="18639"/>
                  </a:cubicBezTo>
                  <a:lnTo>
                    <a:pt x="22900" y="13686"/>
                  </a:lnTo>
                  <a:cubicBezTo>
                    <a:pt x="22900" y="13686"/>
                    <a:pt x="11500" y="12678"/>
                    <a:pt x="11370" y="12442"/>
                  </a:cubicBezTo>
                  <a:cubicBezTo>
                    <a:pt x="11240" y="12203"/>
                    <a:pt x="3970" y="0"/>
                    <a:pt x="3970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3" name="Google Shape;963;p27"/>
            <p:cNvSpPr/>
            <p:nvPr/>
          </p:nvSpPr>
          <p:spPr>
            <a:xfrm>
              <a:off x="7864143" y="2221016"/>
              <a:ext cx="9580" cy="119139"/>
            </a:xfrm>
            <a:custGeom>
              <a:rect b="b" l="l" r="r" t="t"/>
              <a:pathLst>
                <a:path extrusionOk="0" h="4987" w="401">
                  <a:moveTo>
                    <a:pt x="375" y="0"/>
                  </a:moveTo>
                  <a:lnTo>
                    <a:pt x="375" y="0"/>
                  </a:lnTo>
                  <a:cubicBezTo>
                    <a:pt x="349" y="0"/>
                    <a:pt x="252" y="1113"/>
                    <a:pt x="154" y="2492"/>
                  </a:cubicBezTo>
                  <a:cubicBezTo>
                    <a:pt x="57" y="3866"/>
                    <a:pt x="1" y="4986"/>
                    <a:pt x="23" y="4986"/>
                  </a:cubicBezTo>
                  <a:cubicBezTo>
                    <a:pt x="23" y="4986"/>
                    <a:pt x="23" y="4986"/>
                    <a:pt x="23" y="4986"/>
                  </a:cubicBezTo>
                  <a:cubicBezTo>
                    <a:pt x="51" y="4986"/>
                    <a:pt x="151" y="3872"/>
                    <a:pt x="247" y="2495"/>
                  </a:cubicBezTo>
                  <a:cubicBezTo>
                    <a:pt x="345" y="1121"/>
                    <a:pt x="401" y="4"/>
                    <a:pt x="375" y="0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4" name="Google Shape;964;p27"/>
            <p:cNvSpPr/>
            <p:nvPr/>
          </p:nvSpPr>
          <p:spPr>
            <a:xfrm>
              <a:off x="7595093" y="2196455"/>
              <a:ext cx="24750" cy="28811"/>
            </a:xfrm>
            <a:custGeom>
              <a:rect b="b" l="l" r="r" t="t"/>
              <a:pathLst>
                <a:path extrusionOk="0" h="1206" w="1036">
                  <a:moveTo>
                    <a:pt x="1014" y="0"/>
                  </a:moveTo>
                  <a:cubicBezTo>
                    <a:pt x="978" y="0"/>
                    <a:pt x="746" y="252"/>
                    <a:pt x="482" y="572"/>
                  </a:cubicBezTo>
                  <a:cubicBezTo>
                    <a:pt x="206" y="905"/>
                    <a:pt x="1" y="1189"/>
                    <a:pt x="20" y="1204"/>
                  </a:cubicBezTo>
                  <a:cubicBezTo>
                    <a:pt x="21" y="1205"/>
                    <a:pt x="22" y="1205"/>
                    <a:pt x="23" y="1205"/>
                  </a:cubicBezTo>
                  <a:cubicBezTo>
                    <a:pt x="58" y="1205"/>
                    <a:pt x="286" y="954"/>
                    <a:pt x="554" y="632"/>
                  </a:cubicBezTo>
                  <a:cubicBezTo>
                    <a:pt x="827" y="300"/>
                    <a:pt x="1035" y="16"/>
                    <a:pt x="1017" y="1"/>
                  </a:cubicBezTo>
                  <a:cubicBezTo>
                    <a:pt x="1016" y="0"/>
                    <a:pt x="1015" y="0"/>
                    <a:pt x="1014" y="0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5" name="Google Shape;965;p27"/>
            <p:cNvSpPr/>
            <p:nvPr/>
          </p:nvSpPr>
          <p:spPr>
            <a:xfrm>
              <a:off x="7609189" y="2198534"/>
              <a:ext cx="9413" cy="34449"/>
            </a:xfrm>
            <a:custGeom>
              <a:rect b="b" l="l" r="r" t="t"/>
              <a:pathLst>
                <a:path extrusionOk="0" h="1442" w="394">
                  <a:moveTo>
                    <a:pt x="370" y="0"/>
                  </a:moveTo>
                  <a:cubicBezTo>
                    <a:pt x="343" y="0"/>
                    <a:pt x="246" y="315"/>
                    <a:pt x="154" y="709"/>
                  </a:cubicBezTo>
                  <a:cubicBezTo>
                    <a:pt x="61" y="1105"/>
                    <a:pt x="1" y="1434"/>
                    <a:pt x="27" y="1442"/>
                  </a:cubicBezTo>
                  <a:cubicBezTo>
                    <a:pt x="27" y="1442"/>
                    <a:pt x="27" y="1442"/>
                    <a:pt x="27" y="1442"/>
                  </a:cubicBezTo>
                  <a:cubicBezTo>
                    <a:pt x="55" y="1442"/>
                    <a:pt x="151" y="1126"/>
                    <a:pt x="244" y="728"/>
                  </a:cubicBezTo>
                  <a:cubicBezTo>
                    <a:pt x="337" y="333"/>
                    <a:pt x="393" y="4"/>
                    <a:pt x="371" y="0"/>
                  </a:cubicBezTo>
                  <a:cubicBezTo>
                    <a:pt x="371" y="0"/>
                    <a:pt x="370" y="0"/>
                    <a:pt x="370" y="0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6" name="Google Shape;966;p27"/>
            <p:cNvSpPr/>
            <p:nvPr/>
          </p:nvSpPr>
          <p:spPr>
            <a:xfrm>
              <a:off x="7669541" y="2243474"/>
              <a:ext cx="12733" cy="11133"/>
            </a:xfrm>
            <a:custGeom>
              <a:rect b="b" l="l" r="r" t="t"/>
              <a:pathLst>
                <a:path extrusionOk="0" h="466" w="533">
                  <a:moveTo>
                    <a:pt x="264" y="0"/>
                  </a:moveTo>
                  <a:cubicBezTo>
                    <a:pt x="256" y="0"/>
                    <a:pt x="247" y="1"/>
                    <a:pt x="239" y="2"/>
                  </a:cubicBezTo>
                  <a:lnTo>
                    <a:pt x="150" y="31"/>
                  </a:lnTo>
                  <a:cubicBezTo>
                    <a:pt x="15" y="106"/>
                    <a:pt x="0" y="326"/>
                    <a:pt x="123" y="424"/>
                  </a:cubicBezTo>
                  <a:cubicBezTo>
                    <a:pt x="161" y="453"/>
                    <a:pt x="207" y="466"/>
                    <a:pt x="254" y="466"/>
                  </a:cubicBezTo>
                  <a:cubicBezTo>
                    <a:pt x="360" y="466"/>
                    <a:pt x="468" y="400"/>
                    <a:pt x="497" y="297"/>
                  </a:cubicBezTo>
                  <a:cubicBezTo>
                    <a:pt x="532" y="155"/>
                    <a:pt x="406" y="0"/>
                    <a:pt x="264" y="0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7" name="Google Shape;967;p27"/>
            <p:cNvSpPr/>
            <p:nvPr/>
          </p:nvSpPr>
          <p:spPr>
            <a:xfrm>
              <a:off x="7511948" y="2127360"/>
              <a:ext cx="12805" cy="11181"/>
            </a:xfrm>
            <a:custGeom>
              <a:rect b="b" l="l" r="r" t="t"/>
              <a:pathLst>
                <a:path extrusionOk="0" h="468" w="536">
                  <a:moveTo>
                    <a:pt x="262" y="1"/>
                  </a:moveTo>
                  <a:cubicBezTo>
                    <a:pt x="254" y="1"/>
                    <a:pt x="247" y="1"/>
                    <a:pt x="239" y="2"/>
                  </a:cubicBezTo>
                  <a:lnTo>
                    <a:pt x="149" y="32"/>
                  </a:lnTo>
                  <a:cubicBezTo>
                    <a:pt x="18" y="111"/>
                    <a:pt x="0" y="331"/>
                    <a:pt x="123" y="424"/>
                  </a:cubicBezTo>
                  <a:cubicBezTo>
                    <a:pt x="162" y="454"/>
                    <a:pt x="209" y="467"/>
                    <a:pt x="257" y="467"/>
                  </a:cubicBezTo>
                  <a:cubicBezTo>
                    <a:pt x="361" y="467"/>
                    <a:pt x="469" y="403"/>
                    <a:pt x="497" y="301"/>
                  </a:cubicBezTo>
                  <a:cubicBezTo>
                    <a:pt x="536" y="160"/>
                    <a:pt x="406" y="1"/>
                    <a:pt x="262" y="1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8" name="Google Shape;968;p27"/>
            <p:cNvSpPr/>
            <p:nvPr/>
          </p:nvSpPr>
          <p:spPr>
            <a:xfrm>
              <a:off x="7710588" y="2293695"/>
              <a:ext cx="12709" cy="11133"/>
            </a:xfrm>
            <a:custGeom>
              <a:rect b="b" l="l" r="r" t="t"/>
              <a:pathLst>
                <a:path extrusionOk="0" h="466" w="532">
                  <a:moveTo>
                    <a:pt x="263" y="1"/>
                  </a:moveTo>
                  <a:cubicBezTo>
                    <a:pt x="254" y="1"/>
                    <a:pt x="245" y="1"/>
                    <a:pt x="235" y="3"/>
                  </a:cubicBezTo>
                  <a:lnTo>
                    <a:pt x="149" y="32"/>
                  </a:lnTo>
                  <a:cubicBezTo>
                    <a:pt x="15" y="107"/>
                    <a:pt x="1" y="327"/>
                    <a:pt x="123" y="420"/>
                  </a:cubicBezTo>
                  <a:cubicBezTo>
                    <a:pt x="161" y="451"/>
                    <a:pt x="208" y="465"/>
                    <a:pt x="255" y="465"/>
                  </a:cubicBezTo>
                  <a:cubicBezTo>
                    <a:pt x="358" y="465"/>
                    <a:pt x="465" y="399"/>
                    <a:pt x="494" y="298"/>
                  </a:cubicBezTo>
                  <a:cubicBezTo>
                    <a:pt x="531" y="157"/>
                    <a:pt x="406" y="1"/>
                    <a:pt x="263" y="1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9" name="Google Shape;969;p27"/>
            <p:cNvSpPr/>
            <p:nvPr/>
          </p:nvSpPr>
          <p:spPr>
            <a:xfrm>
              <a:off x="7810791" y="2309320"/>
              <a:ext cx="12829" cy="11157"/>
            </a:xfrm>
            <a:custGeom>
              <a:rect b="b" l="l" r="r" t="t"/>
              <a:pathLst>
                <a:path extrusionOk="0" h="467" w="537">
                  <a:moveTo>
                    <a:pt x="263" y="1"/>
                  </a:moveTo>
                  <a:cubicBezTo>
                    <a:pt x="255" y="1"/>
                    <a:pt x="247" y="1"/>
                    <a:pt x="239" y="2"/>
                  </a:cubicBezTo>
                  <a:lnTo>
                    <a:pt x="150" y="32"/>
                  </a:lnTo>
                  <a:cubicBezTo>
                    <a:pt x="20" y="111"/>
                    <a:pt x="1" y="330"/>
                    <a:pt x="124" y="424"/>
                  </a:cubicBezTo>
                  <a:cubicBezTo>
                    <a:pt x="162" y="453"/>
                    <a:pt x="208" y="466"/>
                    <a:pt x="255" y="466"/>
                  </a:cubicBezTo>
                  <a:cubicBezTo>
                    <a:pt x="360" y="466"/>
                    <a:pt x="469" y="401"/>
                    <a:pt x="498" y="297"/>
                  </a:cubicBezTo>
                  <a:cubicBezTo>
                    <a:pt x="537" y="159"/>
                    <a:pt x="407" y="1"/>
                    <a:pt x="263" y="1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0" name="Google Shape;970;p27"/>
            <p:cNvSpPr/>
            <p:nvPr/>
          </p:nvSpPr>
          <p:spPr>
            <a:xfrm>
              <a:off x="7768956" y="2245768"/>
              <a:ext cx="12709" cy="11133"/>
            </a:xfrm>
            <a:custGeom>
              <a:rect b="b" l="l" r="r" t="t"/>
              <a:pathLst>
                <a:path extrusionOk="0" h="466" w="532">
                  <a:moveTo>
                    <a:pt x="263" y="0"/>
                  </a:moveTo>
                  <a:cubicBezTo>
                    <a:pt x="254" y="0"/>
                    <a:pt x="244" y="1"/>
                    <a:pt x="235" y="2"/>
                  </a:cubicBezTo>
                  <a:lnTo>
                    <a:pt x="149" y="32"/>
                  </a:lnTo>
                  <a:cubicBezTo>
                    <a:pt x="15" y="107"/>
                    <a:pt x="0" y="328"/>
                    <a:pt x="123" y="421"/>
                  </a:cubicBezTo>
                  <a:cubicBezTo>
                    <a:pt x="161" y="452"/>
                    <a:pt x="207" y="465"/>
                    <a:pt x="255" y="465"/>
                  </a:cubicBezTo>
                  <a:cubicBezTo>
                    <a:pt x="358" y="465"/>
                    <a:pt x="465" y="400"/>
                    <a:pt x="493" y="297"/>
                  </a:cubicBezTo>
                  <a:cubicBezTo>
                    <a:pt x="531" y="158"/>
                    <a:pt x="405" y="0"/>
                    <a:pt x="263" y="0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1" name="Google Shape;971;p27"/>
            <p:cNvSpPr/>
            <p:nvPr/>
          </p:nvSpPr>
          <p:spPr>
            <a:xfrm>
              <a:off x="7552971" y="2257833"/>
              <a:ext cx="12733" cy="11061"/>
            </a:xfrm>
            <a:custGeom>
              <a:rect b="b" l="l" r="r" t="t"/>
              <a:pathLst>
                <a:path extrusionOk="0" h="463" w="533">
                  <a:moveTo>
                    <a:pt x="264" y="0"/>
                  </a:moveTo>
                  <a:cubicBezTo>
                    <a:pt x="255" y="0"/>
                    <a:pt x="246" y="1"/>
                    <a:pt x="236" y="2"/>
                  </a:cubicBezTo>
                  <a:lnTo>
                    <a:pt x="150" y="28"/>
                  </a:lnTo>
                  <a:cubicBezTo>
                    <a:pt x="16" y="106"/>
                    <a:pt x="1" y="327"/>
                    <a:pt x="124" y="420"/>
                  </a:cubicBezTo>
                  <a:cubicBezTo>
                    <a:pt x="162" y="449"/>
                    <a:pt x="208" y="463"/>
                    <a:pt x="256" y="463"/>
                  </a:cubicBezTo>
                  <a:cubicBezTo>
                    <a:pt x="359" y="463"/>
                    <a:pt x="465" y="399"/>
                    <a:pt x="494" y="297"/>
                  </a:cubicBezTo>
                  <a:cubicBezTo>
                    <a:pt x="532" y="157"/>
                    <a:pt x="407" y="0"/>
                    <a:pt x="264" y="0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2" name="Google Shape;972;p27"/>
            <p:cNvSpPr/>
            <p:nvPr/>
          </p:nvSpPr>
          <p:spPr>
            <a:xfrm>
              <a:off x="7838196" y="2256137"/>
              <a:ext cx="12733" cy="11133"/>
            </a:xfrm>
            <a:custGeom>
              <a:rect b="b" l="l" r="r" t="t"/>
              <a:pathLst>
                <a:path extrusionOk="0" h="466" w="533">
                  <a:moveTo>
                    <a:pt x="259" y="0"/>
                  </a:moveTo>
                  <a:cubicBezTo>
                    <a:pt x="251" y="0"/>
                    <a:pt x="243" y="1"/>
                    <a:pt x="235" y="1"/>
                  </a:cubicBezTo>
                  <a:lnTo>
                    <a:pt x="150" y="32"/>
                  </a:lnTo>
                  <a:cubicBezTo>
                    <a:pt x="16" y="106"/>
                    <a:pt x="0" y="327"/>
                    <a:pt x="123" y="424"/>
                  </a:cubicBezTo>
                  <a:cubicBezTo>
                    <a:pt x="160" y="453"/>
                    <a:pt x="206" y="466"/>
                    <a:pt x="253" y="466"/>
                  </a:cubicBezTo>
                  <a:cubicBezTo>
                    <a:pt x="357" y="466"/>
                    <a:pt x="465" y="400"/>
                    <a:pt x="493" y="297"/>
                  </a:cubicBezTo>
                  <a:cubicBezTo>
                    <a:pt x="533" y="155"/>
                    <a:pt x="403" y="0"/>
                    <a:pt x="259" y="0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3" name="Google Shape;973;p27"/>
            <p:cNvSpPr/>
            <p:nvPr/>
          </p:nvSpPr>
          <p:spPr>
            <a:xfrm>
              <a:off x="7618746" y="2280769"/>
              <a:ext cx="12733" cy="11133"/>
            </a:xfrm>
            <a:custGeom>
              <a:rect b="b" l="l" r="r" t="t"/>
              <a:pathLst>
                <a:path extrusionOk="0" h="466" w="533">
                  <a:moveTo>
                    <a:pt x="259" y="0"/>
                  </a:moveTo>
                  <a:cubicBezTo>
                    <a:pt x="252" y="0"/>
                    <a:pt x="244" y="0"/>
                    <a:pt x="236" y="1"/>
                  </a:cubicBezTo>
                  <a:lnTo>
                    <a:pt x="150" y="32"/>
                  </a:lnTo>
                  <a:cubicBezTo>
                    <a:pt x="16" y="106"/>
                    <a:pt x="1" y="327"/>
                    <a:pt x="120" y="424"/>
                  </a:cubicBezTo>
                  <a:cubicBezTo>
                    <a:pt x="158" y="452"/>
                    <a:pt x="205" y="466"/>
                    <a:pt x="252" y="466"/>
                  </a:cubicBezTo>
                  <a:cubicBezTo>
                    <a:pt x="357" y="466"/>
                    <a:pt x="465" y="400"/>
                    <a:pt x="494" y="297"/>
                  </a:cubicBezTo>
                  <a:cubicBezTo>
                    <a:pt x="533" y="155"/>
                    <a:pt x="403" y="0"/>
                    <a:pt x="259" y="0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4" name="Google Shape;974;p27"/>
            <p:cNvSpPr/>
            <p:nvPr/>
          </p:nvSpPr>
          <p:spPr>
            <a:xfrm>
              <a:off x="7571010" y="2171106"/>
              <a:ext cx="12829" cy="11157"/>
            </a:xfrm>
            <a:custGeom>
              <a:rect b="b" l="l" r="r" t="t"/>
              <a:pathLst>
                <a:path extrusionOk="0" h="467" w="537">
                  <a:moveTo>
                    <a:pt x="264" y="0"/>
                  </a:moveTo>
                  <a:cubicBezTo>
                    <a:pt x="256" y="0"/>
                    <a:pt x="248" y="1"/>
                    <a:pt x="240" y="2"/>
                  </a:cubicBezTo>
                  <a:lnTo>
                    <a:pt x="150" y="31"/>
                  </a:lnTo>
                  <a:cubicBezTo>
                    <a:pt x="19" y="109"/>
                    <a:pt x="0" y="330"/>
                    <a:pt x="123" y="423"/>
                  </a:cubicBezTo>
                  <a:cubicBezTo>
                    <a:pt x="162" y="453"/>
                    <a:pt x="210" y="466"/>
                    <a:pt x="258" y="466"/>
                  </a:cubicBezTo>
                  <a:cubicBezTo>
                    <a:pt x="362" y="466"/>
                    <a:pt x="469" y="403"/>
                    <a:pt x="497" y="300"/>
                  </a:cubicBezTo>
                  <a:cubicBezTo>
                    <a:pt x="536" y="158"/>
                    <a:pt x="407" y="0"/>
                    <a:pt x="264" y="0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5" name="Google Shape;975;p27"/>
            <p:cNvSpPr/>
            <p:nvPr/>
          </p:nvSpPr>
          <p:spPr>
            <a:xfrm>
              <a:off x="7339877" y="1962483"/>
              <a:ext cx="375240" cy="699069"/>
            </a:xfrm>
            <a:custGeom>
              <a:rect b="b" l="l" r="r" t="t"/>
              <a:pathLst>
                <a:path extrusionOk="0" h="29262" w="15707">
                  <a:moveTo>
                    <a:pt x="5842" y="1"/>
                  </a:moveTo>
                  <a:lnTo>
                    <a:pt x="0" y="2328"/>
                  </a:lnTo>
                  <a:lnTo>
                    <a:pt x="1909" y="17052"/>
                  </a:lnTo>
                  <a:cubicBezTo>
                    <a:pt x="2182" y="17604"/>
                    <a:pt x="12262" y="29262"/>
                    <a:pt x="12262" y="29262"/>
                  </a:cubicBezTo>
                  <a:lnTo>
                    <a:pt x="15707" y="26371"/>
                  </a:lnTo>
                  <a:lnTo>
                    <a:pt x="7892" y="16499"/>
                  </a:lnTo>
                  <a:cubicBezTo>
                    <a:pt x="7471" y="15968"/>
                    <a:pt x="7242" y="15311"/>
                    <a:pt x="7242" y="14635"/>
                  </a:cubicBezTo>
                  <a:lnTo>
                    <a:pt x="6694" y="6260"/>
                  </a:lnTo>
                  <a:lnTo>
                    <a:pt x="7161" y="5439"/>
                  </a:lnTo>
                  <a:cubicBezTo>
                    <a:pt x="7269" y="5248"/>
                    <a:pt x="7329" y="5031"/>
                    <a:pt x="7340" y="4807"/>
                  </a:cubicBezTo>
                  <a:cubicBezTo>
                    <a:pt x="7404" y="3299"/>
                    <a:pt x="7113" y="1566"/>
                    <a:pt x="6182" y="423"/>
                  </a:cubicBezTo>
                  <a:lnTo>
                    <a:pt x="5842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6" name="Google Shape;976;p27"/>
            <p:cNvSpPr/>
            <p:nvPr/>
          </p:nvSpPr>
          <p:spPr>
            <a:xfrm>
              <a:off x="7420369" y="2005942"/>
              <a:ext cx="54278" cy="30579"/>
            </a:xfrm>
            <a:custGeom>
              <a:rect b="b" l="l" r="r" t="t"/>
              <a:pathLst>
                <a:path extrusionOk="0" h="1280" w="2272">
                  <a:moveTo>
                    <a:pt x="12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" y="4"/>
                    <a:pt x="23" y="169"/>
                    <a:pt x="143" y="400"/>
                  </a:cubicBezTo>
                  <a:cubicBezTo>
                    <a:pt x="262" y="628"/>
                    <a:pt x="505" y="927"/>
                    <a:pt x="867" y="1106"/>
                  </a:cubicBezTo>
                  <a:cubicBezTo>
                    <a:pt x="1127" y="1234"/>
                    <a:pt x="1395" y="1279"/>
                    <a:pt x="1617" y="1279"/>
                  </a:cubicBezTo>
                  <a:cubicBezTo>
                    <a:pt x="1660" y="1279"/>
                    <a:pt x="1702" y="1277"/>
                    <a:pt x="1741" y="1274"/>
                  </a:cubicBezTo>
                  <a:cubicBezTo>
                    <a:pt x="1987" y="1252"/>
                    <a:pt x="2160" y="1185"/>
                    <a:pt x="2227" y="1151"/>
                  </a:cubicBezTo>
                  <a:lnTo>
                    <a:pt x="2223" y="1151"/>
                  </a:lnTo>
                  <a:cubicBezTo>
                    <a:pt x="2256" y="1143"/>
                    <a:pt x="2272" y="1140"/>
                    <a:pt x="2268" y="1136"/>
                  </a:cubicBezTo>
                  <a:cubicBezTo>
                    <a:pt x="2268" y="1133"/>
                    <a:pt x="2253" y="1128"/>
                    <a:pt x="2220" y="1128"/>
                  </a:cubicBezTo>
                  <a:cubicBezTo>
                    <a:pt x="2144" y="1143"/>
                    <a:pt x="1973" y="1192"/>
                    <a:pt x="1737" y="1200"/>
                  </a:cubicBezTo>
                  <a:cubicBezTo>
                    <a:pt x="1721" y="1200"/>
                    <a:pt x="1703" y="1201"/>
                    <a:pt x="1686" y="1201"/>
                  </a:cubicBezTo>
                  <a:cubicBezTo>
                    <a:pt x="1459" y="1201"/>
                    <a:pt x="1179" y="1156"/>
                    <a:pt x="908" y="1024"/>
                  </a:cubicBezTo>
                  <a:cubicBezTo>
                    <a:pt x="565" y="856"/>
                    <a:pt x="329" y="580"/>
                    <a:pt x="198" y="366"/>
                  </a:cubicBezTo>
                  <a:cubicBezTo>
                    <a:pt x="70" y="156"/>
                    <a:pt x="28" y="0"/>
                    <a:pt x="12" y="0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7" name="Google Shape;977;p27"/>
            <p:cNvSpPr/>
            <p:nvPr/>
          </p:nvSpPr>
          <p:spPr>
            <a:xfrm>
              <a:off x="7499715" y="1999157"/>
              <a:ext cx="24368" cy="321082"/>
            </a:xfrm>
            <a:custGeom>
              <a:rect b="b" l="l" r="r" t="t"/>
              <a:pathLst>
                <a:path extrusionOk="0" h="13440" w="1020">
                  <a:moveTo>
                    <a:pt x="52" y="0"/>
                  </a:moveTo>
                  <a:cubicBezTo>
                    <a:pt x="49" y="5"/>
                    <a:pt x="71" y="45"/>
                    <a:pt x="116" y="128"/>
                  </a:cubicBezTo>
                  <a:cubicBezTo>
                    <a:pt x="161" y="217"/>
                    <a:pt x="224" y="333"/>
                    <a:pt x="302" y="483"/>
                  </a:cubicBezTo>
                  <a:cubicBezTo>
                    <a:pt x="459" y="793"/>
                    <a:pt x="699" y="1245"/>
                    <a:pt x="844" y="1846"/>
                  </a:cubicBezTo>
                  <a:cubicBezTo>
                    <a:pt x="916" y="2148"/>
                    <a:pt x="945" y="2492"/>
                    <a:pt x="885" y="2846"/>
                  </a:cubicBezTo>
                  <a:cubicBezTo>
                    <a:pt x="833" y="3205"/>
                    <a:pt x="647" y="3553"/>
                    <a:pt x="452" y="3919"/>
                  </a:cubicBezTo>
                  <a:cubicBezTo>
                    <a:pt x="359" y="4101"/>
                    <a:pt x="261" y="4292"/>
                    <a:pt x="194" y="4501"/>
                  </a:cubicBezTo>
                  <a:cubicBezTo>
                    <a:pt x="123" y="4711"/>
                    <a:pt x="78" y="4931"/>
                    <a:pt x="52" y="5159"/>
                  </a:cubicBezTo>
                  <a:cubicBezTo>
                    <a:pt x="0" y="5611"/>
                    <a:pt x="26" y="6078"/>
                    <a:pt x="59" y="6556"/>
                  </a:cubicBezTo>
                  <a:cubicBezTo>
                    <a:pt x="194" y="8454"/>
                    <a:pt x="318" y="10168"/>
                    <a:pt x="407" y="11423"/>
                  </a:cubicBezTo>
                  <a:cubicBezTo>
                    <a:pt x="452" y="12039"/>
                    <a:pt x="493" y="12540"/>
                    <a:pt x="519" y="12898"/>
                  </a:cubicBezTo>
                  <a:cubicBezTo>
                    <a:pt x="535" y="13066"/>
                    <a:pt x="549" y="13200"/>
                    <a:pt x="557" y="13298"/>
                  </a:cubicBezTo>
                  <a:cubicBezTo>
                    <a:pt x="564" y="13391"/>
                    <a:pt x="571" y="13440"/>
                    <a:pt x="575" y="13440"/>
                  </a:cubicBezTo>
                  <a:cubicBezTo>
                    <a:pt x="579" y="13440"/>
                    <a:pt x="579" y="13391"/>
                    <a:pt x="575" y="13298"/>
                  </a:cubicBezTo>
                  <a:cubicBezTo>
                    <a:pt x="571" y="13197"/>
                    <a:pt x="564" y="13062"/>
                    <a:pt x="557" y="12895"/>
                  </a:cubicBezTo>
                  <a:cubicBezTo>
                    <a:pt x="535" y="12536"/>
                    <a:pt x="508" y="12035"/>
                    <a:pt x="471" y="11419"/>
                  </a:cubicBezTo>
                  <a:cubicBezTo>
                    <a:pt x="388" y="10164"/>
                    <a:pt x="276" y="8446"/>
                    <a:pt x="154" y="6549"/>
                  </a:cubicBezTo>
                  <a:cubicBezTo>
                    <a:pt x="120" y="6074"/>
                    <a:pt x="94" y="5611"/>
                    <a:pt x="142" y="5166"/>
                  </a:cubicBezTo>
                  <a:cubicBezTo>
                    <a:pt x="168" y="4946"/>
                    <a:pt x="209" y="4733"/>
                    <a:pt x="276" y="4532"/>
                  </a:cubicBezTo>
                  <a:cubicBezTo>
                    <a:pt x="344" y="4330"/>
                    <a:pt x="437" y="4139"/>
                    <a:pt x="530" y="3956"/>
                  </a:cubicBezTo>
                  <a:cubicBezTo>
                    <a:pt x="717" y="3594"/>
                    <a:pt x="907" y="3236"/>
                    <a:pt x="960" y="2858"/>
                  </a:cubicBezTo>
                  <a:cubicBezTo>
                    <a:pt x="1020" y="2488"/>
                    <a:pt x="983" y="2137"/>
                    <a:pt x="907" y="1831"/>
                  </a:cubicBezTo>
                  <a:cubicBezTo>
                    <a:pt x="751" y="1219"/>
                    <a:pt x="500" y="770"/>
                    <a:pt x="336" y="467"/>
                  </a:cubicBezTo>
                  <a:cubicBezTo>
                    <a:pt x="250" y="314"/>
                    <a:pt x="180" y="195"/>
                    <a:pt x="131" y="120"/>
                  </a:cubicBezTo>
                  <a:cubicBezTo>
                    <a:pt x="82" y="42"/>
                    <a:pt x="56" y="0"/>
                    <a:pt x="52" y="0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8" name="Google Shape;978;p27"/>
            <p:cNvSpPr/>
            <p:nvPr/>
          </p:nvSpPr>
          <p:spPr>
            <a:xfrm>
              <a:off x="7478021" y="2340069"/>
              <a:ext cx="46418" cy="12662"/>
            </a:xfrm>
            <a:custGeom>
              <a:rect b="b" l="l" r="r" t="t"/>
              <a:pathLst>
                <a:path extrusionOk="0" h="530" w="1943">
                  <a:moveTo>
                    <a:pt x="1797" y="1"/>
                  </a:moveTo>
                  <a:cubicBezTo>
                    <a:pt x="1619" y="1"/>
                    <a:pt x="1297" y="27"/>
                    <a:pt x="938" y="123"/>
                  </a:cubicBezTo>
                  <a:cubicBezTo>
                    <a:pt x="393" y="269"/>
                    <a:pt x="0" y="508"/>
                    <a:pt x="12" y="527"/>
                  </a:cubicBezTo>
                  <a:cubicBezTo>
                    <a:pt x="13" y="528"/>
                    <a:pt x="15" y="529"/>
                    <a:pt x="18" y="529"/>
                  </a:cubicBezTo>
                  <a:cubicBezTo>
                    <a:pt x="75" y="529"/>
                    <a:pt x="461" y="343"/>
                    <a:pt x="960" y="213"/>
                  </a:cubicBezTo>
                  <a:cubicBezTo>
                    <a:pt x="1491" y="71"/>
                    <a:pt x="1943" y="41"/>
                    <a:pt x="1939" y="15"/>
                  </a:cubicBezTo>
                  <a:cubicBezTo>
                    <a:pt x="1939" y="7"/>
                    <a:pt x="1887" y="1"/>
                    <a:pt x="1797" y="1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9" name="Google Shape;979;p27"/>
            <p:cNvSpPr/>
            <p:nvPr/>
          </p:nvSpPr>
          <p:spPr>
            <a:xfrm>
              <a:off x="7616429" y="2577673"/>
              <a:ext cx="87844" cy="61827"/>
            </a:xfrm>
            <a:custGeom>
              <a:rect b="b" l="l" r="r" t="t"/>
              <a:pathLst>
                <a:path extrusionOk="0" h="2588" w="3677">
                  <a:moveTo>
                    <a:pt x="3671" y="1"/>
                  </a:moveTo>
                  <a:cubicBezTo>
                    <a:pt x="3646" y="1"/>
                    <a:pt x="3451" y="148"/>
                    <a:pt x="3138" y="383"/>
                  </a:cubicBezTo>
                  <a:cubicBezTo>
                    <a:pt x="2813" y="625"/>
                    <a:pt x="2361" y="962"/>
                    <a:pt x="1857" y="1320"/>
                  </a:cubicBezTo>
                  <a:cubicBezTo>
                    <a:pt x="1349" y="1675"/>
                    <a:pt x="886" y="1989"/>
                    <a:pt x="546" y="2213"/>
                  </a:cubicBezTo>
                  <a:cubicBezTo>
                    <a:pt x="210" y="2437"/>
                    <a:pt x="1" y="2575"/>
                    <a:pt x="8" y="2586"/>
                  </a:cubicBezTo>
                  <a:cubicBezTo>
                    <a:pt x="8" y="2587"/>
                    <a:pt x="9" y="2587"/>
                    <a:pt x="11" y="2587"/>
                  </a:cubicBezTo>
                  <a:cubicBezTo>
                    <a:pt x="24" y="2587"/>
                    <a:pt x="78" y="2558"/>
                    <a:pt x="165" y="2512"/>
                  </a:cubicBezTo>
                  <a:cubicBezTo>
                    <a:pt x="266" y="2455"/>
                    <a:pt x="408" y="2374"/>
                    <a:pt x="583" y="2269"/>
                  </a:cubicBezTo>
                  <a:cubicBezTo>
                    <a:pt x="930" y="2056"/>
                    <a:pt x="1401" y="1753"/>
                    <a:pt x="1909" y="1395"/>
                  </a:cubicBezTo>
                  <a:cubicBezTo>
                    <a:pt x="2418" y="1036"/>
                    <a:pt x="2861" y="693"/>
                    <a:pt x="3175" y="435"/>
                  </a:cubicBezTo>
                  <a:cubicBezTo>
                    <a:pt x="3336" y="308"/>
                    <a:pt x="3459" y="200"/>
                    <a:pt x="3545" y="124"/>
                  </a:cubicBezTo>
                  <a:cubicBezTo>
                    <a:pt x="3631" y="50"/>
                    <a:pt x="3676" y="5"/>
                    <a:pt x="3673" y="2"/>
                  </a:cubicBezTo>
                  <a:cubicBezTo>
                    <a:pt x="3672" y="1"/>
                    <a:pt x="3671" y="1"/>
                    <a:pt x="3671" y="1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0" name="Google Shape;980;p27"/>
            <p:cNvSpPr/>
            <p:nvPr/>
          </p:nvSpPr>
          <p:spPr>
            <a:xfrm>
              <a:off x="7398317" y="2134504"/>
              <a:ext cx="12733" cy="11109"/>
            </a:xfrm>
            <a:custGeom>
              <a:rect b="b" l="l" r="r" t="t"/>
              <a:pathLst>
                <a:path extrusionOk="0" h="465" w="533">
                  <a:moveTo>
                    <a:pt x="261" y="0"/>
                  </a:moveTo>
                  <a:cubicBezTo>
                    <a:pt x="252" y="0"/>
                    <a:pt x="244" y="1"/>
                    <a:pt x="236" y="2"/>
                  </a:cubicBezTo>
                  <a:lnTo>
                    <a:pt x="150" y="32"/>
                  </a:lnTo>
                  <a:cubicBezTo>
                    <a:pt x="16" y="107"/>
                    <a:pt x="1" y="327"/>
                    <a:pt x="124" y="420"/>
                  </a:cubicBezTo>
                  <a:cubicBezTo>
                    <a:pt x="162" y="451"/>
                    <a:pt x="208" y="465"/>
                    <a:pt x="256" y="465"/>
                  </a:cubicBezTo>
                  <a:cubicBezTo>
                    <a:pt x="359" y="465"/>
                    <a:pt x="466" y="399"/>
                    <a:pt x="494" y="297"/>
                  </a:cubicBezTo>
                  <a:cubicBezTo>
                    <a:pt x="533" y="156"/>
                    <a:pt x="404" y="0"/>
                    <a:pt x="261" y="0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1" name="Google Shape;981;p27"/>
            <p:cNvSpPr/>
            <p:nvPr/>
          </p:nvSpPr>
          <p:spPr>
            <a:xfrm>
              <a:off x="7455730" y="2180519"/>
              <a:ext cx="12686" cy="11109"/>
            </a:xfrm>
            <a:custGeom>
              <a:rect b="b" l="l" r="r" t="t"/>
              <a:pathLst>
                <a:path extrusionOk="0" h="465" w="531">
                  <a:moveTo>
                    <a:pt x="263" y="1"/>
                  </a:moveTo>
                  <a:cubicBezTo>
                    <a:pt x="253" y="1"/>
                    <a:pt x="244" y="2"/>
                    <a:pt x="235" y="3"/>
                  </a:cubicBezTo>
                  <a:lnTo>
                    <a:pt x="149" y="29"/>
                  </a:lnTo>
                  <a:cubicBezTo>
                    <a:pt x="14" y="108"/>
                    <a:pt x="0" y="328"/>
                    <a:pt x="123" y="422"/>
                  </a:cubicBezTo>
                  <a:cubicBezTo>
                    <a:pt x="160" y="451"/>
                    <a:pt x="207" y="464"/>
                    <a:pt x="254" y="464"/>
                  </a:cubicBezTo>
                  <a:cubicBezTo>
                    <a:pt x="357" y="464"/>
                    <a:pt x="465" y="401"/>
                    <a:pt x="493" y="298"/>
                  </a:cubicBezTo>
                  <a:cubicBezTo>
                    <a:pt x="531" y="158"/>
                    <a:pt x="405" y="1"/>
                    <a:pt x="263" y="1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2" name="Google Shape;982;p27"/>
            <p:cNvSpPr/>
            <p:nvPr/>
          </p:nvSpPr>
          <p:spPr>
            <a:xfrm>
              <a:off x="7410454" y="2323679"/>
              <a:ext cx="12733" cy="11133"/>
            </a:xfrm>
            <a:custGeom>
              <a:rect b="b" l="l" r="r" t="t"/>
              <a:pathLst>
                <a:path extrusionOk="0" h="466" w="533">
                  <a:moveTo>
                    <a:pt x="264" y="1"/>
                  </a:moveTo>
                  <a:cubicBezTo>
                    <a:pt x="255" y="1"/>
                    <a:pt x="246" y="1"/>
                    <a:pt x="237" y="3"/>
                  </a:cubicBezTo>
                  <a:lnTo>
                    <a:pt x="151" y="32"/>
                  </a:lnTo>
                  <a:cubicBezTo>
                    <a:pt x="16" y="107"/>
                    <a:pt x="1" y="327"/>
                    <a:pt x="120" y="420"/>
                  </a:cubicBezTo>
                  <a:cubicBezTo>
                    <a:pt x="159" y="451"/>
                    <a:pt x="207" y="465"/>
                    <a:pt x="255" y="465"/>
                  </a:cubicBezTo>
                  <a:cubicBezTo>
                    <a:pt x="359" y="465"/>
                    <a:pt x="466" y="399"/>
                    <a:pt x="494" y="298"/>
                  </a:cubicBezTo>
                  <a:cubicBezTo>
                    <a:pt x="533" y="157"/>
                    <a:pt x="406" y="1"/>
                    <a:pt x="264" y="1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3" name="Google Shape;983;p27"/>
            <p:cNvSpPr/>
            <p:nvPr/>
          </p:nvSpPr>
          <p:spPr>
            <a:xfrm>
              <a:off x="7440534" y="2396525"/>
              <a:ext cx="12733" cy="11109"/>
            </a:xfrm>
            <a:custGeom>
              <a:rect b="b" l="l" r="r" t="t"/>
              <a:pathLst>
                <a:path extrusionOk="0" h="465" w="533">
                  <a:moveTo>
                    <a:pt x="260" y="0"/>
                  </a:moveTo>
                  <a:cubicBezTo>
                    <a:pt x="252" y="0"/>
                    <a:pt x="244" y="1"/>
                    <a:pt x="236" y="2"/>
                  </a:cubicBezTo>
                  <a:lnTo>
                    <a:pt x="147" y="31"/>
                  </a:lnTo>
                  <a:cubicBezTo>
                    <a:pt x="16" y="106"/>
                    <a:pt x="0" y="326"/>
                    <a:pt x="121" y="419"/>
                  </a:cubicBezTo>
                  <a:cubicBezTo>
                    <a:pt x="159" y="450"/>
                    <a:pt x="207" y="464"/>
                    <a:pt x="255" y="464"/>
                  </a:cubicBezTo>
                  <a:cubicBezTo>
                    <a:pt x="358" y="464"/>
                    <a:pt x="465" y="398"/>
                    <a:pt x="493" y="296"/>
                  </a:cubicBezTo>
                  <a:cubicBezTo>
                    <a:pt x="533" y="155"/>
                    <a:pt x="404" y="0"/>
                    <a:pt x="260" y="0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4" name="Google Shape;984;p27"/>
            <p:cNvSpPr/>
            <p:nvPr/>
          </p:nvSpPr>
          <p:spPr>
            <a:xfrm>
              <a:off x="7509272" y="2469514"/>
              <a:ext cx="12709" cy="11109"/>
            </a:xfrm>
            <a:custGeom>
              <a:rect b="b" l="l" r="r" t="t"/>
              <a:pathLst>
                <a:path extrusionOk="0" h="465" w="532">
                  <a:moveTo>
                    <a:pt x="263" y="0"/>
                  </a:moveTo>
                  <a:cubicBezTo>
                    <a:pt x="255" y="0"/>
                    <a:pt x="247" y="1"/>
                    <a:pt x="239" y="2"/>
                  </a:cubicBezTo>
                  <a:lnTo>
                    <a:pt x="149" y="31"/>
                  </a:lnTo>
                  <a:cubicBezTo>
                    <a:pt x="14" y="106"/>
                    <a:pt x="0" y="326"/>
                    <a:pt x="123" y="420"/>
                  </a:cubicBezTo>
                  <a:cubicBezTo>
                    <a:pt x="162" y="451"/>
                    <a:pt x="209" y="465"/>
                    <a:pt x="257" y="465"/>
                  </a:cubicBezTo>
                  <a:cubicBezTo>
                    <a:pt x="361" y="465"/>
                    <a:pt x="467" y="399"/>
                    <a:pt x="493" y="297"/>
                  </a:cubicBezTo>
                  <a:cubicBezTo>
                    <a:pt x="531" y="155"/>
                    <a:pt x="406" y="0"/>
                    <a:pt x="263" y="0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5" name="Google Shape;985;p27"/>
            <p:cNvSpPr/>
            <p:nvPr/>
          </p:nvSpPr>
          <p:spPr>
            <a:xfrm>
              <a:off x="7562982" y="2462442"/>
              <a:ext cx="12733" cy="11133"/>
            </a:xfrm>
            <a:custGeom>
              <a:rect b="b" l="l" r="r" t="t"/>
              <a:pathLst>
                <a:path extrusionOk="0" h="466" w="533">
                  <a:moveTo>
                    <a:pt x="263" y="1"/>
                  </a:moveTo>
                  <a:cubicBezTo>
                    <a:pt x="254" y="1"/>
                    <a:pt x="245" y="1"/>
                    <a:pt x="235" y="3"/>
                  </a:cubicBezTo>
                  <a:lnTo>
                    <a:pt x="150" y="32"/>
                  </a:lnTo>
                  <a:cubicBezTo>
                    <a:pt x="16" y="107"/>
                    <a:pt x="0" y="327"/>
                    <a:pt x="120" y="420"/>
                  </a:cubicBezTo>
                  <a:cubicBezTo>
                    <a:pt x="159" y="451"/>
                    <a:pt x="206" y="465"/>
                    <a:pt x="255" y="465"/>
                  </a:cubicBezTo>
                  <a:cubicBezTo>
                    <a:pt x="359" y="465"/>
                    <a:pt x="465" y="400"/>
                    <a:pt x="493" y="298"/>
                  </a:cubicBezTo>
                  <a:cubicBezTo>
                    <a:pt x="532" y="157"/>
                    <a:pt x="406" y="1"/>
                    <a:pt x="263" y="1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6" name="Google Shape;986;p27"/>
            <p:cNvSpPr/>
            <p:nvPr/>
          </p:nvSpPr>
          <p:spPr>
            <a:xfrm>
              <a:off x="7614541" y="2577744"/>
              <a:ext cx="12757" cy="11157"/>
            </a:xfrm>
            <a:custGeom>
              <a:rect b="b" l="l" r="r" t="t"/>
              <a:pathLst>
                <a:path extrusionOk="0" h="467" w="534">
                  <a:moveTo>
                    <a:pt x="264" y="1"/>
                  </a:moveTo>
                  <a:cubicBezTo>
                    <a:pt x="256" y="1"/>
                    <a:pt x="248" y="1"/>
                    <a:pt x="240" y="2"/>
                  </a:cubicBezTo>
                  <a:lnTo>
                    <a:pt x="151" y="32"/>
                  </a:lnTo>
                  <a:cubicBezTo>
                    <a:pt x="16" y="111"/>
                    <a:pt x="1" y="331"/>
                    <a:pt x="125" y="424"/>
                  </a:cubicBezTo>
                  <a:cubicBezTo>
                    <a:pt x="163" y="453"/>
                    <a:pt x="209" y="466"/>
                    <a:pt x="256" y="466"/>
                  </a:cubicBezTo>
                  <a:cubicBezTo>
                    <a:pt x="361" y="466"/>
                    <a:pt x="470" y="401"/>
                    <a:pt x="498" y="301"/>
                  </a:cubicBezTo>
                  <a:cubicBezTo>
                    <a:pt x="533" y="160"/>
                    <a:pt x="408" y="1"/>
                    <a:pt x="264" y="1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7" name="Google Shape;987;p27"/>
            <p:cNvSpPr/>
            <p:nvPr/>
          </p:nvSpPr>
          <p:spPr>
            <a:xfrm>
              <a:off x="7617313" y="2522339"/>
              <a:ext cx="12733" cy="11061"/>
            </a:xfrm>
            <a:custGeom>
              <a:rect b="b" l="l" r="r" t="t"/>
              <a:pathLst>
                <a:path extrusionOk="0" h="463" w="533">
                  <a:moveTo>
                    <a:pt x="264" y="0"/>
                  </a:moveTo>
                  <a:cubicBezTo>
                    <a:pt x="255" y="0"/>
                    <a:pt x="246" y="1"/>
                    <a:pt x="236" y="2"/>
                  </a:cubicBezTo>
                  <a:lnTo>
                    <a:pt x="150" y="28"/>
                  </a:lnTo>
                  <a:cubicBezTo>
                    <a:pt x="16" y="106"/>
                    <a:pt x="1" y="327"/>
                    <a:pt x="121" y="420"/>
                  </a:cubicBezTo>
                  <a:cubicBezTo>
                    <a:pt x="159" y="449"/>
                    <a:pt x="207" y="463"/>
                    <a:pt x="255" y="463"/>
                  </a:cubicBezTo>
                  <a:cubicBezTo>
                    <a:pt x="359" y="463"/>
                    <a:pt x="466" y="399"/>
                    <a:pt x="494" y="297"/>
                  </a:cubicBezTo>
                  <a:cubicBezTo>
                    <a:pt x="532" y="156"/>
                    <a:pt x="407" y="0"/>
                    <a:pt x="264" y="0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8" name="Google Shape;988;p27"/>
            <p:cNvSpPr/>
            <p:nvPr/>
          </p:nvSpPr>
          <p:spPr>
            <a:xfrm>
              <a:off x="7438050" y="2254345"/>
              <a:ext cx="12709" cy="11157"/>
            </a:xfrm>
            <a:custGeom>
              <a:rect b="b" l="l" r="r" t="t"/>
              <a:pathLst>
                <a:path extrusionOk="0" h="467" w="532">
                  <a:moveTo>
                    <a:pt x="259" y="1"/>
                  </a:moveTo>
                  <a:cubicBezTo>
                    <a:pt x="251" y="1"/>
                    <a:pt x="243" y="1"/>
                    <a:pt x="235" y="2"/>
                  </a:cubicBezTo>
                  <a:lnTo>
                    <a:pt x="149" y="32"/>
                  </a:lnTo>
                  <a:cubicBezTo>
                    <a:pt x="15" y="107"/>
                    <a:pt x="0" y="327"/>
                    <a:pt x="123" y="424"/>
                  </a:cubicBezTo>
                  <a:cubicBezTo>
                    <a:pt x="160" y="453"/>
                    <a:pt x="206" y="466"/>
                    <a:pt x="252" y="466"/>
                  </a:cubicBezTo>
                  <a:cubicBezTo>
                    <a:pt x="356" y="466"/>
                    <a:pt x="465" y="400"/>
                    <a:pt x="494" y="297"/>
                  </a:cubicBezTo>
                  <a:cubicBezTo>
                    <a:pt x="532" y="156"/>
                    <a:pt x="403" y="1"/>
                    <a:pt x="259" y="1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9" name="Google Shape;989;p27"/>
            <p:cNvSpPr/>
            <p:nvPr/>
          </p:nvSpPr>
          <p:spPr>
            <a:xfrm>
              <a:off x="7509702" y="2386586"/>
              <a:ext cx="12733" cy="11085"/>
            </a:xfrm>
            <a:custGeom>
              <a:rect b="b" l="l" r="r" t="t"/>
              <a:pathLst>
                <a:path extrusionOk="0" h="464" w="533">
                  <a:moveTo>
                    <a:pt x="267" y="0"/>
                  </a:moveTo>
                  <a:cubicBezTo>
                    <a:pt x="258" y="0"/>
                    <a:pt x="249" y="1"/>
                    <a:pt x="239" y="3"/>
                  </a:cubicBezTo>
                  <a:lnTo>
                    <a:pt x="150" y="29"/>
                  </a:lnTo>
                  <a:cubicBezTo>
                    <a:pt x="15" y="107"/>
                    <a:pt x="0" y="328"/>
                    <a:pt x="124" y="421"/>
                  </a:cubicBezTo>
                  <a:cubicBezTo>
                    <a:pt x="162" y="450"/>
                    <a:pt x="210" y="464"/>
                    <a:pt x="257" y="464"/>
                  </a:cubicBezTo>
                  <a:cubicBezTo>
                    <a:pt x="362" y="464"/>
                    <a:pt x="469" y="400"/>
                    <a:pt x="498" y="297"/>
                  </a:cubicBezTo>
                  <a:cubicBezTo>
                    <a:pt x="532" y="158"/>
                    <a:pt x="409" y="0"/>
                    <a:pt x="267" y="0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0" name="Google Shape;990;p27"/>
            <p:cNvSpPr/>
            <p:nvPr/>
          </p:nvSpPr>
          <p:spPr>
            <a:xfrm>
              <a:off x="7559398" y="2522052"/>
              <a:ext cx="12733" cy="11157"/>
            </a:xfrm>
            <a:custGeom>
              <a:rect b="b" l="l" r="r" t="t"/>
              <a:pathLst>
                <a:path extrusionOk="0" h="467" w="533">
                  <a:moveTo>
                    <a:pt x="264" y="1"/>
                  </a:moveTo>
                  <a:cubicBezTo>
                    <a:pt x="256" y="1"/>
                    <a:pt x="248" y="1"/>
                    <a:pt x="240" y="2"/>
                  </a:cubicBezTo>
                  <a:lnTo>
                    <a:pt x="150" y="32"/>
                  </a:lnTo>
                  <a:cubicBezTo>
                    <a:pt x="16" y="111"/>
                    <a:pt x="1" y="331"/>
                    <a:pt x="124" y="425"/>
                  </a:cubicBezTo>
                  <a:cubicBezTo>
                    <a:pt x="162" y="454"/>
                    <a:pt x="209" y="467"/>
                    <a:pt x="256" y="467"/>
                  </a:cubicBezTo>
                  <a:cubicBezTo>
                    <a:pt x="361" y="467"/>
                    <a:pt x="469" y="402"/>
                    <a:pt x="497" y="301"/>
                  </a:cubicBezTo>
                  <a:cubicBezTo>
                    <a:pt x="533" y="160"/>
                    <a:pt x="407" y="1"/>
                    <a:pt x="264" y="1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1" name="Google Shape;991;p27"/>
            <p:cNvSpPr/>
            <p:nvPr/>
          </p:nvSpPr>
          <p:spPr>
            <a:xfrm>
              <a:off x="7385296" y="2219917"/>
              <a:ext cx="12829" cy="11133"/>
            </a:xfrm>
            <a:custGeom>
              <a:rect b="b" l="l" r="r" t="t"/>
              <a:pathLst>
                <a:path extrusionOk="0" h="466" w="537">
                  <a:moveTo>
                    <a:pt x="264" y="0"/>
                  </a:moveTo>
                  <a:cubicBezTo>
                    <a:pt x="256" y="0"/>
                    <a:pt x="248" y="1"/>
                    <a:pt x="240" y="2"/>
                  </a:cubicBezTo>
                  <a:lnTo>
                    <a:pt x="150" y="31"/>
                  </a:lnTo>
                  <a:cubicBezTo>
                    <a:pt x="19" y="106"/>
                    <a:pt x="1" y="326"/>
                    <a:pt x="124" y="424"/>
                  </a:cubicBezTo>
                  <a:cubicBezTo>
                    <a:pt x="162" y="453"/>
                    <a:pt x="208" y="466"/>
                    <a:pt x="255" y="466"/>
                  </a:cubicBezTo>
                  <a:cubicBezTo>
                    <a:pt x="360" y="466"/>
                    <a:pt x="469" y="400"/>
                    <a:pt x="497" y="297"/>
                  </a:cubicBezTo>
                  <a:cubicBezTo>
                    <a:pt x="536" y="155"/>
                    <a:pt x="408" y="0"/>
                    <a:pt x="264" y="0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2" name="Google Shape;992;p27"/>
            <p:cNvSpPr/>
            <p:nvPr/>
          </p:nvSpPr>
          <p:spPr>
            <a:xfrm>
              <a:off x="7367185" y="2076136"/>
              <a:ext cx="12733" cy="11157"/>
            </a:xfrm>
            <a:custGeom>
              <a:rect b="b" l="l" r="r" t="t"/>
              <a:pathLst>
                <a:path extrusionOk="0" h="467" w="533">
                  <a:moveTo>
                    <a:pt x="260" y="0"/>
                  </a:moveTo>
                  <a:cubicBezTo>
                    <a:pt x="252" y="0"/>
                    <a:pt x="244" y="1"/>
                    <a:pt x="236" y="2"/>
                  </a:cubicBezTo>
                  <a:lnTo>
                    <a:pt x="146" y="32"/>
                  </a:lnTo>
                  <a:cubicBezTo>
                    <a:pt x="15" y="110"/>
                    <a:pt x="0" y="331"/>
                    <a:pt x="120" y="424"/>
                  </a:cubicBezTo>
                  <a:cubicBezTo>
                    <a:pt x="159" y="453"/>
                    <a:pt x="206" y="467"/>
                    <a:pt x="254" y="467"/>
                  </a:cubicBezTo>
                  <a:cubicBezTo>
                    <a:pt x="358" y="467"/>
                    <a:pt x="465" y="403"/>
                    <a:pt x="493" y="301"/>
                  </a:cubicBezTo>
                  <a:cubicBezTo>
                    <a:pt x="532" y="159"/>
                    <a:pt x="404" y="0"/>
                    <a:pt x="260" y="0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3" name="Google Shape;993;p27"/>
            <p:cNvSpPr/>
            <p:nvPr/>
          </p:nvSpPr>
          <p:spPr>
            <a:xfrm>
              <a:off x="7447583" y="2096492"/>
              <a:ext cx="12733" cy="11133"/>
            </a:xfrm>
            <a:custGeom>
              <a:rect b="b" l="l" r="r" t="t"/>
              <a:pathLst>
                <a:path extrusionOk="0" h="466" w="533">
                  <a:moveTo>
                    <a:pt x="260" y="0"/>
                  </a:moveTo>
                  <a:cubicBezTo>
                    <a:pt x="252" y="0"/>
                    <a:pt x="244" y="1"/>
                    <a:pt x="236" y="1"/>
                  </a:cubicBezTo>
                  <a:lnTo>
                    <a:pt x="150" y="32"/>
                  </a:lnTo>
                  <a:cubicBezTo>
                    <a:pt x="16" y="110"/>
                    <a:pt x="0" y="330"/>
                    <a:pt x="124" y="424"/>
                  </a:cubicBezTo>
                  <a:cubicBezTo>
                    <a:pt x="161" y="453"/>
                    <a:pt x="206" y="466"/>
                    <a:pt x="253" y="466"/>
                  </a:cubicBezTo>
                  <a:cubicBezTo>
                    <a:pt x="357" y="466"/>
                    <a:pt x="466" y="400"/>
                    <a:pt x="493" y="296"/>
                  </a:cubicBezTo>
                  <a:cubicBezTo>
                    <a:pt x="533" y="159"/>
                    <a:pt x="404" y="0"/>
                    <a:pt x="260" y="0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4" name="Google Shape;994;p27"/>
            <p:cNvSpPr/>
            <p:nvPr/>
          </p:nvSpPr>
          <p:spPr>
            <a:xfrm>
              <a:off x="7201923" y="1706411"/>
              <a:ext cx="316781" cy="330853"/>
            </a:xfrm>
            <a:custGeom>
              <a:rect b="b" l="l" r="r" t="t"/>
              <a:pathLst>
                <a:path extrusionOk="0" h="13849" w="13260">
                  <a:moveTo>
                    <a:pt x="9748" y="1"/>
                  </a:moveTo>
                  <a:cubicBezTo>
                    <a:pt x="9684" y="1"/>
                    <a:pt x="9621" y="2"/>
                    <a:pt x="9558" y="6"/>
                  </a:cubicBezTo>
                  <a:lnTo>
                    <a:pt x="6843" y="178"/>
                  </a:lnTo>
                  <a:cubicBezTo>
                    <a:pt x="6843" y="178"/>
                    <a:pt x="4441" y="193"/>
                    <a:pt x="2466" y="2098"/>
                  </a:cubicBezTo>
                  <a:lnTo>
                    <a:pt x="0" y="4029"/>
                  </a:lnTo>
                  <a:lnTo>
                    <a:pt x="2614" y="7111"/>
                  </a:lnTo>
                  <a:lnTo>
                    <a:pt x="3859" y="6319"/>
                  </a:lnTo>
                  <a:lnTo>
                    <a:pt x="4859" y="9448"/>
                  </a:lnTo>
                  <a:lnTo>
                    <a:pt x="5603" y="13849"/>
                  </a:lnTo>
                  <a:lnTo>
                    <a:pt x="13140" y="12179"/>
                  </a:lnTo>
                  <a:cubicBezTo>
                    <a:pt x="12523" y="10353"/>
                    <a:pt x="10802" y="8695"/>
                    <a:pt x="11089" y="7574"/>
                  </a:cubicBezTo>
                  <a:lnTo>
                    <a:pt x="11523" y="6255"/>
                  </a:lnTo>
                  <a:cubicBezTo>
                    <a:pt x="12094" y="4514"/>
                    <a:pt x="13259" y="2453"/>
                    <a:pt x="11863" y="862"/>
                  </a:cubicBezTo>
                  <a:cubicBezTo>
                    <a:pt x="11247" y="263"/>
                    <a:pt x="10486" y="1"/>
                    <a:pt x="9748" y="1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5" name="Google Shape;995;p27"/>
            <p:cNvSpPr/>
            <p:nvPr/>
          </p:nvSpPr>
          <p:spPr>
            <a:xfrm>
              <a:off x="7284088" y="1796459"/>
              <a:ext cx="29385" cy="62448"/>
            </a:xfrm>
            <a:custGeom>
              <a:rect b="b" l="l" r="r" t="t"/>
              <a:pathLst>
                <a:path extrusionOk="0" h="2614" w="1230">
                  <a:moveTo>
                    <a:pt x="1219" y="0"/>
                  </a:moveTo>
                  <a:cubicBezTo>
                    <a:pt x="1203" y="0"/>
                    <a:pt x="1163" y="11"/>
                    <a:pt x="1103" y="32"/>
                  </a:cubicBezTo>
                  <a:cubicBezTo>
                    <a:pt x="1025" y="58"/>
                    <a:pt x="916" y="107"/>
                    <a:pt x="797" y="189"/>
                  </a:cubicBezTo>
                  <a:cubicBezTo>
                    <a:pt x="554" y="349"/>
                    <a:pt x="259" y="659"/>
                    <a:pt x="128" y="1097"/>
                  </a:cubicBezTo>
                  <a:cubicBezTo>
                    <a:pt x="1" y="1533"/>
                    <a:pt x="83" y="1959"/>
                    <a:pt x="203" y="2221"/>
                  </a:cubicBezTo>
                  <a:cubicBezTo>
                    <a:pt x="263" y="2355"/>
                    <a:pt x="326" y="2456"/>
                    <a:pt x="375" y="2519"/>
                  </a:cubicBezTo>
                  <a:cubicBezTo>
                    <a:pt x="420" y="2579"/>
                    <a:pt x="452" y="2613"/>
                    <a:pt x="460" y="2613"/>
                  </a:cubicBezTo>
                  <a:cubicBezTo>
                    <a:pt x="460" y="2613"/>
                    <a:pt x="461" y="2613"/>
                    <a:pt x="461" y="2613"/>
                  </a:cubicBezTo>
                  <a:cubicBezTo>
                    <a:pt x="475" y="2602"/>
                    <a:pt x="360" y="2464"/>
                    <a:pt x="263" y="2199"/>
                  </a:cubicBezTo>
                  <a:cubicBezTo>
                    <a:pt x="161" y="1937"/>
                    <a:pt x="98" y="1533"/>
                    <a:pt x="218" y="1123"/>
                  </a:cubicBezTo>
                  <a:cubicBezTo>
                    <a:pt x="337" y="712"/>
                    <a:pt x="610" y="409"/>
                    <a:pt x="834" y="242"/>
                  </a:cubicBezTo>
                  <a:cubicBezTo>
                    <a:pt x="1058" y="73"/>
                    <a:pt x="1230" y="18"/>
                    <a:pt x="1226" y="2"/>
                  </a:cubicBezTo>
                  <a:cubicBezTo>
                    <a:pt x="1226" y="1"/>
                    <a:pt x="1223" y="0"/>
                    <a:pt x="121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6" name="Google Shape;996;p27"/>
            <p:cNvSpPr/>
            <p:nvPr/>
          </p:nvSpPr>
          <p:spPr>
            <a:xfrm>
              <a:off x="7359468" y="1706100"/>
              <a:ext cx="74943" cy="43719"/>
            </a:xfrm>
            <a:custGeom>
              <a:rect b="b" l="l" r="r" t="t"/>
              <a:pathLst>
                <a:path extrusionOk="0" h="1830" w="3137">
                  <a:moveTo>
                    <a:pt x="3080" y="1"/>
                  </a:moveTo>
                  <a:cubicBezTo>
                    <a:pt x="3057" y="1"/>
                    <a:pt x="3136" y="299"/>
                    <a:pt x="2979" y="736"/>
                  </a:cubicBezTo>
                  <a:cubicBezTo>
                    <a:pt x="2900" y="949"/>
                    <a:pt x="2759" y="1192"/>
                    <a:pt x="2531" y="1386"/>
                  </a:cubicBezTo>
                  <a:cubicBezTo>
                    <a:pt x="2307" y="1584"/>
                    <a:pt x="1985" y="1715"/>
                    <a:pt x="1642" y="1733"/>
                  </a:cubicBezTo>
                  <a:cubicBezTo>
                    <a:pt x="1613" y="1735"/>
                    <a:pt x="1585" y="1736"/>
                    <a:pt x="1556" y="1736"/>
                  </a:cubicBezTo>
                  <a:cubicBezTo>
                    <a:pt x="1241" y="1736"/>
                    <a:pt x="942" y="1641"/>
                    <a:pt x="716" y="1483"/>
                  </a:cubicBezTo>
                  <a:cubicBezTo>
                    <a:pt x="469" y="1316"/>
                    <a:pt x="301" y="1091"/>
                    <a:pt x="200" y="886"/>
                  </a:cubicBezTo>
                  <a:cubicBezTo>
                    <a:pt x="0" y="474"/>
                    <a:pt x="43" y="169"/>
                    <a:pt x="22" y="169"/>
                  </a:cubicBezTo>
                  <a:lnTo>
                    <a:pt x="22" y="169"/>
                  </a:lnTo>
                  <a:cubicBezTo>
                    <a:pt x="21" y="169"/>
                    <a:pt x="21" y="169"/>
                    <a:pt x="21" y="169"/>
                  </a:cubicBezTo>
                  <a:cubicBezTo>
                    <a:pt x="18" y="169"/>
                    <a:pt x="13" y="187"/>
                    <a:pt x="9" y="221"/>
                  </a:cubicBezTo>
                  <a:cubicBezTo>
                    <a:pt x="6" y="254"/>
                    <a:pt x="6" y="307"/>
                    <a:pt x="6" y="374"/>
                  </a:cubicBezTo>
                  <a:cubicBezTo>
                    <a:pt x="13" y="505"/>
                    <a:pt x="44" y="695"/>
                    <a:pt x="140" y="916"/>
                  </a:cubicBezTo>
                  <a:cubicBezTo>
                    <a:pt x="237" y="1128"/>
                    <a:pt x="409" y="1371"/>
                    <a:pt x="667" y="1554"/>
                  </a:cubicBezTo>
                  <a:cubicBezTo>
                    <a:pt x="909" y="1727"/>
                    <a:pt x="1228" y="1829"/>
                    <a:pt x="1564" y="1829"/>
                  </a:cubicBezTo>
                  <a:cubicBezTo>
                    <a:pt x="1591" y="1829"/>
                    <a:pt x="1618" y="1829"/>
                    <a:pt x="1645" y="1827"/>
                  </a:cubicBezTo>
                  <a:cubicBezTo>
                    <a:pt x="2012" y="1805"/>
                    <a:pt x="2352" y="1662"/>
                    <a:pt x="2587" y="1450"/>
                  </a:cubicBezTo>
                  <a:cubicBezTo>
                    <a:pt x="2826" y="1240"/>
                    <a:pt x="2968" y="983"/>
                    <a:pt x="3043" y="755"/>
                  </a:cubicBezTo>
                  <a:cubicBezTo>
                    <a:pt x="3114" y="531"/>
                    <a:pt x="3125" y="333"/>
                    <a:pt x="3117" y="202"/>
                  </a:cubicBezTo>
                  <a:cubicBezTo>
                    <a:pt x="3114" y="135"/>
                    <a:pt x="3106" y="87"/>
                    <a:pt x="3099" y="52"/>
                  </a:cubicBezTo>
                  <a:cubicBezTo>
                    <a:pt x="3091" y="19"/>
                    <a:pt x="3083" y="1"/>
                    <a:pt x="308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7" name="Google Shape;997;p27"/>
            <p:cNvSpPr/>
            <p:nvPr/>
          </p:nvSpPr>
          <p:spPr>
            <a:xfrm>
              <a:off x="7091780" y="1710185"/>
              <a:ext cx="363391" cy="222344"/>
            </a:xfrm>
            <a:custGeom>
              <a:rect b="b" l="l" r="r" t="t"/>
              <a:pathLst>
                <a:path extrusionOk="0" h="9307" w="15211">
                  <a:moveTo>
                    <a:pt x="1591" y="0"/>
                  </a:moveTo>
                  <a:cubicBezTo>
                    <a:pt x="1427" y="0"/>
                    <a:pt x="1386" y="193"/>
                    <a:pt x="1554" y="450"/>
                  </a:cubicBezTo>
                  <a:cubicBezTo>
                    <a:pt x="1734" y="722"/>
                    <a:pt x="2204" y="1562"/>
                    <a:pt x="2059" y="1648"/>
                  </a:cubicBezTo>
                  <a:cubicBezTo>
                    <a:pt x="2055" y="1651"/>
                    <a:pt x="2050" y="1652"/>
                    <a:pt x="2045" y="1652"/>
                  </a:cubicBezTo>
                  <a:cubicBezTo>
                    <a:pt x="1867" y="1652"/>
                    <a:pt x="1065" y="334"/>
                    <a:pt x="1065" y="334"/>
                  </a:cubicBezTo>
                  <a:cubicBezTo>
                    <a:pt x="1065" y="334"/>
                    <a:pt x="962" y="78"/>
                    <a:pt x="821" y="78"/>
                  </a:cubicBezTo>
                  <a:cubicBezTo>
                    <a:pt x="801" y="78"/>
                    <a:pt x="780" y="83"/>
                    <a:pt x="759" y="95"/>
                  </a:cubicBezTo>
                  <a:cubicBezTo>
                    <a:pt x="449" y="267"/>
                    <a:pt x="1461" y="1690"/>
                    <a:pt x="1558" y="1820"/>
                  </a:cubicBezTo>
                  <a:cubicBezTo>
                    <a:pt x="1608" y="1886"/>
                    <a:pt x="1547" y="1955"/>
                    <a:pt x="1482" y="1955"/>
                  </a:cubicBezTo>
                  <a:cubicBezTo>
                    <a:pt x="1454" y="1955"/>
                    <a:pt x="1426" y="1942"/>
                    <a:pt x="1406" y="1910"/>
                  </a:cubicBezTo>
                  <a:cubicBezTo>
                    <a:pt x="1338" y="1812"/>
                    <a:pt x="676" y="647"/>
                    <a:pt x="332" y="647"/>
                  </a:cubicBezTo>
                  <a:cubicBezTo>
                    <a:pt x="310" y="647"/>
                    <a:pt x="289" y="652"/>
                    <a:pt x="270" y="662"/>
                  </a:cubicBezTo>
                  <a:cubicBezTo>
                    <a:pt x="27" y="793"/>
                    <a:pt x="1092" y="1839"/>
                    <a:pt x="1099" y="2201"/>
                  </a:cubicBezTo>
                  <a:cubicBezTo>
                    <a:pt x="1099" y="2248"/>
                    <a:pt x="1088" y="2268"/>
                    <a:pt x="1067" y="2268"/>
                  </a:cubicBezTo>
                  <a:cubicBezTo>
                    <a:pt x="931" y="2268"/>
                    <a:pt x="409" y="1448"/>
                    <a:pt x="182" y="1448"/>
                  </a:cubicBezTo>
                  <a:cubicBezTo>
                    <a:pt x="168" y="1448"/>
                    <a:pt x="154" y="1451"/>
                    <a:pt x="143" y="1458"/>
                  </a:cubicBezTo>
                  <a:cubicBezTo>
                    <a:pt x="56" y="1507"/>
                    <a:pt x="1" y="1555"/>
                    <a:pt x="524" y="2205"/>
                  </a:cubicBezTo>
                  <a:cubicBezTo>
                    <a:pt x="804" y="2556"/>
                    <a:pt x="1416" y="3150"/>
                    <a:pt x="1935" y="3636"/>
                  </a:cubicBezTo>
                  <a:lnTo>
                    <a:pt x="1995" y="3691"/>
                  </a:lnTo>
                  <a:cubicBezTo>
                    <a:pt x="1995" y="3691"/>
                    <a:pt x="6404" y="9306"/>
                    <a:pt x="9796" y="9306"/>
                  </a:cubicBezTo>
                  <a:cubicBezTo>
                    <a:pt x="10373" y="9306"/>
                    <a:pt x="10920" y="9144"/>
                    <a:pt x="11412" y="8764"/>
                  </a:cubicBezTo>
                  <a:cubicBezTo>
                    <a:pt x="13485" y="7161"/>
                    <a:pt x="14770" y="6265"/>
                    <a:pt x="15211" y="5847"/>
                  </a:cubicBezTo>
                  <a:lnTo>
                    <a:pt x="13578" y="2926"/>
                  </a:lnTo>
                  <a:cubicBezTo>
                    <a:pt x="13578" y="2926"/>
                    <a:pt x="9638" y="5961"/>
                    <a:pt x="9045" y="5961"/>
                  </a:cubicBezTo>
                  <a:cubicBezTo>
                    <a:pt x="9030" y="5961"/>
                    <a:pt x="9017" y="5959"/>
                    <a:pt x="9006" y="5955"/>
                  </a:cubicBezTo>
                  <a:cubicBezTo>
                    <a:pt x="6631" y="5066"/>
                    <a:pt x="4554" y="3139"/>
                    <a:pt x="3844" y="2429"/>
                  </a:cubicBezTo>
                  <a:cubicBezTo>
                    <a:pt x="3807" y="2291"/>
                    <a:pt x="3762" y="2127"/>
                    <a:pt x="3721" y="1929"/>
                  </a:cubicBezTo>
                  <a:cubicBezTo>
                    <a:pt x="3687" y="1760"/>
                    <a:pt x="3683" y="1589"/>
                    <a:pt x="3706" y="1417"/>
                  </a:cubicBezTo>
                  <a:cubicBezTo>
                    <a:pt x="3728" y="1238"/>
                    <a:pt x="3769" y="1007"/>
                    <a:pt x="3826" y="857"/>
                  </a:cubicBezTo>
                  <a:cubicBezTo>
                    <a:pt x="3833" y="845"/>
                    <a:pt x="3840" y="831"/>
                    <a:pt x="3844" y="819"/>
                  </a:cubicBezTo>
                  <a:cubicBezTo>
                    <a:pt x="3863" y="793"/>
                    <a:pt x="3866" y="767"/>
                    <a:pt x="3874" y="741"/>
                  </a:cubicBezTo>
                  <a:cubicBezTo>
                    <a:pt x="3902" y="612"/>
                    <a:pt x="3806" y="491"/>
                    <a:pt x="3692" y="491"/>
                  </a:cubicBezTo>
                  <a:cubicBezTo>
                    <a:pt x="3667" y="491"/>
                    <a:pt x="3642" y="496"/>
                    <a:pt x="3616" y="509"/>
                  </a:cubicBezTo>
                  <a:cubicBezTo>
                    <a:pt x="3467" y="581"/>
                    <a:pt x="3239" y="991"/>
                    <a:pt x="3180" y="1548"/>
                  </a:cubicBezTo>
                  <a:cubicBezTo>
                    <a:pt x="3180" y="1559"/>
                    <a:pt x="3176" y="1567"/>
                    <a:pt x="3176" y="1574"/>
                  </a:cubicBezTo>
                  <a:cubicBezTo>
                    <a:pt x="3157" y="1720"/>
                    <a:pt x="3112" y="1777"/>
                    <a:pt x="3053" y="1777"/>
                  </a:cubicBezTo>
                  <a:cubicBezTo>
                    <a:pt x="2884" y="1777"/>
                    <a:pt x="2602" y="1309"/>
                    <a:pt x="2477" y="1107"/>
                  </a:cubicBezTo>
                  <a:cubicBezTo>
                    <a:pt x="2306" y="834"/>
                    <a:pt x="1737" y="12"/>
                    <a:pt x="1614" y="2"/>
                  </a:cubicBezTo>
                  <a:cubicBezTo>
                    <a:pt x="1606" y="1"/>
                    <a:pt x="1599" y="0"/>
                    <a:pt x="1591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8" name="Google Shape;998;p27"/>
            <p:cNvSpPr/>
            <p:nvPr/>
          </p:nvSpPr>
          <p:spPr>
            <a:xfrm>
              <a:off x="7323009" y="1775601"/>
              <a:ext cx="81847" cy="63141"/>
            </a:xfrm>
            <a:custGeom>
              <a:rect b="b" l="l" r="r" t="t"/>
              <a:pathLst>
                <a:path extrusionOk="0" h="2643" w="3426">
                  <a:moveTo>
                    <a:pt x="3420" y="1"/>
                  </a:moveTo>
                  <a:cubicBezTo>
                    <a:pt x="3400" y="1"/>
                    <a:pt x="3213" y="148"/>
                    <a:pt x="2918" y="382"/>
                  </a:cubicBezTo>
                  <a:cubicBezTo>
                    <a:pt x="2592" y="640"/>
                    <a:pt x="2178" y="965"/>
                    <a:pt x="1718" y="1324"/>
                  </a:cubicBezTo>
                  <a:cubicBezTo>
                    <a:pt x="1256" y="1679"/>
                    <a:pt x="837" y="1996"/>
                    <a:pt x="505" y="2246"/>
                  </a:cubicBezTo>
                  <a:cubicBezTo>
                    <a:pt x="191" y="2482"/>
                    <a:pt x="1" y="2631"/>
                    <a:pt x="8" y="2642"/>
                  </a:cubicBezTo>
                  <a:cubicBezTo>
                    <a:pt x="8" y="2642"/>
                    <a:pt x="8" y="2642"/>
                    <a:pt x="9" y="2642"/>
                  </a:cubicBezTo>
                  <a:cubicBezTo>
                    <a:pt x="17" y="2642"/>
                    <a:pt x="69" y="2613"/>
                    <a:pt x="158" y="2556"/>
                  </a:cubicBezTo>
                  <a:cubicBezTo>
                    <a:pt x="251" y="2500"/>
                    <a:pt x="382" y="2410"/>
                    <a:pt x="542" y="2302"/>
                  </a:cubicBezTo>
                  <a:cubicBezTo>
                    <a:pt x="863" y="2078"/>
                    <a:pt x="1304" y="1765"/>
                    <a:pt x="1775" y="1398"/>
                  </a:cubicBezTo>
                  <a:cubicBezTo>
                    <a:pt x="2249" y="1032"/>
                    <a:pt x="2664" y="689"/>
                    <a:pt x="2959" y="431"/>
                  </a:cubicBezTo>
                  <a:cubicBezTo>
                    <a:pt x="3108" y="303"/>
                    <a:pt x="3224" y="199"/>
                    <a:pt x="3306" y="124"/>
                  </a:cubicBezTo>
                  <a:cubicBezTo>
                    <a:pt x="3385" y="50"/>
                    <a:pt x="3426" y="5"/>
                    <a:pt x="3422" y="1"/>
                  </a:cubicBezTo>
                  <a:cubicBezTo>
                    <a:pt x="3421" y="1"/>
                    <a:pt x="3421" y="1"/>
                    <a:pt x="342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9" name="Google Shape;999;p27"/>
            <p:cNvSpPr/>
            <p:nvPr/>
          </p:nvSpPr>
          <p:spPr>
            <a:xfrm>
              <a:off x="7320882" y="1727149"/>
              <a:ext cx="195970" cy="201703"/>
            </a:xfrm>
            <a:custGeom>
              <a:rect b="b" l="l" r="r" t="t"/>
              <a:pathLst>
                <a:path extrusionOk="0" h="8443" w="8203">
                  <a:moveTo>
                    <a:pt x="6715" y="1"/>
                  </a:moveTo>
                  <a:lnTo>
                    <a:pt x="4434" y="1633"/>
                  </a:lnTo>
                  <a:cubicBezTo>
                    <a:pt x="3096" y="2869"/>
                    <a:pt x="1610" y="3915"/>
                    <a:pt x="0" y="4808"/>
                  </a:cubicBezTo>
                  <a:lnTo>
                    <a:pt x="1890" y="8442"/>
                  </a:lnTo>
                  <a:cubicBezTo>
                    <a:pt x="1890" y="8442"/>
                    <a:pt x="4486" y="7117"/>
                    <a:pt x="6342" y="4304"/>
                  </a:cubicBezTo>
                  <a:cubicBezTo>
                    <a:pt x="8202" y="1488"/>
                    <a:pt x="6720" y="5"/>
                    <a:pt x="6720" y="5"/>
                  </a:cubicBezTo>
                  <a:lnTo>
                    <a:pt x="6715" y="1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0" name="Google Shape;1000;p27"/>
            <p:cNvSpPr/>
            <p:nvPr/>
          </p:nvSpPr>
          <p:spPr>
            <a:xfrm>
              <a:off x="7319975" y="1840037"/>
              <a:ext cx="48377" cy="85526"/>
            </a:xfrm>
            <a:custGeom>
              <a:rect b="b" l="l" r="r" t="t"/>
              <a:pathLst>
                <a:path extrusionOk="0" h="3580" w="2025">
                  <a:moveTo>
                    <a:pt x="5" y="1"/>
                  </a:moveTo>
                  <a:cubicBezTo>
                    <a:pt x="5" y="1"/>
                    <a:pt x="4" y="1"/>
                    <a:pt x="4" y="1"/>
                  </a:cubicBezTo>
                  <a:cubicBezTo>
                    <a:pt x="0" y="4"/>
                    <a:pt x="19" y="57"/>
                    <a:pt x="57" y="154"/>
                  </a:cubicBezTo>
                  <a:cubicBezTo>
                    <a:pt x="94" y="251"/>
                    <a:pt x="154" y="390"/>
                    <a:pt x="228" y="561"/>
                  </a:cubicBezTo>
                  <a:cubicBezTo>
                    <a:pt x="385" y="901"/>
                    <a:pt x="613" y="1361"/>
                    <a:pt x="890" y="1857"/>
                  </a:cubicBezTo>
                  <a:cubicBezTo>
                    <a:pt x="1169" y="2354"/>
                    <a:pt x="1442" y="2788"/>
                    <a:pt x="1655" y="3097"/>
                  </a:cubicBezTo>
                  <a:cubicBezTo>
                    <a:pt x="1760" y="3250"/>
                    <a:pt x="1845" y="3374"/>
                    <a:pt x="1909" y="3456"/>
                  </a:cubicBezTo>
                  <a:cubicBezTo>
                    <a:pt x="1970" y="3535"/>
                    <a:pt x="2007" y="3580"/>
                    <a:pt x="2013" y="3580"/>
                  </a:cubicBezTo>
                  <a:cubicBezTo>
                    <a:pt x="2014" y="3580"/>
                    <a:pt x="2014" y="3579"/>
                    <a:pt x="2014" y="3579"/>
                  </a:cubicBezTo>
                  <a:cubicBezTo>
                    <a:pt x="2025" y="3572"/>
                    <a:pt x="1902" y="3378"/>
                    <a:pt x="1707" y="3060"/>
                  </a:cubicBezTo>
                  <a:cubicBezTo>
                    <a:pt x="1514" y="2747"/>
                    <a:pt x="1248" y="2305"/>
                    <a:pt x="971" y="1812"/>
                  </a:cubicBezTo>
                  <a:cubicBezTo>
                    <a:pt x="695" y="1319"/>
                    <a:pt x="456" y="864"/>
                    <a:pt x="288" y="531"/>
                  </a:cubicBezTo>
                  <a:cubicBezTo>
                    <a:pt x="123" y="205"/>
                    <a:pt x="23" y="1"/>
                    <a:pt x="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1" name="Google Shape;1001;p27"/>
            <p:cNvSpPr/>
            <p:nvPr/>
          </p:nvSpPr>
          <p:spPr>
            <a:xfrm>
              <a:off x="7371295" y="1874035"/>
              <a:ext cx="69878" cy="53155"/>
            </a:xfrm>
            <a:custGeom>
              <a:rect b="b" l="l" r="r" t="t"/>
              <a:pathLst>
                <a:path extrusionOk="0" h="2225" w="2925">
                  <a:moveTo>
                    <a:pt x="2909" y="1"/>
                  </a:moveTo>
                  <a:cubicBezTo>
                    <a:pt x="2870" y="1"/>
                    <a:pt x="2219" y="472"/>
                    <a:pt x="1435" y="1077"/>
                  </a:cubicBezTo>
                  <a:cubicBezTo>
                    <a:pt x="635" y="1689"/>
                    <a:pt x="0" y="2201"/>
                    <a:pt x="16" y="2224"/>
                  </a:cubicBezTo>
                  <a:cubicBezTo>
                    <a:pt x="16" y="2224"/>
                    <a:pt x="16" y="2224"/>
                    <a:pt x="17" y="2224"/>
                  </a:cubicBezTo>
                  <a:cubicBezTo>
                    <a:pt x="55" y="2224"/>
                    <a:pt x="707" y="1752"/>
                    <a:pt x="1490" y="1148"/>
                  </a:cubicBezTo>
                  <a:cubicBezTo>
                    <a:pt x="2290" y="536"/>
                    <a:pt x="2924" y="20"/>
                    <a:pt x="2910" y="1"/>
                  </a:cubicBezTo>
                  <a:cubicBezTo>
                    <a:pt x="2910" y="1"/>
                    <a:pt x="2909" y="1"/>
                    <a:pt x="290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2" name="Google Shape;1002;p27"/>
            <p:cNvSpPr/>
            <p:nvPr/>
          </p:nvSpPr>
          <p:spPr>
            <a:xfrm>
              <a:off x="7333808" y="1537018"/>
              <a:ext cx="99430" cy="210256"/>
            </a:xfrm>
            <a:custGeom>
              <a:rect b="b" l="l" r="r" t="t"/>
              <a:pathLst>
                <a:path extrusionOk="0" h="8801" w="4162">
                  <a:moveTo>
                    <a:pt x="2113" y="0"/>
                  </a:moveTo>
                  <a:cubicBezTo>
                    <a:pt x="1976" y="0"/>
                    <a:pt x="1838" y="31"/>
                    <a:pt x="1711" y="93"/>
                  </a:cubicBezTo>
                  <a:lnTo>
                    <a:pt x="1050" y="406"/>
                  </a:lnTo>
                  <a:cubicBezTo>
                    <a:pt x="445" y="698"/>
                    <a:pt x="53" y="1307"/>
                    <a:pt x="38" y="1980"/>
                  </a:cubicBezTo>
                  <a:cubicBezTo>
                    <a:pt x="16" y="2835"/>
                    <a:pt x="1" y="3988"/>
                    <a:pt x="38" y="4646"/>
                  </a:cubicBezTo>
                  <a:cubicBezTo>
                    <a:pt x="97" y="5789"/>
                    <a:pt x="1244" y="5919"/>
                    <a:pt x="1244" y="5919"/>
                  </a:cubicBezTo>
                  <a:cubicBezTo>
                    <a:pt x="1244" y="5919"/>
                    <a:pt x="1207" y="6547"/>
                    <a:pt x="1166" y="7208"/>
                  </a:cubicBezTo>
                  <a:cubicBezTo>
                    <a:pt x="1114" y="8026"/>
                    <a:pt x="1730" y="8732"/>
                    <a:pt x="2548" y="8796"/>
                  </a:cubicBezTo>
                  <a:cubicBezTo>
                    <a:pt x="2589" y="8799"/>
                    <a:pt x="2629" y="8801"/>
                    <a:pt x="2669" y="8801"/>
                  </a:cubicBezTo>
                  <a:cubicBezTo>
                    <a:pt x="3457" y="8801"/>
                    <a:pt x="4123" y="8180"/>
                    <a:pt x="4162" y="7376"/>
                  </a:cubicBezTo>
                  <a:lnTo>
                    <a:pt x="4154" y="2685"/>
                  </a:lnTo>
                  <a:cubicBezTo>
                    <a:pt x="4150" y="1759"/>
                    <a:pt x="3695" y="896"/>
                    <a:pt x="2933" y="370"/>
                  </a:cubicBezTo>
                  <a:lnTo>
                    <a:pt x="2597" y="137"/>
                  </a:lnTo>
                  <a:cubicBezTo>
                    <a:pt x="2450" y="47"/>
                    <a:pt x="2282" y="0"/>
                    <a:pt x="2113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3" name="Google Shape;1003;p27"/>
            <p:cNvSpPr/>
            <p:nvPr/>
          </p:nvSpPr>
          <p:spPr>
            <a:xfrm>
              <a:off x="7340402" y="1600355"/>
              <a:ext cx="7071" cy="7000"/>
            </a:xfrm>
            <a:custGeom>
              <a:rect b="b" l="l" r="r" t="t"/>
              <a:pathLst>
                <a:path extrusionOk="0" h="293" w="296">
                  <a:moveTo>
                    <a:pt x="150" y="1"/>
                  </a:moveTo>
                  <a:cubicBezTo>
                    <a:pt x="68" y="1"/>
                    <a:pt x="4" y="64"/>
                    <a:pt x="4" y="146"/>
                  </a:cubicBezTo>
                  <a:cubicBezTo>
                    <a:pt x="1" y="229"/>
                    <a:pt x="68" y="292"/>
                    <a:pt x="147" y="292"/>
                  </a:cubicBezTo>
                  <a:cubicBezTo>
                    <a:pt x="228" y="292"/>
                    <a:pt x="296" y="229"/>
                    <a:pt x="296" y="150"/>
                  </a:cubicBezTo>
                  <a:cubicBezTo>
                    <a:pt x="296" y="68"/>
                    <a:pt x="233" y="1"/>
                    <a:pt x="15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4" name="Google Shape;1004;p27"/>
            <p:cNvSpPr/>
            <p:nvPr/>
          </p:nvSpPr>
          <p:spPr>
            <a:xfrm>
              <a:off x="7336938" y="1595863"/>
              <a:ext cx="14119" cy="4229"/>
            </a:xfrm>
            <a:custGeom>
              <a:rect b="b" l="l" r="r" t="t"/>
              <a:pathLst>
                <a:path extrusionOk="0" h="177" w="591">
                  <a:moveTo>
                    <a:pt x="315" y="0"/>
                  </a:moveTo>
                  <a:cubicBezTo>
                    <a:pt x="306" y="0"/>
                    <a:pt x="297" y="1"/>
                    <a:pt x="288" y="1"/>
                  </a:cubicBezTo>
                  <a:cubicBezTo>
                    <a:pt x="190" y="5"/>
                    <a:pt x="109" y="46"/>
                    <a:pt x="64" y="88"/>
                  </a:cubicBezTo>
                  <a:cubicBezTo>
                    <a:pt x="15" y="129"/>
                    <a:pt x="0" y="166"/>
                    <a:pt x="8" y="174"/>
                  </a:cubicBezTo>
                  <a:cubicBezTo>
                    <a:pt x="9" y="175"/>
                    <a:pt x="12" y="176"/>
                    <a:pt x="15" y="176"/>
                  </a:cubicBezTo>
                  <a:cubicBezTo>
                    <a:pt x="47" y="176"/>
                    <a:pt x="150" y="102"/>
                    <a:pt x="292" y="95"/>
                  </a:cubicBezTo>
                  <a:cubicBezTo>
                    <a:pt x="301" y="94"/>
                    <a:pt x="311" y="94"/>
                    <a:pt x="320" y="94"/>
                  </a:cubicBezTo>
                  <a:cubicBezTo>
                    <a:pt x="445" y="94"/>
                    <a:pt x="541" y="148"/>
                    <a:pt x="573" y="148"/>
                  </a:cubicBezTo>
                  <a:cubicBezTo>
                    <a:pt x="578" y="148"/>
                    <a:pt x="581" y="147"/>
                    <a:pt x="583" y="144"/>
                  </a:cubicBezTo>
                  <a:cubicBezTo>
                    <a:pt x="590" y="132"/>
                    <a:pt x="571" y="99"/>
                    <a:pt x="519" y="62"/>
                  </a:cubicBezTo>
                  <a:cubicBezTo>
                    <a:pt x="476" y="31"/>
                    <a:pt x="401" y="0"/>
                    <a:pt x="31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5" name="Google Shape;1005;p27"/>
            <p:cNvSpPr/>
            <p:nvPr/>
          </p:nvSpPr>
          <p:spPr>
            <a:xfrm>
              <a:off x="7380852" y="1600713"/>
              <a:ext cx="6976" cy="6976"/>
            </a:xfrm>
            <a:custGeom>
              <a:rect b="b" l="l" r="r" t="t"/>
              <a:pathLst>
                <a:path extrusionOk="0" h="292" w="292">
                  <a:moveTo>
                    <a:pt x="149" y="0"/>
                  </a:moveTo>
                  <a:cubicBezTo>
                    <a:pt x="67" y="0"/>
                    <a:pt x="0" y="64"/>
                    <a:pt x="0" y="146"/>
                  </a:cubicBezTo>
                  <a:cubicBezTo>
                    <a:pt x="0" y="224"/>
                    <a:pt x="64" y="292"/>
                    <a:pt x="145" y="292"/>
                  </a:cubicBezTo>
                  <a:cubicBezTo>
                    <a:pt x="228" y="292"/>
                    <a:pt x="291" y="228"/>
                    <a:pt x="291" y="146"/>
                  </a:cubicBezTo>
                  <a:cubicBezTo>
                    <a:pt x="291" y="67"/>
                    <a:pt x="228" y="0"/>
                    <a:pt x="14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6" name="Google Shape;1006;p27"/>
            <p:cNvSpPr/>
            <p:nvPr/>
          </p:nvSpPr>
          <p:spPr>
            <a:xfrm>
              <a:off x="7378510" y="1596150"/>
              <a:ext cx="14143" cy="4300"/>
            </a:xfrm>
            <a:custGeom>
              <a:rect b="b" l="l" r="r" t="t"/>
              <a:pathLst>
                <a:path extrusionOk="0" h="180" w="592">
                  <a:moveTo>
                    <a:pt x="303" y="1"/>
                  </a:moveTo>
                  <a:cubicBezTo>
                    <a:pt x="298" y="1"/>
                    <a:pt x="293" y="1"/>
                    <a:pt x="288" y="1"/>
                  </a:cubicBezTo>
                  <a:cubicBezTo>
                    <a:pt x="191" y="8"/>
                    <a:pt x="109" y="50"/>
                    <a:pt x="64" y="91"/>
                  </a:cubicBezTo>
                  <a:cubicBezTo>
                    <a:pt x="16" y="132"/>
                    <a:pt x="0" y="169"/>
                    <a:pt x="8" y="177"/>
                  </a:cubicBezTo>
                  <a:cubicBezTo>
                    <a:pt x="10" y="178"/>
                    <a:pt x="13" y="179"/>
                    <a:pt x="16" y="179"/>
                  </a:cubicBezTo>
                  <a:cubicBezTo>
                    <a:pt x="47" y="179"/>
                    <a:pt x="149" y="104"/>
                    <a:pt x="292" y="98"/>
                  </a:cubicBezTo>
                  <a:cubicBezTo>
                    <a:pt x="302" y="97"/>
                    <a:pt x="312" y="97"/>
                    <a:pt x="322" y="97"/>
                  </a:cubicBezTo>
                  <a:cubicBezTo>
                    <a:pt x="447" y="97"/>
                    <a:pt x="545" y="149"/>
                    <a:pt x="575" y="149"/>
                  </a:cubicBezTo>
                  <a:cubicBezTo>
                    <a:pt x="579" y="149"/>
                    <a:pt x="582" y="148"/>
                    <a:pt x="583" y="146"/>
                  </a:cubicBezTo>
                  <a:cubicBezTo>
                    <a:pt x="591" y="136"/>
                    <a:pt x="572" y="102"/>
                    <a:pt x="524" y="65"/>
                  </a:cubicBezTo>
                  <a:cubicBezTo>
                    <a:pt x="474" y="32"/>
                    <a:pt x="394" y="1"/>
                    <a:pt x="30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7" name="Google Shape;1007;p27"/>
            <p:cNvSpPr/>
            <p:nvPr/>
          </p:nvSpPr>
          <p:spPr>
            <a:xfrm>
              <a:off x="7363506" y="1666487"/>
              <a:ext cx="36265" cy="18730"/>
            </a:xfrm>
            <a:custGeom>
              <a:rect b="b" l="l" r="r" t="t"/>
              <a:pathLst>
                <a:path extrusionOk="0" h="784" w="1518">
                  <a:moveTo>
                    <a:pt x="1518" y="0"/>
                  </a:moveTo>
                  <a:lnTo>
                    <a:pt x="1518" y="0"/>
                  </a:lnTo>
                  <a:cubicBezTo>
                    <a:pt x="813" y="487"/>
                    <a:pt x="87" y="500"/>
                    <a:pt x="8" y="500"/>
                  </a:cubicBezTo>
                  <a:cubicBezTo>
                    <a:pt x="3" y="500"/>
                    <a:pt x="1" y="500"/>
                    <a:pt x="1" y="500"/>
                  </a:cubicBezTo>
                  <a:lnTo>
                    <a:pt x="1" y="500"/>
                  </a:lnTo>
                  <a:lnTo>
                    <a:pt x="23" y="781"/>
                  </a:lnTo>
                  <a:cubicBezTo>
                    <a:pt x="60" y="783"/>
                    <a:pt x="96" y="784"/>
                    <a:pt x="131" y="784"/>
                  </a:cubicBezTo>
                  <a:cubicBezTo>
                    <a:pt x="1188" y="784"/>
                    <a:pt x="1518" y="0"/>
                    <a:pt x="1518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8" name="Google Shape;1008;p27"/>
            <p:cNvSpPr/>
            <p:nvPr/>
          </p:nvSpPr>
          <p:spPr>
            <a:xfrm>
              <a:off x="7355048" y="1599184"/>
              <a:ext cx="10989" cy="33040"/>
            </a:xfrm>
            <a:custGeom>
              <a:rect b="b" l="l" r="r" t="t"/>
              <a:pathLst>
                <a:path extrusionOk="0" h="1383" w="460">
                  <a:moveTo>
                    <a:pt x="449" y="0"/>
                  </a:moveTo>
                  <a:cubicBezTo>
                    <a:pt x="440" y="0"/>
                    <a:pt x="403" y="93"/>
                    <a:pt x="348" y="240"/>
                  </a:cubicBezTo>
                  <a:cubicBezTo>
                    <a:pt x="292" y="390"/>
                    <a:pt x="220" y="595"/>
                    <a:pt x="142" y="826"/>
                  </a:cubicBezTo>
                  <a:cubicBezTo>
                    <a:pt x="105" y="942"/>
                    <a:pt x="72" y="1050"/>
                    <a:pt x="38" y="1155"/>
                  </a:cubicBezTo>
                  <a:cubicBezTo>
                    <a:pt x="23" y="1200"/>
                    <a:pt x="1" y="1256"/>
                    <a:pt x="23" y="1316"/>
                  </a:cubicBezTo>
                  <a:cubicBezTo>
                    <a:pt x="34" y="1350"/>
                    <a:pt x="60" y="1368"/>
                    <a:pt x="86" y="1376"/>
                  </a:cubicBezTo>
                  <a:cubicBezTo>
                    <a:pt x="113" y="1383"/>
                    <a:pt x="135" y="1379"/>
                    <a:pt x="158" y="1383"/>
                  </a:cubicBezTo>
                  <a:cubicBezTo>
                    <a:pt x="315" y="1383"/>
                    <a:pt x="415" y="1379"/>
                    <a:pt x="415" y="1372"/>
                  </a:cubicBezTo>
                  <a:cubicBezTo>
                    <a:pt x="415" y="1360"/>
                    <a:pt x="318" y="1350"/>
                    <a:pt x="158" y="1338"/>
                  </a:cubicBezTo>
                  <a:cubicBezTo>
                    <a:pt x="116" y="1334"/>
                    <a:pt x="79" y="1327"/>
                    <a:pt x="72" y="1297"/>
                  </a:cubicBezTo>
                  <a:cubicBezTo>
                    <a:pt x="60" y="1267"/>
                    <a:pt x="75" y="1222"/>
                    <a:pt x="94" y="1170"/>
                  </a:cubicBezTo>
                  <a:cubicBezTo>
                    <a:pt x="127" y="1069"/>
                    <a:pt x="165" y="961"/>
                    <a:pt x="203" y="849"/>
                  </a:cubicBezTo>
                  <a:cubicBezTo>
                    <a:pt x="280" y="617"/>
                    <a:pt x="348" y="404"/>
                    <a:pt x="389" y="252"/>
                  </a:cubicBezTo>
                  <a:cubicBezTo>
                    <a:pt x="434" y="98"/>
                    <a:pt x="460" y="5"/>
                    <a:pt x="449" y="1"/>
                  </a:cubicBezTo>
                  <a:cubicBezTo>
                    <a:pt x="449" y="0"/>
                    <a:pt x="449" y="0"/>
                    <a:pt x="44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9" name="Google Shape;1009;p27"/>
            <p:cNvSpPr/>
            <p:nvPr/>
          </p:nvSpPr>
          <p:spPr>
            <a:xfrm>
              <a:off x="7409307" y="1537257"/>
              <a:ext cx="175711" cy="175878"/>
            </a:xfrm>
            <a:custGeom>
              <a:rect b="b" l="l" r="r" t="t"/>
              <a:pathLst>
                <a:path extrusionOk="0" h="7362" w="7355">
                  <a:moveTo>
                    <a:pt x="0" y="1"/>
                  </a:moveTo>
                  <a:lnTo>
                    <a:pt x="61" y="3519"/>
                  </a:lnTo>
                  <a:cubicBezTo>
                    <a:pt x="61" y="4083"/>
                    <a:pt x="64" y="4662"/>
                    <a:pt x="273" y="5185"/>
                  </a:cubicBezTo>
                  <a:cubicBezTo>
                    <a:pt x="478" y="5708"/>
                    <a:pt x="938" y="6175"/>
                    <a:pt x="1498" y="6216"/>
                  </a:cubicBezTo>
                  <a:cubicBezTo>
                    <a:pt x="1532" y="6219"/>
                    <a:pt x="1566" y="6220"/>
                    <a:pt x="1601" y="6220"/>
                  </a:cubicBezTo>
                  <a:cubicBezTo>
                    <a:pt x="1873" y="6220"/>
                    <a:pt x="2145" y="6141"/>
                    <a:pt x="2415" y="6141"/>
                  </a:cubicBezTo>
                  <a:cubicBezTo>
                    <a:pt x="2471" y="6141"/>
                    <a:pt x="2526" y="6144"/>
                    <a:pt x="2581" y="6152"/>
                  </a:cubicBezTo>
                  <a:cubicBezTo>
                    <a:pt x="3250" y="6254"/>
                    <a:pt x="3635" y="6990"/>
                    <a:pt x="4251" y="7258"/>
                  </a:cubicBezTo>
                  <a:cubicBezTo>
                    <a:pt x="4410" y="7328"/>
                    <a:pt x="4582" y="7361"/>
                    <a:pt x="4755" y="7361"/>
                  </a:cubicBezTo>
                  <a:cubicBezTo>
                    <a:pt x="5175" y="7361"/>
                    <a:pt x="5599" y="7165"/>
                    <a:pt x="5842" y="6821"/>
                  </a:cubicBezTo>
                  <a:cubicBezTo>
                    <a:pt x="5969" y="6645"/>
                    <a:pt x="6051" y="6444"/>
                    <a:pt x="6179" y="6268"/>
                  </a:cubicBezTo>
                  <a:cubicBezTo>
                    <a:pt x="6376" y="6003"/>
                    <a:pt x="6675" y="5828"/>
                    <a:pt x="6891" y="5573"/>
                  </a:cubicBezTo>
                  <a:cubicBezTo>
                    <a:pt x="7348" y="5043"/>
                    <a:pt x="7355" y="4211"/>
                    <a:pt x="6977" y="3623"/>
                  </a:cubicBezTo>
                  <a:cubicBezTo>
                    <a:pt x="6600" y="3037"/>
                    <a:pt x="5894" y="2705"/>
                    <a:pt x="5200" y="2697"/>
                  </a:cubicBezTo>
                  <a:cubicBezTo>
                    <a:pt x="5394" y="2216"/>
                    <a:pt x="5140" y="1641"/>
                    <a:pt x="4726" y="1334"/>
                  </a:cubicBezTo>
                  <a:cubicBezTo>
                    <a:pt x="4307" y="1024"/>
                    <a:pt x="3769" y="934"/>
                    <a:pt x="3250" y="916"/>
                  </a:cubicBezTo>
                  <a:cubicBezTo>
                    <a:pt x="3140" y="912"/>
                    <a:pt x="3029" y="911"/>
                    <a:pt x="2918" y="911"/>
                  </a:cubicBezTo>
                  <a:cubicBezTo>
                    <a:pt x="2781" y="911"/>
                    <a:pt x="2644" y="913"/>
                    <a:pt x="2507" y="913"/>
                  </a:cubicBezTo>
                  <a:cubicBezTo>
                    <a:pt x="2237" y="913"/>
                    <a:pt x="1967" y="906"/>
                    <a:pt x="1700" y="867"/>
                  </a:cubicBezTo>
                  <a:cubicBezTo>
                    <a:pt x="1188" y="789"/>
                    <a:pt x="728" y="378"/>
                    <a:pt x="0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0" name="Google Shape;1010;p27"/>
            <p:cNvSpPr/>
            <p:nvPr/>
          </p:nvSpPr>
          <p:spPr>
            <a:xfrm>
              <a:off x="7327477" y="1550039"/>
              <a:ext cx="22600" cy="54350"/>
            </a:xfrm>
            <a:custGeom>
              <a:rect b="b" l="l" r="r" t="t"/>
              <a:pathLst>
                <a:path extrusionOk="0" h="2275" w="946">
                  <a:moveTo>
                    <a:pt x="662" y="0"/>
                  </a:moveTo>
                  <a:lnTo>
                    <a:pt x="508" y="49"/>
                  </a:lnTo>
                  <a:cubicBezTo>
                    <a:pt x="240" y="347"/>
                    <a:pt x="71" y="732"/>
                    <a:pt x="38" y="1128"/>
                  </a:cubicBezTo>
                  <a:cubicBezTo>
                    <a:pt x="0" y="1528"/>
                    <a:pt x="102" y="1938"/>
                    <a:pt x="314" y="2274"/>
                  </a:cubicBezTo>
                  <a:cubicBezTo>
                    <a:pt x="531" y="1928"/>
                    <a:pt x="743" y="1573"/>
                    <a:pt x="845" y="1173"/>
                  </a:cubicBezTo>
                  <a:cubicBezTo>
                    <a:pt x="945" y="777"/>
                    <a:pt x="912" y="325"/>
                    <a:pt x="66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1" name="Google Shape;1011;p27"/>
            <p:cNvSpPr/>
            <p:nvPr/>
          </p:nvSpPr>
          <p:spPr>
            <a:xfrm>
              <a:off x="7338706" y="1531331"/>
              <a:ext cx="100959" cy="83185"/>
            </a:xfrm>
            <a:custGeom>
              <a:rect b="b" l="l" r="r" t="t"/>
              <a:pathLst>
                <a:path extrusionOk="0" h="3482" w="4226">
                  <a:moveTo>
                    <a:pt x="1934" y="0"/>
                  </a:moveTo>
                  <a:cubicBezTo>
                    <a:pt x="1646" y="0"/>
                    <a:pt x="1351" y="37"/>
                    <a:pt x="1088" y="80"/>
                  </a:cubicBezTo>
                  <a:cubicBezTo>
                    <a:pt x="667" y="154"/>
                    <a:pt x="282" y="481"/>
                    <a:pt x="45" y="846"/>
                  </a:cubicBezTo>
                  <a:lnTo>
                    <a:pt x="45" y="846"/>
                  </a:lnTo>
                  <a:cubicBezTo>
                    <a:pt x="45" y="838"/>
                    <a:pt x="45" y="831"/>
                    <a:pt x="46" y="824"/>
                  </a:cubicBezTo>
                  <a:lnTo>
                    <a:pt x="46" y="824"/>
                  </a:lnTo>
                  <a:lnTo>
                    <a:pt x="1" y="918"/>
                  </a:lnTo>
                  <a:cubicBezTo>
                    <a:pt x="15" y="894"/>
                    <a:pt x="30" y="870"/>
                    <a:pt x="45" y="846"/>
                  </a:cubicBezTo>
                  <a:lnTo>
                    <a:pt x="45" y="846"/>
                  </a:lnTo>
                  <a:cubicBezTo>
                    <a:pt x="41" y="1559"/>
                    <a:pt x="568" y="2212"/>
                    <a:pt x="1230" y="2482"/>
                  </a:cubicBezTo>
                  <a:cubicBezTo>
                    <a:pt x="1313" y="2514"/>
                    <a:pt x="1400" y="2544"/>
                    <a:pt x="1490" y="2544"/>
                  </a:cubicBezTo>
                  <a:cubicBezTo>
                    <a:pt x="1504" y="2544"/>
                    <a:pt x="1518" y="2544"/>
                    <a:pt x="1532" y="2542"/>
                  </a:cubicBezTo>
                  <a:cubicBezTo>
                    <a:pt x="1637" y="2531"/>
                    <a:pt x="1738" y="2468"/>
                    <a:pt x="1768" y="2370"/>
                  </a:cubicBezTo>
                  <a:cubicBezTo>
                    <a:pt x="1778" y="2335"/>
                    <a:pt x="1776" y="2296"/>
                    <a:pt x="1765" y="2261"/>
                  </a:cubicBezTo>
                  <a:lnTo>
                    <a:pt x="1765" y="2261"/>
                  </a:lnTo>
                  <a:cubicBezTo>
                    <a:pt x="1971" y="2420"/>
                    <a:pt x="2191" y="2564"/>
                    <a:pt x="2421" y="2688"/>
                  </a:cubicBezTo>
                  <a:cubicBezTo>
                    <a:pt x="2524" y="2745"/>
                    <a:pt x="2640" y="2798"/>
                    <a:pt x="2752" y="2798"/>
                  </a:cubicBezTo>
                  <a:cubicBezTo>
                    <a:pt x="2787" y="2798"/>
                    <a:pt x="2821" y="2793"/>
                    <a:pt x="2854" y="2781"/>
                  </a:cubicBezTo>
                  <a:cubicBezTo>
                    <a:pt x="2961" y="2745"/>
                    <a:pt x="3031" y="2610"/>
                    <a:pt x="3005" y="2512"/>
                  </a:cubicBezTo>
                  <a:lnTo>
                    <a:pt x="3005" y="2512"/>
                  </a:lnTo>
                  <a:cubicBezTo>
                    <a:pt x="3185" y="2788"/>
                    <a:pt x="3333" y="3318"/>
                    <a:pt x="3571" y="3476"/>
                  </a:cubicBezTo>
                  <a:cubicBezTo>
                    <a:pt x="3577" y="3480"/>
                    <a:pt x="3583" y="3482"/>
                    <a:pt x="3590" y="3482"/>
                  </a:cubicBezTo>
                  <a:cubicBezTo>
                    <a:pt x="3679" y="3482"/>
                    <a:pt x="3847" y="3160"/>
                    <a:pt x="3938" y="3128"/>
                  </a:cubicBezTo>
                  <a:cubicBezTo>
                    <a:pt x="4054" y="3087"/>
                    <a:pt x="4087" y="2942"/>
                    <a:pt x="4102" y="2823"/>
                  </a:cubicBezTo>
                  <a:cubicBezTo>
                    <a:pt x="4166" y="2370"/>
                    <a:pt x="4226" y="1896"/>
                    <a:pt x="4057" y="1470"/>
                  </a:cubicBezTo>
                  <a:cubicBezTo>
                    <a:pt x="3807" y="842"/>
                    <a:pt x="3183" y="249"/>
                    <a:pt x="2530" y="70"/>
                  </a:cubicBezTo>
                  <a:cubicBezTo>
                    <a:pt x="2345" y="19"/>
                    <a:pt x="2141" y="0"/>
                    <a:pt x="1934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2" name="Google Shape;1012;p27"/>
            <p:cNvSpPr/>
            <p:nvPr/>
          </p:nvSpPr>
          <p:spPr>
            <a:xfrm>
              <a:off x="7426271" y="1602386"/>
              <a:ext cx="16866" cy="24153"/>
            </a:xfrm>
            <a:custGeom>
              <a:rect b="b" l="l" r="r" t="t"/>
              <a:pathLst>
                <a:path extrusionOk="0" h="1011" w="706">
                  <a:moveTo>
                    <a:pt x="259" y="1"/>
                  </a:moveTo>
                  <a:cubicBezTo>
                    <a:pt x="163" y="1"/>
                    <a:pt x="67" y="36"/>
                    <a:pt x="0" y="106"/>
                  </a:cubicBezTo>
                  <a:lnTo>
                    <a:pt x="216" y="1002"/>
                  </a:lnTo>
                  <a:cubicBezTo>
                    <a:pt x="237" y="1008"/>
                    <a:pt x="257" y="1010"/>
                    <a:pt x="277" y="1010"/>
                  </a:cubicBezTo>
                  <a:cubicBezTo>
                    <a:pt x="398" y="1010"/>
                    <a:pt x="512" y="918"/>
                    <a:pt x="583" y="816"/>
                  </a:cubicBezTo>
                  <a:cubicBezTo>
                    <a:pt x="665" y="689"/>
                    <a:pt x="706" y="532"/>
                    <a:pt x="680" y="382"/>
                  </a:cubicBezTo>
                  <a:cubicBezTo>
                    <a:pt x="654" y="233"/>
                    <a:pt x="556" y="95"/>
                    <a:pt x="418" y="35"/>
                  </a:cubicBezTo>
                  <a:cubicBezTo>
                    <a:pt x="368" y="12"/>
                    <a:pt x="314" y="1"/>
                    <a:pt x="259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3" name="Google Shape;1013;p27"/>
            <p:cNvSpPr/>
            <p:nvPr/>
          </p:nvSpPr>
          <p:spPr>
            <a:xfrm>
              <a:off x="7405031" y="1539837"/>
              <a:ext cx="141453" cy="74585"/>
            </a:xfrm>
            <a:custGeom>
              <a:rect b="b" l="l" r="r" t="t"/>
              <a:pathLst>
                <a:path extrusionOk="0" h="3122" w="5921">
                  <a:moveTo>
                    <a:pt x="5" y="0"/>
                  </a:moveTo>
                  <a:cubicBezTo>
                    <a:pt x="4" y="0"/>
                    <a:pt x="4" y="1"/>
                    <a:pt x="4" y="1"/>
                  </a:cubicBezTo>
                  <a:cubicBezTo>
                    <a:pt x="0" y="5"/>
                    <a:pt x="26" y="19"/>
                    <a:pt x="78" y="50"/>
                  </a:cubicBezTo>
                  <a:cubicBezTo>
                    <a:pt x="131" y="79"/>
                    <a:pt x="205" y="124"/>
                    <a:pt x="307" y="176"/>
                  </a:cubicBezTo>
                  <a:cubicBezTo>
                    <a:pt x="504" y="281"/>
                    <a:pt x="795" y="427"/>
                    <a:pt x="1169" y="580"/>
                  </a:cubicBezTo>
                  <a:cubicBezTo>
                    <a:pt x="1539" y="722"/>
                    <a:pt x="1991" y="924"/>
                    <a:pt x="2540" y="935"/>
                  </a:cubicBezTo>
                  <a:cubicBezTo>
                    <a:pt x="2557" y="935"/>
                    <a:pt x="2575" y="935"/>
                    <a:pt x="2593" y="935"/>
                  </a:cubicBezTo>
                  <a:cubicBezTo>
                    <a:pt x="3127" y="935"/>
                    <a:pt x="3653" y="666"/>
                    <a:pt x="4224" y="562"/>
                  </a:cubicBezTo>
                  <a:cubicBezTo>
                    <a:pt x="4353" y="539"/>
                    <a:pt x="4482" y="526"/>
                    <a:pt x="4610" y="526"/>
                  </a:cubicBezTo>
                  <a:cubicBezTo>
                    <a:pt x="4776" y="526"/>
                    <a:pt x="4937" y="548"/>
                    <a:pt x="5087" y="598"/>
                  </a:cubicBezTo>
                  <a:cubicBezTo>
                    <a:pt x="5353" y="685"/>
                    <a:pt x="5569" y="871"/>
                    <a:pt x="5685" y="1100"/>
                  </a:cubicBezTo>
                  <a:cubicBezTo>
                    <a:pt x="5805" y="1327"/>
                    <a:pt x="5838" y="1577"/>
                    <a:pt x="5815" y="1805"/>
                  </a:cubicBezTo>
                  <a:cubicBezTo>
                    <a:pt x="5793" y="2033"/>
                    <a:pt x="5703" y="2234"/>
                    <a:pt x="5596" y="2399"/>
                  </a:cubicBezTo>
                  <a:cubicBezTo>
                    <a:pt x="5372" y="2724"/>
                    <a:pt x="5084" y="2896"/>
                    <a:pt x="4886" y="2989"/>
                  </a:cubicBezTo>
                  <a:cubicBezTo>
                    <a:pt x="4684" y="3086"/>
                    <a:pt x="4560" y="3112"/>
                    <a:pt x="4565" y="3120"/>
                  </a:cubicBezTo>
                  <a:cubicBezTo>
                    <a:pt x="4565" y="3121"/>
                    <a:pt x="4566" y="3121"/>
                    <a:pt x="4570" y="3121"/>
                  </a:cubicBezTo>
                  <a:cubicBezTo>
                    <a:pt x="4580" y="3121"/>
                    <a:pt x="4608" y="3117"/>
                    <a:pt x="4654" y="3105"/>
                  </a:cubicBezTo>
                  <a:cubicBezTo>
                    <a:pt x="4710" y="3090"/>
                    <a:pt x="4796" y="3067"/>
                    <a:pt x="4901" y="3022"/>
                  </a:cubicBezTo>
                  <a:cubicBezTo>
                    <a:pt x="5106" y="2937"/>
                    <a:pt x="5408" y="2772"/>
                    <a:pt x="5651" y="2436"/>
                  </a:cubicBezTo>
                  <a:cubicBezTo>
                    <a:pt x="5767" y="2268"/>
                    <a:pt x="5865" y="2055"/>
                    <a:pt x="5891" y="1812"/>
                  </a:cubicBezTo>
                  <a:cubicBezTo>
                    <a:pt x="5920" y="1574"/>
                    <a:pt x="5887" y="1305"/>
                    <a:pt x="5760" y="1058"/>
                  </a:cubicBezTo>
                  <a:cubicBezTo>
                    <a:pt x="5636" y="812"/>
                    <a:pt x="5401" y="607"/>
                    <a:pt x="5117" y="512"/>
                  </a:cubicBezTo>
                  <a:cubicBezTo>
                    <a:pt x="4956" y="457"/>
                    <a:pt x="4785" y="434"/>
                    <a:pt x="4610" y="434"/>
                  </a:cubicBezTo>
                  <a:cubicBezTo>
                    <a:pt x="4477" y="434"/>
                    <a:pt x="4342" y="448"/>
                    <a:pt x="4210" y="472"/>
                  </a:cubicBezTo>
                  <a:cubicBezTo>
                    <a:pt x="3608" y="582"/>
                    <a:pt x="3087" y="853"/>
                    <a:pt x="2569" y="853"/>
                  </a:cubicBezTo>
                  <a:cubicBezTo>
                    <a:pt x="2560" y="853"/>
                    <a:pt x="2550" y="853"/>
                    <a:pt x="2540" y="853"/>
                  </a:cubicBezTo>
                  <a:cubicBezTo>
                    <a:pt x="2017" y="841"/>
                    <a:pt x="1565" y="655"/>
                    <a:pt x="1192" y="517"/>
                  </a:cubicBezTo>
                  <a:cubicBezTo>
                    <a:pt x="818" y="374"/>
                    <a:pt x="523" y="240"/>
                    <a:pt x="321" y="143"/>
                  </a:cubicBezTo>
                  <a:cubicBezTo>
                    <a:pt x="228" y="102"/>
                    <a:pt x="150" y="64"/>
                    <a:pt x="86" y="35"/>
                  </a:cubicBezTo>
                  <a:cubicBezTo>
                    <a:pt x="41" y="12"/>
                    <a:pt x="12" y="0"/>
                    <a:pt x="5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4" name="Google Shape;1014;p27"/>
            <p:cNvSpPr/>
            <p:nvPr/>
          </p:nvSpPr>
          <p:spPr>
            <a:xfrm>
              <a:off x="7427513" y="1607618"/>
              <a:ext cx="10989" cy="12542"/>
            </a:xfrm>
            <a:custGeom>
              <a:rect b="b" l="l" r="r" t="t"/>
              <a:pathLst>
                <a:path extrusionOk="0" h="525" w="460">
                  <a:moveTo>
                    <a:pt x="156" y="1"/>
                  </a:moveTo>
                  <a:cubicBezTo>
                    <a:pt x="147" y="1"/>
                    <a:pt x="139" y="2"/>
                    <a:pt x="131" y="3"/>
                  </a:cubicBezTo>
                  <a:cubicBezTo>
                    <a:pt x="38" y="14"/>
                    <a:pt x="0" y="66"/>
                    <a:pt x="11" y="73"/>
                  </a:cubicBezTo>
                  <a:cubicBezTo>
                    <a:pt x="13" y="76"/>
                    <a:pt x="16" y="77"/>
                    <a:pt x="21" y="77"/>
                  </a:cubicBezTo>
                  <a:cubicBezTo>
                    <a:pt x="35" y="77"/>
                    <a:pt x="63" y="68"/>
                    <a:pt x="103" y="68"/>
                  </a:cubicBezTo>
                  <a:cubicBezTo>
                    <a:pt x="112" y="68"/>
                    <a:pt x="121" y="69"/>
                    <a:pt x="131" y="70"/>
                  </a:cubicBezTo>
                  <a:cubicBezTo>
                    <a:pt x="199" y="73"/>
                    <a:pt x="295" y="123"/>
                    <a:pt x="329" y="212"/>
                  </a:cubicBezTo>
                  <a:cubicBezTo>
                    <a:pt x="355" y="302"/>
                    <a:pt x="303" y="399"/>
                    <a:pt x="251" y="444"/>
                  </a:cubicBezTo>
                  <a:cubicBezTo>
                    <a:pt x="202" y="488"/>
                    <a:pt x="154" y="496"/>
                    <a:pt x="154" y="511"/>
                  </a:cubicBezTo>
                  <a:cubicBezTo>
                    <a:pt x="152" y="516"/>
                    <a:pt x="167" y="524"/>
                    <a:pt x="193" y="524"/>
                  </a:cubicBezTo>
                  <a:cubicBezTo>
                    <a:pt x="217" y="524"/>
                    <a:pt x="252" y="517"/>
                    <a:pt x="292" y="496"/>
                  </a:cubicBezTo>
                  <a:cubicBezTo>
                    <a:pt x="366" y="454"/>
                    <a:pt x="459" y="332"/>
                    <a:pt x="415" y="182"/>
                  </a:cubicBezTo>
                  <a:cubicBezTo>
                    <a:pt x="367" y="50"/>
                    <a:pt x="240" y="1"/>
                    <a:pt x="156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5" name="Google Shape;1015;p27"/>
            <p:cNvSpPr/>
            <p:nvPr/>
          </p:nvSpPr>
          <p:spPr>
            <a:xfrm>
              <a:off x="7368452" y="1633994"/>
              <a:ext cx="13832" cy="10488"/>
            </a:xfrm>
            <a:custGeom>
              <a:rect b="b" l="l" r="r" t="t"/>
              <a:pathLst>
                <a:path extrusionOk="0" h="439" w="579">
                  <a:moveTo>
                    <a:pt x="332" y="0"/>
                  </a:moveTo>
                  <a:cubicBezTo>
                    <a:pt x="304" y="0"/>
                    <a:pt x="274" y="5"/>
                    <a:pt x="247" y="12"/>
                  </a:cubicBezTo>
                  <a:cubicBezTo>
                    <a:pt x="175" y="31"/>
                    <a:pt x="100" y="67"/>
                    <a:pt x="56" y="128"/>
                  </a:cubicBezTo>
                  <a:cubicBezTo>
                    <a:pt x="11" y="191"/>
                    <a:pt x="0" y="281"/>
                    <a:pt x="37" y="344"/>
                  </a:cubicBezTo>
                  <a:cubicBezTo>
                    <a:pt x="82" y="414"/>
                    <a:pt x="167" y="438"/>
                    <a:pt x="247" y="438"/>
                  </a:cubicBezTo>
                  <a:cubicBezTo>
                    <a:pt x="253" y="438"/>
                    <a:pt x="259" y="438"/>
                    <a:pt x="265" y="438"/>
                  </a:cubicBezTo>
                  <a:cubicBezTo>
                    <a:pt x="362" y="434"/>
                    <a:pt x="459" y="396"/>
                    <a:pt x="516" y="322"/>
                  </a:cubicBezTo>
                  <a:cubicBezTo>
                    <a:pt x="575" y="247"/>
                    <a:pt x="578" y="128"/>
                    <a:pt x="511" y="60"/>
                  </a:cubicBezTo>
                  <a:lnTo>
                    <a:pt x="485" y="64"/>
                  </a:lnTo>
                  <a:cubicBezTo>
                    <a:pt x="450" y="18"/>
                    <a:pt x="392" y="0"/>
                    <a:pt x="332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6" name="Google Shape;1016;p27"/>
            <p:cNvSpPr/>
            <p:nvPr/>
          </p:nvSpPr>
          <p:spPr>
            <a:xfrm>
              <a:off x="7367233" y="1632465"/>
              <a:ext cx="15242" cy="10034"/>
            </a:xfrm>
            <a:custGeom>
              <a:rect b="b" l="l" r="r" t="t"/>
              <a:pathLst>
                <a:path extrusionOk="0" h="420" w="638">
                  <a:moveTo>
                    <a:pt x="611" y="0"/>
                  </a:moveTo>
                  <a:cubicBezTo>
                    <a:pt x="584" y="0"/>
                    <a:pt x="495" y="137"/>
                    <a:pt x="334" y="240"/>
                  </a:cubicBezTo>
                  <a:cubicBezTo>
                    <a:pt x="167" y="352"/>
                    <a:pt x="2" y="378"/>
                    <a:pt x="2" y="405"/>
                  </a:cubicBezTo>
                  <a:cubicBezTo>
                    <a:pt x="1" y="413"/>
                    <a:pt x="24" y="420"/>
                    <a:pt x="64" y="420"/>
                  </a:cubicBezTo>
                  <a:cubicBezTo>
                    <a:pt x="136" y="420"/>
                    <a:pt x="260" y="397"/>
                    <a:pt x="383" y="315"/>
                  </a:cubicBezTo>
                  <a:cubicBezTo>
                    <a:pt x="577" y="192"/>
                    <a:pt x="637" y="9"/>
                    <a:pt x="615" y="1"/>
                  </a:cubicBezTo>
                  <a:cubicBezTo>
                    <a:pt x="614" y="1"/>
                    <a:pt x="613" y="0"/>
                    <a:pt x="61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7" name="Google Shape;1017;p27"/>
            <p:cNvSpPr/>
            <p:nvPr/>
          </p:nvSpPr>
          <p:spPr>
            <a:xfrm>
              <a:off x="7402164" y="1535274"/>
              <a:ext cx="117825" cy="22839"/>
            </a:xfrm>
            <a:custGeom>
              <a:rect b="b" l="l" r="r" t="t"/>
              <a:pathLst>
                <a:path extrusionOk="0" h="956" w="4932">
                  <a:moveTo>
                    <a:pt x="7" y="1"/>
                  </a:moveTo>
                  <a:cubicBezTo>
                    <a:pt x="6" y="1"/>
                    <a:pt x="5" y="1"/>
                    <a:pt x="5" y="1"/>
                  </a:cubicBezTo>
                  <a:cubicBezTo>
                    <a:pt x="1" y="5"/>
                    <a:pt x="60" y="50"/>
                    <a:pt x="172" y="125"/>
                  </a:cubicBezTo>
                  <a:cubicBezTo>
                    <a:pt x="284" y="200"/>
                    <a:pt x="449" y="304"/>
                    <a:pt x="658" y="427"/>
                  </a:cubicBezTo>
                  <a:cubicBezTo>
                    <a:pt x="867" y="543"/>
                    <a:pt x="1125" y="677"/>
                    <a:pt x="1427" y="786"/>
                  </a:cubicBezTo>
                  <a:cubicBezTo>
                    <a:pt x="1711" y="884"/>
                    <a:pt x="2036" y="955"/>
                    <a:pt x="2385" y="955"/>
                  </a:cubicBezTo>
                  <a:cubicBezTo>
                    <a:pt x="2409" y="955"/>
                    <a:pt x="2434" y="955"/>
                    <a:pt x="2458" y="954"/>
                  </a:cubicBezTo>
                  <a:cubicBezTo>
                    <a:pt x="2832" y="943"/>
                    <a:pt x="3183" y="815"/>
                    <a:pt x="3452" y="648"/>
                  </a:cubicBezTo>
                  <a:cubicBezTo>
                    <a:pt x="3728" y="484"/>
                    <a:pt x="3960" y="322"/>
                    <a:pt x="4184" y="241"/>
                  </a:cubicBezTo>
                  <a:cubicBezTo>
                    <a:pt x="4356" y="174"/>
                    <a:pt x="4513" y="150"/>
                    <a:pt x="4633" y="150"/>
                  </a:cubicBezTo>
                  <a:cubicBezTo>
                    <a:pt x="4667" y="150"/>
                    <a:pt x="4698" y="151"/>
                    <a:pt x="4725" y="155"/>
                  </a:cubicBezTo>
                  <a:cubicBezTo>
                    <a:pt x="4847" y="165"/>
                    <a:pt x="4914" y="193"/>
                    <a:pt x="4928" y="193"/>
                  </a:cubicBezTo>
                  <a:cubicBezTo>
                    <a:pt x="4930" y="193"/>
                    <a:pt x="4931" y="193"/>
                    <a:pt x="4931" y="192"/>
                  </a:cubicBezTo>
                  <a:cubicBezTo>
                    <a:pt x="4931" y="188"/>
                    <a:pt x="4916" y="181"/>
                    <a:pt x="4882" y="166"/>
                  </a:cubicBezTo>
                  <a:cubicBezTo>
                    <a:pt x="4849" y="151"/>
                    <a:pt x="4800" y="132"/>
                    <a:pt x="4733" y="117"/>
                  </a:cubicBezTo>
                  <a:cubicBezTo>
                    <a:pt x="4690" y="109"/>
                    <a:pt x="4638" y="104"/>
                    <a:pt x="4581" y="104"/>
                  </a:cubicBezTo>
                  <a:cubicBezTo>
                    <a:pt x="4463" y="104"/>
                    <a:pt x="4318" y="125"/>
                    <a:pt x="4161" y="181"/>
                  </a:cubicBezTo>
                  <a:cubicBezTo>
                    <a:pt x="3926" y="255"/>
                    <a:pt x="3683" y="420"/>
                    <a:pt x="3411" y="577"/>
                  </a:cubicBezTo>
                  <a:cubicBezTo>
                    <a:pt x="3142" y="737"/>
                    <a:pt x="2813" y="850"/>
                    <a:pt x="2454" y="860"/>
                  </a:cubicBezTo>
                  <a:cubicBezTo>
                    <a:pt x="2424" y="861"/>
                    <a:pt x="2394" y="862"/>
                    <a:pt x="2364" y="862"/>
                  </a:cubicBezTo>
                  <a:cubicBezTo>
                    <a:pt x="1675" y="862"/>
                    <a:pt x="1089" y="575"/>
                    <a:pt x="688" y="367"/>
                  </a:cubicBezTo>
                  <a:cubicBezTo>
                    <a:pt x="479" y="255"/>
                    <a:pt x="310" y="158"/>
                    <a:pt x="191" y="95"/>
                  </a:cubicBezTo>
                  <a:cubicBezTo>
                    <a:pt x="85" y="36"/>
                    <a:pt x="20" y="1"/>
                    <a:pt x="7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8" name="Google Shape;1018;p27"/>
            <p:cNvSpPr/>
            <p:nvPr/>
          </p:nvSpPr>
          <p:spPr>
            <a:xfrm>
              <a:off x="6240693" y="1295950"/>
              <a:ext cx="101413" cy="61230"/>
            </a:xfrm>
            <a:custGeom>
              <a:rect b="b" l="l" r="r" t="t"/>
              <a:pathLst>
                <a:path extrusionOk="0" h="2563" w="4245">
                  <a:moveTo>
                    <a:pt x="1" y="1259"/>
                  </a:moveTo>
                  <a:cubicBezTo>
                    <a:pt x="1" y="1259"/>
                    <a:pt x="1" y="1260"/>
                    <a:pt x="1" y="1260"/>
                  </a:cubicBezTo>
                  <a:lnTo>
                    <a:pt x="1" y="1260"/>
                  </a:lnTo>
                  <a:lnTo>
                    <a:pt x="1" y="1259"/>
                  </a:lnTo>
                  <a:close/>
                  <a:moveTo>
                    <a:pt x="2944" y="0"/>
                  </a:moveTo>
                  <a:cubicBezTo>
                    <a:pt x="2478" y="0"/>
                    <a:pt x="1743" y="316"/>
                    <a:pt x="1126" y="632"/>
                  </a:cubicBezTo>
                  <a:cubicBezTo>
                    <a:pt x="509" y="944"/>
                    <a:pt x="6" y="1260"/>
                    <a:pt x="1" y="1260"/>
                  </a:cubicBezTo>
                  <a:cubicBezTo>
                    <a:pt x="1" y="1260"/>
                    <a:pt x="1" y="1260"/>
                    <a:pt x="1" y="1260"/>
                  </a:cubicBezTo>
                  <a:lnTo>
                    <a:pt x="1" y="1260"/>
                  </a:lnTo>
                  <a:lnTo>
                    <a:pt x="1383" y="2563"/>
                  </a:lnTo>
                  <a:lnTo>
                    <a:pt x="4244" y="1424"/>
                  </a:lnTo>
                  <a:cubicBezTo>
                    <a:pt x="4244" y="1424"/>
                    <a:pt x="3900" y="599"/>
                    <a:pt x="3281" y="94"/>
                  </a:cubicBezTo>
                  <a:cubicBezTo>
                    <a:pt x="3200" y="29"/>
                    <a:pt x="3084" y="0"/>
                    <a:pt x="2944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9" name="Google Shape;1019;p27"/>
            <p:cNvSpPr/>
            <p:nvPr/>
          </p:nvSpPr>
          <p:spPr>
            <a:xfrm>
              <a:off x="5946843" y="1308110"/>
              <a:ext cx="337040" cy="155357"/>
            </a:xfrm>
            <a:custGeom>
              <a:rect b="b" l="l" r="r" t="t"/>
              <a:pathLst>
                <a:path extrusionOk="0" h="6503" w="14108">
                  <a:moveTo>
                    <a:pt x="12725" y="0"/>
                  </a:moveTo>
                  <a:lnTo>
                    <a:pt x="7138" y="3067"/>
                  </a:lnTo>
                  <a:lnTo>
                    <a:pt x="1139" y="2319"/>
                  </a:lnTo>
                  <a:lnTo>
                    <a:pt x="1" y="5614"/>
                  </a:lnTo>
                  <a:lnTo>
                    <a:pt x="7108" y="6503"/>
                  </a:lnTo>
                  <a:lnTo>
                    <a:pt x="14108" y="1995"/>
                  </a:lnTo>
                  <a:lnTo>
                    <a:pt x="12725" y="0"/>
                  </a:lnTo>
                  <a:close/>
                </a:path>
              </a:pathLst>
            </a:custGeom>
            <a:solidFill>
              <a:srgbClr val="E850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0" name="Google Shape;1020;p27"/>
            <p:cNvSpPr/>
            <p:nvPr/>
          </p:nvSpPr>
          <p:spPr>
            <a:xfrm>
              <a:off x="5946843" y="1308110"/>
              <a:ext cx="337040" cy="155357"/>
            </a:xfrm>
            <a:custGeom>
              <a:rect b="b" l="l" r="r" t="t"/>
              <a:pathLst>
                <a:path extrusionOk="0" h="6503" w="14108">
                  <a:moveTo>
                    <a:pt x="12725" y="0"/>
                  </a:moveTo>
                  <a:lnTo>
                    <a:pt x="7138" y="3067"/>
                  </a:lnTo>
                  <a:lnTo>
                    <a:pt x="1139" y="2319"/>
                  </a:lnTo>
                  <a:lnTo>
                    <a:pt x="1" y="5614"/>
                  </a:lnTo>
                  <a:lnTo>
                    <a:pt x="7108" y="6503"/>
                  </a:lnTo>
                  <a:lnTo>
                    <a:pt x="14108" y="1995"/>
                  </a:lnTo>
                  <a:lnTo>
                    <a:pt x="14048" y="1909"/>
                  </a:lnTo>
                  <a:lnTo>
                    <a:pt x="12976" y="359"/>
                  </a:lnTo>
                  <a:lnTo>
                    <a:pt x="12725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1" name="Google Shape;1021;p27"/>
            <p:cNvSpPr/>
            <p:nvPr/>
          </p:nvSpPr>
          <p:spPr>
            <a:xfrm>
              <a:off x="6089265" y="1138813"/>
              <a:ext cx="390339" cy="405939"/>
            </a:xfrm>
            <a:custGeom>
              <a:rect b="b" l="l" r="r" t="t"/>
              <a:pathLst>
                <a:path extrusionOk="0" h="16992" w="16339">
                  <a:moveTo>
                    <a:pt x="14030" y="1"/>
                  </a:moveTo>
                  <a:cubicBezTo>
                    <a:pt x="1" y="1737"/>
                    <a:pt x="1065" y="16992"/>
                    <a:pt x="1065" y="16992"/>
                  </a:cubicBezTo>
                  <a:lnTo>
                    <a:pt x="16338" y="15442"/>
                  </a:lnTo>
                  <a:lnTo>
                    <a:pt x="14030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2" name="Google Shape;1022;p27"/>
            <p:cNvSpPr/>
            <p:nvPr/>
          </p:nvSpPr>
          <p:spPr>
            <a:xfrm>
              <a:off x="5336613" y="2142388"/>
              <a:ext cx="74441" cy="123679"/>
            </a:xfrm>
            <a:custGeom>
              <a:rect b="b" l="l" r="r" t="t"/>
              <a:pathLst>
                <a:path extrusionOk="0" h="5177" w="3116">
                  <a:moveTo>
                    <a:pt x="2021" y="1"/>
                  </a:moveTo>
                  <a:lnTo>
                    <a:pt x="1" y="849"/>
                  </a:lnTo>
                  <a:lnTo>
                    <a:pt x="56" y="1013"/>
                  </a:lnTo>
                  <a:cubicBezTo>
                    <a:pt x="318" y="1745"/>
                    <a:pt x="1442" y="4703"/>
                    <a:pt x="1790" y="5117"/>
                  </a:cubicBezTo>
                  <a:cubicBezTo>
                    <a:pt x="1824" y="5158"/>
                    <a:pt x="1852" y="5177"/>
                    <a:pt x="1874" y="5177"/>
                  </a:cubicBezTo>
                  <a:cubicBezTo>
                    <a:pt x="2105" y="5177"/>
                    <a:pt x="1741" y="3179"/>
                    <a:pt x="1741" y="3179"/>
                  </a:cubicBezTo>
                  <a:lnTo>
                    <a:pt x="3116" y="258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3" name="Google Shape;1023;p27"/>
            <p:cNvSpPr/>
            <p:nvPr/>
          </p:nvSpPr>
          <p:spPr>
            <a:xfrm>
              <a:off x="5354652" y="2155074"/>
              <a:ext cx="96" cy="24"/>
            </a:xfrm>
            <a:custGeom>
              <a:rect b="b" l="l" r="r" t="t"/>
              <a:pathLst>
                <a:path extrusionOk="0" h="1" w="4">
                  <a:moveTo>
                    <a:pt x="4" y="0"/>
                  </a:moveTo>
                  <a:lnTo>
                    <a:pt x="0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4" name="Google Shape;1024;p27"/>
            <p:cNvSpPr/>
            <p:nvPr/>
          </p:nvSpPr>
          <p:spPr>
            <a:xfrm>
              <a:off x="5337521" y="2155074"/>
              <a:ext cx="20354" cy="29361"/>
            </a:xfrm>
            <a:custGeom>
              <a:rect b="b" l="l" r="r" t="t"/>
              <a:pathLst>
                <a:path extrusionOk="0" h="1229" w="852">
                  <a:moveTo>
                    <a:pt x="717" y="0"/>
                  </a:moveTo>
                  <a:lnTo>
                    <a:pt x="0" y="306"/>
                  </a:lnTo>
                  <a:lnTo>
                    <a:pt x="0" y="306"/>
                  </a:lnTo>
                  <a:lnTo>
                    <a:pt x="18" y="299"/>
                  </a:lnTo>
                  <a:lnTo>
                    <a:pt x="404" y="1228"/>
                  </a:lnTo>
                  <a:cubicBezTo>
                    <a:pt x="590" y="1098"/>
                    <a:pt x="732" y="904"/>
                    <a:pt x="788" y="683"/>
                  </a:cubicBezTo>
                  <a:cubicBezTo>
                    <a:pt x="852" y="452"/>
                    <a:pt x="829" y="209"/>
                    <a:pt x="721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5" name="Google Shape;1025;p27"/>
            <p:cNvSpPr/>
            <p:nvPr/>
          </p:nvSpPr>
          <p:spPr>
            <a:xfrm>
              <a:off x="5336613" y="2162648"/>
              <a:ext cx="46251" cy="103802"/>
            </a:xfrm>
            <a:custGeom>
              <a:rect b="b" l="l" r="r" t="t"/>
              <a:pathLst>
                <a:path extrusionOk="0" h="4345" w="1936">
                  <a:moveTo>
                    <a:pt x="1" y="1"/>
                  </a:moveTo>
                  <a:lnTo>
                    <a:pt x="1" y="1"/>
                  </a:lnTo>
                  <a:cubicBezTo>
                    <a:pt x="206" y="639"/>
                    <a:pt x="594" y="1640"/>
                    <a:pt x="964" y="2518"/>
                  </a:cubicBezTo>
                  <a:cubicBezTo>
                    <a:pt x="583" y="1580"/>
                    <a:pt x="199" y="557"/>
                    <a:pt x="56" y="165"/>
                  </a:cubicBezTo>
                  <a:lnTo>
                    <a:pt x="1" y="1"/>
                  </a:lnTo>
                  <a:close/>
                  <a:moveTo>
                    <a:pt x="1916" y="3523"/>
                  </a:moveTo>
                  <a:cubicBezTo>
                    <a:pt x="1916" y="3526"/>
                    <a:pt x="1921" y="3580"/>
                    <a:pt x="1929" y="3659"/>
                  </a:cubicBezTo>
                  <a:lnTo>
                    <a:pt x="1929" y="3659"/>
                  </a:lnTo>
                  <a:cubicBezTo>
                    <a:pt x="1925" y="3614"/>
                    <a:pt x="1922" y="3568"/>
                    <a:pt x="1916" y="3523"/>
                  </a:cubicBezTo>
                  <a:close/>
                  <a:moveTo>
                    <a:pt x="1929" y="3659"/>
                  </a:moveTo>
                  <a:cubicBezTo>
                    <a:pt x="1931" y="3681"/>
                    <a:pt x="1933" y="3703"/>
                    <a:pt x="1935" y="3724"/>
                  </a:cubicBezTo>
                  <a:cubicBezTo>
                    <a:pt x="1933" y="3701"/>
                    <a:pt x="1931" y="3679"/>
                    <a:pt x="1929" y="3659"/>
                  </a:cubicBezTo>
                  <a:close/>
                  <a:moveTo>
                    <a:pt x="1775" y="4251"/>
                  </a:moveTo>
                  <a:cubicBezTo>
                    <a:pt x="1776" y="4253"/>
                    <a:pt x="1777" y="4256"/>
                    <a:pt x="1779" y="4258"/>
                  </a:cubicBezTo>
                  <a:lnTo>
                    <a:pt x="1779" y="4258"/>
                  </a:lnTo>
                  <a:cubicBezTo>
                    <a:pt x="1778" y="4255"/>
                    <a:pt x="1776" y="4253"/>
                    <a:pt x="1775" y="4251"/>
                  </a:cubicBezTo>
                  <a:close/>
                  <a:moveTo>
                    <a:pt x="1906" y="4311"/>
                  </a:moveTo>
                  <a:cubicBezTo>
                    <a:pt x="1905" y="4312"/>
                    <a:pt x="1904" y="4313"/>
                    <a:pt x="1903" y="4315"/>
                  </a:cubicBezTo>
                  <a:lnTo>
                    <a:pt x="1903" y="4315"/>
                  </a:lnTo>
                  <a:cubicBezTo>
                    <a:pt x="1904" y="4313"/>
                    <a:pt x="1905" y="4312"/>
                    <a:pt x="1906" y="4311"/>
                  </a:cubicBezTo>
                  <a:close/>
                  <a:moveTo>
                    <a:pt x="1779" y="4258"/>
                  </a:moveTo>
                  <a:cubicBezTo>
                    <a:pt x="1811" y="4310"/>
                    <a:pt x="1836" y="4337"/>
                    <a:pt x="1854" y="4340"/>
                  </a:cubicBezTo>
                  <a:cubicBezTo>
                    <a:pt x="1857" y="4345"/>
                    <a:pt x="1861" y="4345"/>
                    <a:pt x="1864" y="4345"/>
                  </a:cubicBezTo>
                  <a:cubicBezTo>
                    <a:pt x="1882" y="4345"/>
                    <a:pt x="1893" y="4334"/>
                    <a:pt x="1903" y="4315"/>
                  </a:cubicBezTo>
                  <a:lnTo>
                    <a:pt x="1903" y="4315"/>
                  </a:lnTo>
                  <a:cubicBezTo>
                    <a:pt x="1896" y="4327"/>
                    <a:pt x="1886" y="4330"/>
                    <a:pt x="1876" y="4330"/>
                  </a:cubicBezTo>
                  <a:cubicBezTo>
                    <a:pt x="1854" y="4330"/>
                    <a:pt x="1823" y="4311"/>
                    <a:pt x="1790" y="4269"/>
                  </a:cubicBezTo>
                  <a:cubicBezTo>
                    <a:pt x="1787" y="4267"/>
                    <a:pt x="1783" y="4263"/>
                    <a:pt x="1779" y="425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6" name="Google Shape;1026;p27"/>
            <p:cNvSpPr/>
            <p:nvPr/>
          </p:nvSpPr>
          <p:spPr>
            <a:xfrm>
              <a:off x="5336613" y="2162385"/>
              <a:ext cx="46872" cy="103706"/>
            </a:xfrm>
            <a:custGeom>
              <a:rect b="b" l="l" r="r" t="t"/>
              <a:pathLst>
                <a:path extrusionOk="0" h="4341" w="1962">
                  <a:moveTo>
                    <a:pt x="38" y="0"/>
                  </a:moveTo>
                  <a:lnTo>
                    <a:pt x="1" y="12"/>
                  </a:lnTo>
                  <a:lnTo>
                    <a:pt x="56" y="176"/>
                  </a:lnTo>
                  <a:cubicBezTo>
                    <a:pt x="199" y="568"/>
                    <a:pt x="583" y="1591"/>
                    <a:pt x="964" y="2529"/>
                  </a:cubicBezTo>
                  <a:cubicBezTo>
                    <a:pt x="1300" y="3325"/>
                    <a:pt x="1621" y="4020"/>
                    <a:pt x="1775" y="4262"/>
                  </a:cubicBezTo>
                  <a:cubicBezTo>
                    <a:pt x="1778" y="4270"/>
                    <a:pt x="1786" y="4277"/>
                    <a:pt x="1790" y="4280"/>
                  </a:cubicBezTo>
                  <a:cubicBezTo>
                    <a:pt x="1823" y="4322"/>
                    <a:pt x="1854" y="4341"/>
                    <a:pt x="1876" y="4341"/>
                  </a:cubicBezTo>
                  <a:cubicBezTo>
                    <a:pt x="1887" y="4341"/>
                    <a:pt x="1898" y="4337"/>
                    <a:pt x="1906" y="4322"/>
                  </a:cubicBezTo>
                  <a:cubicBezTo>
                    <a:pt x="1961" y="4228"/>
                    <a:pt x="1950" y="3937"/>
                    <a:pt x="1935" y="3735"/>
                  </a:cubicBezTo>
                  <a:cubicBezTo>
                    <a:pt x="1928" y="3672"/>
                    <a:pt x="1924" y="3601"/>
                    <a:pt x="1916" y="3534"/>
                  </a:cubicBezTo>
                  <a:cubicBezTo>
                    <a:pt x="1876" y="3451"/>
                    <a:pt x="1749" y="3432"/>
                    <a:pt x="1644" y="3432"/>
                  </a:cubicBezTo>
                  <a:cubicBezTo>
                    <a:pt x="1558" y="3432"/>
                    <a:pt x="1487" y="3444"/>
                    <a:pt x="1487" y="3444"/>
                  </a:cubicBezTo>
                  <a:lnTo>
                    <a:pt x="442" y="922"/>
                  </a:lnTo>
                  <a:cubicBezTo>
                    <a:pt x="434" y="927"/>
                    <a:pt x="426" y="934"/>
                    <a:pt x="415" y="941"/>
                  </a:cubicBezTo>
                  <a:lnTo>
                    <a:pt x="38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7" name="Google Shape;1027;p27"/>
            <p:cNvSpPr/>
            <p:nvPr/>
          </p:nvSpPr>
          <p:spPr>
            <a:xfrm>
              <a:off x="5337521" y="2162194"/>
              <a:ext cx="9652" cy="22696"/>
            </a:xfrm>
            <a:custGeom>
              <a:rect b="b" l="l" r="r" t="t"/>
              <a:pathLst>
                <a:path extrusionOk="0" h="950" w="404">
                  <a:moveTo>
                    <a:pt x="18" y="1"/>
                  </a:moveTo>
                  <a:lnTo>
                    <a:pt x="0" y="8"/>
                  </a:lnTo>
                  <a:lnTo>
                    <a:pt x="377" y="949"/>
                  </a:lnTo>
                  <a:cubicBezTo>
                    <a:pt x="388" y="942"/>
                    <a:pt x="396" y="935"/>
                    <a:pt x="404" y="930"/>
                  </a:cubicBezTo>
                  <a:lnTo>
                    <a:pt x="18" y="1"/>
                  </a:lnTo>
                  <a:close/>
                </a:path>
              </a:pathLst>
            </a:custGeom>
            <a:solidFill>
              <a:srgbClr val="F8CB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8" name="Google Shape;1028;p27"/>
            <p:cNvSpPr/>
            <p:nvPr/>
          </p:nvSpPr>
          <p:spPr>
            <a:xfrm>
              <a:off x="5337593" y="2161215"/>
              <a:ext cx="44388" cy="104782"/>
            </a:xfrm>
            <a:custGeom>
              <a:rect b="b" l="l" r="r" t="t"/>
              <a:pathLst>
                <a:path extrusionOk="0" h="4386" w="1858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4" y="16"/>
                    <a:pt x="15" y="45"/>
                  </a:cubicBezTo>
                  <a:cubicBezTo>
                    <a:pt x="30" y="87"/>
                    <a:pt x="46" y="128"/>
                    <a:pt x="60" y="176"/>
                  </a:cubicBezTo>
                  <a:cubicBezTo>
                    <a:pt x="109" y="307"/>
                    <a:pt x="168" y="468"/>
                    <a:pt x="239" y="654"/>
                  </a:cubicBezTo>
                  <a:cubicBezTo>
                    <a:pt x="393" y="1057"/>
                    <a:pt x="613" y="1611"/>
                    <a:pt x="871" y="2216"/>
                  </a:cubicBezTo>
                  <a:cubicBezTo>
                    <a:pt x="1125" y="2821"/>
                    <a:pt x="1371" y="3366"/>
                    <a:pt x="1551" y="3758"/>
                  </a:cubicBezTo>
                  <a:cubicBezTo>
                    <a:pt x="1637" y="3938"/>
                    <a:pt x="1711" y="4091"/>
                    <a:pt x="1771" y="4217"/>
                  </a:cubicBezTo>
                  <a:cubicBezTo>
                    <a:pt x="1794" y="4262"/>
                    <a:pt x="1813" y="4303"/>
                    <a:pt x="1830" y="4341"/>
                  </a:cubicBezTo>
                  <a:cubicBezTo>
                    <a:pt x="1846" y="4371"/>
                    <a:pt x="1853" y="4386"/>
                    <a:pt x="1853" y="4386"/>
                  </a:cubicBezTo>
                  <a:cubicBezTo>
                    <a:pt x="1857" y="4386"/>
                    <a:pt x="1849" y="4367"/>
                    <a:pt x="1839" y="4341"/>
                  </a:cubicBezTo>
                  <a:cubicBezTo>
                    <a:pt x="1820" y="4300"/>
                    <a:pt x="1801" y="4259"/>
                    <a:pt x="1782" y="4214"/>
                  </a:cubicBezTo>
                  <a:cubicBezTo>
                    <a:pt x="1726" y="4087"/>
                    <a:pt x="1656" y="3930"/>
                    <a:pt x="1573" y="3747"/>
                  </a:cubicBezTo>
                  <a:cubicBezTo>
                    <a:pt x="1397" y="3355"/>
                    <a:pt x="1158" y="2809"/>
                    <a:pt x="901" y="2204"/>
                  </a:cubicBezTo>
                  <a:cubicBezTo>
                    <a:pt x="647" y="1599"/>
                    <a:pt x="423" y="1047"/>
                    <a:pt x="262" y="647"/>
                  </a:cubicBezTo>
                  <a:cubicBezTo>
                    <a:pt x="187" y="460"/>
                    <a:pt x="124" y="299"/>
                    <a:pt x="75" y="173"/>
                  </a:cubicBezTo>
                  <a:cubicBezTo>
                    <a:pt x="56" y="124"/>
                    <a:pt x="38" y="83"/>
                    <a:pt x="23" y="42"/>
                  </a:cubicBezTo>
                  <a:cubicBezTo>
                    <a:pt x="8" y="16"/>
                    <a:pt x="4" y="1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9" name="Google Shape;1029;p27"/>
            <p:cNvSpPr/>
            <p:nvPr/>
          </p:nvSpPr>
          <p:spPr>
            <a:xfrm>
              <a:off x="5370994" y="2243976"/>
              <a:ext cx="12494" cy="2938"/>
            </a:xfrm>
            <a:custGeom>
              <a:rect b="b" l="l" r="r" t="t"/>
              <a:pathLst>
                <a:path extrusionOk="0" h="123" w="523">
                  <a:moveTo>
                    <a:pt x="194" y="0"/>
                  </a:moveTo>
                  <a:cubicBezTo>
                    <a:pt x="80" y="0"/>
                    <a:pt x="1" y="41"/>
                    <a:pt x="7" y="44"/>
                  </a:cubicBezTo>
                  <a:cubicBezTo>
                    <a:pt x="7" y="46"/>
                    <a:pt x="9" y="46"/>
                    <a:pt x="13" y="46"/>
                  </a:cubicBezTo>
                  <a:cubicBezTo>
                    <a:pt x="31" y="46"/>
                    <a:pt x="89" y="31"/>
                    <a:pt x="168" y="31"/>
                  </a:cubicBezTo>
                  <a:cubicBezTo>
                    <a:pt x="198" y="31"/>
                    <a:pt x="232" y="33"/>
                    <a:pt x="268" y="40"/>
                  </a:cubicBezTo>
                  <a:cubicBezTo>
                    <a:pt x="403" y="58"/>
                    <a:pt x="502" y="123"/>
                    <a:pt x="514" y="123"/>
                  </a:cubicBezTo>
                  <a:cubicBezTo>
                    <a:pt x="514" y="123"/>
                    <a:pt x="515" y="123"/>
                    <a:pt x="515" y="122"/>
                  </a:cubicBezTo>
                  <a:cubicBezTo>
                    <a:pt x="522" y="119"/>
                    <a:pt x="425" y="29"/>
                    <a:pt x="272" y="7"/>
                  </a:cubicBezTo>
                  <a:cubicBezTo>
                    <a:pt x="245" y="2"/>
                    <a:pt x="218" y="0"/>
                    <a:pt x="19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0" name="Google Shape;1030;p27"/>
            <p:cNvSpPr/>
            <p:nvPr/>
          </p:nvSpPr>
          <p:spPr>
            <a:xfrm>
              <a:off x="5372667" y="2222808"/>
              <a:ext cx="6522" cy="1386"/>
            </a:xfrm>
            <a:custGeom>
              <a:rect b="b" l="l" r="r" t="t"/>
              <a:pathLst>
                <a:path extrusionOk="0" h="58" w="273">
                  <a:moveTo>
                    <a:pt x="29" y="1"/>
                  </a:moveTo>
                  <a:cubicBezTo>
                    <a:pt x="11" y="1"/>
                    <a:pt x="0" y="3"/>
                    <a:pt x="0" y="7"/>
                  </a:cubicBezTo>
                  <a:cubicBezTo>
                    <a:pt x="0" y="15"/>
                    <a:pt x="60" y="34"/>
                    <a:pt x="135" y="45"/>
                  </a:cubicBezTo>
                  <a:cubicBezTo>
                    <a:pt x="178" y="53"/>
                    <a:pt x="218" y="57"/>
                    <a:pt x="243" y="57"/>
                  </a:cubicBezTo>
                  <a:cubicBezTo>
                    <a:pt x="262" y="57"/>
                    <a:pt x="273" y="55"/>
                    <a:pt x="273" y="52"/>
                  </a:cubicBezTo>
                  <a:cubicBezTo>
                    <a:pt x="273" y="41"/>
                    <a:pt x="214" y="26"/>
                    <a:pt x="138" y="11"/>
                  </a:cubicBezTo>
                  <a:cubicBezTo>
                    <a:pt x="95" y="5"/>
                    <a:pt x="55" y="1"/>
                    <a:pt x="2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1" name="Google Shape;1031;p27"/>
            <p:cNvSpPr/>
            <p:nvPr/>
          </p:nvSpPr>
          <p:spPr>
            <a:xfrm>
              <a:off x="5373121" y="2216763"/>
              <a:ext cx="5280" cy="2532"/>
            </a:xfrm>
            <a:custGeom>
              <a:rect b="b" l="l" r="r" t="t"/>
              <a:pathLst>
                <a:path extrusionOk="0" h="106" w="221">
                  <a:moveTo>
                    <a:pt x="10" y="1"/>
                  </a:moveTo>
                  <a:cubicBezTo>
                    <a:pt x="6" y="1"/>
                    <a:pt x="4" y="1"/>
                    <a:pt x="4" y="3"/>
                  </a:cubicBezTo>
                  <a:cubicBezTo>
                    <a:pt x="0" y="10"/>
                    <a:pt x="45" y="40"/>
                    <a:pt x="101" y="70"/>
                  </a:cubicBezTo>
                  <a:cubicBezTo>
                    <a:pt x="150" y="91"/>
                    <a:pt x="194" y="105"/>
                    <a:pt x="210" y="105"/>
                  </a:cubicBezTo>
                  <a:cubicBezTo>
                    <a:pt x="214" y="105"/>
                    <a:pt x="216" y="105"/>
                    <a:pt x="217" y="103"/>
                  </a:cubicBezTo>
                  <a:cubicBezTo>
                    <a:pt x="221" y="92"/>
                    <a:pt x="176" y="66"/>
                    <a:pt x="116" y="36"/>
                  </a:cubicBezTo>
                  <a:cubicBezTo>
                    <a:pt x="70" y="14"/>
                    <a:pt x="26" y="1"/>
                    <a:pt x="1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2" name="Google Shape;1032;p27"/>
            <p:cNvSpPr/>
            <p:nvPr/>
          </p:nvSpPr>
          <p:spPr>
            <a:xfrm>
              <a:off x="5377493" y="2211172"/>
              <a:ext cx="3058" cy="6570"/>
            </a:xfrm>
            <a:custGeom>
              <a:rect b="b" l="l" r="r" t="t"/>
              <a:pathLst>
                <a:path extrusionOk="0" h="275" w="128">
                  <a:moveTo>
                    <a:pt x="9" y="1"/>
                  </a:moveTo>
                  <a:cubicBezTo>
                    <a:pt x="9" y="1"/>
                    <a:pt x="8" y="1"/>
                    <a:pt x="8" y="1"/>
                  </a:cubicBezTo>
                  <a:cubicBezTo>
                    <a:pt x="0" y="5"/>
                    <a:pt x="19" y="68"/>
                    <a:pt x="48" y="144"/>
                  </a:cubicBezTo>
                  <a:cubicBezTo>
                    <a:pt x="78" y="216"/>
                    <a:pt x="110" y="275"/>
                    <a:pt x="119" y="275"/>
                  </a:cubicBezTo>
                  <a:cubicBezTo>
                    <a:pt x="120" y="275"/>
                    <a:pt x="120" y="274"/>
                    <a:pt x="120" y="274"/>
                  </a:cubicBezTo>
                  <a:cubicBezTo>
                    <a:pt x="127" y="270"/>
                    <a:pt x="108" y="207"/>
                    <a:pt x="79" y="132"/>
                  </a:cubicBezTo>
                  <a:cubicBezTo>
                    <a:pt x="49" y="60"/>
                    <a:pt x="17" y="1"/>
                    <a:pt x="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3" name="Google Shape;1033;p27"/>
            <p:cNvSpPr/>
            <p:nvPr/>
          </p:nvSpPr>
          <p:spPr>
            <a:xfrm>
              <a:off x="5381053" y="2208329"/>
              <a:ext cx="3058" cy="7621"/>
            </a:xfrm>
            <a:custGeom>
              <a:rect b="b" l="l" r="r" t="t"/>
              <a:pathLst>
                <a:path extrusionOk="0" h="319" w="128">
                  <a:moveTo>
                    <a:pt x="11" y="1"/>
                  </a:moveTo>
                  <a:cubicBezTo>
                    <a:pt x="4" y="1"/>
                    <a:pt x="1" y="80"/>
                    <a:pt x="30" y="173"/>
                  </a:cubicBezTo>
                  <a:cubicBezTo>
                    <a:pt x="60" y="260"/>
                    <a:pt x="110" y="318"/>
                    <a:pt x="119" y="318"/>
                  </a:cubicBezTo>
                  <a:cubicBezTo>
                    <a:pt x="119" y="318"/>
                    <a:pt x="120" y="318"/>
                    <a:pt x="120" y="318"/>
                  </a:cubicBezTo>
                  <a:cubicBezTo>
                    <a:pt x="128" y="311"/>
                    <a:pt x="94" y="247"/>
                    <a:pt x="64" y="161"/>
                  </a:cubicBezTo>
                  <a:cubicBezTo>
                    <a:pt x="34" y="75"/>
                    <a:pt x="23" y="1"/>
                    <a:pt x="1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4" name="Google Shape;1034;p27"/>
            <p:cNvSpPr/>
            <p:nvPr/>
          </p:nvSpPr>
          <p:spPr>
            <a:xfrm>
              <a:off x="5378114" y="2222712"/>
              <a:ext cx="10631" cy="10297"/>
            </a:xfrm>
            <a:custGeom>
              <a:rect b="b" l="l" r="r" t="t"/>
              <a:pathLst>
                <a:path extrusionOk="0" h="431" w="445">
                  <a:moveTo>
                    <a:pt x="61" y="44"/>
                  </a:moveTo>
                  <a:cubicBezTo>
                    <a:pt x="90" y="44"/>
                    <a:pt x="129" y="47"/>
                    <a:pt x="172" y="60"/>
                  </a:cubicBezTo>
                  <a:cubicBezTo>
                    <a:pt x="224" y="78"/>
                    <a:pt x="281" y="109"/>
                    <a:pt x="325" y="164"/>
                  </a:cubicBezTo>
                  <a:cubicBezTo>
                    <a:pt x="370" y="217"/>
                    <a:pt x="408" y="295"/>
                    <a:pt x="396" y="366"/>
                  </a:cubicBezTo>
                  <a:cubicBezTo>
                    <a:pt x="392" y="388"/>
                    <a:pt x="377" y="397"/>
                    <a:pt x="360" y="397"/>
                  </a:cubicBezTo>
                  <a:cubicBezTo>
                    <a:pt x="348" y="397"/>
                    <a:pt x="334" y="393"/>
                    <a:pt x="322" y="385"/>
                  </a:cubicBezTo>
                  <a:cubicBezTo>
                    <a:pt x="296" y="362"/>
                    <a:pt x="269" y="333"/>
                    <a:pt x="243" y="307"/>
                  </a:cubicBezTo>
                  <a:cubicBezTo>
                    <a:pt x="195" y="254"/>
                    <a:pt x="157" y="202"/>
                    <a:pt x="127" y="154"/>
                  </a:cubicBezTo>
                  <a:cubicBezTo>
                    <a:pt x="97" y="109"/>
                    <a:pt x="76" y="71"/>
                    <a:pt x="61" y="44"/>
                  </a:cubicBezTo>
                  <a:close/>
                  <a:moveTo>
                    <a:pt x="34" y="0"/>
                  </a:moveTo>
                  <a:cubicBezTo>
                    <a:pt x="33" y="2"/>
                    <a:pt x="35" y="13"/>
                    <a:pt x="41" y="31"/>
                  </a:cubicBezTo>
                  <a:lnTo>
                    <a:pt x="41" y="31"/>
                  </a:lnTo>
                  <a:cubicBezTo>
                    <a:pt x="14" y="39"/>
                    <a:pt x="0" y="45"/>
                    <a:pt x="0" y="45"/>
                  </a:cubicBezTo>
                  <a:cubicBezTo>
                    <a:pt x="0" y="46"/>
                    <a:pt x="2" y="47"/>
                    <a:pt x="5" y="47"/>
                  </a:cubicBezTo>
                  <a:cubicBezTo>
                    <a:pt x="12" y="47"/>
                    <a:pt x="26" y="45"/>
                    <a:pt x="45" y="44"/>
                  </a:cubicBezTo>
                  <a:lnTo>
                    <a:pt x="45" y="44"/>
                  </a:lnTo>
                  <a:cubicBezTo>
                    <a:pt x="56" y="74"/>
                    <a:pt x="75" y="117"/>
                    <a:pt x="105" y="168"/>
                  </a:cubicBezTo>
                  <a:cubicBezTo>
                    <a:pt x="134" y="217"/>
                    <a:pt x="172" y="273"/>
                    <a:pt x="221" y="329"/>
                  </a:cubicBezTo>
                  <a:cubicBezTo>
                    <a:pt x="247" y="355"/>
                    <a:pt x="269" y="385"/>
                    <a:pt x="303" y="411"/>
                  </a:cubicBezTo>
                  <a:cubicBezTo>
                    <a:pt x="319" y="421"/>
                    <a:pt x="338" y="430"/>
                    <a:pt x="362" y="430"/>
                  </a:cubicBezTo>
                  <a:cubicBezTo>
                    <a:pt x="366" y="430"/>
                    <a:pt x="370" y="430"/>
                    <a:pt x="374" y="430"/>
                  </a:cubicBezTo>
                  <a:cubicBezTo>
                    <a:pt x="400" y="426"/>
                    <a:pt x="422" y="404"/>
                    <a:pt x="430" y="378"/>
                  </a:cubicBezTo>
                  <a:cubicBezTo>
                    <a:pt x="445" y="183"/>
                    <a:pt x="288" y="64"/>
                    <a:pt x="179" y="38"/>
                  </a:cubicBezTo>
                  <a:cubicBezTo>
                    <a:pt x="148" y="29"/>
                    <a:pt x="120" y="27"/>
                    <a:pt x="96" y="27"/>
                  </a:cubicBezTo>
                  <a:cubicBezTo>
                    <a:pt x="80" y="27"/>
                    <a:pt x="66" y="28"/>
                    <a:pt x="53" y="29"/>
                  </a:cubicBezTo>
                  <a:lnTo>
                    <a:pt x="53" y="29"/>
                  </a:lnTo>
                  <a:cubicBezTo>
                    <a:pt x="43" y="11"/>
                    <a:pt x="37" y="0"/>
                    <a:pt x="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5" name="Google Shape;1035;p27"/>
            <p:cNvSpPr/>
            <p:nvPr/>
          </p:nvSpPr>
          <p:spPr>
            <a:xfrm>
              <a:off x="5378998" y="2215975"/>
              <a:ext cx="6976" cy="7979"/>
            </a:xfrm>
            <a:custGeom>
              <a:rect b="b" l="l" r="r" t="t"/>
              <a:pathLst>
                <a:path extrusionOk="0" h="334" w="292">
                  <a:moveTo>
                    <a:pt x="203" y="1"/>
                  </a:moveTo>
                  <a:cubicBezTo>
                    <a:pt x="187" y="1"/>
                    <a:pt x="172" y="6"/>
                    <a:pt x="161" y="13"/>
                  </a:cubicBezTo>
                  <a:cubicBezTo>
                    <a:pt x="132" y="29"/>
                    <a:pt x="113" y="51"/>
                    <a:pt x="97" y="69"/>
                  </a:cubicBezTo>
                  <a:cubicBezTo>
                    <a:pt x="68" y="114"/>
                    <a:pt x="45" y="155"/>
                    <a:pt x="30" y="193"/>
                  </a:cubicBezTo>
                  <a:cubicBezTo>
                    <a:pt x="4" y="267"/>
                    <a:pt x="1" y="315"/>
                    <a:pt x="4" y="315"/>
                  </a:cubicBezTo>
                  <a:cubicBezTo>
                    <a:pt x="8" y="315"/>
                    <a:pt x="19" y="271"/>
                    <a:pt x="53" y="200"/>
                  </a:cubicBezTo>
                  <a:cubicBezTo>
                    <a:pt x="71" y="167"/>
                    <a:pt x="94" y="129"/>
                    <a:pt x="124" y="91"/>
                  </a:cubicBezTo>
                  <a:cubicBezTo>
                    <a:pt x="143" y="62"/>
                    <a:pt x="178" y="32"/>
                    <a:pt x="205" y="32"/>
                  </a:cubicBezTo>
                  <a:cubicBezTo>
                    <a:pt x="216" y="32"/>
                    <a:pt x="225" y="36"/>
                    <a:pt x="232" y="46"/>
                  </a:cubicBezTo>
                  <a:cubicBezTo>
                    <a:pt x="251" y="88"/>
                    <a:pt x="228" y="148"/>
                    <a:pt x="206" y="189"/>
                  </a:cubicBezTo>
                  <a:cubicBezTo>
                    <a:pt x="180" y="230"/>
                    <a:pt x="150" y="260"/>
                    <a:pt x="120" y="282"/>
                  </a:cubicBezTo>
                  <a:cubicBezTo>
                    <a:pt x="57" y="323"/>
                    <a:pt x="8" y="323"/>
                    <a:pt x="8" y="331"/>
                  </a:cubicBezTo>
                  <a:cubicBezTo>
                    <a:pt x="8" y="332"/>
                    <a:pt x="14" y="334"/>
                    <a:pt x="26" y="334"/>
                  </a:cubicBezTo>
                  <a:cubicBezTo>
                    <a:pt x="48" y="334"/>
                    <a:pt x="86" y="328"/>
                    <a:pt x="132" y="301"/>
                  </a:cubicBezTo>
                  <a:cubicBezTo>
                    <a:pt x="165" y="282"/>
                    <a:pt x="202" y="248"/>
                    <a:pt x="232" y="203"/>
                  </a:cubicBezTo>
                  <a:cubicBezTo>
                    <a:pt x="259" y="159"/>
                    <a:pt x="292" y="99"/>
                    <a:pt x="259" y="32"/>
                  </a:cubicBezTo>
                  <a:cubicBezTo>
                    <a:pt x="248" y="10"/>
                    <a:pt x="225" y="1"/>
                    <a:pt x="20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6" name="Google Shape;1036;p27"/>
            <p:cNvSpPr/>
            <p:nvPr/>
          </p:nvSpPr>
          <p:spPr>
            <a:xfrm>
              <a:off x="5346791" y="2155313"/>
              <a:ext cx="12256" cy="29313"/>
            </a:xfrm>
            <a:custGeom>
              <a:rect b="b" l="l" r="r" t="t"/>
              <a:pathLst>
                <a:path extrusionOk="0" h="1227" w="513">
                  <a:moveTo>
                    <a:pt x="348" y="1"/>
                  </a:moveTo>
                  <a:cubicBezTo>
                    <a:pt x="347" y="1"/>
                    <a:pt x="347" y="1"/>
                    <a:pt x="347" y="1"/>
                  </a:cubicBezTo>
                  <a:cubicBezTo>
                    <a:pt x="340" y="1"/>
                    <a:pt x="385" y="72"/>
                    <a:pt x="419" y="196"/>
                  </a:cubicBezTo>
                  <a:cubicBezTo>
                    <a:pt x="456" y="315"/>
                    <a:pt x="478" y="494"/>
                    <a:pt x="426" y="681"/>
                  </a:cubicBezTo>
                  <a:cubicBezTo>
                    <a:pt x="374" y="872"/>
                    <a:pt x="262" y="1013"/>
                    <a:pt x="168" y="1099"/>
                  </a:cubicBezTo>
                  <a:cubicBezTo>
                    <a:pt x="71" y="1185"/>
                    <a:pt x="0" y="1218"/>
                    <a:pt x="4" y="1227"/>
                  </a:cubicBezTo>
                  <a:cubicBezTo>
                    <a:pt x="4" y="1227"/>
                    <a:pt x="23" y="1218"/>
                    <a:pt x="56" y="1204"/>
                  </a:cubicBezTo>
                  <a:cubicBezTo>
                    <a:pt x="86" y="1185"/>
                    <a:pt x="131" y="1159"/>
                    <a:pt x="183" y="1118"/>
                  </a:cubicBezTo>
                  <a:cubicBezTo>
                    <a:pt x="285" y="1036"/>
                    <a:pt x="404" y="887"/>
                    <a:pt x="456" y="692"/>
                  </a:cubicBezTo>
                  <a:cubicBezTo>
                    <a:pt x="512" y="498"/>
                    <a:pt x="486" y="308"/>
                    <a:pt x="441" y="188"/>
                  </a:cubicBezTo>
                  <a:cubicBezTo>
                    <a:pt x="423" y="125"/>
                    <a:pt x="397" y="75"/>
                    <a:pt x="378" y="46"/>
                  </a:cubicBezTo>
                  <a:cubicBezTo>
                    <a:pt x="361" y="19"/>
                    <a:pt x="349" y="1"/>
                    <a:pt x="34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7" name="Google Shape;1037;p27"/>
            <p:cNvSpPr/>
            <p:nvPr/>
          </p:nvSpPr>
          <p:spPr>
            <a:xfrm>
              <a:off x="5357853" y="2150774"/>
              <a:ext cx="25730" cy="10488"/>
            </a:xfrm>
            <a:custGeom>
              <a:rect b="b" l="l" r="r" t="t"/>
              <a:pathLst>
                <a:path extrusionOk="0" h="439" w="1077">
                  <a:moveTo>
                    <a:pt x="1070" y="1"/>
                  </a:moveTo>
                  <a:cubicBezTo>
                    <a:pt x="1048" y="1"/>
                    <a:pt x="813" y="88"/>
                    <a:pt x="531" y="206"/>
                  </a:cubicBezTo>
                  <a:cubicBezTo>
                    <a:pt x="236" y="326"/>
                    <a:pt x="1" y="430"/>
                    <a:pt x="4" y="438"/>
                  </a:cubicBezTo>
                  <a:cubicBezTo>
                    <a:pt x="5" y="438"/>
                    <a:pt x="6" y="439"/>
                    <a:pt x="7" y="439"/>
                  </a:cubicBezTo>
                  <a:cubicBezTo>
                    <a:pt x="36" y="439"/>
                    <a:pt x="268" y="348"/>
                    <a:pt x="546" y="236"/>
                  </a:cubicBezTo>
                  <a:cubicBezTo>
                    <a:pt x="837" y="117"/>
                    <a:pt x="1077" y="12"/>
                    <a:pt x="1072" y="1"/>
                  </a:cubicBezTo>
                  <a:cubicBezTo>
                    <a:pt x="1072" y="1"/>
                    <a:pt x="1071" y="1"/>
                    <a:pt x="107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8" name="Google Shape;1038;p27"/>
            <p:cNvSpPr/>
            <p:nvPr/>
          </p:nvSpPr>
          <p:spPr>
            <a:xfrm>
              <a:off x="5355608" y="2190052"/>
              <a:ext cx="7979" cy="18133"/>
            </a:xfrm>
            <a:custGeom>
              <a:rect b="b" l="l" r="r" t="t"/>
              <a:pathLst>
                <a:path extrusionOk="0" h="759" w="334">
                  <a:moveTo>
                    <a:pt x="13" y="0"/>
                  </a:moveTo>
                  <a:cubicBezTo>
                    <a:pt x="13" y="0"/>
                    <a:pt x="12" y="0"/>
                    <a:pt x="12" y="0"/>
                  </a:cubicBezTo>
                  <a:cubicBezTo>
                    <a:pt x="1" y="4"/>
                    <a:pt x="46" y="183"/>
                    <a:pt x="132" y="392"/>
                  </a:cubicBezTo>
                  <a:cubicBezTo>
                    <a:pt x="220" y="603"/>
                    <a:pt x="312" y="759"/>
                    <a:pt x="322" y="759"/>
                  </a:cubicBezTo>
                  <a:cubicBezTo>
                    <a:pt x="322" y="759"/>
                    <a:pt x="322" y="759"/>
                    <a:pt x="323" y="759"/>
                  </a:cubicBezTo>
                  <a:cubicBezTo>
                    <a:pt x="333" y="755"/>
                    <a:pt x="252" y="590"/>
                    <a:pt x="166" y="381"/>
                  </a:cubicBezTo>
                  <a:cubicBezTo>
                    <a:pt x="81" y="174"/>
                    <a:pt x="21" y="0"/>
                    <a:pt x="1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9" name="Google Shape;1039;p27"/>
            <p:cNvSpPr/>
            <p:nvPr/>
          </p:nvSpPr>
          <p:spPr>
            <a:xfrm>
              <a:off x="5347771" y="2177891"/>
              <a:ext cx="3249" cy="3201"/>
            </a:xfrm>
            <a:custGeom>
              <a:rect b="b" l="l" r="r" t="t"/>
              <a:pathLst>
                <a:path extrusionOk="0" h="134" w="136">
                  <a:moveTo>
                    <a:pt x="122" y="1"/>
                  </a:moveTo>
                  <a:cubicBezTo>
                    <a:pt x="114" y="1"/>
                    <a:pt x="92" y="33"/>
                    <a:pt x="64" y="65"/>
                  </a:cubicBezTo>
                  <a:cubicBezTo>
                    <a:pt x="34" y="99"/>
                    <a:pt x="1" y="125"/>
                    <a:pt x="8" y="132"/>
                  </a:cubicBezTo>
                  <a:cubicBezTo>
                    <a:pt x="9" y="133"/>
                    <a:pt x="11" y="134"/>
                    <a:pt x="14" y="134"/>
                  </a:cubicBezTo>
                  <a:cubicBezTo>
                    <a:pt x="27" y="134"/>
                    <a:pt x="60" y="120"/>
                    <a:pt x="90" y="87"/>
                  </a:cubicBezTo>
                  <a:cubicBezTo>
                    <a:pt x="123" y="49"/>
                    <a:pt x="135" y="5"/>
                    <a:pt x="123" y="1"/>
                  </a:cubicBezTo>
                  <a:cubicBezTo>
                    <a:pt x="123" y="1"/>
                    <a:pt x="123" y="1"/>
                    <a:pt x="12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0" name="Google Shape;1040;p27"/>
            <p:cNvSpPr/>
            <p:nvPr/>
          </p:nvSpPr>
          <p:spPr>
            <a:xfrm>
              <a:off x="5352932" y="2170939"/>
              <a:ext cx="1816" cy="3345"/>
            </a:xfrm>
            <a:custGeom>
              <a:rect b="b" l="l" r="r" t="t"/>
              <a:pathLst>
                <a:path extrusionOk="0" h="140" w="76">
                  <a:moveTo>
                    <a:pt x="63" y="0"/>
                  </a:moveTo>
                  <a:cubicBezTo>
                    <a:pt x="55" y="0"/>
                    <a:pt x="38" y="29"/>
                    <a:pt x="23" y="64"/>
                  </a:cubicBezTo>
                  <a:cubicBezTo>
                    <a:pt x="5" y="102"/>
                    <a:pt x="1" y="135"/>
                    <a:pt x="9" y="139"/>
                  </a:cubicBezTo>
                  <a:cubicBezTo>
                    <a:pt x="9" y="139"/>
                    <a:pt x="10" y="139"/>
                    <a:pt x="11" y="139"/>
                  </a:cubicBezTo>
                  <a:cubicBezTo>
                    <a:pt x="19" y="139"/>
                    <a:pt x="39" y="114"/>
                    <a:pt x="54" y="79"/>
                  </a:cubicBezTo>
                  <a:cubicBezTo>
                    <a:pt x="68" y="38"/>
                    <a:pt x="76" y="4"/>
                    <a:pt x="64" y="1"/>
                  </a:cubicBezTo>
                  <a:cubicBezTo>
                    <a:pt x="64" y="0"/>
                    <a:pt x="64" y="0"/>
                    <a:pt x="6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1" name="Google Shape;1041;p27"/>
            <p:cNvSpPr/>
            <p:nvPr/>
          </p:nvSpPr>
          <p:spPr>
            <a:xfrm>
              <a:off x="5354126" y="2163341"/>
              <a:ext cx="1338" cy="4061"/>
            </a:xfrm>
            <a:custGeom>
              <a:rect b="b" l="l" r="r" t="t"/>
              <a:pathLst>
                <a:path extrusionOk="0" h="170" w="56">
                  <a:moveTo>
                    <a:pt x="10" y="0"/>
                  </a:moveTo>
                  <a:cubicBezTo>
                    <a:pt x="9" y="0"/>
                    <a:pt x="8" y="1"/>
                    <a:pt x="7" y="1"/>
                  </a:cubicBezTo>
                  <a:cubicBezTo>
                    <a:pt x="0" y="5"/>
                    <a:pt x="14" y="42"/>
                    <a:pt x="18" y="84"/>
                  </a:cubicBezTo>
                  <a:cubicBezTo>
                    <a:pt x="22" y="129"/>
                    <a:pt x="11" y="165"/>
                    <a:pt x="22" y="170"/>
                  </a:cubicBezTo>
                  <a:cubicBezTo>
                    <a:pt x="23" y="170"/>
                    <a:pt x="23" y="170"/>
                    <a:pt x="23" y="170"/>
                  </a:cubicBezTo>
                  <a:cubicBezTo>
                    <a:pt x="32" y="170"/>
                    <a:pt x="55" y="133"/>
                    <a:pt x="52" y="84"/>
                  </a:cubicBezTo>
                  <a:cubicBezTo>
                    <a:pt x="49" y="32"/>
                    <a:pt x="20" y="0"/>
                    <a:pt x="1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2" name="Google Shape;1042;p27"/>
            <p:cNvSpPr/>
            <p:nvPr/>
          </p:nvSpPr>
          <p:spPr>
            <a:xfrm>
              <a:off x="5353218" y="2158180"/>
              <a:ext cx="812" cy="2150"/>
            </a:xfrm>
            <a:custGeom>
              <a:rect b="b" l="l" r="r" t="t"/>
              <a:pathLst>
                <a:path extrusionOk="0" h="90" w="34">
                  <a:moveTo>
                    <a:pt x="16" y="0"/>
                  </a:moveTo>
                  <a:cubicBezTo>
                    <a:pt x="8" y="0"/>
                    <a:pt x="0" y="23"/>
                    <a:pt x="0" y="45"/>
                  </a:cubicBezTo>
                  <a:cubicBezTo>
                    <a:pt x="0" y="72"/>
                    <a:pt x="8" y="90"/>
                    <a:pt x="19" y="90"/>
                  </a:cubicBezTo>
                  <a:cubicBezTo>
                    <a:pt x="26" y="90"/>
                    <a:pt x="34" y="72"/>
                    <a:pt x="34" y="45"/>
                  </a:cubicBezTo>
                  <a:cubicBezTo>
                    <a:pt x="34" y="19"/>
                    <a:pt x="26" y="0"/>
                    <a:pt x="1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3" name="Google Shape;1043;p27"/>
            <p:cNvSpPr/>
            <p:nvPr/>
          </p:nvSpPr>
          <p:spPr>
            <a:xfrm>
              <a:off x="5256216" y="1885097"/>
              <a:ext cx="55425" cy="114314"/>
            </a:xfrm>
            <a:custGeom>
              <a:rect b="b" l="l" r="r" t="t"/>
              <a:pathLst>
                <a:path extrusionOk="0" h="4785" w="2320">
                  <a:moveTo>
                    <a:pt x="2219" y="1"/>
                  </a:moveTo>
                  <a:lnTo>
                    <a:pt x="30" y="68"/>
                  </a:lnTo>
                  <a:lnTo>
                    <a:pt x="23" y="244"/>
                  </a:lnTo>
                  <a:cubicBezTo>
                    <a:pt x="8" y="1017"/>
                    <a:pt x="0" y="4184"/>
                    <a:pt x="176" y="4696"/>
                  </a:cubicBezTo>
                  <a:cubicBezTo>
                    <a:pt x="197" y="4757"/>
                    <a:pt x="220" y="4784"/>
                    <a:pt x="246" y="4784"/>
                  </a:cubicBezTo>
                  <a:cubicBezTo>
                    <a:pt x="461" y="4784"/>
                    <a:pt x="822" y="2866"/>
                    <a:pt x="822" y="2866"/>
                  </a:cubicBezTo>
                  <a:lnTo>
                    <a:pt x="2319" y="2807"/>
                  </a:lnTo>
                  <a:lnTo>
                    <a:pt x="2219" y="1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4" name="Google Shape;1044;p27"/>
            <p:cNvSpPr/>
            <p:nvPr/>
          </p:nvSpPr>
          <p:spPr>
            <a:xfrm>
              <a:off x="5257912" y="1886101"/>
              <a:ext cx="19375" cy="24726"/>
            </a:xfrm>
            <a:custGeom>
              <a:rect b="b" l="l" r="r" t="t"/>
              <a:pathLst>
                <a:path extrusionOk="0" h="1035" w="811">
                  <a:moveTo>
                    <a:pt x="781" y="0"/>
                  </a:moveTo>
                  <a:lnTo>
                    <a:pt x="0" y="31"/>
                  </a:lnTo>
                  <a:lnTo>
                    <a:pt x="23" y="31"/>
                  </a:lnTo>
                  <a:lnTo>
                    <a:pt x="49" y="1035"/>
                  </a:lnTo>
                  <a:cubicBezTo>
                    <a:pt x="269" y="983"/>
                    <a:pt x="467" y="848"/>
                    <a:pt x="602" y="665"/>
                  </a:cubicBezTo>
                  <a:cubicBezTo>
                    <a:pt x="740" y="471"/>
                    <a:pt x="811" y="239"/>
                    <a:pt x="781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5" name="Google Shape;1045;p27"/>
            <p:cNvSpPr/>
            <p:nvPr/>
          </p:nvSpPr>
          <p:spPr>
            <a:xfrm>
              <a:off x="5256025" y="1886722"/>
              <a:ext cx="13593" cy="112904"/>
            </a:xfrm>
            <a:custGeom>
              <a:rect b="b" l="l" r="r" t="t"/>
              <a:pathLst>
                <a:path extrusionOk="0" h="4726" w="569">
                  <a:moveTo>
                    <a:pt x="38" y="0"/>
                  </a:moveTo>
                  <a:cubicBezTo>
                    <a:pt x="0" y="672"/>
                    <a:pt x="8" y="1745"/>
                    <a:pt x="38" y="2697"/>
                  </a:cubicBezTo>
                  <a:cubicBezTo>
                    <a:pt x="16" y="1689"/>
                    <a:pt x="23" y="591"/>
                    <a:pt x="31" y="176"/>
                  </a:cubicBezTo>
                  <a:lnTo>
                    <a:pt x="38" y="0"/>
                  </a:lnTo>
                  <a:close/>
                  <a:moveTo>
                    <a:pt x="569" y="3975"/>
                  </a:moveTo>
                  <a:cubicBezTo>
                    <a:pt x="567" y="3978"/>
                    <a:pt x="564" y="3991"/>
                    <a:pt x="558" y="4012"/>
                  </a:cubicBezTo>
                  <a:lnTo>
                    <a:pt x="558" y="4012"/>
                  </a:lnTo>
                  <a:cubicBezTo>
                    <a:pt x="562" y="4000"/>
                    <a:pt x="565" y="3987"/>
                    <a:pt x="569" y="3975"/>
                  </a:cubicBezTo>
                  <a:close/>
                  <a:moveTo>
                    <a:pt x="558" y="4012"/>
                  </a:moveTo>
                  <a:lnTo>
                    <a:pt x="558" y="4012"/>
                  </a:lnTo>
                  <a:cubicBezTo>
                    <a:pt x="543" y="4066"/>
                    <a:pt x="528" y="4117"/>
                    <a:pt x="512" y="4168"/>
                  </a:cubicBezTo>
                  <a:cubicBezTo>
                    <a:pt x="533" y="4104"/>
                    <a:pt x="549" y="4047"/>
                    <a:pt x="558" y="4012"/>
                  </a:cubicBezTo>
                  <a:close/>
                  <a:moveTo>
                    <a:pt x="176" y="4606"/>
                  </a:moveTo>
                  <a:lnTo>
                    <a:pt x="176" y="4606"/>
                  </a:lnTo>
                  <a:cubicBezTo>
                    <a:pt x="176" y="4609"/>
                    <a:pt x="177" y="4612"/>
                    <a:pt x="178" y="4616"/>
                  </a:cubicBezTo>
                  <a:lnTo>
                    <a:pt x="178" y="4616"/>
                  </a:lnTo>
                  <a:cubicBezTo>
                    <a:pt x="177" y="4613"/>
                    <a:pt x="177" y="4609"/>
                    <a:pt x="176" y="4606"/>
                  </a:cubicBezTo>
                  <a:close/>
                  <a:moveTo>
                    <a:pt x="178" y="4616"/>
                  </a:moveTo>
                  <a:lnTo>
                    <a:pt x="178" y="4616"/>
                  </a:lnTo>
                  <a:cubicBezTo>
                    <a:pt x="189" y="4673"/>
                    <a:pt x="203" y="4707"/>
                    <a:pt x="214" y="4718"/>
                  </a:cubicBezTo>
                  <a:cubicBezTo>
                    <a:pt x="221" y="4722"/>
                    <a:pt x="233" y="4725"/>
                    <a:pt x="240" y="4725"/>
                  </a:cubicBezTo>
                  <a:cubicBezTo>
                    <a:pt x="251" y="4725"/>
                    <a:pt x="266" y="4722"/>
                    <a:pt x="277" y="4711"/>
                  </a:cubicBezTo>
                  <a:lnTo>
                    <a:pt x="277" y="4711"/>
                  </a:lnTo>
                  <a:cubicBezTo>
                    <a:pt x="269" y="4714"/>
                    <a:pt x="262" y="4718"/>
                    <a:pt x="251" y="4718"/>
                  </a:cubicBezTo>
                  <a:cubicBezTo>
                    <a:pt x="229" y="4718"/>
                    <a:pt x="202" y="4692"/>
                    <a:pt x="184" y="4628"/>
                  </a:cubicBezTo>
                  <a:cubicBezTo>
                    <a:pt x="182" y="4624"/>
                    <a:pt x="179" y="4620"/>
                    <a:pt x="178" y="461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6" name="Google Shape;1046;p27"/>
            <p:cNvSpPr/>
            <p:nvPr/>
          </p:nvSpPr>
          <p:spPr>
            <a:xfrm>
              <a:off x="5256383" y="1886722"/>
              <a:ext cx="13235" cy="112713"/>
            </a:xfrm>
            <a:custGeom>
              <a:rect b="b" l="l" r="r" t="t"/>
              <a:pathLst>
                <a:path extrusionOk="0" h="4718" w="554">
                  <a:moveTo>
                    <a:pt x="23" y="0"/>
                  </a:moveTo>
                  <a:lnTo>
                    <a:pt x="16" y="176"/>
                  </a:lnTo>
                  <a:cubicBezTo>
                    <a:pt x="8" y="591"/>
                    <a:pt x="1" y="1689"/>
                    <a:pt x="23" y="2697"/>
                  </a:cubicBezTo>
                  <a:cubicBezTo>
                    <a:pt x="53" y="3560"/>
                    <a:pt x="102" y="4322"/>
                    <a:pt x="161" y="4606"/>
                  </a:cubicBezTo>
                  <a:cubicBezTo>
                    <a:pt x="161" y="4613"/>
                    <a:pt x="165" y="4621"/>
                    <a:pt x="169" y="4628"/>
                  </a:cubicBezTo>
                  <a:cubicBezTo>
                    <a:pt x="187" y="4692"/>
                    <a:pt x="214" y="4718"/>
                    <a:pt x="236" y="4718"/>
                  </a:cubicBezTo>
                  <a:cubicBezTo>
                    <a:pt x="247" y="4718"/>
                    <a:pt x="254" y="4714"/>
                    <a:pt x="262" y="4711"/>
                  </a:cubicBezTo>
                  <a:cubicBezTo>
                    <a:pt x="348" y="4639"/>
                    <a:pt x="442" y="4363"/>
                    <a:pt x="497" y="4168"/>
                  </a:cubicBezTo>
                  <a:cubicBezTo>
                    <a:pt x="516" y="4106"/>
                    <a:pt x="535" y="4042"/>
                    <a:pt x="554" y="3975"/>
                  </a:cubicBezTo>
                  <a:cubicBezTo>
                    <a:pt x="538" y="3810"/>
                    <a:pt x="183" y="3739"/>
                    <a:pt x="183" y="3739"/>
                  </a:cubicBezTo>
                  <a:lnTo>
                    <a:pt x="113" y="1009"/>
                  </a:lnTo>
                  <a:cubicBezTo>
                    <a:pt x="102" y="1013"/>
                    <a:pt x="90" y="1017"/>
                    <a:pt x="79" y="1017"/>
                  </a:cubicBezTo>
                  <a:lnTo>
                    <a:pt x="64" y="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7" name="Google Shape;1047;p27"/>
            <p:cNvSpPr/>
            <p:nvPr/>
          </p:nvSpPr>
          <p:spPr>
            <a:xfrm>
              <a:off x="5257912" y="1886817"/>
              <a:ext cx="1171" cy="24201"/>
            </a:xfrm>
            <a:custGeom>
              <a:rect b="b" l="l" r="r" t="t"/>
              <a:pathLst>
                <a:path extrusionOk="0" h="1013" w="49">
                  <a:moveTo>
                    <a:pt x="0" y="1"/>
                  </a:moveTo>
                  <a:lnTo>
                    <a:pt x="15" y="1013"/>
                  </a:lnTo>
                  <a:cubicBezTo>
                    <a:pt x="26" y="1013"/>
                    <a:pt x="38" y="1009"/>
                    <a:pt x="49" y="1005"/>
                  </a:cubicBezTo>
                  <a:lnTo>
                    <a:pt x="23" y="1"/>
                  </a:lnTo>
                  <a:close/>
                </a:path>
              </a:pathLst>
            </a:custGeom>
            <a:solidFill>
              <a:srgbClr val="FBE3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8" name="Google Shape;1048;p27"/>
            <p:cNvSpPr/>
            <p:nvPr/>
          </p:nvSpPr>
          <p:spPr>
            <a:xfrm>
              <a:off x="5258080" y="1885742"/>
              <a:ext cx="4229" cy="113693"/>
            </a:xfrm>
            <a:custGeom>
              <a:rect b="b" l="l" r="r" t="t"/>
              <a:pathLst>
                <a:path extrusionOk="0" h="4759" w="177">
                  <a:moveTo>
                    <a:pt x="16" y="1"/>
                  </a:moveTo>
                  <a:cubicBezTo>
                    <a:pt x="12" y="1"/>
                    <a:pt x="12" y="19"/>
                    <a:pt x="12" y="49"/>
                  </a:cubicBezTo>
                  <a:cubicBezTo>
                    <a:pt x="8" y="90"/>
                    <a:pt x="8" y="135"/>
                    <a:pt x="8" y="187"/>
                  </a:cubicBezTo>
                  <a:cubicBezTo>
                    <a:pt x="4" y="325"/>
                    <a:pt x="4" y="497"/>
                    <a:pt x="4" y="699"/>
                  </a:cubicBezTo>
                  <a:cubicBezTo>
                    <a:pt x="0" y="1128"/>
                    <a:pt x="8" y="1726"/>
                    <a:pt x="31" y="2380"/>
                  </a:cubicBezTo>
                  <a:cubicBezTo>
                    <a:pt x="53" y="3037"/>
                    <a:pt x="86" y="3635"/>
                    <a:pt x="116" y="4064"/>
                  </a:cubicBezTo>
                  <a:cubicBezTo>
                    <a:pt x="131" y="4262"/>
                    <a:pt x="147" y="4434"/>
                    <a:pt x="157" y="4573"/>
                  </a:cubicBezTo>
                  <a:cubicBezTo>
                    <a:pt x="161" y="4625"/>
                    <a:pt x="165" y="4669"/>
                    <a:pt x="169" y="4711"/>
                  </a:cubicBezTo>
                  <a:cubicBezTo>
                    <a:pt x="173" y="4740"/>
                    <a:pt x="176" y="4759"/>
                    <a:pt x="176" y="4759"/>
                  </a:cubicBezTo>
                  <a:lnTo>
                    <a:pt x="176" y="4711"/>
                  </a:lnTo>
                  <a:cubicBezTo>
                    <a:pt x="173" y="4669"/>
                    <a:pt x="173" y="4621"/>
                    <a:pt x="169" y="4573"/>
                  </a:cubicBezTo>
                  <a:cubicBezTo>
                    <a:pt x="161" y="4434"/>
                    <a:pt x="154" y="4262"/>
                    <a:pt x="143" y="4061"/>
                  </a:cubicBezTo>
                  <a:cubicBezTo>
                    <a:pt x="116" y="3631"/>
                    <a:pt x="86" y="3037"/>
                    <a:pt x="64" y="2380"/>
                  </a:cubicBezTo>
                  <a:cubicBezTo>
                    <a:pt x="45" y="1722"/>
                    <a:pt x="34" y="1128"/>
                    <a:pt x="26" y="699"/>
                  </a:cubicBezTo>
                  <a:cubicBezTo>
                    <a:pt x="23" y="497"/>
                    <a:pt x="23" y="325"/>
                    <a:pt x="19" y="187"/>
                  </a:cubicBezTo>
                  <a:lnTo>
                    <a:pt x="19" y="49"/>
                  </a:lnTo>
                  <a:cubicBezTo>
                    <a:pt x="16" y="19"/>
                    <a:pt x="16" y="1"/>
                    <a:pt x="1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9" name="Google Shape;1049;p27"/>
            <p:cNvSpPr/>
            <p:nvPr/>
          </p:nvSpPr>
          <p:spPr>
            <a:xfrm>
              <a:off x="5259681" y="1975910"/>
              <a:ext cx="10918" cy="6259"/>
            </a:xfrm>
            <a:custGeom>
              <a:rect b="b" l="l" r="r" t="t"/>
              <a:pathLst>
                <a:path extrusionOk="0" h="262" w="457">
                  <a:moveTo>
                    <a:pt x="40" y="1"/>
                  </a:moveTo>
                  <a:cubicBezTo>
                    <a:pt x="15" y="1"/>
                    <a:pt x="1" y="4"/>
                    <a:pt x="1" y="6"/>
                  </a:cubicBezTo>
                  <a:cubicBezTo>
                    <a:pt x="1" y="18"/>
                    <a:pt x="124" y="21"/>
                    <a:pt x="247" y="92"/>
                  </a:cubicBezTo>
                  <a:cubicBezTo>
                    <a:pt x="370" y="161"/>
                    <a:pt x="437" y="261"/>
                    <a:pt x="448" y="261"/>
                  </a:cubicBezTo>
                  <a:cubicBezTo>
                    <a:pt x="448" y="261"/>
                    <a:pt x="449" y="261"/>
                    <a:pt x="449" y="261"/>
                  </a:cubicBezTo>
                  <a:cubicBezTo>
                    <a:pt x="457" y="256"/>
                    <a:pt x="400" y="141"/>
                    <a:pt x="266" y="63"/>
                  </a:cubicBezTo>
                  <a:cubicBezTo>
                    <a:pt x="176" y="12"/>
                    <a:pt x="88" y="1"/>
                    <a:pt x="4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" name="Google Shape;1050;p27"/>
            <p:cNvSpPr/>
            <p:nvPr/>
          </p:nvSpPr>
          <p:spPr>
            <a:xfrm>
              <a:off x="5268975" y="1955912"/>
              <a:ext cx="5925" cy="3416"/>
            </a:xfrm>
            <a:custGeom>
              <a:rect b="b" l="l" r="r" t="t"/>
              <a:pathLst>
                <a:path extrusionOk="0" h="143" w="248">
                  <a:moveTo>
                    <a:pt x="10" y="0"/>
                  </a:moveTo>
                  <a:cubicBezTo>
                    <a:pt x="7" y="0"/>
                    <a:pt x="5" y="1"/>
                    <a:pt x="4" y="3"/>
                  </a:cubicBezTo>
                  <a:cubicBezTo>
                    <a:pt x="1" y="10"/>
                    <a:pt x="49" y="48"/>
                    <a:pt x="113" y="85"/>
                  </a:cubicBezTo>
                  <a:cubicBezTo>
                    <a:pt x="172" y="121"/>
                    <a:pt x="222" y="143"/>
                    <a:pt x="238" y="143"/>
                  </a:cubicBezTo>
                  <a:cubicBezTo>
                    <a:pt x="240" y="143"/>
                    <a:pt x="242" y="142"/>
                    <a:pt x="243" y="141"/>
                  </a:cubicBezTo>
                  <a:cubicBezTo>
                    <a:pt x="247" y="134"/>
                    <a:pt x="198" y="96"/>
                    <a:pt x="131" y="55"/>
                  </a:cubicBezTo>
                  <a:cubicBezTo>
                    <a:pt x="74" y="24"/>
                    <a:pt x="26" y="0"/>
                    <a:pt x="1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1" name="Google Shape;1051;p27"/>
            <p:cNvSpPr/>
            <p:nvPr/>
          </p:nvSpPr>
          <p:spPr>
            <a:xfrm>
              <a:off x="5271555" y="1950417"/>
              <a:ext cx="4205" cy="4085"/>
            </a:xfrm>
            <a:custGeom>
              <a:rect b="b" l="l" r="r" t="t"/>
              <a:pathLst>
                <a:path extrusionOk="0" h="171" w="176">
                  <a:moveTo>
                    <a:pt x="11" y="0"/>
                  </a:moveTo>
                  <a:cubicBezTo>
                    <a:pt x="10" y="0"/>
                    <a:pt x="9" y="0"/>
                    <a:pt x="8" y="1"/>
                  </a:cubicBezTo>
                  <a:cubicBezTo>
                    <a:pt x="0" y="5"/>
                    <a:pt x="31" y="50"/>
                    <a:pt x="76" y="99"/>
                  </a:cubicBezTo>
                  <a:cubicBezTo>
                    <a:pt x="116" y="139"/>
                    <a:pt x="157" y="170"/>
                    <a:pt x="169" y="170"/>
                  </a:cubicBezTo>
                  <a:cubicBezTo>
                    <a:pt x="171" y="170"/>
                    <a:pt x="172" y="170"/>
                    <a:pt x="172" y="169"/>
                  </a:cubicBezTo>
                  <a:cubicBezTo>
                    <a:pt x="176" y="162"/>
                    <a:pt x="146" y="121"/>
                    <a:pt x="102" y="73"/>
                  </a:cubicBezTo>
                  <a:cubicBezTo>
                    <a:pt x="61" y="32"/>
                    <a:pt x="23" y="0"/>
                    <a:pt x="1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2" name="Google Shape;1052;p27"/>
            <p:cNvSpPr/>
            <p:nvPr/>
          </p:nvSpPr>
          <p:spPr>
            <a:xfrm>
              <a:off x="5277552" y="1946786"/>
              <a:ext cx="908" cy="6976"/>
            </a:xfrm>
            <a:custGeom>
              <a:rect b="b" l="l" r="r" t="t"/>
              <a:pathLst>
                <a:path extrusionOk="0" h="292" w="38">
                  <a:moveTo>
                    <a:pt x="15" y="1"/>
                  </a:moveTo>
                  <a:cubicBezTo>
                    <a:pt x="7" y="1"/>
                    <a:pt x="0" y="68"/>
                    <a:pt x="4" y="146"/>
                  </a:cubicBezTo>
                  <a:cubicBezTo>
                    <a:pt x="4" y="228"/>
                    <a:pt x="15" y="292"/>
                    <a:pt x="23" y="292"/>
                  </a:cubicBezTo>
                  <a:cubicBezTo>
                    <a:pt x="33" y="292"/>
                    <a:pt x="37" y="228"/>
                    <a:pt x="37" y="146"/>
                  </a:cubicBezTo>
                  <a:cubicBezTo>
                    <a:pt x="33" y="63"/>
                    <a:pt x="26" y="1"/>
                    <a:pt x="1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3" name="Google Shape;1053;p27"/>
            <p:cNvSpPr/>
            <p:nvPr/>
          </p:nvSpPr>
          <p:spPr>
            <a:xfrm>
              <a:off x="5281303" y="1945424"/>
              <a:ext cx="1266" cy="7979"/>
            </a:xfrm>
            <a:custGeom>
              <a:rect b="b" l="l" r="r" t="t"/>
              <a:pathLst>
                <a:path extrusionOk="0" h="334" w="53">
                  <a:moveTo>
                    <a:pt x="44" y="1"/>
                  </a:moveTo>
                  <a:cubicBezTo>
                    <a:pt x="36" y="1"/>
                    <a:pt x="7" y="74"/>
                    <a:pt x="4" y="165"/>
                  </a:cubicBezTo>
                  <a:cubicBezTo>
                    <a:pt x="0" y="261"/>
                    <a:pt x="22" y="334"/>
                    <a:pt x="29" y="334"/>
                  </a:cubicBezTo>
                  <a:cubicBezTo>
                    <a:pt x="29" y="334"/>
                    <a:pt x="30" y="334"/>
                    <a:pt x="30" y="334"/>
                  </a:cubicBezTo>
                  <a:cubicBezTo>
                    <a:pt x="40" y="330"/>
                    <a:pt x="33" y="259"/>
                    <a:pt x="37" y="165"/>
                  </a:cubicBezTo>
                  <a:cubicBezTo>
                    <a:pt x="40" y="75"/>
                    <a:pt x="52" y="5"/>
                    <a:pt x="45" y="1"/>
                  </a:cubicBezTo>
                  <a:cubicBezTo>
                    <a:pt x="45" y="1"/>
                    <a:pt x="45" y="1"/>
                    <a:pt x="4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4" name="Google Shape;1054;p27"/>
            <p:cNvSpPr/>
            <p:nvPr/>
          </p:nvSpPr>
          <p:spPr>
            <a:xfrm>
              <a:off x="5273801" y="1958039"/>
              <a:ext cx="8768" cy="12447"/>
            </a:xfrm>
            <a:custGeom>
              <a:rect b="b" l="l" r="r" t="t"/>
              <a:pathLst>
                <a:path extrusionOk="0" h="521" w="367">
                  <a:moveTo>
                    <a:pt x="58" y="47"/>
                  </a:moveTo>
                  <a:lnTo>
                    <a:pt x="58" y="47"/>
                  </a:lnTo>
                  <a:cubicBezTo>
                    <a:pt x="85" y="58"/>
                    <a:pt x="120" y="75"/>
                    <a:pt x="157" y="104"/>
                  </a:cubicBezTo>
                  <a:cubicBezTo>
                    <a:pt x="198" y="138"/>
                    <a:pt x="239" y="187"/>
                    <a:pt x="261" y="254"/>
                  </a:cubicBezTo>
                  <a:cubicBezTo>
                    <a:pt x="284" y="318"/>
                    <a:pt x="292" y="407"/>
                    <a:pt x="258" y="471"/>
                  </a:cubicBezTo>
                  <a:cubicBezTo>
                    <a:pt x="249" y="483"/>
                    <a:pt x="238" y="488"/>
                    <a:pt x="227" y="488"/>
                  </a:cubicBezTo>
                  <a:cubicBezTo>
                    <a:pt x="211" y="488"/>
                    <a:pt x="194" y="477"/>
                    <a:pt x="183" y="459"/>
                  </a:cubicBezTo>
                  <a:cubicBezTo>
                    <a:pt x="161" y="430"/>
                    <a:pt x="149" y="392"/>
                    <a:pt x="135" y="359"/>
                  </a:cubicBezTo>
                  <a:cubicBezTo>
                    <a:pt x="108" y="292"/>
                    <a:pt x="94" y="228"/>
                    <a:pt x="78" y="175"/>
                  </a:cubicBezTo>
                  <a:cubicBezTo>
                    <a:pt x="67" y="121"/>
                    <a:pt x="62" y="77"/>
                    <a:pt x="58" y="47"/>
                  </a:cubicBezTo>
                  <a:close/>
                  <a:moveTo>
                    <a:pt x="49" y="0"/>
                  </a:moveTo>
                  <a:cubicBezTo>
                    <a:pt x="47" y="0"/>
                    <a:pt x="46" y="10"/>
                    <a:pt x="45" y="29"/>
                  </a:cubicBezTo>
                  <a:lnTo>
                    <a:pt x="45" y="29"/>
                  </a:lnTo>
                  <a:cubicBezTo>
                    <a:pt x="17" y="26"/>
                    <a:pt x="0" y="26"/>
                    <a:pt x="0" y="26"/>
                  </a:cubicBezTo>
                  <a:lnTo>
                    <a:pt x="0" y="26"/>
                  </a:lnTo>
                  <a:cubicBezTo>
                    <a:pt x="0" y="30"/>
                    <a:pt x="18" y="32"/>
                    <a:pt x="45" y="42"/>
                  </a:cubicBezTo>
                  <a:lnTo>
                    <a:pt x="45" y="42"/>
                  </a:lnTo>
                  <a:cubicBezTo>
                    <a:pt x="45" y="73"/>
                    <a:pt x="48" y="120"/>
                    <a:pt x="56" y="179"/>
                  </a:cubicBezTo>
                  <a:cubicBezTo>
                    <a:pt x="63" y="235"/>
                    <a:pt x="82" y="299"/>
                    <a:pt x="104" y="370"/>
                  </a:cubicBezTo>
                  <a:cubicBezTo>
                    <a:pt x="120" y="404"/>
                    <a:pt x="130" y="440"/>
                    <a:pt x="153" y="478"/>
                  </a:cubicBezTo>
                  <a:cubicBezTo>
                    <a:pt x="168" y="497"/>
                    <a:pt x="183" y="516"/>
                    <a:pt x="213" y="519"/>
                  </a:cubicBezTo>
                  <a:cubicBezTo>
                    <a:pt x="217" y="520"/>
                    <a:pt x="222" y="521"/>
                    <a:pt x="226" y="521"/>
                  </a:cubicBezTo>
                  <a:cubicBezTo>
                    <a:pt x="249" y="521"/>
                    <a:pt x="272" y="507"/>
                    <a:pt x="284" y="489"/>
                  </a:cubicBezTo>
                  <a:cubicBezTo>
                    <a:pt x="366" y="314"/>
                    <a:pt x="265" y="145"/>
                    <a:pt x="172" y="85"/>
                  </a:cubicBezTo>
                  <a:cubicBezTo>
                    <a:pt x="130" y="55"/>
                    <a:pt x="88" y="39"/>
                    <a:pt x="56" y="31"/>
                  </a:cubicBezTo>
                  <a:lnTo>
                    <a:pt x="56" y="31"/>
                  </a:lnTo>
                  <a:cubicBezTo>
                    <a:pt x="53" y="11"/>
                    <a:pt x="52" y="0"/>
                    <a:pt x="4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5" name="Google Shape;1055;p27"/>
            <p:cNvSpPr/>
            <p:nvPr/>
          </p:nvSpPr>
          <p:spPr>
            <a:xfrm>
              <a:off x="5274756" y="1953261"/>
              <a:ext cx="8338" cy="6355"/>
            </a:xfrm>
            <a:custGeom>
              <a:rect b="b" l="l" r="r" t="t"/>
              <a:pathLst>
                <a:path extrusionOk="0" h="266" w="349">
                  <a:moveTo>
                    <a:pt x="273" y="0"/>
                  </a:moveTo>
                  <a:cubicBezTo>
                    <a:pt x="268" y="0"/>
                    <a:pt x="263" y="1"/>
                    <a:pt x="259" y="2"/>
                  </a:cubicBezTo>
                  <a:cubicBezTo>
                    <a:pt x="229" y="6"/>
                    <a:pt x="202" y="21"/>
                    <a:pt x="180" y="35"/>
                  </a:cubicBezTo>
                  <a:cubicBezTo>
                    <a:pt x="135" y="66"/>
                    <a:pt x="102" y="95"/>
                    <a:pt x="72" y="125"/>
                  </a:cubicBezTo>
                  <a:cubicBezTo>
                    <a:pt x="20" y="185"/>
                    <a:pt x="1" y="230"/>
                    <a:pt x="5" y="230"/>
                  </a:cubicBezTo>
                  <a:cubicBezTo>
                    <a:pt x="5" y="230"/>
                    <a:pt x="6" y="230"/>
                    <a:pt x="6" y="230"/>
                  </a:cubicBezTo>
                  <a:cubicBezTo>
                    <a:pt x="11" y="230"/>
                    <a:pt x="37" y="190"/>
                    <a:pt x="90" y="144"/>
                  </a:cubicBezTo>
                  <a:cubicBezTo>
                    <a:pt x="117" y="118"/>
                    <a:pt x="154" y="88"/>
                    <a:pt x="195" y="61"/>
                  </a:cubicBezTo>
                  <a:cubicBezTo>
                    <a:pt x="216" y="47"/>
                    <a:pt x="247" y="34"/>
                    <a:pt x="272" y="34"/>
                  </a:cubicBezTo>
                  <a:cubicBezTo>
                    <a:pt x="291" y="34"/>
                    <a:pt x="306" y="42"/>
                    <a:pt x="311" y="61"/>
                  </a:cubicBezTo>
                  <a:cubicBezTo>
                    <a:pt x="319" y="106"/>
                    <a:pt x="274" y="155"/>
                    <a:pt x="240" y="185"/>
                  </a:cubicBezTo>
                  <a:cubicBezTo>
                    <a:pt x="199" y="215"/>
                    <a:pt x="158" y="230"/>
                    <a:pt x="124" y="237"/>
                  </a:cubicBezTo>
                  <a:cubicBezTo>
                    <a:pt x="94" y="245"/>
                    <a:pt x="69" y="247"/>
                    <a:pt x="49" y="247"/>
                  </a:cubicBezTo>
                  <a:cubicBezTo>
                    <a:pt x="27" y="247"/>
                    <a:pt x="12" y="244"/>
                    <a:pt x="5" y="244"/>
                  </a:cubicBezTo>
                  <a:cubicBezTo>
                    <a:pt x="3" y="244"/>
                    <a:pt x="1" y="244"/>
                    <a:pt x="1" y="245"/>
                  </a:cubicBezTo>
                  <a:cubicBezTo>
                    <a:pt x="1" y="248"/>
                    <a:pt x="31" y="266"/>
                    <a:pt x="87" y="266"/>
                  </a:cubicBezTo>
                  <a:cubicBezTo>
                    <a:pt x="99" y="266"/>
                    <a:pt x="113" y="265"/>
                    <a:pt x="128" y="263"/>
                  </a:cubicBezTo>
                  <a:cubicBezTo>
                    <a:pt x="166" y="256"/>
                    <a:pt x="214" y="241"/>
                    <a:pt x="259" y="207"/>
                  </a:cubicBezTo>
                  <a:cubicBezTo>
                    <a:pt x="297" y="173"/>
                    <a:pt x="349" y="133"/>
                    <a:pt x="345" y="54"/>
                  </a:cubicBezTo>
                  <a:cubicBezTo>
                    <a:pt x="338" y="19"/>
                    <a:pt x="302" y="0"/>
                    <a:pt x="27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6" name="Google Shape;1056;p27"/>
            <p:cNvSpPr/>
            <p:nvPr/>
          </p:nvSpPr>
          <p:spPr>
            <a:xfrm>
              <a:off x="5258605" y="1886459"/>
              <a:ext cx="18849" cy="24487"/>
            </a:xfrm>
            <a:custGeom>
              <a:rect b="b" l="l" r="r" t="t"/>
              <a:pathLst>
                <a:path extrusionOk="0" h="1025" w="789">
                  <a:moveTo>
                    <a:pt x="763" y="0"/>
                  </a:moveTo>
                  <a:cubicBezTo>
                    <a:pt x="756" y="0"/>
                    <a:pt x="771" y="83"/>
                    <a:pt x="763" y="209"/>
                  </a:cubicBezTo>
                  <a:cubicBezTo>
                    <a:pt x="752" y="333"/>
                    <a:pt x="707" y="512"/>
                    <a:pt x="592" y="665"/>
                  </a:cubicBezTo>
                  <a:cubicBezTo>
                    <a:pt x="475" y="822"/>
                    <a:pt x="318" y="919"/>
                    <a:pt x="203" y="964"/>
                  </a:cubicBezTo>
                  <a:cubicBezTo>
                    <a:pt x="83" y="1009"/>
                    <a:pt x="1" y="1016"/>
                    <a:pt x="4" y="1024"/>
                  </a:cubicBezTo>
                  <a:cubicBezTo>
                    <a:pt x="4" y="1024"/>
                    <a:pt x="9" y="1025"/>
                    <a:pt x="17" y="1025"/>
                  </a:cubicBezTo>
                  <a:cubicBezTo>
                    <a:pt x="26" y="1025"/>
                    <a:pt x="41" y="1024"/>
                    <a:pt x="61" y="1020"/>
                  </a:cubicBezTo>
                  <a:cubicBezTo>
                    <a:pt x="94" y="1016"/>
                    <a:pt x="147" y="1005"/>
                    <a:pt x="211" y="986"/>
                  </a:cubicBezTo>
                  <a:cubicBezTo>
                    <a:pt x="333" y="945"/>
                    <a:pt x="497" y="848"/>
                    <a:pt x="618" y="688"/>
                  </a:cubicBezTo>
                  <a:cubicBezTo>
                    <a:pt x="737" y="523"/>
                    <a:pt x="782" y="340"/>
                    <a:pt x="785" y="209"/>
                  </a:cubicBezTo>
                  <a:cubicBezTo>
                    <a:pt x="789" y="146"/>
                    <a:pt x="782" y="90"/>
                    <a:pt x="774" y="56"/>
                  </a:cubicBezTo>
                  <a:cubicBezTo>
                    <a:pt x="771" y="19"/>
                    <a:pt x="763" y="0"/>
                    <a:pt x="76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7" name="Google Shape;1057;p27"/>
            <p:cNvSpPr/>
            <p:nvPr/>
          </p:nvSpPr>
          <p:spPr>
            <a:xfrm>
              <a:off x="5277361" y="1892241"/>
              <a:ext cx="27593" cy="1051"/>
            </a:xfrm>
            <a:custGeom>
              <a:rect b="b" l="l" r="r" t="t"/>
              <a:pathLst>
                <a:path extrusionOk="0" h="44" w="1155">
                  <a:moveTo>
                    <a:pt x="904" y="1"/>
                  </a:moveTo>
                  <a:cubicBezTo>
                    <a:pt x="810" y="1"/>
                    <a:pt x="697" y="2"/>
                    <a:pt x="576" y="5"/>
                  </a:cubicBezTo>
                  <a:cubicBezTo>
                    <a:pt x="258" y="12"/>
                    <a:pt x="0" y="24"/>
                    <a:pt x="0" y="34"/>
                  </a:cubicBezTo>
                  <a:cubicBezTo>
                    <a:pt x="0" y="41"/>
                    <a:pt x="77" y="44"/>
                    <a:pt x="199" y="44"/>
                  </a:cubicBezTo>
                  <a:cubicBezTo>
                    <a:pt x="300" y="44"/>
                    <a:pt x="432" y="42"/>
                    <a:pt x="576" y="38"/>
                  </a:cubicBezTo>
                  <a:cubicBezTo>
                    <a:pt x="897" y="31"/>
                    <a:pt x="1155" y="20"/>
                    <a:pt x="1155" y="8"/>
                  </a:cubicBezTo>
                  <a:cubicBezTo>
                    <a:pt x="1155" y="4"/>
                    <a:pt x="1055" y="1"/>
                    <a:pt x="90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8" name="Google Shape;1058;p27"/>
            <p:cNvSpPr/>
            <p:nvPr/>
          </p:nvSpPr>
          <p:spPr>
            <a:xfrm>
              <a:off x="5264339" y="1919191"/>
              <a:ext cx="1529" cy="19661"/>
            </a:xfrm>
            <a:custGeom>
              <a:rect b="b" l="l" r="r" t="t"/>
              <a:pathLst>
                <a:path extrusionOk="0" h="823" w="64">
                  <a:moveTo>
                    <a:pt x="33" y="1"/>
                  </a:moveTo>
                  <a:cubicBezTo>
                    <a:pt x="23" y="1"/>
                    <a:pt x="0" y="184"/>
                    <a:pt x="7" y="412"/>
                  </a:cubicBezTo>
                  <a:cubicBezTo>
                    <a:pt x="11" y="640"/>
                    <a:pt x="45" y="823"/>
                    <a:pt x="52" y="823"/>
                  </a:cubicBezTo>
                  <a:cubicBezTo>
                    <a:pt x="64" y="819"/>
                    <a:pt x="45" y="636"/>
                    <a:pt x="41" y="412"/>
                  </a:cubicBezTo>
                  <a:cubicBezTo>
                    <a:pt x="33" y="184"/>
                    <a:pt x="41" y="1"/>
                    <a:pt x="3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9" name="Google Shape;1059;p27"/>
            <p:cNvSpPr/>
            <p:nvPr/>
          </p:nvSpPr>
          <p:spPr>
            <a:xfrm>
              <a:off x="5260947" y="1906050"/>
              <a:ext cx="3942" cy="2078"/>
            </a:xfrm>
            <a:custGeom>
              <a:rect b="b" l="l" r="r" t="t"/>
              <a:pathLst>
                <a:path extrusionOk="0" h="87" w="165">
                  <a:moveTo>
                    <a:pt x="153" y="1"/>
                  </a:moveTo>
                  <a:cubicBezTo>
                    <a:pt x="141" y="1"/>
                    <a:pt x="114" y="20"/>
                    <a:pt x="79" y="39"/>
                  </a:cubicBezTo>
                  <a:cubicBezTo>
                    <a:pt x="37" y="58"/>
                    <a:pt x="1" y="70"/>
                    <a:pt x="1" y="80"/>
                  </a:cubicBezTo>
                  <a:cubicBezTo>
                    <a:pt x="1" y="84"/>
                    <a:pt x="9" y="86"/>
                    <a:pt x="23" y="86"/>
                  </a:cubicBezTo>
                  <a:cubicBezTo>
                    <a:pt x="41" y="86"/>
                    <a:pt x="67" y="82"/>
                    <a:pt x="94" y="70"/>
                  </a:cubicBezTo>
                  <a:cubicBezTo>
                    <a:pt x="139" y="47"/>
                    <a:pt x="165" y="10"/>
                    <a:pt x="157" y="2"/>
                  </a:cubicBezTo>
                  <a:cubicBezTo>
                    <a:pt x="156" y="1"/>
                    <a:pt x="155" y="1"/>
                    <a:pt x="15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0" name="Google Shape;1060;p27"/>
            <p:cNvSpPr/>
            <p:nvPr/>
          </p:nvSpPr>
          <p:spPr>
            <a:xfrm>
              <a:off x="5268091" y="1900890"/>
              <a:ext cx="2771" cy="2676"/>
            </a:xfrm>
            <a:custGeom>
              <a:rect b="b" l="l" r="r" t="t"/>
              <a:pathLst>
                <a:path extrusionOk="0" h="112" w="116">
                  <a:moveTo>
                    <a:pt x="104" y="0"/>
                  </a:moveTo>
                  <a:cubicBezTo>
                    <a:pt x="93" y="0"/>
                    <a:pt x="68" y="20"/>
                    <a:pt x="45" y="46"/>
                  </a:cubicBezTo>
                  <a:cubicBezTo>
                    <a:pt x="15" y="76"/>
                    <a:pt x="0" y="106"/>
                    <a:pt x="4" y="110"/>
                  </a:cubicBezTo>
                  <a:cubicBezTo>
                    <a:pt x="5" y="111"/>
                    <a:pt x="6" y="111"/>
                    <a:pt x="8" y="111"/>
                  </a:cubicBezTo>
                  <a:cubicBezTo>
                    <a:pt x="19" y="111"/>
                    <a:pt x="45" y="94"/>
                    <a:pt x="67" y="69"/>
                  </a:cubicBezTo>
                  <a:cubicBezTo>
                    <a:pt x="97" y="39"/>
                    <a:pt x="116" y="9"/>
                    <a:pt x="109" y="1"/>
                  </a:cubicBezTo>
                  <a:cubicBezTo>
                    <a:pt x="107" y="1"/>
                    <a:pt x="106" y="0"/>
                    <a:pt x="10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1" name="Google Shape;1061;p27"/>
            <p:cNvSpPr/>
            <p:nvPr/>
          </p:nvSpPr>
          <p:spPr>
            <a:xfrm>
              <a:off x="5271913" y="1893770"/>
              <a:ext cx="1983" cy="3894"/>
            </a:xfrm>
            <a:custGeom>
              <a:rect b="b" l="l" r="r" t="t"/>
              <a:pathLst>
                <a:path extrusionOk="0" h="163" w="83">
                  <a:moveTo>
                    <a:pt x="58" y="1"/>
                  </a:moveTo>
                  <a:cubicBezTo>
                    <a:pt x="58" y="1"/>
                    <a:pt x="57" y="1"/>
                    <a:pt x="57" y="1"/>
                  </a:cubicBezTo>
                  <a:cubicBezTo>
                    <a:pt x="45" y="1"/>
                    <a:pt x="49" y="38"/>
                    <a:pt x="35" y="79"/>
                  </a:cubicBezTo>
                  <a:cubicBezTo>
                    <a:pt x="23" y="124"/>
                    <a:pt x="1" y="153"/>
                    <a:pt x="8" y="161"/>
                  </a:cubicBezTo>
                  <a:cubicBezTo>
                    <a:pt x="8" y="162"/>
                    <a:pt x="9" y="163"/>
                    <a:pt x="10" y="163"/>
                  </a:cubicBezTo>
                  <a:cubicBezTo>
                    <a:pt x="21" y="163"/>
                    <a:pt x="54" y="137"/>
                    <a:pt x="68" y="91"/>
                  </a:cubicBezTo>
                  <a:cubicBezTo>
                    <a:pt x="82" y="40"/>
                    <a:pt x="66" y="1"/>
                    <a:pt x="5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2" name="Google Shape;1062;p27"/>
            <p:cNvSpPr/>
            <p:nvPr/>
          </p:nvSpPr>
          <p:spPr>
            <a:xfrm>
              <a:off x="5273442" y="1888681"/>
              <a:ext cx="1171" cy="2078"/>
            </a:xfrm>
            <a:custGeom>
              <a:rect b="b" l="l" r="r" t="t"/>
              <a:pathLst>
                <a:path extrusionOk="0" h="87" w="49">
                  <a:moveTo>
                    <a:pt x="38" y="0"/>
                  </a:moveTo>
                  <a:cubicBezTo>
                    <a:pt x="28" y="0"/>
                    <a:pt x="18" y="15"/>
                    <a:pt x="7" y="38"/>
                  </a:cubicBezTo>
                  <a:cubicBezTo>
                    <a:pt x="0" y="61"/>
                    <a:pt x="0" y="83"/>
                    <a:pt x="11" y="87"/>
                  </a:cubicBezTo>
                  <a:cubicBezTo>
                    <a:pt x="19" y="87"/>
                    <a:pt x="33" y="71"/>
                    <a:pt x="41" y="49"/>
                  </a:cubicBezTo>
                  <a:cubicBezTo>
                    <a:pt x="49" y="23"/>
                    <a:pt x="49" y="4"/>
                    <a:pt x="41" y="1"/>
                  </a:cubicBezTo>
                  <a:cubicBezTo>
                    <a:pt x="40" y="0"/>
                    <a:pt x="39" y="0"/>
                    <a:pt x="3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3" name="Google Shape;1063;p27"/>
            <p:cNvSpPr/>
            <p:nvPr/>
          </p:nvSpPr>
          <p:spPr>
            <a:xfrm>
              <a:off x="6297987" y="1340221"/>
              <a:ext cx="100505" cy="87294"/>
            </a:xfrm>
            <a:custGeom>
              <a:rect b="b" l="l" r="r" t="t"/>
              <a:pathLst>
                <a:path extrusionOk="0" h="3654" w="4207">
                  <a:moveTo>
                    <a:pt x="1038" y="0"/>
                  </a:moveTo>
                  <a:cubicBezTo>
                    <a:pt x="945" y="0"/>
                    <a:pt x="853" y="94"/>
                    <a:pt x="875" y="213"/>
                  </a:cubicBezTo>
                  <a:cubicBezTo>
                    <a:pt x="897" y="344"/>
                    <a:pt x="871" y="575"/>
                    <a:pt x="841" y="748"/>
                  </a:cubicBezTo>
                  <a:cubicBezTo>
                    <a:pt x="819" y="894"/>
                    <a:pt x="774" y="1032"/>
                    <a:pt x="707" y="1158"/>
                  </a:cubicBezTo>
                  <a:cubicBezTo>
                    <a:pt x="647" y="1267"/>
                    <a:pt x="591" y="1364"/>
                    <a:pt x="543" y="1446"/>
                  </a:cubicBezTo>
                  <a:lnTo>
                    <a:pt x="1" y="2358"/>
                  </a:lnTo>
                  <a:lnTo>
                    <a:pt x="685" y="3654"/>
                  </a:lnTo>
                  <a:lnTo>
                    <a:pt x="1569" y="3321"/>
                  </a:lnTo>
                  <a:cubicBezTo>
                    <a:pt x="2186" y="3075"/>
                    <a:pt x="2926" y="2768"/>
                    <a:pt x="3288" y="2559"/>
                  </a:cubicBezTo>
                  <a:cubicBezTo>
                    <a:pt x="3964" y="2175"/>
                    <a:pt x="3934" y="2115"/>
                    <a:pt x="3878" y="2040"/>
                  </a:cubicBezTo>
                  <a:cubicBezTo>
                    <a:pt x="3861" y="2019"/>
                    <a:pt x="3834" y="2010"/>
                    <a:pt x="3799" y="2010"/>
                  </a:cubicBezTo>
                  <a:cubicBezTo>
                    <a:pt x="3562" y="2010"/>
                    <a:pt x="2958" y="2432"/>
                    <a:pt x="2812" y="2432"/>
                  </a:cubicBezTo>
                  <a:cubicBezTo>
                    <a:pt x="2780" y="2432"/>
                    <a:pt x="2770" y="2411"/>
                    <a:pt x="2791" y="2361"/>
                  </a:cubicBezTo>
                  <a:cubicBezTo>
                    <a:pt x="2918" y="2047"/>
                    <a:pt x="4207" y="1502"/>
                    <a:pt x="4039" y="1304"/>
                  </a:cubicBezTo>
                  <a:cubicBezTo>
                    <a:pt x="4012" y="1272"/>
                    <a:pt x="3970" y="1257"/>
                    <a:pt x="3918" y="1257"/>
                  </a:cubicBezTo>
                  <a:cubicBezTo>
                    <a:pt x="3560" y="1257"/>
                    <a:pt x="2708" y="1944"/>
                    <a:pt x="2623" y="2003"/>
                  </a:cubicBezTo>
                  <a:cubicBezTo>
                    <a:pt x="2605" y="2015"/>
                    <a:pt x="2587" y="2020"/>
                    <a:pt x="2570" y="2020"/>
                  </a:cubicBezTo>
                  <a:cubicBezTo>
                    <a:pt x="2495" y="2020"/>
                    <a:pt x="2443" y="1918"/>
                    <a:pt x="2519" y="1872"/>
                  </a:cubicBezTo>
                  <a:cubicBezTo>
                    <a:pt x="2650" y="1790"/>
                    <a:pt x="4020" y="901"/>
                    <a:pt x="3807" y="643"/>
                  </a:cubicBezTo>
                  <a:cubicBezTo>
                    <a:pt x="3781" y="611"/>
                    <a:pt x="3749" y="598"/>
                    <a:pt x="3715" y="598"/>
                  </a:cubicBezTo>
                  <a:cubicBezTo>
                    <a:pt x="3599" y="598"/>
                    <a:pt x="3460" y="744"/>
                    <a:pt x="3460" y="744"/>
                  </a:cubicBezTo>
                  <a:cubicBezTo>
                    <a:pt x="3460" y="744"/>
                    <a:pt x="2385" y="1562"/>
                    <a:pt x="2172" y="1562"/>
                  </a:cubicBezTo>
                  <a:cubicBezTo>
                    <a:pt x="2158" y="1562"/>
                    <a:pt x="2147" y="1558"/>
                    <a:pt x="2141" y="1551"/>
                  </a:cubicBezTo>
                  <a:cubicBezTo>
                    <a:pt x="2044" y="1423"/>
                    <a:pt x="2746" y="852"/>
                    <a:pt x="2993" y="680"/>
                  </a:cubicBezTo>
                  <a:cubicBezTo>
                    <a:pt x="3239" y="505"/>
                    <a:pt x="3262" y="315"/>
                    <a:pt x="3098" y="270"/>
                  </a:cubicBezTo>
                  <a:cubicBezTo>
                    <a:pt x="3094" y="269"/>
                    <a:pt x="3090" y="268"/>
                    <a:pt x="3085" y="268"/>
                  </a:cubicBezTo>
                  <a:cubicBezTo>
                    <a:pt x="2937" y="268"/>
                    <a:pt x="2201" y="760"/>
                    <a:pt x="1966" y="934"/>
                  </a:cubicBezTo>
                  <a:cubicBezTo>
                    <a:pt x="1803" y="1056"/>
                    <a:pt x="1447" y="1328"/>
                    <a:pt x="1276" y="1328"/>
                  </a:cubicBezTo>
                  <a:cubicBezTo>
                    <a:pt x="1195" y="1328"/>
                    <a:pt x="1156" y="1268"/>
                    <a:pt x="1196" y="1103"/>
                  </a:cubicBezTo>
                  <a:cubicBezTo>
                    <a:pt x="1327" y="583"/>
                    <a:pt x="1238" y="139"/>
                    <a:pt x="1129" y="38"/>
                  </a:cubicBezTo>
                  <a:cubicBezTo>
                    <a:pt x="1102" y="12"/>
                    <a:pt x="1070" y="0"/>
                    <a:pt x="1038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4" name="Google Shape;1064;p27"/>
            <p:cNvSpPr/>
            <p:nvPr/>
          </p:nvSpPr>
          <p:spPr>
            <a:xfrm>
              <a:off x="5281470" y="1588743"/>
              <a:ext cx="615024" cy="660702"/>
            </a:xfrm>
            <a:custGeom>
              <a:rect b="b" l="l" r="r" t="t"/>
              <a:pathLst>
                <a:path extrusionOk="0" h="27656" w="25744">
                  <a:moveTo>
                    <a:pt x="19755" y="1"/>
                  </a:moveTo>
                  <a:cubicBezTo>
                    <a:pt x="19755" y="1"/>
                    <a:pt x="16729" y="2671"/>
                    <a:pt x="16521" y="3225"/>
                  </a:cubicBezTo>
                  <a:cubicBezTo>
                    <a:pt x="16315" y="3773"/>
                    <a:pt x="12345" y="11853"/>
                    <a:pt x="12345" y="11853"/>
                  </a:cubicBezTo>
                  <a:lnTo>
                    <a:pt x="138" y="12196"/>
                  </a:lnTo>
                  <a:lnTo>
                    <a:pt x="0" y="16906"/>
                  </a:lnTo>
                  <a:cubicBezTo>
                    <a:pt x="0" y="16906"/>
                    <a:pt x="11814" y="16611"/>
                    <a:pt x="13682" y="16506"/>
                  </a:cubicBezTo>
                  <a:cubicBezTo>
                    <a:pt x="16124" y="16364"/>
                    <a:pt x="17309" y="12932"/>
                    <a:pt x="17309" y="12932"/>
                  </a:cubicBezTo>
                  <a:lnTo>
                    <a:pt x="17536" y="12503"/>
                  </a:lnTo>
                  <a:lnTo>
                    <a:pt x="17536" y="12503"/>
                  </a:lnTo>
                  <a:cubicBezTo>
                    <a:pt x="17372" y="13825"/>
                    <a:pt x="17215" y="15020"/>
                    <a:pt x="17096" y="15737"/>
                  </a:cubicBezTo>
                  <a:cubicBezTo>
                    <a:pt x="17029" y="16130"/>
                    <a:pt x="16786" y="16466"/>
                    <a:pt x="16435" y="16656"/>
                  </a:cubicBezTo>
                  <a:lnTo>
                    <a:pt x="3119" y="22987"/>
                  </a:lnTo>
                  <a:lnTo>
                    <a:pt x="5125" y="27656"/>
                  </a:lnTo>
                  <a:cubicBezTo>
                    <a:pt x="5125" y="27656"/>
                    <a:pt x="20667" y="20010"/>
                    <a:pt x="21294" y="18363"/>
                  </a:cubicBezTo>
                  <a:cubicBezTo>
                    <a:pt x="22071" y="16327"/>
                    <a:pt x="25743" y="4252"/>
                    <a:pt x="25743" y="4252"/>
                  </a:cubicBezTo>
                  <a:lnTo>
                    <a:pt x="22242" y="3616"/>
                  </a:lnTo>
                  <a:lnTo>
                    <a:pt x="22811" y="2549"/>
                  </a:lnTo>
                  <a:lnTo>
                    <a:pt x="1975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5" name="Google Shape;1065;p27"/>
            <p:cNvSpPr/>
            <p:nvPr/>
          </p:nvSpPr>
          <p:spPr>
            <a:xfrm>
              <a:off x="5687327" y="1673177"/>
              <a:ext cx="40900" cy="299413"/>
            </a:xfrm>
            <a:custGeom>
              <a:rect b="b" l="l" r="r" t="t"/>
              <a:pathLst>
                <a:path extrusionOk="0" h="12533" w="1712">
                  <a:moveTo>
                    <a:pt x="1711" y="1"/>
                  </a:moveTo>
                  <a:cubicBezTo>
                    <a:pt x="1707" y="1"/>
                    <a:pt x="1685" y="37"/>
                    <a:pt x="1652" y="116"/>
                  </a:cubicBezTo>
                  <a:cubicBezTo>
                    <a:pt x="1614" y="191"/>
                    <a:pt x="1562" y="306"/>
                    <a:pt x="1509" y="460"/>
                  </a:cubicBezTo>
                  <a:cubicBezTo>
                    <a:pt x="1454" y="609"/>
                    <a:pt x="1401" y="799"/>
                    <a:pt x="1352" y="1027"/>
                  </a:cubicBezTo>
                  <a:cubicBezTo>
                    <a:pt x="1308" y="1251"/>
                    <a:pt x="1274" y="1513"/>
                    <a:pt x="1263" y="1801"/>
                  </a:cubicBezTo>
                  <a:cubicBezTo>
                    <a:pt x="1230" y="2380"/>
                    <a:pt x="1297" y="3063"/>
                    <a:pt x="1259" y="3818"/>
                  </a:cubicBezTo>
                  <a:cubicBezTo>
                    <a:pt x="1214" y="4576"/>
                    <a:pt x="1092" y="5402"/>
                    <a:pt x="953" y="6268"/>
                  </a:cubicBezTo>
                  <a:cubicBezTo>
                    <a:pt x="740" y="7560"/>
                    <a:pt x="523" y="8759"/>
                    <a:pt x="389" y="9760"/>
                  </a:cubicBezTo>
                  <a:cubicBezTo>
                    <a:pt x="247" y="10765"/>
                    <a:pt x="191" y="11568"/>
                    <a:pt x="176" y="12053"/>
                  </a:cubicBezTo>
                  <a:lnTo>
                    <a:pt x="176" y="12046"/>
                  </a:lnTo>
                  <a:cubicBezTo>
                    <a:pt x="120" y="12196"/>
                    <a:pt x="75" y="12315"/>
                    <a:pt x="42" y="12405"/>
                  </a:cubicBezTo>
                  <a:cubicBezTo>
                    <a:pt x="11" y="12487"/>
                    <a:pt x="1" y="12532"/>
                    <a:pt x="1" y="12532"/>
                  </a:cubicBezTo>
                  <a:cubicBezTo>
                    <a:pt x="1" y="12532"/>
                    <a:pt x="1" y="12532"/>
                    <a:pt x="1" y="12532"/>
                  </a:cubicBezTo>
                  <a:cubicBezTo>
                    <a:pt x="6" y="12532"/>
                    <a:pt x="25" y="12491"/>
                    <a:pt x="61" y="12412"/>
                  </a:cubicBezTo>
                  <a:cubicBezTo>
                    <a:pt x="97" y="12322"/>
                    <a:pt x="150" y="12206"/>
                    <a:pt x="210" y="12061"/>
                  </a:cubicBezTo>
                  <a:lnTo>
                    <a:pt x="213" y="12058"/>
                  </a:lnTo>
                  <a:cubicBezTo>
                    <a:pt x="244" y="11572"/>
                    <a:pt x="314" y="10772"/>
                    <a:pt x="464" y="9772"/>
                  </a:cubicBezTo>
                  <a:cubicBezTo>
                    <a:pt x="609" y="8770"/>
                    <a:pt x="833" y="7576"/>
                    <a:pt x="1042" y="6283"/>
                  </a:cubicBezTo>
                  <a:cubicBezTo>
                    <a:pt x="1185" y="5416"/>
                    <a:pt x="1300" y="4587"/>
                    <a:pt x="1345" y="3821"/>
                  </a:cubicBezTo>
                  <a:cubicBezTo>
                    <a:pt x="1378" y="3059"/>
                    <a:pt x="1304" y="2376"/>
                    <a:pt x="1326" y="1804"/>
                  </a:cubicBezTo>
                  <a:cubicBezTo>
                    <a:pt x="1334" y="1517"/>
                    <a:pt x="1364" y="1259"/>
                    <a:pt x="1401" y="1035"/>
                  </a:cubicBezTo>
                  <a:cubicBezTo>
                    <a:pt x="1446" y="811"/>
                    <a:pt x="1495" y="624"/>
                    <a:pt x="1543" y="471"/>
                  </a:cubicBezTo>
                  <a:cubicBezTo>
                    <a:pt x="1592" y="318"/>
                    <a:pt x="1637" y="202"/>
                    <a:pt x="1666" y="124"/>
                  </a:cubicBezTo>
                  <a:cubicBezTo>
                    <a:pt x="1697" y="46"/>
                    <a:pt x="1711" y="1"/>
                    <a:pt x="1711" y="1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6" name="Google Shape;1066;p27"/>
            <p:cNvSpPr/>
            <p:nvPr/>
          </p:nvSpPr>
          <p:spPr>
            <a:xfrm>
              <a:off x="5811184" y="1712264"/>
              <a:ext cx="62042" cy="40876"/>
            </a:xfrm>
            <a:custGeom>
              <a:rect b="b" l="l" r="r" t="t"/>
              <a:pathLst>
                <a:path extrusionOk="0" h="1711" w="2597">
                  <a:moveTo>
                    <a:pt x="57" y="1"/>
                  </a:moveTo>
                  <a:cubicBezTo>
                    <a:pt x="49" y="1"/>
                    <a:pt x="35" y="53"/>
                    <a:pt x="20" y="149"/>
                  </a:cubicBezTo>
                  <a:cubicBezTo>
                    <a:pt x="4" y="247"/>
                    <a:pt x="1" y="389"/>
                    <a:pt x="38" y="565"/>
                  </a:cubicBezTo>
                  <a:cubicBezTo>
                    <a:pt x="71" y="736"/>
                    <a:pt x="150" y="937"/>
                    <a:pt x="285" y="1128"/>
                  </a:cubicBezTo>
                  <a:cubicBezTo>
                    <a:pt x="423" y="1323"/>
                    <a:pt x="621" y="1502"/>
                    <a:pt x="875" y="1610"/>
                  </a:cubicBezTo>
                  <a:cubicBezTo>
                    <a:pt x="1050" y="1680"/>
                    <a:pt x="1232" y="1710"/>
                    <a:pt x="1404" y="1710"/>
                  </a:cubicBezTo>
                  <a:cubicBezTo>
                    <a:pt x="1482" y="1710"/>
                    <a:pt x="1558" y="1704"/>
                    <a:pt x="1629" y="1692"/>
                  </a:cubicBezTo>
                  <a:cubicBezTo>
                    <a:pt x="1861" y="1655"/>
                    <a:pt x="2059" y="1569"/>
                    <a:pt x="2209" y="1472"/>
                  </a:cubicBezTo>
                  <a:cubicBezTo>
                    <a:pt x="2354" y="1375"/>
                    <a:pt x="2455" y="1270"/>
                    <a:pt x="2514" y="1192"/>
                  </a:cubicBezTo>
                  <a:cubicBezTo>
                    <a:pt x="2574" y="1113"/>
                    <a:pt x="2597" y="1065"/>
                    <a:pt x="2593" y="1061"/>
                  </a:cubicBezTo>
                  <a:cubicBezTo>
                    <a:pt x="2593" y="1061"/>
                    <a:pt x="2592" y="1061"/>
                    <a:pt x="2592" y="1061"/>
                  </a:cubicBezTo>
                  <a:cubicBezTo>
                    <a:pt x="2571" y="1061"/>
                    <a:pt x="2457" y="1246"/>
                    <a:pt x="2171" y="1416"/>
                  </a:cubicBezTo>
                  <a:cubicBezTo>
                    <a:pt x="2029" y="1502"/>
                    <a:pt x="1838" y="1577"/>
                    <a:pt x="1618" y="1606"/>
                  </a:cubicBezTo>
                  <a:cubicBezTo>
                    <a:pt x="1554" y="1616"/>
                    <a:pt x="1487" y="1621"/>
                    <a:pt x="1419" y="1621"/>
                  </a:cubicBezTo>
                  <a:cubicBezTo>
                    <a:pt x="1253" y="1621"/>
                    <a:pt x="1078" y="1591"/>
                    <a:pt x="909" y="1525"/>
                  </a:cubicBezTo>
                  <a:cubicBezTo>
                    <a:pt x="677" y="1423"/>
                    <a:pt x="487" y="1259"/>
                    <a:pt x="356" y="1080"/>
                  </a:cubicBezTo>
                  <a:cubicBezTo>
                    <a:pt x="221" y="901"/>
                    <a:pt x="139" y="713"/>
                    <a:pt x="102" y="549"/>
                  </a:cubicBezTo>
                  <a:cubicBezTo>
                    <a:pt x="20" y="217"/>
                    <a:pt x="76" y="1"/>
                    <a:pt x="57" y="1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7" name="Google Shape;1067;p27"/>
            <p:cNvSpPr/>
            <p:nvPr/>
          </p:nvSpPr>
          <p:spPr>
            <a:xfrm>
              <a:off x="5690002" y="1975934"/>
              <a:ext cx="21525" cy="29671"/>
            </a:xfrm>
            <a:custGeom>
              <a:rect b="b" l="l" r="r" t="t"/>
              <a:pathLst>
                <a:path extrusionOk="0" h="1242" w="901">
                  <a:moveTo>
                    <a:pt x="25" y="1"/>
                  </a:moveTo>
                  <a:cubicBezTo>
                    <a:pt x="24" y="1"/>
                    <a:pt x="24" y="1"/>
                    <a:pt x="23" y="1"/>
                  </a:cubicBezTo>
                  <a:cubicBezTo>
                    <a:pt x="1" y="20"/>
                    <a:pt x="202" y="289"/>
                    <a:pt x="437" y="629"/>
                  </a:cubicBezTo>
                  <a:cubicBezTo>
                    <a:pt x="671" y="960"/>
                    <a:pt x="847" y="1242"/>
                    <a:pt x="876" y="1242"/>
                  </a:cubicBezTo>
                  <a:cubicBezTo>
                    <a:pt x="877" y="1242"/>
                    <a:pt x="878" y="1242"/>
                    <a:pt x="878" y="1241"/>
                  </a:cubicBezTo>
                  <a:cubicBezTo>
                    <a:pt x="901" y="1231"/>
                    <a:pt x="755" y="924"/>
                    <a:pt x="516" y="577"/>
                  </a:cubicBezTo>
                  <a:cubicBezTo>
                    <a:pt x="284" y="240"/>
                    <a:pt x="56" y="1"/>
                    <a:pt x="25" y="1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8" name="Google Shape;1068;p27"/>
            <p:cNvSpPr/>
            <p:nvPr/>
          </p:nvSpPr>
          <p:spPr>
            <a:xfrm>
              <a:off x="5691245" y="1971084"/>
              <a:ext cx="36528" cy="24033"/>
            </a:xfrm>
            <a:custGeom>
              <a:rect b="b" l="l" r="r" t="t"/>
              <a:pathLst>
                <a:path extrusionOk="0" h="1006" w="1529">
                  <a:moveTo>
                    <a:pt x="18" y="1"/>
                  </a:moveTo>
                  <a:cubicBezTo>
                    <a:pt x="15" y="1"/>
                    <a:pt x="13" y="1"/>
                    <a:pt x="12" y="3"/>
                  </a:cubicBezTo>
                  <a:cubicBezTo>
                    <a:pt x="1" y="29"/>
                    <a:pt x="356" y="220"/>
                    <a:pt x="766" y="496"/>
                  </a:cubicBezTo>
                  <a:cubicBezTo>
                    <a:pt x="1164" y="761"/>
                    <a:pt x="1469" y="1005"/>
                    <a:pt x="1510" y="1005"/>
                  </a:cubicBezTo>
                  <a:cubicBezTo>
                    <a:pt x="1512" y="1005"/>
                    <a:pt x="1513" y="1005"/>
                    <a:pt x="1514" y="1004"/>
                  </a:cubicBezTo>
                  <a:cubicBezTo>
                    <a:pt x="1528" y="985"/>
                    <a:pt x="1241" y="698"/>
                    <a:pt x="819" y="418"/>
                  </a:cubicBezTo>
                  <a:cubicBezTo>
                    <a:pt x="427" y="155"/>
                    <a:pt x="68" y="1"/>
                    <a:pt x="18" y="1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9" name="Google Shape;1069;p27"/>
            <p:cNvSpPr/>
            <p:nvPr/>
          </p:nvSpPr>
          <p:spPr>
            <a:xfrm>
              <a:off x="5380981" y="2125258"/>
              <a:ext cx="54015" cy="107099"/>
            </a:xfrm>
            <a:custGeom>
              <a:rect b="b" l="l" r="r" t="t"/>
              <a:pathLst>
                <a:path extrusionOk="0" h="4483" w="2261">
                  <a:moveTo>
                    <a:pt x="23" y="0"/>
                  </a:moveTo>
                  <a:cubicBezTo>
                    <a:pt x="23" y="0"/>
                    <a:pt x="23" y="0"/>
                    <a:pt x="23" y="1"/>
                  </a:cubicBezTo>
                  <a:cubicBezTo>
                    <a:pt x="0" y="11"/>
                    <a:pt x="474" y="1024"/>
                    <a:pt x="1087" y="2260"/>
                  </a:cubicBezTo>
                  <a:cubicBezTo>
                    <a:pt x="1696" y="3494"/>
                    <a:pt x="2210" y="4483"/>
                    <a:pt x="2237" y="4483"/>
                  </a:cubicBezTo>
                  <a:cubicBezTo>
                    <a:pt x="2237" y="4483"/>
                    <a:pt x="2237" y="4483"/>
                    <a:pt x="2238" y="4483"/>
                  </a:cubicBezTo>
                  <a:cubicBezTo>
                    <a:pt x="2260" y="4471"/>
                    <a:pt x="1781" y="3459"/>
                    <a:pt x="1169" y="2219"/>
                  </a:cubicBezTo>
                  <a:cubicBezTo>
                    <a:pt x="564" y="990"/>
                    <a:pt x="51" y="0"/>
                    <a:pt x="23" y="0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0" name="Google Shape;1070;p27"/>
            <p:cNvSpPr/>
            <p:nvPr/>
          </p:nvSpPr>
          <p:spPr>
            <a:xfrm>
              <a:off x="5317428" y="1877882"/>
              <a:ext cx="3058" cy="113788"/>
            </a:xfrm>
            <a:custGeom>
              <a:rect b="b" l="l" r="r" t="t"/>
              <a:pathLst>
                <a:path extrusionOk="0" h="4763" w="128">
                  <a:moveTo>
                    <a:pt x="19" y="1"/>
                  </a:moveTo>
                  <a:cubicBezTo>
                    <a:pt x="12" y="1"/>
                    <a:pt x="8" y="68"/>
                    <a:pt x="4" y="187"/>
                  </a:cubicBezTo>
                  <a:cubicBezTo>
                    <a:pt x="0" y="307"/>
                    <a:pt x="0" y="482"/>
                    <a:pt x="0" y="699"/>
                  </a:cubicBezTo>
                  <a:cubicBezTo>
                    <a:pt x="0" y="1128"/>
                    <a:pt x="12" y="1726"/>
                    <a:pt x="23" y="2383"/>
                  </a:cubicBezTo>
                  <a:cubicBezTo>
                    <a:pt x="34" y="3041"/>
                    <a:pt x="42" y="3635"/>
                    <a:pt x="42" y="4064"/>
                  </a:cubicBezTo>
                  <a:lnTo>
                    <a:pt x="42" y="4576"/>
                  </a:lnTo>
                  <a:cubicBezTo>
                    <a:pt x="45" y="4695"/>
                    <a:pt x="49" y="4763"/>
                    <a:pt x="52" y="4763"/>
                  </a:cubicBezTo>
                  <a:cubicBezTo>
                    <a:pt x="53" y="4763"/>
                    <a:pt x="53" y="4763"/>
                    <a:pt x="53" y="4763"/>
                  </a:cubicBezTo>
                  <a:cubicBezTo>
                    <a:pt x="61" y="4763"/>
                    <a:pt x="68" y="4696"/>
                    <a:pt x="79" y="4576"/>
                  </a:cubicBezTo>
                  <a:cubicBezTo>
                    <a:pt x="90" y="4457"/>
                    <a:pt x="97" y="4285"/>
                    <a:pt x="105" y="4068"/>
                  </a:cubicBezTo>
                  <a:cubicBezTo>
                    <a:pt x="124" y="3635"/>
                    <a:pt x="128" y="3041"/>
                    <a:pt x="116" y="2380"/>
                  </a:cubicBezTo>
                  <a:cubicBezTo>
                    <a:pt x="105" y="1723"/>
                    <a:pt x="83" y="1128"/>
                    <a:pt x="64" y="695"/>
                  </a:cubicBezTo>
                  <a:cubicBezTo>
                    <a:pt x="57" y="497"/>
                    <a:pt x="45" y="325"/>
                    <a:pt x="38" y="187"/>
                  </a:cubicBezTo>
                  <a:cubicBezTo>
                    <a:pt x="30" y="64"/>
                    <a:pt x="23" y="1"/>
                    <a:pt x="19" y="1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1" name="Google Shape;1071;p27"/>
            <p:cNvSpPr/>
            <p:nvPr/>
          </p:nvSpPr>
          <p:spPr>
            <a:xfrm>
              <a:off x="5919535" y="1222530"/>
              <a:ext cx="173394" cy="173202"/>
            </a:xfrm>
            <a:custGeom>
              <a:rect b="b" l="l" r="r" t="t"/>
              <a:pathLst>
                <a:path extrusionOk="0" h="7250" w="7258">
                  <a:moveTo>
                    <a:pt x="3101" y="0"/>
                  </a:moveTo>
                  <a:lnTo>
                    <a:pt x="1" y="5808"/>
                  </a:lnTo>
                  <a:lnTo>
                    <a:pt x="2435" y="7249"/>
                  </a:lnTo>
                  <a:lnTo>
                    <a:pt x="3257" y="5875"/>
                  </a:lnTo>
                  <a:cubicBezTo>
                    <a:pt x="3257" y="5875"/>
                    <a:pt x="3590" y="6147"/>
                    <a:pt x="4005" y="6147"/>
                  </a:cubicBezTo>
                  <a:cubicBezTo>
                    <a:pt x="4230" y="6147"/>
                    <a:pt x="4480" y="6067"/>
                    <a:pt x="4714" y="5820"/>
                  </a:cubicBezTo>
                  <a:cubicBezTo>
                    <a:pt x="5140" y="5371"/>
                    <a:pt x="7257" y="1285"/>
                    <a:pt x="7257" y="1285"/>
                  </a:cubicBezTo>
                  <a:lnTo>
                    <a:pt x="3101" y="0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2" name="Google Shape;1072;p27"/>
            <p:cNvSpPr/>
            <p:nvPr/>
          </p:nvSpPr>
          <p:spPr>
            <a:xfrm>
              <a:off x="5920944" y="1205400"/>
              <a:ext cx="206242" cy="137678"/>
            </a:xfrm>
            <a:custGeom>
              <a:rect b="b" l="l" r="r" t="t"/>
              <a:pathLst>
                <a:path extrusionOk="0" h="5763" w="8633">
                  <a:moveTo>
                    <a:pt x="3652" y="0"/>
                  </a:moveTo>
                  <a:cubicBezTo>
                    <a:pt x="2962" y="0"/>
                    <a:pt x="2212" y="320"/>
                    <a:pt x="1518" y="1386"/>
                  </a:cubicBezTo>
                  <a:cubicBezTo>
                    <a:pt x="1" y="3720"/>
                    <a:pt x="621" y="5240"/>
                    <a:pt x="621" y="5240"/>
                  </a:cubicBezTo>
                  <a:lnTo>
                    <a:pt x="1166" y="5528"/>
                  </a:lnTo>
                  <a:cubicBezTo>
                    <a:pt x="1450" y="5673"/>
                    <a:pt x="1664" y="5762"/>
                    <a:pt x="1930" y="5762"/>
                  </a:cubicBezTo>
                  <a:cubicBezTo>
                    <a:pt x="2129" y="5762"/>
                    <a:pt x="2358" y="5713"/>
                    <a:pt x="2668" y="5599"/>
                  </a:cubicBezTo>
                  <a:cubicBezTo>
                    <a:pt x="3336" y="5356"/>
                    <a:pt x="3743" y="5061"/>
                    <a:pt x="4293" y="4721"/>
                  </a:cubicBezTo>
                  <a:cubicBezTo>
                    <a:pt x="4293" y="4721"/>
                    <a:pt x="3804" y="4475"/>
                    <a:pt x="4098" y="3915"/>
                  </a:cubicBezTo>
                  <a:cubicBezTo>
                    <a:pt x="4208" y="3703"/>
                    <a:pt x="4384" y="3618"/>
                    <a:pt x="4558" y="3618"/>
                  </a:cubicBezTo>
                  <a:cubicBezTo>
                    <a:pt x="4845" y="3618"/>
                    <a:pt x="5125" y="3849"/>
                    <a:pt x="5092" y="4123"/>
                  </a:cubicBezTo>
                  <a:lnTo>
                    <a:pt x="5966" y="3346"/>
                  </a:lnTo>
                  <a:cubicBezTo>
                    <a:pt x="5966" y="3346"/>
                    <a:pt x="7105" y="3134"/>
                    <a:pt x="7456" y="2876"/>
                  </a:cubicBezTo>
                  <a:cubicBezTo>
                    <a:pt x="8633" y="2010"/>
                    <a:pt x="5831" y="705"/>
                    <a:pt x="5671" y="643"/>
                  </a:cubicBezTo>
                  <a:cubicBezTo>
                    <a:pt x="5212" y="454"/>
                    <a:pt x="4475" y="0"/>
                    <a:pt x="3652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3" name="Google Shape;1073;p27"/>
            <p:cNvSpPr/>
            <p:nvPr/>
          </p:nvSpPr>
          <p:spPr>
            <a:xfrm>
              <a:off x="5984139" y="1293106"/>
              <a:ext cx="70595" cy="78861"/>
            </a:xfrm>
            <a:custGeom>
              <a:rect b="b" l="l" r="r" t="t"/>
              <a:pathLst>
                <a:path extrusionOk="0" h="3301" w="2955">
                  <a:moveTo>
                    <a:pt x="2955" y="1"/>
                  </a:moveTo>
                  <a:lnTo>
                    <a:pt x="2447" y="452"/>
                  </a:lnTo>
                  <a:cubicBezTo>
                    <a:pt x="2447" y="452"/>
                    <a:pt x="2226" y="1153"/>
                    <a:pt x="1887" y="1153"/>
                  </a:cubicBezTo>
                  <a:cubicBezTo>
                    <a:pt x="1865" y="1153"/>
                    <a:pt x="1842" y="1150"/>
                    <a:pt x="1819" y="1144"/>
                  </a:cubicBezTo>
                  <a:cubicBezTo>
                    <a:pt x="1655" y="1099"/>
                    <a:pt x="1483" y="920"/>
                    <a:pt x="1483" y="920"/>
                  </a:cubicBezTo>
                  <a:lnTo>
                    <a:pt x="785" y="1502"/>
                  </a:lnTo>
                  <a:cubicBezTo>
                    <a:pt x="785" y="1502"/>
                    <a:pt x="0" y="2462"/>
                    <a:pt x="553" y="2921"/>
                  </a:cubicBezTo>
                  <a:cubicBezTo>
                    <a:pt x="812" y="3134"/>
                    <a:pt x="1102" y="3301"/>
                    <a:pt x="1395" y="3301"/>
                  </a:cubicBezTo>
                  <a:cubicBezTo>
                    <a:pt x="1683" y="3301"/>
                    <a:pt x="1975" y="3140"/>
                    <a:pt x="2241" y="2704"/>
                  </a:cubicBezTo>
                  <a:lnTo>
                    <a:pt x="2608" y="2054"/>
                  </a:lnTo>
                  <a:cubicBezTo>
                    <a:pt x="2608" y="2054"/>
                    <a:pt x="2096" y="1916"/>
                    <a:pt x="2163" y="1685"/>
                  </a:cubicBezTo>
                  <a:cubicBezTo>
                    <a:pt x="2227" y="1454"/>
                    <a:pt x="2955" y="1"/>
                    <a:pt x="295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4" name="Google Shape;1074;p27"/>
            <p:cNvSpPr/>
            <p:nvPr/>
          </p:nvSpPr>
          <p:spPr>
            <a:xfrm>
              <a:off x="6023227" y="1300059"/>
              <a:ext cx="13068" cy="12471"/>
            </a:xfrm>
            <a:custGeom>
              <a:rect b="b" l="l" r="r" t="t"/>
              <a:pathLst>
                <a:path extrusionOk="0" h="522" w="547">
                  <a:moveTo>
                    <a:pt x="316" y="0"/>
                  </a:moveTo>
                  <a:cubicBezTo>
                    <a:pt x="238" y="0"/>
                    <a:pt x="147" y="26"/>
                    <a:pt x="79" y="101"/>
                  </a:cubicBezTo>
                  <a:cubicBezTo>
                    <a:pt x="31" y="154"/>
                    <a:pt x="0" y="225"/>
                    <a:pt x="0" y="292"/>
                  </a:cubicBezTo>
                  <a:cubicBezTo>
                    <a:pt x="4" y="360"/>
                    <a:pt x="31" y="415"/>
                    <a:pt x="60" y="453"/>
                  </a:cubicBezTo>
                  <a:cubicBezTo>
                    <a:pt x="106" y="507"/>
                    <a:pt x="156" y="522"/>
                    <a:pt x="180" y="522"/>
                  </a:cubicBezTo>
                  <a:cubicBezTo>
                    <a:pt x="189" y="522"/>
                    <a:pt x="195" y="519"/>
                    <a:pt x="195" y="516"/>
                  </a:cubicBezTo>
                  <a:cubicBezTo>
                    <a:pt x="198" y="501"/>
                    <a:pt x="150" y="482"/>
                    <a:pt x="112" y="415"/>
                  </a:cubicBezTo>
                  <a:cubicBezTo>
                    <a:pt x="76" y="352"/>
                    <a:pt x="71" y="244"/>
                    <a:pt x="146" y="161"/>
                  </a:cubicBezTo>
                  <a:cubicBezTo>
                    <a:pt x="203" y="98"/>
                    <a:pt x="282" y="77"/>
                    <a:pt x="350" y="77"/>
                  </a:cubicBezTo>
                  <a:cubicBezTo>
                    <a:pt x="370" y="77"/>
                    <a:pt x="390" y="79"/>
                    <a:pt x="407" y="83"/>
                  </a:cubicBezTo>
                  <a:cubicBezTo>
                    <a:pt x="473" y="92"/>
                    <a:pt x="515" y="112"/>
                    <a:pt x="532" y="112"/>
                  </a:cubicBezTo>
                  <a:cubicBezTo>
                    <a:pt x="535" y="112"/>
                    <a:pt x="537" y="111"/>
                    <a:pt x="538" y="109"/>
                  </a:cubicBezTo>
                  <a:cubicBezTo>
                    <a:pt x="546" y="101"/>
                    <a:pt x="512" y="53"/>
                    <a:pt x="426" y="20"/>
                  </a:cubicBezTo>
                  <a:cubicBezTo>
                    <a:pt x="397" y="8"/>
                    <a:pt x="359" y="0"/>
                    <a:pt x="316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5" name="Google Shape;1075;p27"/>
            <p:cNvSpPr/>
            <p:nvPr/>
          </p:nvSpPr>
          <p:spPr>
            <a:xfrm>
              <a:off x="5942638" y="1267662"/>
              <a:ext cx="118160" cy="27784"/>
            </a:xfrm>
            <a:custGeom>
              <a:rect b="b" l="l" r="r" t="t"/>
              <a:pathLst>
                <a:path extrusionOk="0" h="1163" w="4946">
                  <a:moveTo>
                    <a:pt x="6" y="0"/>
                  </a:moveTo>
                  <a:cubicBezTo>
                    <a:pt x="5" y="0"/>
                    <a:pt x="5" y="0"/>
                    <a:pt x="5" y="1"/>
                  </a:cubicBezTo>
                  <a:cubicBezTo>
                    <a:pt x="1" y="1"/>
                    <a:pt x="8" y="20"/>
                    <a:pt x="23" y="54"/>
                  </a:cubicBezTo>
                  <a:cubicBezTo>
                    <a:pt x="34" y="90"/>
                    <a:pt x="57" y="139"/>
                    <a:pt x="91" y="202"/>
                  </a:cubicBezTo>
                  <a:cubicBezTo>
                    <a:pt x="158" y="326"/>
                    <a:pt x="277" y="497"/>
                    <a:pt x="464" y="666"/>
                  </a:cubicBezTo>
                  <a:cubicBezTo>
                    <a:pt x="654" y="833"/>
                    <a:pt x="916" y="1002"/>
                    <a:pt x="1241" y="1092"/>
                  </a:cubicBezTo>
                  <a:cubicBezTo>
                    <a:pt x="1397" y="1138"/>
                    <a:pt x="1569" y="1162"/>
                    <a:pt x="1746" y="1162"/>
                  </a:cubicBezTo>
                  <a:cubicBezTo>
                    <a:pt x="1936" y="1162"/>
                    <a:pt x="2132" y="1134"/>
                    <a:pt x="2324" y="1076"/>
                  </a:cubicBezTo>
                  <a:cubicBezTo>
                    <a:pt x="2697" y="972"/>
                    <a:pt x="3026" y="811"/>
                    <a:pt x="3332" y="692"/>
                  </a:cubicBezTo>
                  <a:cubicBezTo>
                    <a:pt x="3635" y="573"/>
                    <a:pt x="3919" y="494"/>
                    <a:pt x="4166" y="475"/>
                  </a:cubicBezTo>
                  <a:cubicBezTo>
                    <a:pt x="4227" y="469"/>
                    <a:pt x="4285" y="466"/>
                    <a:pt x="4339" y="466"/>
                  </a:cubicBezTo>
                  <a:cubicBezTo>
                    <a:pt x="4707" y="466"/>
                    <a:pt x="4919" y="593"/>
                    <a:pt x="4943" y="593"/>
                  </a:cubicBezTo>
                  <a:cubicBezTo>
                    <a:pt x="4945" y="593"/>
                    <a:pt x="4945" y="592"/>
                    <a:pt x="4946" y="591"/>
                  </a:cubicBezTo>
                  <a:cubicBezTo>
                    <a:pt x="4946" y="587"/>
                    <a:pt x="4931" y="576"/>
                    <a:pt x="4901" y="557"/>
                  </a:cubicBezTo>
                  <a:cubicBezTo>
                    <a:pt x="4868" y="535"/>
                    <a:pt x="4819" y="513"/>
                    <a:pt x="4752" y="487"/>
                  </a:cubicBezTo>
                  <a:cubicBezTo>
                    <a:pt x="4639" y="442"/>
                    <a:pt x="4471" y="405"/>
                    <a:pt x="4263" y="405"/>
                  </a:cubicBezTo>
                  <a:cubicBezTo>
                    <a:pt x="4230" y="405"/>
                    <a:pt x="4196" y="406"/>
                    <a:pt x="4161" y="408"/>
                  </a:cubicBezTo>
                  <a:cubicBezTo>
                    <a:pt x="3908" y="423"/>
                    <a:pt x="3609" y="494"/>
                    <a:pt x="3299" y="614"/>
                  </a:cubicBezTo>
                  <a:cubicBezTo>
                    <a:pt x="2989" y="730"/>
                    <a:pt x="2660" y="886"/>
                    <a:pt x="2301" y="990"/>
                  </a:cubicBezTo>
                  <a:cubicBezTo>
                    <a:pt x="2110" y="1046"/>
                    <a:pt x="1918" y="1073"/>
                    <a:pt x="1734" y="1073"/>
                  </a:cubicBezTo>
                  <a:cubicBezTo>
                    <a:pt x="1570" y="1073"/>
                    <a:pt x="1411" y="1051"/>
                    <a:pt x="1263" y="1009"/>
                  </a:cubicBezTo>
                  <a:cubicBezTo>
                    <a:pt x="953" y="928"/>
                    <a:pt x="696" y="774"/>
                    <a:pt x="508" y="617"/>
                  </a:cubicBezTo>
                  <a:cubicBezTo>
                    <a:pt x="136" y="303"/>
                    <a:pt x="28" y="0"/>
                    <a:pt x="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6" name="Google Shape;1076;p27"/>
            <p:cNvSpPr/>
            <p:nvPr/>
          </p:nvSpPr>
          <p:spPr>
            <a:xfrm>
              <a:off x="5933105" y="1290072"/>
              <a:ext cx="121385" cy="37651"/>
            </a:xfrm>
            <a:custGeom>
              <a:rect b="b" l="l" r="r" t="t"/>
              <a:pathLst>
                <a:path extrusionOk="0" h="1576" w="5081">
                  <a:moveTo>
                    <a:pt x="4345" y="1"/>
                  </a:moveTo>
                  <a:cubicBezTo>
                    <a:pt x="4297" y="1"/>
                    <a:pt x="4247" y="3"/>
                    <a:pt x="4195" y="8"/>
                  </a:cubicBezTo>
                  <a:cubicBezTo>
                    <a:pt x="3915" y="34"/>
                    <a:pt x="3582" y="135"/>
                    <a:pt x="3269" y="340"/>
                  </a:cubicBezTo>
                  <a:cubicBezTo>
                    <a:pt x="3112" y="438"/>
                    <a:pt x="2955" y="561"/>
                    <a:pt x="2809" y="699"/>
                  </a:cubicBezTo>
                  <a:cubicBezTo>
                    <a:pt x="2667" y="837"/>
                    <a:pt x="2514" y="976"/>
                    <a:pt x="2342" y="1095"/>
                  </a:cubicBezTo>
                  <a:cubicBezTo>
                    <a:pt x="2025" y="1327"/>
                    <a:pt x="1673" y="1493"/>
                    <a:pt x="1334" y="1493"/>
                  </a:cubicBezTo>
                  <a:cubicBezTo>
                    <a:pt x="1313" y="1493"/>
                    <a:pt x="1291" y="1492"/>
                    <a:pt x="1270" y="1491"/>
                  </a:cubicBezTo>
                  <a:cubicBezTo>
                    <a:pt x="912" y="1476"/>
                    <a:pt x="609" y="1315"/>
                    <a:pt x="419" y="1121"/>
                  </a:cubicBezTo>
                  <a:cubicBezTo>
                    <a:pt x="224" y="931"/>
                    <a:pt x="127" y="725"/>
                    <a:pt x="75" y="583"/>
                  </a:cubicBezTo>
                  <a:cubicBezTo>
                    <a:pt x="24" y="441"/>
                    <a:pt x="11" y="355"/>
                    <a:pt x="4" y="355"/>
                  </a:cubicBezTo>
                  <a:cubicBezTo>
                    <a:pt x="4" y="355"/>
                    <a:pt x="4" y="355"/>
                    <a:pt x="4" y="355"/>
                  </a:cubicBezTo>
                  <a:cubicBezTo>
                    <a:pt x="0" y="355"/>
                    <a:pt x="0" y="374"/>
                    <a:pt x="4" y="415"/>
                  </a:cubicBezTo>
                  <a:cubicBezTo>
                    <a:pt x="7" y="456"/>
                    <a:pt x="19" y="519"/>
                    <a:pt x="41" y="595"/>
                  </a:cubicBezTo>
                  <a:cubicBezTo>
                    <a:pt x="83" y="744"/>
                    <a:pt x="176" y="960"/>
                    <a:pt x="374" y="1169"/>
                  </a:cubicBezTo>
                  <a:cubicBezTo>
                    <a:pt x="568" y="1375"/>
                    <a:pt x="885" y="1554"/>
                    <a:pt x="1266" y="1573"/>
                  </a:cubicBezTo>
                  <a:cubicBezTo>
                    <a:pt x="1292" y="1574"/>
                    <a:pt x="1318" y="1575"/>
                    <a:pt x="1344" y="1575"/>
                  </a:cubicBezTo>
                  <a:cubicBezTo>
                    <a:pt x="1509" y="1575"/>
                    <a:pt x="1685" y="1543"/>
                    <a:pt x="1849" y="1476"/>
                  </a:cubicBezTo>
                  <a:cubicBezTo>
                    <a:pt x="2040" y="1405"/>
                    <a:pt x="2222" y="1297"/>
                    <a:pt x="2398" y="1169"/>
                  </a:cubicBezTo>
                  <a:cubicBezTo>
                    <a:pt x="2570" y="1047"/>
                    <a:pt x="2727" y="904"/>
                    <a:pt x="2872" y="766"/>
                  </a:cubicBezTo>
                  <a:cubicBezTo>
                    <a:pt x="3014" y="628"/>
                    <a:pt x="3164" y="509"/>
                    <a:pt x="3313" y="411"/>
                  </a:cubicBezTo>
                  <a:cubicBezTo>
                    <a:pt x="3615" y="209"/>
                    <a:pt x="3933" y="105"/>
                    <a:pt x="4202" y="71"/>
                  </a:cubicBezTo>
                  <a:cubicBezTo>
                    <a:pt x="4271" y="64"/>
                    <a:pt x="4337" y="60"/>
                    <a:pt x="4400" y="60"/>
                  </a:cubicBezTo>
                  <a:cubicBezTo>
                    <a:pt x="4582" y="60"/>
                    <a:pt x="4733" y="88"/>
                    <a:pt x="4844" y="112"/>
                  </a:cubicBezTo>
                  <a:cubicBezTo>
                    <a:pt x="4980" y="147"/>
                    <a:pt x="5060" y="177"/>
                    <a:pt x="5077" y="177"/>
                  </a:cubicBezTo>
                  <a:cubicBezTo>
                    <a:pt x="5079" y="177"/>
                    <a:pt x="5080" y="177"/>
                    <a:pt x="5080" y="176"/>
                  </a:cubicBezTo>
                  <a:cubicBezTo>
                    <a:pt x="5080" y="172"/>
                    <a:pt x="5061" y="161"/>
                    <a:pt x="5024" y="142"/>
                  </a:cubicBezTo>
                  <a:cubicBezTo>
                    <a:pt x="4986" y="128"/>
                    <a:pt x="4931" y="102"/>
                    <a:pt x="4856" y="79"/>
                  </a:cubicBezTo>
                  <a:cubicBezTo>
                    <a:pt x="4734" y="43"/>
                    <a:pt x="4560" y="1"/>
                    <a:pt x="434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7" name="Google Shape;1077;p27"/>
            <p:cNvSpPr/>
            <p:nvPr/>
          </p:nvSpPr>
          <p:spPr>
            <a:xfrm>
              <a:off x="5683050" y="1346361"/>
              <a:ext cx="641685" cy="393827"/>
            </a:xfrm>
            <a:custGeom>
              <a:rect b="b" l="l" r="r" t="t"/>
              <a:pathLst>
                <a:path extrusionOk="0" h="16485" w="26860">
                  <a:moveTo>
                    <a:pt x="8920" y="1"/>
                  </a:moveTo>
                  <a:cubicBezTo>
                    <a:pt x="7852" y="1"/>
                    <a:pt x="6812" y="493"/>
                    <a:pt x="6141" y="1394"/>
                  </a:cubicBezTo>
                  <a:cubicBezTo>
                    <a:pt x="5394" y="2395"/>
                    <a:pt x="4415" y="3931"/>
                    <a:pt x="3227" y="6257"/>
                  </a:cubicBezTo>
                  <a:lnTo>
                    <a:pt x="1576" y="9810"/>
                  </a:lnTo>
                  <a:lnTo>
                    <a:pt x="0" y="12850"/>
                  </a:lnTo>
                  <a:lnTo>
                    <a:pt x="8270" y="16485"/>
                  </a:lnTo>
                  <a:lnTo>
                    <a:pt x="10877" y="10739"/>
                  </a:lnTo>
                  <a:cubicBezTo>
                    <a:pt x="11516" y="9410"/>
                    <a:pt x="12211" y="8039"/>
                    <a:pt x="12816" y="6822"/>
                  </a:cubicBezTo>
                  <a:cubicBezTo>
                    <a:pt x="13469" y="6904"/>
                    <a:pt x="19539" y="7666"/>
                    <a:pt x="19912" y="7800"/>
                  </a:cubicBezTo>
                  <a:cubicBezTo>
                    <a:pt x="19918" y="7802"/>
                    <a:pt x="19926" y="7803"/>
                    <a:pt x="19935" y="7803"/>
                  </a:cubicBezTo>
                  <a:cubicBezTo>
                    <a:pt x="20513" y="7803"/>
                    <a:pt x="26859" y="3576"/>
                    <a:pt x="26859" y="3576"/>
                  </a:cubicBezTo>
                  <a:cubicBezTo>
                    <a:pt x="26423" y="2627"/>
                    <a:pt x="25612" y="1368"/>
                    <a:pt x="25612" y="1368"/>
                  </a:cubicBezTo>
                  <a:cubicBezTo>
                    <a:pt x="25612" y="1368"/>
                    <a:pt x="20196" y="4114"/>
                    <a:pt x="19793" y="4237"/>
                  </a:cubicBezTo>
                  <a:cubicBezTo>
                    <a:pt x="19780" y="4241"/>
                    <a:pt x="19763" y="4242"/>
                    <a:pt x="19741" y="4242"/>
                  </a:cubicBezTo>
                  <a:cubicBezTo>
                    <a:pt x="19078" y="4242"/>
                    <a:pt x="14306" y="2452"/>
                    <a:pt x="14306" y="2452"/>
                  </a:cubicBezTo>
                  <a:cubicBezTo>
                    <a:pt x="13223" y="1962"/>
                    <a:pt x="11804" y="976"/>
                    <a:pt x="10373" y="318"/>
                  </a:cubicBezTo>
                  <a:cubicBezTo>
                    <a:pt x="9905" y="104"/>
                    <a:pt x="9409" y="1"/>
                    <a:pt x="8920" y="1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8" name="Google Shape;1078;p27"/>
            <p:cNvSpPr/>
            <p:nvPr/>
          </p:nvSpPr>
          <p:spPr>
            <a:xfrm>
              <a:off x="5844298" y="1434904"/>
              <a:ext cx="5734" cy="24750"/>
            </a:xfrm>
            <a:custGeom>
              <a:rect b="b" l="l" r="r" t="t"/>
              <a:pathLst>
                <a:path extrusionOk="0" h="1036" w="240">
                  <a:moveTo>
                    <a:pt x="27" y="1"/>
                  </a:moveTo>
                  <a:cubicBezTo>
                    <a:pt x="27" y="1"/>
                    <a:pt x="27" y="1"/>
                    <a:pt x="27" y="1"/>
                  </a:cubicBezTo>
                  <a:cubicBezTo>
                    <a:pt x="1" y="5"/>
                    <a:pt x="23" y="243"/>
                    <a:pt x="75" y="527"/>
                  </a:cubicBezTo>
                  <a:cubicBezTo>
                    <a:pt x="127" y="810"/>
                    <a:pt x="190" y="1036"/>
                    <a:pt x="213" y="1036"/>
                  </a:cubicBezTo>
                  <a:cubicBezTo>
                    <a:pt x="213" y="1036"/>
                    <a:pt x="214" y="1036"/>
                    <a:pt x="214" y="1035"/>
                  </a:cubicBezTo>
                  <a:cubicBezTo>
                    <a:pt x="240" y="1032"/>
                    <a:pt x="217" y="796"/>
                    <a:pt x="165" y="512"/>
                  </a:cubicBezTo>
                  <a:cubicBezTo>
                    <a:pt x="117" y="228"/>
                    <a:pt x="54" y="1"/>
                    <a:pt x="2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9" name="Google Shape;1079;p27"/>
            <p:cNvSpPr/>
            <p:nvPr/>
          </p:nvSpPr>
          <p:spPr>
            <a:xfrm>
              <a:off x="5836557" y="1505791"/>
              <a:ext cx="33374" cy="15313"/>
            </a:xfrm>
            <a:custGeom>
              <a:rect b="b" l="l" r="r" t="t"/>
              <a:pathLst>
                <a:path extrusionOk="0" h="641" w="1397">
                  <a:moveTo>
                    <a:pt x="1377" y="0"/>
                  </a:moveTo>
                  <a:cubicBezTo>
                    <a:pt x="1324" y="0"/>
                    <a:pt x="1031" y="118"/>
                    <a:pt x="680" y="279"/>
                  </a:cubicBezTo>
                  <a:cubicBezTo>
                    <a:pt x="299" y="455"/>
                    <a:pt x="0" y="615"/>
                    <a:pt x="11" y="638"/>
                  </a:cubicBezTo>
                  <a:cubicBezTo>
                    <a:pt x="12" y="639"/>
                    <a:pt x="15" y="640"/>
                    <a:pt x="19" y="640"/>
                  </a:cubicBezTo>
                  <a:cubicBezTo>
                    <a:pt x="73" y="640"/>
                    <a:pt x="370" y="523"/>
                    <a:pt x="717" y="361"/>
                  </a:cubicBezTo>
                  <a:cubicBezTo>
                    <a:pt x="1098" y="186"/>
                    <a:pt x="1397" y="25"/>
                    <a:pt x="1385" y="3"/>
                  </a:cubicBezTo>
                  <a:cubicBezTo>
                    <a:pt x="1384" y="1"/>
                    <a:pt x="1381" y="0"/>
                    <a:pt x="137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0" name="Google Shape;1080;p27"/>
            <p:cNvSpPr/>
            <p:nvPr/>
          </p:nvSpPr>
          <p:spPr>
            <a:xfrm>
              <a:off x="5797087" y="1472390"/>
              <a:ext cx="2700" cy="22242"/>
            </a:xfrm>
            <a:custGeom>
              <a:rect b="b" l="l" r="r" t="t"/>
              <a:pathLst>
                <a:path extrusionOk="0" h="931" w="113">
                  <a:moveTo>
                    <a:pt x="72" y="1"/>
                  </a:moveTo>
                  <a:cubicBezTo>
                    <a:pt x="46" y="1"/>
                    <a:pt x="20" y="206"/>
                    <a:pt x="8" y="463"/>
                  </a:cubicBezTo>
                  <a:cubicBezTo>
                    <a:pt x="1" y="721"/>
                    <a:pt x="12" y="927"/>
                    <a:pt x="38" y="930"/>
                  </a:cubicBezTo>
                  <a:cubicBezTo>
                    <a:pt x="64" y="930"/>
                    <a:pt x="94" y="721"/>
                    <a:pt x="101" y="467"/>
                  </a:cubicBezTo>
                  <a:cubicBezTo>
                    <a:pt x="113" y="210"/>
                    <a:pt x="98" y="1"/>
                    <a:pt x="7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1" name="Google Shape;1081;p27"/>
            <p:cNvSpPr/>
            <p:nvPr/>
          </p:nvSpPr>
          <p:spPr>
            <a:xfrm>
              <a:off x="5783803" y="1528441"/>
              <a:ext cx="29194" cy="5184"/>
            </a:xfrm>
            <a:custGeom>
              <a:rect b="b" l="l" r="r" t="t"/>
              <a:pathLst>
                <a:path extrusionOk="0" h="217" w="1222">
                  <a:moveTo>
                    <a:pt x="1155" y="1"/>
                  </a:moveTo>
                  <a:cubicBezTo>
                    <a:pt x="1056" y="1"/>
                    <a:pt x="847" y="23"/>
                    <a:pt x="605" y="63"/>
                  </a:cubicBezTo>
                  <a:cubicBezTo>
                    <a:pt x="269" y="115"/>
                    <a:pt x="0" y="183"/>
                    <a:pt x="4" y="205"/>
                  </a:cubicBezTo>
                  <a:cubicBezTo>
                    <a:pt x="5" y="213"/>
                    <a:pt x="28" y="216"/>
                    <a:pt x="69" y="216"/>
                  </a:cubicBezTo>
                  <a:cubicBezTo>
                    <a:pt x="170" y="216"/>
                    <a:pt x="380" y="193"/>
                    <a:pt x="620" y="153"/>
                  </a:cubicBezTo>
                  <a:cubicBezTo>
                    <a:pt x="953" y="101"/>
                    <a:pt x="1222" y="37"/>
                    <a:pt x="1217" y="11"/>
                  </a:cubicBezTo>
                  <a:cubicBezTo>
                    <a:pt x="1216" y="4"/>
                    <a:pt x="1194" y="1"/>
                    <a:pt x="115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2" name="Google Shape;1082;p27"/>
            <p:cNvSpPr/>
            <p:nvPr/>
          </p:nvSpPr>
          <p:spPr>
            <a:xfrm>
              <a:off x="5808603" y="1561268"/>
              <a:ext cx="2962" cy="23771"/>
            </a:xfrm>
            <a:custGeom>
              <a:rect b="b" l="l" r="r" t="t"/>
              <a:pathLst>
                <a:path extrusionOk="0" h="995" w="124">
                  <a:moveTo>
                    <a:pt x="34" y="1"/>
                  </a:moveTo>
                  <a:cubicBezTo>
                    <a:pt x="8" y="4"/>
                    <a:pt x="0" y="225"/>
                    <a:pt x="15" y="501"/>
                  </a:cubicBezTo>
                  <a:cubicBezTo>
                    <a:pt x="31" y="771"/>
                    <a:pt x="63" y="994"/>
                    <a:pt x="89" y="994"/>
                  </a:cubicBezTo>
                  <a:cubicBezTo>
                    <a:pt x="89" y="994"/>
                    <a:pt x="90" y="994"/>
                    <a:pt x="90" y="994"/>
                  </a:cubicBezTo>
                  <a:cubicBezTo>
                    <a:pt x="117" y="994"/>
                    <a:pt x="124" y="770"/>
                    <a:pt x="109" y="494"/>
                  </a:cubicBezTo>
                  <a:cubicBezTo>
                    <a:pt x="94" y="220"/>
                    <a:pt x="60" y="1"/>
                    <a:pt x="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3" name="Google Shape;1083;p27"/>
            <p:cNvSpPr/>
            <p:nvPr/>
          </p:nvSpPr>
          <p:spPr>
            <a:xfrm>
              <a:off x="5740797" y="1573142"/>
              <a:ext cx="27235" cy="11826"/>
            </a:xfrm>
            <a:custGeom>
              <a:rect b="b" l="l" r="r" t="t"/>
              <a:pathLst>
                <a:path extrusionOk="0" h="495" w="1140">
                  <a:moveTo>
                    <a:pt x="1120" y="1"/>
                  </a:moveTo>
                  <a:cubicBezTo>
                    <a:pt x="1066" y="1"/>
                    <a:pt x="827" y="85"/>
                    <a:pt x="552" y="206"/>
                  </a:cubicBezTo>
                  <a:cubicBezTo>
                    <a:pt x="243" y="340"/>
                    <a:pt x="0" y="468"/>
                    <a:pt x="11" y="490"/>
                  </a:cubicBezTo>
                  <a:cubicBezTo>
                    <a:pt x="12" y="493"/>
                    <a:pt x="16" y="494"/>
                    <a:pt x="24" y="494"/>
                  </a:cubicBezTo>
                  <a:cubicBezTo>
                    <a:pt x="80" y="494"/>
                    <a:pt x="316" y="411"/>
                    <a:pt x="590" y="292"/>
                  </a:cubicBezTo>
                  <a:cubicBezTo>
                    <a:pt x="897" y="157"/>
                    <a:pt x="1139" y="26"/>
                    <a:pt x="1131" y="4"/>
                  </a:cubicBezTo>
                  <a:cubicBezTo>
                    <a:pt x="1130" y="2"/>
                    <a:pt x="1127" y="1"/>
                    <a:pt x="112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4" name="Google Shape;1084;p27"/>
            <p:cNvSpPr/>
            <p:nvPr/>
          </p:nvSpPr>
          <p:spPr>
            <a:xfrm>
              <a:off x="5775059" y="1601693"/>
              <a:ext cx="5280" cy="26613"/>
            </a:xfrm>
            <a:custGeom>
              <a:rect b="b" l="l" r="r" t="t"/>
              <a:pathLst>
                <a:path extrusionOk="0" h="1114" w="221">
                  <a:moveTo>
                    <a:pt x="67" y="0"/>
                  </a:moveTo>
                  <a:cubicBezTo>
                    <a:pt x="45" y="0"/>
                    <a:pt x="1" y="253"/>
                    <a:pt x="37" y="568"/>
                  </a:cubicBezTo>
                  <a:cubicBezTo>
                    <a:pt x="74" y="877"/>
                    <a:pt x="169" y="1114"/>
                    <a:pt x="197" y="1114"/>
                  </a:cubicBezTo>
                  <a:cubicBezTo>
                    <a:pt x="198" y="1114"/>
                    <a:pt x="198" y="1114"/>
                    <a:pt x="199" y="1114"/>
                  </a:cubicBezTo>
                  <a:cubicBezTo>
                    <a:pt x="221" y="1106"/>
                    <a:pt x="164" y="859"/>
                    <a:pt x="131" y="557"/>
                  </a:cubicBezTo>
                  <a:cubicBezTo>
                    <a:pt x="94" y="251"/>
                    <a:pt x="94" y="0"/>
                    <a:pt x="68" y="0"/>
                  </a:cubicBezTo>
                  <a:cubicBezTo>
                    <a:pt x="67" y="0"/>
                    <a:pt x="67" y="0"/>
                    <a:pt x="6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5" name="Google Shape;1085;p27"/>
            <p:cNvSpPr/>
            <p:nvPr/>
          </p:nvSpPr>
          <p:spPr>
            <a:xfrm>
              <a:off x="5735684" y="1623028"/>
              <a:ext cx="6450" cy="19208"/>
            </a:xfrm>
            <a:custGeom>
              <a:rect b="b" l="l" r="r" t="t"/>
              <a:pathLst>
                <a:path extrusionOk="0" h="804" w="270">
                  <a:moveTo>
                    <a:pt x="246" y="0"/>
                  </a:moveTo>
                  <a:cubicBezTo>
                    <a:pt x="218" y="0"/>
                    <a:pt x="149" y="172"/>
                    <a:pt x="90" y="388"/>
                  </a:cubicBezTo>
                  <a:cubicBezTo>
                    <a:pt x="31" y="613"/>
                    <a:pt x="1" y="800"/>
                    <a:pt x="23" y="803"/>
                  </a:cubicBezTo>
                  <a:cubicBezTo>
                    <a:pt x="24" y="804"/>
                    <a:pt x="24" y="804"/>
                    <a:pt x="25" y="804"/>
                  </a:cubicBezTo>
                  <a:cubicBezTo>
                    <a:pt x="52" y="804"/>
                    <a:pt x="122" y="631"/>
                    <a:pt x="180" y="414"/>
                  </a:cubicBezTo>
                  <a:cubicBezTo>
                    <a:pt x="240" y="190"/>
                    <a:pt x="270" y="7"/>
                    <a:pt x="247" y="0"/>
                  </a:cubicBezTo>
                  <a:cubicBezTo>
                    <a:pt x="247" y="0"/>
                    <a:pt x="246" y="0"/>
                    <a:pt x="24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6" name="Google Shape;1086;p27"/>
            <p:cNvSpPr/>
            <p:nvPr/>
          </p:nvSpPr>
          <p:spPr>
            <a:xfrm>
              <a:off x="5783349" y="1669020"/>
              <a:ext cx="19208" cy="15027"/>
            </a:xfrm>
            <a:custGeom>
              <a:rect b="b" l="l" r="r" t="t"/>
              <a:pathLst>
                <a:path extrusionOk="0" h="629" w="804">
                  <a:moveTo>
                    <a:pt x="25" y="1"/>
                  </a:moveTo>
                  <a:cubicBezTo>
                    <a:pt x="22" y="1"/>
                    <a:pt x="20" y="1"/>
                    <a:pt x="19" y="3"/>
                  </a:cubicBezTo>
                  <a:cubicBezTo>
                    <a:pt x="0" y="21"/>
                    <a:pt x="161" y="178"/>
                    <a:pt x="374" y="349"/>
                  </a:cubicBezTo>
                  <a:cubicBezTo>
                    <a:pt x="572" y="510"/>
                    <a:pt x="749" y="628"/>
                    <a:pt x="783" y="628"/>
                  </a:cubicBezTo>
                  <a:cubicBezTo>
                    <a:pt x="786" y="628"/>
                    <a:pt x="787" y="628"/>
                    <a:pt x="788" y="626"/>
                  </a:cubicBezTo>
                  <a:cubicBezTo>
                    <a:pt x="804" y="604"/>
                    <a:pt x="643" y="451"/>
                    <a:pt x="434" y="279"/>
                  </a:cubicBezTo>
                  <a:cubicBezTo>
                    <a:pt x="235" y="119"/>
                    <a:pt x="60" y="1"/>
                    <a:pt x="2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7" name="Google Shape;1087;p27"/>
            <p:cNvSpPr/>
            <p:nvPr/>
          </p:nvSpPr>
          <p:spPr>
            <a:xfrm>
              <a:off x="5821362" y="1628547"/>
              <a:ext cx="13761" cy="21310"/>
            </a:xfrm>
            <a:custGeom>
              <a:rect b="b" l="l" r="r" t="t"/>
              <a:pathLst>
                <a:path extrusionOk="0" h="892" w="576">
                  <a:moveTo>
                    <a:pt x="551" y="0"/>
                  </a:moveTo>
                  <a:cubicBezTo>
                    <a:pt x="522" y="0"/>
                    <a:pt x="415" y="201"/>
                    <a:pt x="273" y="438"/>
                  </a:cubicBezTo>
                  <a:cubicBezTo>
                    <a:pt x="131" y="685"/>
                    <a:pt x="0" y="875"/>
                    <a:pt x="23" y="890"/>
                  </a:cubicBezTo>
                  <a:cubicBezTo>
                    <a:pt x="24" y="891"/>
                    <a:pt x="25" y="891"/>
                    <a:pt x="27" y="891"/>
                  </a:cubicBezTo>
                  <a:cubicBezTo>
                    <a:pt x="58" y="891"/>
                    <a:pt x="213" y="724"/>
                    <a:pt x="355" y="486"/>
                  </a:cubicBezTo>
                  <a:cubicBezTo>
                    <a:pt x="505" y="236"/>
                    <a:pt x="576" y="12"/>
                    <a:pt x="554" y="1"/>
                  </a:cubicBezTo>
                  <a:cubicBezTo>
                    <a:pt x="553" y="0"/>
                    <a:pt x="552" y="0"/>
                    <a:pt x="55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8" name="Google Shape;1088;p27"/>
            <p:cNvSpPr/>
            <p:nvPr/>
          </p:nvSpPr>
          <p:spPr>
            <a:xfrm>
              <a:off x="5859733" y="1676474"/>
              <a:ext cx="4396" cy="25204"/>
            </a:xfrm>
            <a:custGeom>
              <a:rect b="b" l="l" r="r" t="t"/>
              <a:pathLst>
                <a:path extrusionOk="0" h="1055" w="184">
                  <a:moveTo>
                    <a:pt x="39" y="1"/>
                  </a:moveTo>
                  <a:cubicBezTo>
                    <a:pt x="16" y="1"/>
                    <a:pt x="1" y="244"/>
                    <a:pt x="34" y="535"/>
                  </a:cubicBezTo>
                  <a:cubicBezTo>
                    <a:pt x="68" y="824"/>
                    <a:pt x="131" y="1054"/>
                    <a:pt x="157" y="1054"/>
                  </a:cubicBezTo>
                  <a:cubicBezTo>
                    <a:pt x="157" y="1054"/>
                    <a:pt x="158" y="1054"/>
                    <a:pt x="158" y="1054"/>
                  </a:cubicBezTo>
                  <a:cubicBezTo>
                    <a:pt x="184" y="1050"/>
                    <a:pt x="158" y="815"/>
                    <a:pt x="128" y="523"/>
                  </a:cubicBezTo>
                  <a:cubicBezTo>
                    <a:pt x="94" y="236"/>
                    <a:pt x="65" y="1"/>
                    <a:pt x="3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9" name="Google Shape;1089;p27"/>
            <p:cNvSpPr/>
            <p:nvPr/>
          </p:nvSpPr>
          <p:spPr>
            <a:xfrm>
              <a:off x="5868668" y="1646633"/>
              <a:ext cx="29910" cy="4420"/>
            </a:xfrm>
            <a:custGeom>
              <a:rect b="b" l="l" r="r" t="t"/>
              <a:pathLst>
                <a:path extrusionOk="0" h="185" w="1252">
                  <a:moveTo>
                    <a:pt x="1197" y="0"/>
                  </a:moveTo>
                  <a:cubicBezTo>
                    <a:pt x="1080" y="0"/>
                    <a:pt x="877" y="18"/>
                    <a:pt x="646" y="47"/>
                  </a:cubicBezTo>
                  <a:cubicBezTo>
                    <a:pt x="288" y="92"/>
                    <a:pt x="1" y="148"/>
                    <a:pt x="1" y="174"/>
                  </a:cubicBezTo>
                  <a:cubicBezTo>
                    <a:pt x="2" y="181"/>
                    <a:pt x="30" y="184"/>
                    <a:pt x="80" y="184"/>
                  </a:cubicBezTo>
                  <a:cubicBezTo>
                    <a:pt x="192" y="184"/>
                    <a:pt x="410" y="167"/>
                    <a:pt x="658" y="136"/>
                  </a:cubicBezTo>
                  <a:cubicBezTo>
                    <a:pt x="927" y="107"/>
                    <a:pt x="1154" y="66"/>
                    <a:pt x="1251" y="36"/>
                  </a:cubicBezTo>
                  <a:lnTo>
                    <a:pt x="1248" y="2"/>
                  </a:lnTo>
                  <a:cubicBezTo>
                    <a:pt x="1233" y="1"/>
                    <a:pt x="1216" y="0"/>
                    <a:pt x="119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0" name="Google Shape;1090;p27"/>
            <p:cNvSpPr/>
            <p:nvPr/>
          </p:nvSpPr>
          <p:spPr>
            <a:xfrm>
              <a:off x="5861524" y="1585637"/>
              <a:ext cx="5041" cy="30890"/>
            </a:xfrm>
            <a:custGeom>
              <a:rect b="b" l="l" r="r" t="t"/>
              <a:pathLst>
                <a:path extrusionOk="0" h="1293" w="211">
                  <a:moveTo>
                    <a:pt x="26" y="0"/>
                  </a:moveTo>
                  <a:cubicBezTo>
                    <a:pt x="4" y="4"/>
                    <a:pt x="0" y="295"/>
                    <a:pt x="42" y="654"/>
                  </a:cubicBezTo>
                  <a:cubicBezTo>
                    <a:pt x="86" y="1010"/>
                    <a:pt x="156" y="1293"/>
                    <a:pt x="183" y="1293"/>
                  </a:cubicBezTo>
                  <a:cubicBezTo>
                    <a:pt x="183" y="1293"/>
                    <a:pt x="183" y="1293"/>
                    <a:pt x="183" y="1293"/>
                  </a:cubicBezTo>
                  <a:cubicBezTo>
                    <a:pt x="210" y="1289"/>
                    <a:pt x="176" y="998"/>
                    <a:pt x="135" y="643"/>
                  </a:cubicBezTo>
                  <a:cubicBezTo>
                    <a:pt x="90" y="288"/>
                    <a:pt x="53" y="0"/>
                    <a:pt x="2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1" name="Google Shape;1091;p27"/>
            <p:cNvSpPr/>
            <p:nvPr/>
          </p:nvSpPr>
          <p:spPr>
            <a:xfrm>
              <a:off x="5896073" y="1583989"/>
              <a:ext cx="24201" cy="7764"/>
            </a:xfrm>
            <a:custGeom>
              <a:rect b="b" l="l" r="r" t="t"/>
              <a:pathLst>
                <a:path extrusionOk="0" h="325" w="1013">
                  <a:moveTo>
                    <a:pt x="962" y="0"/>
                  </a:moveTo>
                  <a:cubicBezTo>
                    <a:pt x="881" y="0"/>
                    <a:pt x="696" y="28"/>
                    <a:pt x="485" y="95"/>
                  </a:cubicBezTo>
                  <a:cubicBezTo>
                    <a:pt x="209" y="181"/>
                    <a:pt x="0" y="297"/>
                    <a:pt x="11" y="319"/>
                  </a:cubicBezTo>
                  <a:cubicBezTo>
                    <a:pt x="13" y="323"/>
                    <a:pt x="18" y="324"/>
                    <a:pt x="26" y="324"/>
                  </a:cubicBezTo>
                  <a:cubicBezTo>
                    <a:pt x="82" y="324"/>
                    <a:pt x="279" y="256"/>
                    <a:pt x="516" y="181"/>
                  </a:cubicBezTo>
                  <a:cubicBezTo>
                    <a:pt x="788" y="99"/>
                    <a:pt x="1012" y="36"/>
                    <a:pt x="1005" y="9"/>
                  </a:cubicBezTo>
                  <a:cubicBezTo>
                    <a:pt x="1004" y="3"/>
                    <a:pt x="989" y="0"/>
                    <a:pt x="96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2" name="Google Shape;1092;p27"/>
            <p:cNvSpPr/>
            <p:nvPr/>
          </p:nvSpPr>
          <p:spPr>
            <a:xfrm>
              <a:off x="5856077" y="1543182"/>
              <a:ext cx="23221" cy="5662"/>
            </a:xfrm>
            <a:custGeom>
              <a:rect b="b" l="l" r="r" t="t"/>
              <a:pathLst>
                <a:path extrusionOk="0" h="237" w="972">
                  <a:moveTo>
                    <a:pt x="924" y="1"/>
                  </a:moveTo>
                  <a:cubicBezTo>
                    <a:pt x="849" y="1"/>
                    <a:pt x="674" y="29"/>
                    <a:pt x="475" y="74"/>
                  </a:cubicBezTo>
                  <a:cubicBezTo>
                    <a:pt x="209" y="134"/>
                    <a:pt x="1" y="205"/>
                    <a:pt x="4" y="227"/>
                  </a:cubicBezTo>
                  <a:cubicBezTo>
                    <a:pt x="6" y="234"/>
                    <a:pt x="21" y="237"/>
                    <a:pt x="47" y="237"/>
                  </a:cubicBezTo>
                  <a:cubicBezTo>
                    <a:pt x="124" y="237"/>
                    <a:pt x="298" y="209"/>
                    <a:pt x="497" y="164"/>
                  </a:cubicBezTo>
                  <a:cubicBezTo>
                    <a:pt x="763" y="103"/>
                    <a:pt x="971" y="33"/>
                    <a:pt x="964" y="10"/>
                  </a:cubicBezTo>
                  <a:cubicBezTo>
                    <a:pt x="963" y="4"/>
                    <a:pt x="949" y="1"/>
                    <a:pt x="92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3" name="Google Shape;1093;p27"/>
            <p:cNvSpPr/>
            <p:nvPr/>
          </p:nvSpPr>
          <p:spPr>
            <a:xfrm>
              <a:off x="5910695" y="1507201"/>
              <a:ext cx="4850" cy="31320"/>
            </a:xfrm>
            <a:custGeom>
              <a:rect b="b" l="l" r="r" t="t"/>
              <a:pathLst>
                <a:path extrusionOk="0" h="1311" w="203">
                  <a:moveTo>
                    <a:pt x="27" y="0"/>
                  </a:moveTo>
                  <a:cubicBezTo>
                    <a:pt x="27" y="0"/>
                    <a:pt x="27" y="0"/>
                    <a:pt x="26" y="0"/>
                  </a:cubicBezTo>
                  <a:cubicBezTo>
                    <a:pt x="0" y="0"/>
                    <a:pt x="12" y="295"/>
                    <a:pt x="57" y="661"/>
                  </a:cubicBezTo>
                  <a:cubicBezTo>
                    <a:pt x="97" y="1021"/>
                    <a:pt x="150" y="1311"/>
                    <a:pt x="176" y="1311"/>
                  </a:cubicBezTo>
                  <a:cubicBezTo>
                    <a:pt x="176" y="1311"/>
                    <a:pt x="176" y="1311"/>
                    <a:pt x="176" y="1311"/>
                  </a:cubicBezTo>
                  <a:cubicBezTo>
                    <a:pt x="202" y="1304"/>
                    <a:pt x="187" y="1009"/>
                    <a:pt x="147" y="650"/>
                  </a:cubicBezTo>
                  <a:cubicBezTo>
                    <a:pt x="106" y="290"/>
                    <a:pt x="53" y="0"/>
                    <a:pt x="2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4" name="Google Shape;1094;p27"/>
            <p:cNvSpPr/>
            <p:nvPr/>
          </p:nvSpPr>
          <p:spPr>
            <a:xfrm>
              <a:off x="5951550" y="1512075"/>
              <a:ext cx="20044" cy="25156"/>
            </a:xfrm>
            <a:custGeom>
              <a:rect b="b" l="l" r="r" t="t"/>
              <a:pathLst>
                <a:path extrusionOk="0" h="1053" w="839">
                  <a:moveTo>
                    <a:pt x="817" y="1"/>
                  </a:moveTo>
                  <a:cubicBezTo>
                    <a:pt x="784" y="1"/>
                    <a:pt x="595" y="216"/>
                    <a:pt x="382" y="498"/>
                  </a:cubicBezTo>
                  <a:cubicBezTo>
                    <a:pt x="166" y="790"/>
                    <a:pt x="1" y="1040"/>
                    <a:pt x="23" y="1051"/>
                  </a:cubicBezTo>
                  <a:cubicBezTo>
                    <a:pt x="24" y="1052"/>
                    <a:pt x="25" y="1052"/>
                    <a:pt x="26" y="1052"/>
                  </a:cubicBezTo>
                  <a:cubicBezTo>
                    <a:pt x="58" y="1052"/>
                    <a:pt x="247" y="836"/>
                    <a:pt x="457" y="554"/>
                  </a:cubicBezTo>
                  <a:cubicBezTo>
                    <a:pt x="678" y="267"/>
                    <a:pt x="838" y="16"/>
                    <a:pt x="819" y="2"/>
                  </a:cubicBezTo>
                  <a:cubicBezTo>
                    <a:pt x="819" y="1"/>
                    <a:pt x="818" y="1"/>
                    <a:pt x="81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5" name="Google Shape;1095;p27"/>
            <p:cNvSpPr/>
            <p:nvPr/>
          </p:nvSpPr>
          <p:spPr>
            <a:xfrm>
              <a:off x="5941038" y="1478172"/>
              <a:ext cx="6259" cy="27330"/>
            </a:xfrm>
            <a:custGeom>
              <a:rect b="b" l="l" r="r" t="t"/>
              <a:pathLst>
                <a:path extrusionOk="0" h="1144" w="262">
                  <a:moveTo>
                    <a:pt x="239" y="1"/>
                  </a:moveTo>
                  <a:cubicBezTo>
                    <a:pt x="212" y="1"/>
                    <a:pt x="146" y="249"/>
                    <a:pt x="87" y="565"/>
                  </a:cubicBezTo>
                  <a:cubicBezTo>
                    <a:pt x="27" y="879"/>
                    <a:pt x="1" y="1140"/>
                    <a:pt x="27" y="1144"/>
                  </a:cubicBezTo>
                  <a:cubicBezTo>
                    <a:pt x="27" y="1144"/>
                    <a:pt x="27" y="1144"/>
                    <a:pt x="27" y="1144"/>
                  </a:cubicBezTo>
                  <a:cubicBezTo>
                    <a:pt x="54" y="1144"/>
                    <a:pt x="120" y="894"/>
                    <a:pt x="176" y="580"/>
                  </a:cubicBezTo>
                  <a:cubicBezTo>
                    <a:pt x="236" y="266"/>
                    <a:pt x="262" y="5"/>
                    <a:pt x="239" y="1"/>
                  </a:cubicBezTo>
                  <a:cubicBezTo>
                    <a:pt x="239" y="1"/>
                    <a:pt x="239" y="1"/>
                    <a:pt x="23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6" name="Google Shape;1096;p27"/>
            <p:cNvSpPr/>
            <p:nvPr/>
          </p:nvSpPr>
          <p:spPr>
            <a:xfrm>
              <a:off x="5878751" y="1467086"/>
              <a:ext cx="29385" cy="2986"/>
            </a:xfrm>
            <a:custGeom>
              <a:rect b="b" l="l" r="r" t="t"/>
              <a:pathLst>
                <a:path extrusionOk="0" h="125" w="1230">
                  <a:moveTo>
                    <a:pt x="200" y="0"/>
                  </a:moveTo>
                  <a:cubicBezTo>
                    <a:pt x="79" y="0"/>
                    <a:pt x="2" y="7"/>
                    <a:pt x="0" y="21"/>
                  </a:cubicBezTo>
                  <a:cubicBezTo>
                    <a:pt x="0" y="47"/>
                    <a:pt x="273" y="84"/>
                    <a:pt x="613" y="106"/>
                  </a:cubicBezTo>
                  <a:cubicBezTo>
                    <a:pt x="769" y="119"/>
                    <a:pt x="911" y="124"/>
                    <a:pt x="1019" y="124"/>
                  </a:cubicBezTo>
                  <a:cubicBezTo>
                    <a:pt x="1146" y="124"/>
                    <a:pt x="1225" y="117"/>
                    <a:pt x="1225" y="103"/>
                  </a:cubicBezTo>
                  <a:cubicBezTo>
                    <a:pt x="1229" y="77"/>
                    <a:pt x="957" y="39"/>
                    <a:pt x="617" y="16"/>
                  </a:cubicBezTo>
                  <a:cubicBezTo>
                    <a:pt x="456" y="6"/>
                    <a:pt x="310" y="0"/>
                    <a:pt x="20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7" name="Google Shape;1097;p27"/>
            <p:cNvSpPr/>
            <p:nvPr/>
          </p:nvSpPr>
          <p:spPr>
            <a:xfrm>
              <a:off x="5811470" y="1400428"/>
              <a:ext cx="17870" cy="29241"/>
            </a:xfrm>
            <a:custGeom>
              <a:rect b="b" l="l" r="r" t="t"/>
              <a:pathLst>
                <a:path extrusionOk="0" h="1224" w="748">
                  <a:moveTo>
                    <a:pt x="723" y="1"/>
                  </a:moveTo>
                  <a:cubicBezTo>
                    <a:pt x="693" y="1"/>
                    <a:pt x="480" y="232"/>
                    <a:pt x="292" y="562"/>
                  </a:cubicBezTo>
                  <a:cubicBezTo>
                    <a:pt x="90" y="906"/>
                    <a:pt x="0" y="1212"/>
                    <a:pt x="23" y="1223"/>
                  </a:cubicBezTo>
                  <a:cubicBezTo>
                    <a:pt x="23" y="1223"/>
                    <a:pt x="23" y="1224"/>
                    <a:pt x="24" y="1224"/>
                  </a:cubicBezTo>
                  <a:cubicBezTo>
                    <a:pt x="52" y="1224"/>
                    <a:pt x="178" y="939"/>
                    <a:pt x="370" y="610"/>
                  </a:cubicBezTo>
                  <a:cubicBezTo>
                    <a:pt x="561" y="274"/>
                    <a:pt x="747" y="20"/>
                    <a:pt x="725" y="2"/>
                  </a:cubicBezTo>
                  <a:cubicBezTo>
                    <a:pt x="724" y="1"/>
                    <a:pt x="723" y="1"/>
                    <a:pt x="72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8" name="Google Shape;1098;p27"/>
            <p:cNvSpPr/>
            <p:nvPr/>
          </p:nvSpPr>
          <p:spPr>
            <a:xfrm>
              <a:off x="5865275" y="1375653"/>
              <a:ext cx="3058" cy="26088"/>
            </a:xfrm>
            <a:custGeom>
              <a:rect b="b" l="l" r="r" t="t"/>
              <a:pathLst>
                <a:path extrusionOk="0" h="1092" w="128">
                  <a:moveTo>
                    <a:pt x="82" y="0"/>
                  </a:moveTo>
                  <a:cubicBezTo>
                    <a:pt x="59" y="0"/>
                    <a:pt x="0" y="242"/>
                    <a:pt x="8" y="549"/>
                  </a:cubicBezTo>
                  <a:cubicBezTo>
                    <a:pt x="12" y="853"/>
                    <a:pt x="78" y="1091"/>
                    <a:pt x="101" y="1091"/>
                  </a:cubicBezTo>
                  <a:cubicBezTo>
                    <a:pt x="101" y="1091"/>
                    <a:pt x="101" y="1091"/>
                    <a:pt x="101" y="1091"/>
                  </a:cubicBezTo>
                  <a:cubicBezTo>
                    <a:pt x="127" y="1087"/>
                    <a:pt x="105" y="845"/>
                    <a:pt x="101" y="546"/>
                  </a:cubicBezTo>
                  <a:cubicBezTo>
                    <a:pt x="93" y="247"/>
                    <a:pt x="109" y="4"/>
                    <a:pt x="83" y="1"/>
                  </a:cubicBezTo>
                  <a:cubicBezTo>
                    <a:pt x="82" y="0"/>
                    <a:pt x="82" y="0"/>
                    <a:pt x="8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9" name="Google Shape;1099;p27"/>
            <p:cNvSpPr/>
            <p:nvPr/>
          </p:nvSpPr>
          <p:spPr>
            <a:xfrm>
              <a:off x="5887949" y="1358450"/>
              <a:ext cx="24105" cy="5471"/>
            </a:xfrm>
            <a:custGeom>
              <a:rect b="b" l="l" r="r" t="t"/>
              <a:pathLst>
                <a:path extrusionOk="0" h="229" w="1009">
                  <a:moveTo>
                    <a:pt x="931" y="1"/>
                  </a:moveTo>
                  <a:cubicBezTo>
                    <a:pt x="840" y="1"/>
                    <a:pt x="677" y="18"/>
                    <a:pt x="494" y="55"/>
                  </a:cubicBezTo>
                  <a:cubicBezTo>
                    <a:pt x="217" y="115"/>
                    <a:pt x="0" y="198"/>
                    <a:pt x="8" y="220"/>
                  </a:cubicBezTo>
                  <a:cubicBezTo>
                    <a:pt x="9" y="226"/>
                    <a:pt x="20" y="228"/>
                    <a:pt x="39" y="228"/>
                  </a:cubicBezTo>
                  <a:cubicBezTo>
                    <a:pt x="111" y="228"/>
                    <a:pt x="296" y="193"/>
                    <a:pt x="511" y="145"/>
                  </a:cubicBezTo>
                  <a:cubicBezTo>
                    <a:pt x="785" y="89"/>
                    <a:pt x="1009" y="41"/>
                    <a:pt x="1004" y="14"/>
                  </a:cubicBezTo>
                  <a:cubicBezTo>
                    <a:pt x="1003" y="5"/>
                    <a:pt x="976" y="1"/>
                    <a:pt x="93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0" name="Google Shape;1100;p27"/>
            <p:cNvSpPr/>
            <p:nvPr/>
          </p:nvSpPr>
          <p:spPr>
            <a:xfrm>
              <a:off x="5888833" y="1417391"/>
              <a:ext cx="22409" cy="13187"/>
            </a:xfrm>
            <a:custGeom>
              <a:rect b="b" l="l" r="r" t="t"/>
              <a:pathLst>
                <a:path extrusionOk="0" h="552" w="938">
                  <a:moveTo>
                    <a:pt x="913" y="1"/>
                  </a:moveTo>
                  <a:cubicBezTo>
                    <a:pt x="858" y="1"/>
                    <a:pt x="651" y="66"/>
                    <a:pt x="426" y="200"/>
                  </a:cubicBezTo>
                  <a:cubicBezTo>
                    <a:pt x="169" y="353"/>
                    <a:pt x="0" y="532"/>
                    <a:pt x="19" y="550"/>
                  </a:cubicBezTo>
                  <a:cubicBezTo>
                    <a:pt x="20" y="551"/>
                    <a:pt x="22" y="552"/>
                    <a:pt x="24" y="552"/>
                  </a:cubicBezTo>
                  <a:cubicBezTo>
                    <a:pt x="61" y="552"/>
                    <a:pt x="239" y="418"/>
                    <a:pt x="474" y="278"/>
                  </a:cubicBezTo>
                  <a:cubicBezTo>
                    <a:pt x="721" y="129"/>
                    <a:pt x="938" y="28"/>
                    <a:pt x="927" y="5"/>
                  </a:cubicBezTo>
                  <a:cubicBezTo>
                    <a:pt x="926" y="2"/>
                    <a:pt x="921" y="1"/>
                    <a:pt x="91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1" name="Google Shape;1101;p27"/>
            <p:cNvSpPr/>
            <p:nvPr/>
          </p:nvSpPr>
          <p:spPr>
            <a:xfrm>
              <a:off x="5914900" y="1384899"/>
              <a:ext cx="18658" cy="19733"/>
            </a:xfrm>
            <a:custGeom>
              <a:rect b="b" l="l" r="r" t="t"/>
              <a:pathLst>
                <a:path extrusionOk="0" h="826" w="781">
                  <a:moveTo>
                    <a:pt x="22" y="1"/>
                  </a:moveTo>
                  <a:cubicBezTo>
                    <a:pt x="21" y="1"/>
                    <a:pt x="20" y="1"/>
                    <a:pt x="19" y="2"/>
                  </a:cubicBezTo>
                  <a:cubicBezTo>
                    <a:pt x="0" y="20"/>
                    <a:pt x="153" y="219"/>
                    <a:pt x="359" y="446"/>
                  </a:cubicBezTo>
                  <a:cubicBezTo>
                    <a:pt x="550" y="659"/>
                    <a:pt x="725" y="825"/>
                    <a:pt x="758" y="825"/>
                  </a:cubicBezTo>
                  <a:cubicBezTo>
                    <a:pt x="760" y="825"/>
                    <a:pt x="761" y="825"/>
                    <a:pt x="762" y="824"/>
                  </a:cubicBezTo>
                  <a:cubicBezTo>
                    <a:pt x="781" y="805"/>
                    <a:pt x="631" y="610"/>
                    <a:pt x="426" y="383"/>
                  </a:cubicBezTo>
                  <a:cubicBezTo>
                    <a:pt x="229" y="164"/>
                    <a:pt x="52" y="1"/>
                    <a:pt x="2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2" name="Google Shape;1102;p27"/>
            <p:cNvSpPr/>
            <p:nvPr/>
          </p:nvSpPr>
          <p:spPr>
            <a:xfrm>
              <a:off x="5755252" y="1515563"/>
              <a:ext cx="12327" cy="20928"/>
            </a:xfrm>
            <a:custGeom>
              <a:rect b="b" l="l" r="r" t="t"/>
              <a:pathLst>
                <a:path extrusionOk="0" h="876" w="516">
                  <a:moveTo>
                    <a:pt x="495" y="0"/>
                  </a:moveTo>
                  <a:cubicBezTo>
                    <a:pt x="466" y="0"/>
                    <a:pt x="329" y="169"/>
                    <a:pt x="202" y="408"/>
                  </a:cubicBezTo>
                  <a:cubicBezTo>
                    <a:pt x="71" y="651"/>
                    <a:pt x="0" y="864"/>
                    <a:pt x="26" y="875"/>
                  </a:cubicBezTo>
                  <a:cubicBezTo>
                    <a:pt x="27" y="875"/>
                    <a:pt x="28" y="875"/>
                    <a:pt x="28" y="875"/>
                  </a:cubicBezTo>
                  <a:cubicBezTo>
                    <a:pt x="55" y="875"/>
                    <a:pt x="157" y="682"/>
                    <a:pt x="283" y="449"/>
                  </a:cubicBezTo>
                  <a:cubicBezTo>
                    <a:pt x="411" y="211"/>
                    <a:pt x="516" y="16"/>
                    <a:pt x="497" y="1"/>
                  </a:cubicBezTo>
                  <a:cubicBezTo>
                    <a:pt x="496" y="1"/>
                    <a:pt x="495" y="0"/>
                    <a:pt x="49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3" name="Google Shape;1103;p27"/>
            <p:cNvSpPr/>
            <p:nvPr/>
          </p:nvSpPr>
          <p:spPr>
            <a:xfrm>
              <a:off x="5705078" y="1621045"/>
              <a:ext cx="10655" cy="22361"/>
            </a:xfrm>
            <a:custGeom>
              <a:rect b="b" l="l" r="r" t="t"/>
              <a:pathLst>
                <a:path extrusionOk="0" h="936" w="446">
                  <a:moveTo>
                    <a:pt x="421" y="0"/>
                  </a:moveTo>
                  <a:cubicBezTo>
                    <a:pt x="391" y="0"/>
                    <a:pt x="286" y="198"/>
                    <a:pt x="180" y="449"/>
                  </a:cubicBezTo>
                  <a:cubicBezTo>
                    <a:pt x="72" y="707"/>
                    <a:pt x="1" y="923"/>
                    <a:pt x="23" y="935"/>
                  </a:cubicBezTo>
                  <a:cubicBezTo>
                    <a:pt x="24" y="935"/>
                    <a:pt x="24" y="935"/>
                    <a:pt x="24" y="935"/>
                  </a:cubicBezTo>
                  <a:cubicBezTo>
                    <a:pt x="49" y="935"/>
                    <a:pt x="156" y="736"/>
                    <a:pt x="266" y="483"/>
                  </a:cubicBezTo>
                  <a:cubicBezTo>
                    <a:pt x="375" y="225"/>
                    <a:pt x="445" y="9"/>
                    <a:pt x="423" y="1"/>
                  </a:cubicBezTo>
                  <a:cubicBezTo>
                    <a:pt x="422" y="1"/>
                    <a:pt x="422" y="0"/>
                    <a:pt x="42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4" name="Google Shape;1104;p27"/>
            <p:cNvSpPr/>
            <p:nvPr/>
          </p:nvSpPr>
          <p:spPr>
            <a:xfrm>
              <a:off x="5930668" y="1434426"/>
              <a:ext cx="28596" cy="10368"/>
            </a:xfrm>
            <a:custGeom>
              <a:rect b="b" l="l" r="r" t="t"/>
              <a:pathLst>
                <a:path extrusionOk="0" h="434" w="1197">
                  <a:moveTo>
                    <a:pt x="1172" y="1"/>
                  </a:moveTo>
                  <a:cubicBezTo>
                    <a:pt x="1107" y="1"/>
                    <a:pt x="865" y="70"/>
                    <a:pt x="584" y="173"/>
                  </a:cubicBezTo>
                  <a:cubicBezTo>
                    <a:pt x="259" y="290"/>
                    <a:pt x="1" y="405"/>
                    <a:pt x="9" y="428"/>
                  </a:cubicBezTo>
                  <a:cubicBezTo>
                    <a:pt x="10" y="431"/>
                    <a:pt x="16" y="433"/>
                    <a:pt x="27" y="433"/>
                  </a:cubicBezTo>
                  <a:cubicBezTo>
                    <a:pt x="93" y="433"/>
                    <a:pt x="332" y="363"/>
                    <a:pt x="614" y="259"/>
                  </a:cubicBezTo>
                  <a:cubicBezTo>
                    <a:pt x="942" y="144"/>
                    <a:pt x="1197" y="28"/>
                    <a:pt x="1189" y="6"/>
                  </a:cubicBezTo>
                  <a:cubicBezTo>
                    <a:pt x="1188" y="2"/>
                    <a:pt x="1182" y="1"/>
                    <a:pt x="117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5" name="Google Shape;1105;p27"/>
            <p:cNvSpPr/>
            <p:nvPr/>
          </p:nvSpPr>
          <p:spPr>
            <a:xfrm>
              <a:off x="5975562" y="1395937"/>
              <a:ext cx="24320" cy="11563"/>
            </a:xfrm>
            <a:custGeom>
              <a:rect b="b" l="l" r="r" t="t"/>
              <a:pathLst>
                <a:path extrusionOk="0" h="484" w="1018">
                  <a:moveTo>
                    <a:pt x="30" y="1"/>
                  </a:moveTo>
                  <a:cubicBezTo>
                    <a:pt x="20" y="1"/>
                    <a:pt x="13" y="3"/>
                    <a:pt x="12" y="7"/>
                  </a:cubicBezTo>
                  <a:cubicBezTo>
                    <a:pt x="1" y="29"/>
                    <a:pt x="228" y="130"/>
                    <a:pt x="497" y="260"/>
                  </a:cubicBezTo>
                  <a:cubicBezTo>
                    <a:pt x="748" y="377"/>
                    <a:pt x="950" y="484"/>
                    <a:pt x="994" y="484"/>
                  </a:cubicBezTo>
                  <a:cubicBezTo>
                    <a:pt x="998" y="484"/>
                    <a:pt x="1001" y="483"/>
                    <a:pt x="1002" y="481"/>
                  </a:cubicBezTo>
                  <a:cubicBezTo>
                    <a:pt x="1017" y="458"/>
                    <a:pt x="816" y="310"/>
                    <a:pt x="539" y="175"/>
                  </a:cubicBezTo>
                  <a:cubicBezTo>
                    <a:pt x="303" y="64"/>
                    <a:pt x="92" y="1"/>
                    <a:pt x="3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6" name="Google Shape;1106;p27"/>
            <p:cNvSpPr/>
            <p:nvPr/>
          </p:nvSpPr>
          <p:spPr>
            <a:xfrm>
              <a:off x="5993696" y="1434713"/>
              <a:ext cx="5280" cy="24750"/>
            </a:xfrm>
            <a:custGeom>
              <a:rect b="b" l="l" r="r" t="t"/>
              <a:pathLst>
                <a:path extrusionOk="0" h="1036" w="221">
                  <a:moveTo>
                    <a:pt x="60" y="1"/>
                  </a:moveTo>
                  <a:cubicBezTo>
                    <a:pt x="34" y="1"/>
                    <a:pt x="0" y="239"/>
                    <a:pt x="41" y="528"/>
                  </a:cubicBezTo>
                  <a:cubicBezTo>
                    <a:pt x="78" y="818"/>
                    <a:pt x="172" y="1036"/>
                    <a:pt x="197" y="1036"/>
                  </a:cubicBezTo>
                  <a:cubicBezTo>
                    <a:pt x="197" y="1036"/>
                    <a:pt x="198" y="1035"/>
                    <a:pt x="198" y="1035"/>
                  </a:cubicBezTo>
                  <a:cubicBezTo>
                    <a:pt x="221" y="1028"/>
                    <a:pt x="169" y="800"/>
                    <a:pt x="131" y="516"/>
                  </a:cubicBezTo>
                  <a:cubicBezTo>
                    <a:pt x="93" y="233"/>
                    <a:pt x="86" y="1"/>
                    <a:pt x="60" y="1"/>
                  </a:cubicBezTo>
                  <a:cubicBezTo>
                    <a:pt x="60" y="1"/>
                    <a:pt x="60" y="1"/>
                    <a:pt x="6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7" name="Google Shape;1107;p27"/>
            <p:cNvSpPr/>
            <p:nvPr/>
          </p:nvSpPr>
          <p:spPr>
            <a:xfrm>
              <a:off x="5978333" y="1463359"/>
              <a:ext cx="17607" cy="22552"/>
            </a:xfrm>
            <a:custGeom>
              <a:rect b="b" l="l" r="r" t="t"/>
              <a:pathLst>
                <a:path extrusionOk="0" h="944" w="737">
                  <a:moveTo>
                    <a:pt x="26" y="1"/>
                  </a:moveTo>
                  <a:cubicBezTo>
                    <a:pt x="24" y="1"/>
                    <a:pt x="24" y="1"/>
                    <a:pt x="23" y="1"/>
                  </a:cubicBezTo>
                  <a:cubicBezTo>
                    <a:pt x="0" y="16"/>
                    <a:pt x="121" y="251"/>
                    <a:pt x="314" y="513"/>
                  </a:cubicBezTo>
                  <a:cubicBezTo>
                    <a:pt x="502" y="764"/>
                    <a:pt x="686" y="943"/>
                    <a:pt x="715" y="943"/>
                  </a:cubicBezTo>
                  <a:cubicBezTo>
                    <a:pt x="716" y="943"/>
                    <a:pt x="717" y="943"/>
                    <a:pt x="718" y="943"/>
                  </a:cubicBezTo>
                  <a:cubicBezTo>
                    <a:pt x="736" y="924"/>
                    <a:pt x="579" y="715"/>
                    <a:pt x="389" y="457"/>
                  </a:cubicBezTo>
                  <a:cubicBezTo>
                    <a:pt x="205" y="208"/>
                    <a:pt x="56" y="1"/>
                    <a:pt x="2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8" name="Google Shape;1108;p27"/>
            <p:cNvSpPr/>
            <p:nvPr/>
          </p:nvSpPr>
          <p:spPr>
            <a:xfrm>
              <a:off x="6023489" y="1480490"/>
              <a:ext cx="17965" cy="10989"/>
            </a:xfrm>
            <a:custGeom>
              <a:rect b="b" l="l" r="r" t="t"/>
              <a:pathLst>
                <a:path extrusionOk="0" h="460" w="752">
                  <a:moveTo>
                    <a:pt x="727" y="1"/>
                  </a:moveTo>
                  <a:cubicBezTo>
                    <a:pt x="679" y="1"/>
                    <a:pt x="516" y="63"/>
                    <a:pt x="341" y="173"/>
                  </a:cubicBezTo>
                  <a:cubicBezTo>
                    <a:pt x="139" y="300"/>
                    <a:pt x="1" y="438"/>
                    <a:pt x="15" y="457"/>
                  </a:cubicBezTo>
                  <a:cubicBezTo>
                    <a:pt x="17" y="459"/>
                    <a:pt x="20" y="460"/>
                    <a:pt x="24" y="460"/>
                  </a:cubicBezTo>
                  <a:cubicBezTo>
                    <a:pt x="63" y="460"/>
                    <a:pt x="209" y="363"/>
                    <a:pt x="389" y="252"/>
                  </a:cubicBezTo>
                  <a:cubicBezTo>
                    <a:pt x="587" y="128"/>
                    <a:pt x="751" y="27"/>
                    <a:pt x="741" y="5"/>
                  </a:cubicBezTo>
                  <a:cubicBezTo>
                    <a:pt x="739" y="2"/>
                    <a:pt x="734" y="1"/>
                    <a:pt x="72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9" name="Google Shape;1109;p27"/>
            <p:cNvSpPr/>
            <p:nvPr/>
          </p:nvSpPr>
          <p:spPr>
            <a:xfrm>
              <a:off x="6025186" y="1419805"/>
              <a:ext cx="4850" cy="21907"/>
            </a:xfrm>
            <a:custGeom>
              <a:rect b="b" l="l" r="r" t="t"/>
              <a:pathLst>
                <a:path extrusionOk="0" h="917" w="203">
                  <a:moveTo>
                    <a:pt x="30" y="1"/>
                  </a:moveTo>
                  <a:cubicBezTo>
                    <a:pt x="4" y="5"/>
                    <a:pt x="1" y="214"/>
                    <a:pt x="42" y="468"/>
                  </a:cubicBezTo>
                  <a:cubicBezTo>
                    <a:pt x="82" y="721"/>
                    <a:pt x="151" y="916"/>
                    <a:pt x="178" y="916"/>
                  </a:cubicBezTo>
                  <a:cubicBezTo>
                    <a:pt x="179" y="916"/>
                    <a:pt x="180" y="916"/>
                    <a:pt x="180" y="916"/>
                  </a:cubicBezTo>
                  <a:cubicBezTo>
                    <a:pt x="202" y="913"/>
                    <a:pt x="173" y="707"/>
                    <a:pt x="132" y="454"/>
                  </a:cubicBezTo>
                  <a:cubicBezTo>
                    <a:pt x="90" y="203"/>
                    <a:pt x="56" y="1"/>
                    <a:pt x="3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0" name="Google Shape;1110;p27"/>
            <p:cNvSpPr/>
            <p:nvPr/>
          </p:nvSpPr>
          <p:spPr>
            <a:xfrm>
              <a:off x="6040644" y="1454782"/>
              <a:ext cx="29385" cy="2723"/>
            </a:xfrm>
            <a:custGeom>
              <a:rect b="b" l="l" r="r" t="t"/>
              <a:pathLst>
                <a:path extrusionOk="0" h="114" w="1230">
                  <a:moveTo>
                    <a:pt x="247" y="1"/>
                  </a:moveTo>
                  <a:cubicBezTo>
                    <a:pt x="100" y="1"/>
                    <a:pt x="4" y="9"/>
                    <a:pt x="4" y="24"/>
                  </a:cubicBezTo>
                  <a:cubicBezTo>
                    <a:pt x="0" y="50"/>
                    <a:pt x="273" y="83"/>
                    <a:pt x="612" y="102"/>
                  </a:cubicBezTo>
                  <a:cubicBezTo>
                    <a:pt x="755" y="110"/>
                    <a:pt x="886" y="114"/>
                    <a:pt x="990" y="114"/>
                  </a:cubicBezTo>
                  <a:cubicBezTo>
                    <a:pt x="1134" y="114"/>
                    <a:pt x="1227" y="106"/>
                    <a:pt x="1229" y="91"/>
                  </a:cubicBezTo>
                  <a:cubicBezTo>
                    <a:pt x="1229" y="65"/>
                    <a:pt x="956" y="31"/>
                    <a:pt x="616" y="12"/>
                  </a:cubicBezTo>
                  <a:cubicBezTo>
                    <a:pt x="478" y="5"/>
                    <a:pt x="350" y="1"/>
                    <a:pt x="24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1" name="Google Shape;1111;p27"/>
            <p:cNvSpPr/>
            <p:nvPr/>
          </p:nvSpPr>
          <p:spPr>
            <a:xfrm>
              <a:off x="6086230" y="1439324"/>
              <a:ext cx="23054" cy="13474"/>
            </a:xfrm>
            <a:custGeom>
              <a:rect b="b" l="l" r="r" t="t"/>
              <a:pathLst>
                <a:path extrusionOk="0" h="564" w="965">
                  <a:moveTo>
                    <a:pt x="24" y="1"/>
                  </a:moveTo>
                  <a:cubicBezTo>
                    <a:pt x="22" y="1"/>
                    <a:pt x="20" y="1"/>
                    <a:pt x="19" y="2"/>
                  </a:cubicBezTo>
                  <a:cubicBezTo>
                    <a:pt x="1" y="21"/>
                    <a:pt x="176" y="200"/>
                    <a:pt x="442" y="357"/>
                  </a:cubicBezTo>
                  <a:cubicBezTo>
                    <a:pt x="673" y="495"/>
                    <a:pt x="885" y="563"/>
                    <a:pt x="942" y="563"/>
                  </a:cubicBezTo>
                  <a:cubicBezTo>
                    <a:pt x="951" y="563"/>
                    <a:pt x="956" y="562"/>
                    <a:pt x="957" y="559"/>
                  </a:cubicBezTo>
                  <a:cubicBezTo>
                    <a:pt x="964" y="537"/>
                    <a:pt x="744" y="432"/>
                    <a:pt x="490" y="278"/>
                  </a:cubicBezTo>
                  <a:cubicBezTo>
                    <a:pt x="247" y="134"/>
                    <a:pt x="58" y="1"/>
                    <a:pt x="2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2" name="Google Shape;1112;p27"/>
            <p:cNvSpPr/>
            <p:nvPr/>
          </p:nvSpPr>
          <p:spPr>
            <a:xfrm>
              <a:off x="6057679" y="1503450"/>
              <a:ext cx="31702" cy="2580"/>
            </a:xfrm>
            <a:custGeom>
              <a:rect b="b" l="l" r="r" t="t"/>
              <a:pathLst>
                <a:path extrusionOk="0" h="108" w="1327">
                  <a:moveTo>
                    <a:pt x="356" y="1"/>
                  </a:moveTo>
                  <a:cubicBezTo>
                    <a:pt x="145" y="1"/>
                    <a:pt x="1" y="12"/>
                    <a:pt x="1" y="30"/>
                  </a:cubicBezTo>
                  <a:cubicBezTo>
                    <a:pt x="1" y="52"/>
                    <a:pt x="296" y="86"/>
                    <a:pt x="661" y="101"/>
                  </a:cubicBezTo>
                  <a:cubicBezTo>
                    <a:pt x="773" y="106"/>
                    <a:pt x="878" y="108"/>
                    <a:pt x="971" y="108"/>
                  </a:cubicBezTo>
                  <a:cubicBezTo>
                    <a:pt x="1182" y="108"/>
                    <a:pt x="1326" y="97"/>
                    <a:pt x="1326" y="78"/>
                  </a:cubicBezTo>
                  <a:cubicBezTo>
                    <a:pt x="1326" y="52"/>
                    <a:pt x="1032" y="23"/>
                    <a:pt x="665" y="8"/>
                  </a:cubicBezTo>
                  <a:cubicBezTo>
                    <a:pt x="553" y="3"/>
                    <a:pt x="448" y="1"/>
                    <a:pt x="35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3" name="Google Shape;1113;p27"/>
            <p:cNvSpPr/>
            <p:nvPr/>
          </p:nvSpPr>
          <p:spPr>
            <a:xfrm>
              <a:off x="6082933" y="1476691"/>
              <a:ext cx="23126" cy="13808"/>
            </a:xfrm>
            <a:custGeom>
              <a:rect b="b" l="l" r="r" t="t"/>
              <a:pathLst>
                <a:path extrusionOk="0" h="578" w="968">
                  <a:moveTo>
                    <a:pt x="22" y="1"/>
                  </a:moveTo>
                  <a:cubicBezTo>
                    <a:pt x="18" y="1"/>
                    <a:pt x="16" y="2"/>
                    <a:pt x="15" y="4"/>
                  </a:cubicBezTo>
                  <a:cubicBezTo>
                    <a:pt x="1" y="26"/>
                    <a:pt x="199" y="171"/>
                    <a:pt x="460" y="328"/>
                  </a:cubicBezTo>
                  <a:cubicBezTo>
                    <a:pt x="695" y="474"/>
                    <a:pt x="902" y="577"/>
                    <a:pt x="945" y="577"/>
                  </a:cubicBezTo>
                  <a:cubicBezTo>
                    <a:pt x="949" y="577"/>
                    <a:pt x="952" y="577"/>
                    <a:pt x="953" y="575"/>
                  </a:cubicBezTo>
                  <a:cubicBezTo>
                    <a:pt x="968" y="552"/>
                    <a:pt x="766" y="407"/>
                    <a:pt x="508" y="250"/>
                  </a:cubicBezTo>
                  <a:cubicBezTo>
                    <a:pt x="269" y="107"/>
                    <a:pt x="65" y="1"/>
                    <a:pt x="2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4" name="Google Shape;1114;p27"/>
            <p:cNvSpPr/>
            <p:nvPr/>
          </p:nvSpPr>
          <p:spPr>
            <a:xfrm>
              <a:off x="6135950" y="1466848"/>
              <a:ext cx="5375" cy="22337"/>
            </a:xfrm>
            <a:custGeom>
              <a:rect b="b" l="l" r="r" t="t"/>
              <a:pathLst>
                <a:path extrusionOk="0" h="935" w="225">
                  <a:moveTo>
                    <a:pt x="27" y="0"/>
                  </a:moveTo>
                  <a:cubicBezTo>
                    <a:pt x="27" y="0"/>
                    <a:pt x="26" y="0"/>
                    <a:pt x="26" y="0"/>
                  </a:cubicBezTo>
                  <a:cubicBezTo>
                    <a:pt x="0" y="4"/>
                    <a:pt x="19" y="217"/>
                    <a:pt x="67" y="475"/>
                  </a:cubicBezTo>
                  <a:cubicBezTo>
                    <a:pt x="112" y="732"/>
                    <a:pt x="169" y="935"/>
                    <a:pt x="197" y="935"/>
                  </a:cubicBezTo>
                  <a:cubicBezTo>
                    <a:pt x="197" y="935"/>
                    <a:pt x="198" y="935"/>
                    <a:pt x="198" y="935"/>
                  </a:cubicBezTo>
                  <a:cubicBezTo>
                    <a:pt x="224" y="931"/>
                    <a:pt x="206" y="718"/>
                    <a:pt x="157" y="460"/>
                  </a:cubicBezTo>
                  <a:cubicBezTo>
                    <a:pt x="109" y="204"/>
                    <a:pt x="53" y="0"/>
                    <a:pt x="2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5" name="Google Shape;1115;p27"/>
            <p:cNvSpPr/>
            <p:nvPr/>
          </p:nvSpPr>
          <p:spPr>
            <a:xfrm>
              <a:off x="6116836" y="1511167"/>
              <a:ext cx="31153" cy="5925"/>
            </a:xfrm>
            <a:custGeom>
              <a:rect b="b" l="l" r="r" t="t"/>
              <a:pathLst>
                <a:path extrusionOk="0" h="248" w="1304">
                  <a:moveTo>
                    <a:pt x="1276" y="0"/>
                  </a:moveTo>
                  <a:cubicBezTo>
                    <a:pt x="1204" y="0"/>
                    <a:pt x="950" y="59"/>
                    <a:pt x="647" y="110"/>
                  </a:cubicBezTo>
                  <a:cubicBezTo>
                    <a:pt x="292" y="174"/>
                    <a:pt x="1" y="204"/>
                    <a:pt x="1" y="230"/>
                  </a:cubicBezTo>
                  <a:cubicBezTo>
                    <a:pt x="1" y="240"/>
                    <a:pt x="60" y="248"/>
                    <a:pt x="158" y="248"/>
                  </a:cubicBezTo>
                  <a:cubicBezTo>
                    <a:pt x="280" y="248"/>
                    <a:pt x="461" y="235"/>
                    <a:pt x="662" y="200"/>
                  </a:cubicBezTo>
                  <a:cubicBezTo>
                    <a:pt x="1028" y="140"/>
                    <a:pt x="1304" y="28"/>
                    <a:pt x="1297" y="6"/>
                  </a:cubicBezTo>
                  <a:cubicBezTo>
                    <a:pt x="1296" y="2"/>
                    <a:pt x="1289" y="0"/>
                    <a:pt x="127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6" name="Google Shape;1116;p27"/>
            <p:cNvSpPr/>
            <p:nvPr/>
          </p:nvSpPr>
          <p:spPr>
            <a:xfrm>
              <a:off x="6173055" y="1483978"/>
              <a:ext cx="4300" cy="20737"/>
            </a:xfrm>
            <a:custGeom>
              <a:rect b="b" l="l" r="r" t="t"/>
              <a:pathLst>
                <a:path extrusionOk="0" h="868" w="180">
                  <a:moveTo>
                    <a:pt x="157" y="1"/>
                  </a:moveTo>
                  <a:cubicBezTo>
                    <a:pt x="131" y="1"/>
                    <a:pt x="79" y="190"/>
                    <a:pt x="46" y="426"/>
                  </a:cubicBezTo>
                  <a:cubicBezTo>
                    <a:pt x="8" y="666"/>
                    <a:pt x="1" y="864"/>
                    <a:pt x="23" y="867"/>
                  </a:cubicBezTo>
                  <a:cubicBezTo>
                    <a:pt x="23" y="868"/>
                    <a:pt x="24" y="868"/>
                    <a:pt x="24" y="868"/>
                  </a:cubicBezTo>
                  <a:cubicBezTo>
                    <a:pt x="50" y="868"/>
                    <a:pt x="102" y="679"/>
                    <a:pt x="135" y="442"/>
                  </a:cubicBezTo>
                  <a:cubicBezTo>
                    <a:pt x="173" y="202"/>
                    <a:pt x="180" y="4"/>
                    <a:pt x="158" y="1"/>
                  </a:cubicBezTo>
                  <a:cubicBezTo>
                    <a:pt x="157" y="1"/>
                    <a:pt x="157" y="1"/>
                    <a:pt x="15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7" name="Google Shape;1117;p27"/>
            <p:cNvSpPr/>
            <p:nvPr/>
          </p:nvSpPr>
          <p:spPr>
            <a:xfrm>
              <a:off x="6160822" y="1461161"/>
              <a:ext cx="19829" cy="2700"/>
            </a:xfrm>
            <a:custGeom>
              <a:rect b="b" l="l" r="r" t="t"/>
              <a:pathLst>
                <a:path extrusionOk="0" h="113" w="830">
                  <a:moveTo>
                    <a:pt x="58" y="0"/>
                  </a:moveTo>
                  <a:cubicBezTo>
                    <a:pt x="29" y="0"/>
                    <a:pt x="11" y="3"/>
                    <a:pt x="9" y="11"/>
                  </a:cubicBezTo>
                  <a:cubicBezTo>
                    <a:pt x="1" y="33"/>
                    <a:pt x="180" y="108"/>
                    <a:pt x="416" y="112"/>
                  </a:cubicBezTo>
                  <a:cubicBezTo>
                    <a:pt x="422" y="112"/>
                    <a:pt x="428" y="112"/>
                    <a:pt x="434" y="112"/>
                  </a:cubicBezTo>
                  <a:cubicBezTo>
                    <a:pt x="660" y="112"/>
                    <a:pt x="830" y="48"/>
                    <a:pt x="823" y="26"/>
                  </a:cubicBezTo>
                  <a:cubicBezTo>
                    <a:pt x="822" y="16"/>
                    <a:pt x="794" y="13"/>
                    <a:pt x="748" y="13"/>
                  </a:cubicBezTo>
                  <a:cubicBezTo>
                    <a:pt x="686" y="13"/>
                    <a:pt x="589" y="19"/>
                    <a:pt x="478" y="19"/>
                  </a:cubicBezTo>
                  <a:cubicBezTo>
                    <a:pt x="458" y="19"/>
                    <a:pt x="437" y="18"/>
                    <a:pt x="416" y="18"/>
                  </a:cubicBezTo>
                  <a:cubicBezTo>
                    <a:pt x="262" y="15"/>
                    <a:pt x="127" y="0"/>
                    <a:pt x="5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8" name="Google Shape;1118;p27"/>
            <p:cNvSpPr/>
            <p:nvPr/>
          </p:nvSpPr>
          <p:spPr>
            <a:xfrm>
              <a:off x="6203756" y="1429361"/>
              <a:ext cx="6355" cy="24033"/>
            </a:xfrm>
            <a:custGeom>
              <a:rect b="b" l="l" r="r" t="t"/>
              <a:pathLst>
                <a:path extrusionOk="0" h="1006" w="266">
                  <a:moveTo>
                    <a:pt x="243" y="1"/>
                  </a:moveTo>
                  <a:cubicBezTo>
                    <a:pt x="216" y="1"/>
                    <a:pt x="150" y="220"/>
                    <a:pt x="90" y="494"/>
                  </a:cubicBezTo>
                  <a:cubicBezTo>
                    <a:pt x="27" y="771"/>
                    <a:pt x="0" y="998"/>
                    <a:pt x="23" y="1006"/>
                  </a:cubicBezTo>
                  <a:cubicBezTo>
                    <a:pt x="23" y="1006"/>
                    <a:pt x="23" y="1006"/>
                    <a:pt x="23" y="1006"/>
                  </a:cubicBezTo>
                  <a:cubicBezTo>
                    <a:pt x="51" y="1006"/>
                    <a:pt x="121" y="786"/>
                    <a:pt x="180" y="513"/>
                  </a:cubicBezTo>
                  <a:cubicBezTo>
                    <a:pt x="240" y="237"/>
                    <a:pt x="266" y="9"/>
                    <a:pt x="243" y="1"/>
                  </a:cubicBezTo>
                  <a:cubicBezTo>
                    <a:pt x="243" y="1"/>
                    <a:pt x="243" y="1"/>
                    <a:pt x="24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9" name="Google Shape;1119;p27"/>
            <p:cNvSpPr/>
            <p:nvPr/>
          </p:nvSpPr>
          <p:spPr>
            <a:xfrm>
              <a:off x="6193769" y="1473657"/>
              <a:ext cx="31965" cy="8863"/>
            </a:xfrm>
            <a:custGeom>
              <a:rect b="b" l="l" r="r" t="t"/>
              <a:pathLst>
                <a:path extrusionOk="0" h="371" w="1338">
                  <a:moveTo>
                    <a:pt x="27" y="1"/>
                  </a:moveTo>
                  <a:cubicBezTo>
                    <a:pt x="13" y="1"/>
                    <a:pt x="5" y="3"/>
                    <a:pt x="4" y="7"/>
                  </a:cubicBezTo>
                  <a:cubicBezTo>
                    <a:pt x="1" y="33"/>
                    <a:pt x="292" y="131"/>
                    <a:pt x="658" y="231"/>
                  </a:cubicBezTo>
                  <a:cubicBezTo>
                    <a:pt x="971" y="315"/>
                    <a:pt x="1239" y="370"/>
                    <a:pt x="1313" y="370"/>
                  </a:cubicBezTo>
                  <a:cubicBezTo>
                    <a:pt x="1325" y="370"/>
                    <a:pt x="1333" y="369"/>
                    <a:pt x="1334" y="365"/>
                  </a:cubicBezTo>
                  <a:cubicBezTo>
                    <a:pt x="1337" y="339"/>
                    <a:pt x="1046" y="239"/>
                    <a:pt x="680" y="141"/>
                  </a:cubicBezTo>
                  <a:cubicBezTo>
                    <a:pt x="370" y="59"/>
                    <a:pt x="105" y="1"/>
                    <a:pt x="2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0" name="Google Shape;1120;p27"/>
            <p:cNvSpPr/>
            <p:nvPr/>
          </p:nvSpPr>
          <p:spPr>
            <a:xfrm>
              <a:off x="6236417" y="1455379"/>
              <a:ext cx="19040" cy="9269"/>
            </a:xfrm>
            <a:custGeom>
              <a:rect b="b" l="l" r="r" t="t"/>
              <a:pathLst>
                <a:path extrusionOk="0" h="388" w="797">
                  <a:moveTo>
                    <a:pt x="770" y="1"/>
                  </a:moveTo>
                  <a:cubicBezTo>
                    <a:pt x="720" y="1"/>
                    <a:pt x="560" y="63"/>
                    <a:pt x="378" y="152"/>
                  </a:cubicBezTo>
                  <a:cubicBezTo>
                    <a:pt x="165" y="256"/>
                    <a:pt x="0" y="361"/>
                    <a:pt x="12" y="384"/>
                  </a:cubicBezTo>
                  <a:cubicBezTo>
                    <a:pt x="13" y="387"/>
                    <a:pt x="18" y="388"/>
                    <a:pt x="25" y="388"/>
                  </a:cubicBezTo>
                  <a:cubicBezTo>
                    <a:pt x="71" y="388"/>
                    <a:pt x="234" y="325"/>
                    <a:pt x="419" y="234"/>
                  </a:cubicBezTo>
                  <a:cubicBezTo>
                    <a:pt x="632" y="130"/>
                    <a:pt x="796" y="29"/>
                    <a:pt x="785" y="6"/>
                  </a:cubicBezTo>
                  <a:cubicBezTo>
                    <a:pt x="783" y="2"/>
                    <a:pt x="778" y="1"/>
                    <a:pt x="77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1" name="Google Shape;1121;p27"/>
            <p:cNvSpPr/>
            <p:nvPr/>
          </p:nvSpPr>
          <p:spPr>
            <a:xfrm>
              <a:off x="6233024" y="1423818"/>
              <a:ext cx="16723" cy="23078"/>
            </a:xfrm>
            <a:custGeom>
              <a:rect b="b" l="l" r="r" t="t"/>
              <a:pathLst>
                <a:path extrusionOk="0" h="966" w="700">
                  <a:moveTo>
                    <a:pt x="674" y="1"/>
                  </a:moveTo>
                  <a:cubicBezTo>
                    <a:pt x="643" y="1"/>
                    <a:pt x="484" y="201"/>
                    <a:pt x="311" y="457"/>
                  </a:cubicBezTo>
                  <a:cubicBezTo>
                    <a:pt x="132" y="726"/>
                    <a:pt x="1" y="950"/>
                    <a:pt x="23" y="965"/>
                  </a:cubicBezTo>
                  <a:cubicBezTo>
                    <a:pt x="24" y="966"/>
                    <a:pt x="25" y="966"/>
                    <a:pt x="26" y="966"/>
                  </a:cubicBezTo>
                  <a:cubicBezTo>
                    <a:pt x="53" y="966"/>
                    <a:pt x="212" y="765"/>
                    <a:pt x="385" y="510"/>
                  </a:cubicBezTo>
                  <a:cubicBezTo>
                    <a:pt x="568" y="244"/>
                    <a:pt x="699" y="17"/>
                    <a:pt x="677" y="1"/>
                  </a:cubicBezTo>
                  <a:cubicBezTo>
                    <a:pt x="676" y="1"/>
                    <a:pt x="675" y="1"/>
                    <a:pt x="67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2" name="Google Shape;1122;p27"/>
            <p:cNvSpPr/>
            <p:nvPr/>
          </p:nvSpPr>
          <p:spPr>
            <a:xfrm>
              <a:off x="6253738" y="1402770"/>
              <a:ext cx="24296" cy="2843"/>
            </a:xfrm>
            <a:custGeom>
              <a:rect b="b" l="l" r="r" t="t"/>
              <a:pathLst>
                <a:path extrusionOk="0" h="119" w="1017">
                  <a:moveTo>
                    <a:pt x="815" y="0"/>
                  </a:moveTo>
                  <a:cubicBezTo>
                    <a:pt x="729" y="0"/>
                    <a:pt x="621" y="4"/>
                    <a:pt x="504" y="12"/>
                  </a:cubicBezTo>
                  <a:cubicBezTo>
                    <a:pt x="225" y="34"/>
                    <a:pt x="1" y="72"/>
                    <a:pt x="1" y="98"/>
                  </a:cubicBezTo>
                  <a:cubicBezTo>
                    <a:pt x="3" y="111"/>
                    <a:pt x="80" y="119"/>
                    <a:pt x="198" y="119"/>
                  </a:cubicBezTo>
                  <a:cubicBezTo>
                    <a:pt x="285" y="119"/>
                    <a:pt x="394" y="115"/>
                    <a:pt x="512" y="105"/>
                  </a:cubicBezTo>
                  <a:cubicBezTo>
                    <a:pt x="792" y="86"/>
                    <a:pt x="1016" y="50"/>
                    <a:pt x="1016" y="24"/>
                  </a:cubicBezTo>
                  <a:cubicBezTo>
                    <a:pt x="1014" y="8"/>
                    <a:pt x="936" y="0"/>
                    <a:pt x="81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3" name="Google Shape;1123;p27"/>
            <p:cNvSpPr/>
            <p:nvPr/>
          </p:nvSpPr>
          <p:spPr>
            <a:xfrm>
              <a:off x="6285419" y="1393930"/>
              <a:ext cx="7764" cy="23962"/>
            </a:xfrm>
            <a:custGeom>
              <a:rect b="b" l="l" r="r" t="t"/>
              <a:pathLst>
                <a:path extrusionOk="0" h="1003" w="325">
                  <a:moveTo>
                    <a:pt x="301" y="1"/>
                  </a:moveTo>
                  <a:cubicBezTo>
                    <a:pt x="274" y="1"/>
                    <a:pt x="194" y="219"/>
                    <a:pt x="120" y="487"/>
                  </a:cubicBezTo>
                  <a:cubicBezTo>
                    <a:pt x="42" y="763"/>
                    <a:pt x="0" y="994"/>
                    <a:pt x="26" y="1002"/>
                  </a:cubicBezTo>
                  <a:cubicBezTo>
                    <a:pt x="27" y="1002"/>
                    <a:pt x="27" y="1002"/>
                    <a:pt x="27" y="1002"/>
                  </a:cubicBezTo>
                  <a:cubicBezTo>
                    <a:pt x="50" y="1002"/>
                    <a:pt x="132" y="787"/>
                    <a:pt x="209" y="513"/>
                  </a:cubicBezTo>
                  <a:cubicBezTo>
                    <a:pt x="285" y="237"/>
                    <a:pt x="325" y="8"/>
                    <a:pt x="302" y="1"/>
                  </a:cubicBezTo>
                  <a:cubicBezTo>
                    <a:pt x="302" y="1"/>
                    <a:pt x="302" y="1"/>
                    <a:pt x="3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4" name="Google Shape;1124;p27"/>
            <p:cNvSpPr/>
            <p:nvPr/>
          </p:nvSpPr>
          <p:spPr>
            <a:xfrm>
              <a:off x="6268647" y="1434259"/>
              <a:ext cx="22767" cy="2293"/>
            </a:xfrm>
            <a:custGeom>
              <a:rect b="b" l="l" r="r" t="t"/>
              <a:pathLst>
                <a:path extrusionOk="0" h="96" w="953">
                  <a:moveTo>
                    <a:pt x="403" y="1"/>
                  </a:moveTo>
                  <a:cubicBezTo>
                    <a:pt x="177" y="1"/>
                    <a:pt x="4" y="15"/>
                    <a:pt x="4" y="39"/>
                  </a:cubicBezTo>
                  <a:cubicBezTo>
                    <a:pt x="0" y="65"/>
                    <a:pt x="213" y="91"/>
                    <a:pt x="478" y="95"/>
                  </a:cubicBezTo>
                  <a:cubicBezTo>
                    <a:pt x="504" y="96"/>
                    <a:pt x="529" y="96"/>
                    <a:pt x="553" y="96"/>
                  </a:cubicBezTo>
                  <a:cubicBezTo>
                    <a:pt x="779" y="96"/>
                    <a:pt x="952" y="81"/>
                    <a:pt x="952" y="58"/>
                  </a:cubicBezTo>
                  <a:cubicBezTo>
                    <a:pt x="952" y="32"/>
                    <a:pt x="740" y="6"/>
                    <a:pt x="478" y="1"/>
                  </a:cubicBezTo>
                  <a:cubicBezTo>
                    <a:pt x="453" y="1"/>
                    <a:pt x="428" y="1"/>
                    <a:pt x="40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AFAFA"/>
        </a:solidFill>
      </p:bgPr>
    </p:bg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"/>
          <p:cNvSpPr txBox="1"/>
          <p:nvPr>
            <p:ph idx="1" type="subTitle"/>
          </p:nvPr>
        </p:nvSpPr>
        <p:spPr>
          <a:xfrm>
            <a:off x="2551027" y="2083301"/>
            <a:ext cx="4018200" cy="13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i="0" lang="en-US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The</a:t>
            </a:r>
            <a:r>
              <a:rPr b="0" i="0" lang="en-US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>
                <a:solidFill>
                  <a:srgbClr val="3C4858"/>
                </a:solidFill>
                <a:latin typeface="Manrope"/>
                <a:ea typeface="Manrope"/>
                <a:cs typeface="Manrope"/>
                <a:sym typeface="Manrope"/>
              </a:rPr>
              <a:t>Operation Analytics and Investigating Metric Spike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0" i="0" lang="en-US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 project aims to enhance organizational decision-making and efficiency by leveraging advanced SQL skills to analyze key operational metrics. </a:t>
            </a:r>
            <a:r>
              <a:rPr lang="en-US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b="0" i="0" lang="en-US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he goal is to uncover insights, trends, and anomalies within the provided datasets, facilitating informed decision-making across various departments.</a:t>
            </a:r>
            <a:endParaRPr b="1"/>
          </a:p>
        </p:txBody>
      </p:sp>
      <p:sp>
        <p:nvSpPr>
          <p:cNvPr id="330" name="Google Shape;330;p3"/>
          <p:cNvSpPr txBox="1"/>
          <p:nvPr>
            <p:ph type="ctrTitle"/>
          </p:nvPr>
        </p:nvSpPr>
        <p:spPr>
          <a:xfrm>
            <a:off x="2237395" y="1645788"/>
            <a:ext cx="4669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PROJECT DESCRIPTION</a:t>
            </a:r>
            <a:endParaRPr/>
          </a:p>
        </p:txBody>
      </p:sp>
      <p:grpSp>
        <p:nvGrpSpPr>
          <p:cNvPr id="331" name="Google Shape;331;p3"/>
          <p:cNvGrpSpPr/>
          <p:nvPr/>
        </p:nvGrpSpPr>
        <p:grpSpPr>
          <a:xfrm>
            <a:off x="4857224" y="3201746"/>
            <a:ext cx="2371910" cy="1507093"/>
            <a:chOff x="4857224" y="3518946"/>
            <a:chExt cx="2371910" cy="1507093"/>
          </a:xfrm>
        </p:grpSpPr>
        <p:sp>
          <p:nvSpPr>
            <p:cNvPr id="332" name="Google Shape;332;p3"/>
            <p:cNvSpPr/>
            <p:nvPr/>
          </p:nvSpPr>
          <p:spPr>
            <a:xfrm flipH="1">
              <a:off x="6620122" y="4175756"/>
              <a:ext cx="454956" cy="850283"/>
            </a:xfrm>
            <a:custGeom>
              <a:rect b="b" l="l" r="r" t="t"/>
              <a:pathLst>
                <a:path extrusionOk="0" h="17596" w="9415">
                  <a:moveTo>
                    <a:pt x="0" y="1"/>
                  </a:moveTo>
                  <a:lnTo>
                    <a:pt x="0" y="15912"/>
                  </a:lnTo>
                  <a:cubicBezTo>
                    <a:pt x="0" y="16842"/>
                    <a:pt x="620" y="17595"/>
                    <a:pt x="1382" y="17595"/>
                  </a:cubicBezTo>
                  <a:lnTo>
                    <a:pt x="8029" y="17595"/>
                  </a:lnTo>
                  <a:cubicBezTo>
                    <a:pt x="8794" y="17595"/>
                    <a:pt x="9415" y="16842"/>
                    <a:pt x="9415" y="15912"/>
                  </a:cubicBezTo>
                  <a:lnTo>
                    <a:pt x="9415" y="1"/>
                  </a:lnTo>
                  <a:lnTo>
                    <a:pt x="9228" y="1"/>
                  </a:lnTo>
                  <a:lnTo>
                    <a:pt x="9228" y="15912"/>
                  </a:lnTo>
                  <a:cubicBezTo>
                    <a:pt x="9228" y="16737"/>
                    <a:pt x="8693" y="17413"/>
                    <a:pt x="8029" y="17413"/>
                  </a:cubicBezTo>
                  <a:lnTo>
                    <a:pt x="1382" y="17413"/>
                  </a:lnTo>
                  <a:cubicBezTo>
                    <a:pt x="721" y="17413"/>
                    <a:pt x="183" y="16737"/>
                    <a:pt x="183" y="15912"/>
                  </a:cubicBezTo>
                  <a:lnTo>
                    <a:pt x="18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p3"/>
            <p:cNvSpPr/>
            <p:nvPr/>
          </p:nvSpPr>
          <p:spPr>
            <a:xfrm flipH="1">
              <a:off x="4865016" y="4175756"/>
              <a:ext cx="455005" cy="850283"/>
            </a:xfrm>
            <a:custGeom>
              <a:rect b="b" l="l" r="r" t="t"/>
              <a:pathLst>
                <a:path extrusionOk="0" h="17596" w="9416">
                  <a:moveTo>
                    <a:pt x="1" y="1"/>
                  </a:moveTo>
                  <a:lnTo>
                    <a:pt x="1" y="15912"/>
                  </a:lnTo>
                  <a:cubicBezTo>
                    <a:pt x="1" y="16842"/>
                    <a:pt x="622" y="17595"/>
                    <a:pt x="1383" y="17595"/>
                  </a:cubicBezTo>
                  <a:lnTo>
                    <a:pt x="8030" y="17595"/>
                  </a:lnTo>
                  <a:cubicBezTo>
                    <a:pt x="8794" y="17595"/>
                    <a:pt x="9415" y="16842"/>
                    <a:pt x="9415" y="15912"/>
                  </a:cubicBezTo>
                  <a:lnTo>
                    <a:pt x="9415" y="1"/>
                  </a:lnTo>
                  <a:lnTo>
                    <a:pt x="9229" y="1"/>
                  </a:lnTo>
                  <a:lnTo>
                    <a:pt x="9229" y="15912"/>
                  </a:lnTo>
                  <a:cubicBezTo>
                    <a:pt x="9229" y="16737"/>
                    <a:pt x="8694" y="17413"/>
                    <a:pt x="8030" y="17413"/>
                  </a:cubicBezTo>
                  <a:lnTo>
                    <a:pt x="1383" y="17413"/>
                  </a:lnTo>
                  <a:cubicBezTo>
                    <a:pt x="723" y="17413"/>
                    <a:pt x="184" y="16737"/>
                    <a:pt x="184" y="15912"/>
                  </a:cubicBezTo>
                  <a:lnTo>
                    <a:pt x="18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34;p3"/>
            <p:cNvSpPr/>
            <p:nvPr/>
          </p:nvSpPr>
          <p:spPr>
            <a:xfrm flipH="1">
              <a:off x="4857224" y="3925297"/>
              <a:ext cx="2371910" cy="250504"/>
            </a:xfrm>
            <a:custGeom>
              <a:rect b="b" l="l" r="r" t="t"/>
              <a:pathLst>
                <a:path extrusionOk="0" h="5184" w="49085">
                  <a:moveTo>
                    <a:pt x="1" y="0"/>
                  </a:moveTo>
                  <a:lnTo>
                    <a:pt x="1" y="5184"/>
                  </a:lnTo>
                  <a:lnTo>
                    <a:pt x="49084" y="5184"/>
                  </a:lnTo>
                  <a:lnTo>
                    <a:pt x="49084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35;p3"/>
            <p:cNvSpPr/>
            <p:nvPr/>
          </p:nvSpPr>
          <p:spPr>
            <a:xfrm flipH="1">
              <a:off x="6769635" y="4175756"/>
              <a:ext cx="455005" cy="850283"/>
            </a:xfrm>
            <a:custGeom>
              <a:rect b="b" l="l" r="r" t="t"/>
              <a:pathLst>
                <a:path extrusionOk="0" h="17596" w="9416">
                  <a:moveTo>
                    <a:pt x="1" y="1"/>
                  </a:moveTo>
                  <a:lnTo>
                    <a:pt x="1" y="15912"/>
                  </a:lnTo>
                  <a:cubicBezTo>
                    <a:pt x="1" y="16842"/>
                    <a:pt x="622" y="17595"/>
                    <a:pt x="1386" y="17595"/>
                  </a:cubicBezTo>
                  <a:lnTo>
                    <a:pt x="8034" y="17595"/>
                  </a:lnTo>
                  <a:cubicBezTo>
                    <a:pt x="8794" y="17595"/>
                    <a:pt x="9415" y="16842"/>
                    <a:pt x="9415" y="15912"/>
                  </a:cubicBezTo>
                  <a:lnTo>
                    <a:pt x="9415" y="1"/>
                  </a:lnTo>
                  <a:lnTo>
                    <a:pt x="9233" y="1"/>
                  </a:lnTo>
                  <a:lnTo>
                    <a:pt x="9233" y="15912"/>
                  </a:lnTo>
                  <a:cubicBezTo>
                    <a:pt x="9233" y="16737"/>
                    <a:pt x="8694" y="17413"/>
                    <a:pt x="8034" y="17413"/>
                  </a:cubicBezTo>
                  <a:lnTo>
                    <a:pt x="1386" y="17413"/>
                  </a:lnTo>
                  <a:cubicBezTo>
                    <a:pt x="722" y="17413"/>
                    <a:pt x="188" y="16737"/>
                    <a:pt x="188" y="15912"/>
                  </a:cubicBezTo>
                  <a:lnTo>
                    <a:pt x="188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36;p3"/>
            <p:cNvSpPr/>
            <p:nvPr/>
          </p:nvSpPr>
          <p:spPr>
            <a:xfrm flipH="1">
              <a:off x="5039125" y="4175756"/>
              <a:ext cx="455005" cy="850283"/>
            </a:xfrm>
            <a:custGeom>
              <a:rect b="b" l="l" r="r" t="t"/>
              <a:pathLst>
                <a:path extrusionOk="0" h="17596" w="9416">
                  <a:moveTo>
                    <a:pt x="0" y="1"/>
                  </a:moveTo>
                  <a:lnTo>
                    <a:pt x="0" y="15912"/>
                  </a:lnTo>
                  <a:cubicBezTo>
                    <a:pt x="0" y="16842"/>
                    <a:pt x="622" y="17595"/>
                    <a:pt x="1382" y="17595"/>
                  </a:cubicBezTo>
                  <a:lnTo>
                    <a:pt x="8033" y="17595"/>
                  </a:lnTo>
                  <a:cubicBezTo>
                    <a:pt x="8794" y="17595"/>
                    <a:pt x="9415" y="16842"/>
                    <a:pt x="9415" y="15912"/>
                  </a:cubicBezTo>
                  <a:lnTo>
                    <a:pt x="9415" y="1"/>
                  </a:lnTo>
                  <a:lnTo>
                    <a:pt x="9232" y="1"/>
                  </a:lnTo>
                  <a:lnTo>
                    <a:pt x="9232" y="15912"/>
                  </a:lnTo>
                  <a:cubicBezTo>
                    <a:pt x="9232" y="16737"/>
                    <a:pt x="8693" y="17413"/>
                    <a:pt x="8033" y="17413"/>
                  </a:cubicBezTo>
                  <a:lnTo>
                    <a:pt x="1382" y="17413"/>
                  </a:lnTo>
                  <a:cubicBezTo>
                    <a:pt x="721" y="17413"/>
                    <a:pt x="183" y="16737"/>
                    <a:pt x="183" y="15912"/>
                  </a:cubicBezTo>
                  <a:lnTo>
                    <a:pt x="18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37;p3"/>
            <p:cNvSpPr/>
            <p:nvPr/>
          </p:nvSpPr>
          <p:spPr>
            <a:xfrm flipH="1">
              <a:off x="5686280" y="3518946"/>
              <a:ext cx="881692" cy="406392"/>
            </a:xfrm>
            <a:custGeom>
              <a:rect b="b" l="l" r="r" t="t"/>
              <a:pathLst>
                <a:path extrusionOk="0" h="8410" w="18246">
                  <a:moveTo>
                    <a:pt x="6106" y="0"/>
                  </a:moveTo>
                  <a:lnTo>
                    <a:pt x="4096" y="8004"/>
                  </a:lnTo>
                  <a:lnTo>
                    <a:pt x="1" y="8004"/>
                  </a:lnTo>
                  <a:lnTo>
                    <a:pt x="1" y="8409"/>
                  </a:lnTo>
                  <a:lnTo>
                    <a:pt x="16490" y="8409"/>
                  </a:lnTo>
                  <a:lnTo>
                    <a:pt x="18245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38;p3"/>
            <p:cNvSpPr/>
            <p:nvPr/>
          </p:nvSpPr>
          <p:spPr>
            <a:xfrm flipH="1">
              <a:off x="5968474" y="3699820"/>
              <a:ext cx="57455" cy="57455"/>
            </a:xfrm>
            <a:custGeom>
              <a:rect b="b" l="l" r="r" t="t"/>
              <a:pathLst>
                <a:path extrusionOk="0" h="1189" w="1189">
                  <a:moveTo>
                    <a:pt x="592" y="1"/>
                  </a:moveTo>
                  <a:cubicBezTo>
                    <a:pt x="266" y="1"/>
                    <a:pt x="1" y="266"/>
                    <a:pt x="1" y="593"/>
                  </a:cubicBezTo>
                  <a:cubicBezTo>
                    <a:pt x="1" y="923"/>
                    <a:pt x="266" y="1189"/>
                    <a:pt x="592" y="1189"/>
                  </a:cubicBezTo>
                  <a:cubicBezTo>
                    <a:pt x="923" y="1189"/>
                    <a:pt x="1189" y="923"/>
                    <a:pt x="1189" y="593"/>
                  </a:cubicBezTo>
                  <a:cubicBezTo>
                    <a:pt x="1189" y="266"/>
                    <a:pt x="923" y="1"/>
                    <a:pt x="592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39;p3"/>
            <p:cNvSpPr/>
            <p:nvPr/>
          </p:nvSpPr>
          <p:spPr>
            <a:xfrm flipH="1">
              <a:off x="5488240" y="3848994"/>
              <a:ext cx="284136" cy="169805"/>
            </a:xfrm>
            <a:custGeom>
              <a:rect b="b" l="l" r="r" t="t"/>
              <a:pathLst>
                <a:path extrusionOk="0" h="3514" w="5880">
                  <a:moveTo>
                    <a:pt x="2620" y="1414"/>
                  </a:moveTo>
                  <a:cubicBezTo>
                    <a:pt x="2664" y="1527"/>
                    <a:pt x="2706" y="1643"/>
                    <a:pt x="2747" y="1763"/>
                  </a:cubicBezTo>
                  <a:cubicBezTo>
                    <a:pt x="2865" y="2104"/>
                    <a:pt x="2998" y="2484"/>
                    <a:pt x="2905" y="2861"/>
                  </a:cubicBezTo>
                  <a:cubicBezTo>
                    <a:pt x="2858" y="3044"/>
                    <a:pt x="2754" y="3224"/>
                    <a:pt x="2593" y="3328"/>
                  </a:cubicBezTo>
                  <a:cubicBezTo>
                    <a:pt x="2503" y="3388"/>
                    <a:pt x="2397" y="3417"/>
                    <a:pt x="2289" y="3417"/>
                  </a:cubicBezTo>
                  <a:cubicBezTo>
                    <a:pt x="2204" y="3417"/>
                    <a:pt x="2117" y="3398"/>
                    <a:pt x="2036" y="3363"/>
                  </a:cubicBezTo>
                  <a:cubicBezTo>
                    <a:pt x="1853" y="3288"/>
                    <a:pt x="1699" y="3141"/>
                    <a:pt x="1616" y="2965"/>
                  </a:cubicBezTo>
                  <a:cubicBezTo>
                    <a:pt x="1537" y="2790"/>
                    <a:pt x="1530" y="2585"/>
                    <a:pt x="1577" y="2402"/>
                  </a:cubicBezTo>
                  <a:cubicBezTo>
                    <a:pt x="1674" y="2025"/>
                    <a:pt x="1954" y="1734"/>
                    <a:pt x="2270" y="1566"/>
                  </a:cubicBezTo>
                  <a:cubicBezTo>
                    <a:pt x="2384" y="1503"/>
                    <a:pt x="2501" y="1454"/>
                    <a:pt x="2620" y="1414"/>
                  </a:cubicBezTo>
                  <a:close/>
                  <a:moveTo>
                    <a:pt x="999" y="0"/>
                  </a:moveTo>
                  <a:cubicBezTo>
                    <a:pt x="776" y="4"/>
                    <a:pt x="586" y="40"/>
                    <a:pt x="436" y="83"/>
                  </a:cubicBezTo>
                  <a:cubicBezTo>
                    <a:pt x="285" y="126"/>
                    <a:pt x="173" y="184"/>
                    <a:pt x="101" y="227"/>
                  </a:cubicBezTo>
                  <a:cubicBezTo>
                    <a:pt x="33" y="270"/>
                    <a:pt x="1" y="298"/>
                    <a:pt x="1" y="298"/>
                  </a:cubicBezTo>
                  <a:cubicBezTo>
                    <a:pt x="1" y="299"/>
                    <a:pt x="2" y="299"/>
                    <a:pt x="2" y="299"/>
                  </a:cubicBezTo>
                  <a:cubicBezTo>
                    <a:pt x="21" y="299"/>
                    <a:pt x="158" y="194"/>
                    <a:pt x="446" y="119"/>
                  </a:cubicBezTo>
                  <a:cubicBezTo>
                    <a:pt x="593" y="83"/>
                    <a:pt x="780" y="55"/>
                    <a:pt x="999" y="55"/>
                  </a:cubicBezTo>
                  <a:cubicBezTo>
                    <a:pt x="1218" y="58"/>
                    <a:pt x="1469" y="83"/>
                    <a:pt x="1717" y="194"/>
                  </a:cubicBezTo>
                  <a:cubicBezTo>
                    <a:pt x="1842" y="248"/>
                    <a:pt x="1950" y="338"/>
                    <a:pt x="2051" y="446"/>
                  </a:cubicBezTo>
                  <a:cubicBezTo>
                    <a:pt x="2154" y="557"/>
                    <a:pt x="2248" y="679"/>
                    <a:pt x="2331" y="815"/>
                  </a:cubicBezTo>
                  <a:cubicBezTo>
                    <a:pt x="2428" y="975"/>
                    <a:pt x="2511" y="1149"/>
                    <a:pt x="2588" y="1335"/>
                  </a:cubicBezTo>
                  <a:lnTo>
                    <a:pt x="2588" y="1335"/>
                  </a:lnTo>
                  <a:cubicBezTo>
                    <a:pt x="2467" y="1376"/>
                    <a:pt x="2345" y="1426"/>
                    <a:pt x="2227" y="1490"/>
                  </a:cubicBezTo>
                  <a:cubicBezTo>
                    <a:pt x="1892" y="1659"/>
                    <a:pt x="1591" y="1971"/>
                    <a:pt x="1487" y="2376"/>
                  </a:cubicBezTo>
                  <a:cubicBezTo>
                    <a:pt x="1433" y="2578"/>
                    <a:pt x="1437" y="2803"/>
                    <a:pt x="1530" y="3005"/>
                  </a:cubicBezTo>
                  <a:cubicBezTo>
                    <a:pt x="1624" y="3206"/>
                    <a:pt x="1792" y="3367"/>
                    <a:pt x="2000" y="3453"/>
                  </a:cubicBezTo>
                  <a:cubicBezTo>
                    <a:pt x="2090" y="3493"/>
                    <a:pt x="2189" y="3513"/>
                    <a:pt x="2288" y="3513"/>
                  </a:cubicBezTo>
                  <a:cubicBezTo>
                    <a:pt x="2415" y="3513"/>
                    <a:pt x="2541" y="3479"/>
                    <a:pt x="2646" y="3406"/>
                  </a:cubicBezTo>
                  <a:cubicBezTo>
                    <a:pt x="2833" y="3285"/>
                    <a:pt x="2944" y="3083"/>
                    <a:pt x="2994" y="2883"/>
                  </a:cubicBezTo>
                  <a:cubicBezTo>
                    <a:pt x="3048" y="2678"/>
                    <a:pt x="3034" y="2470"/>
                    <a:pt x="2994" y="2280"/>
                  </a:cubicBezTo>
                  <a:cubicBezTo>
                    <a:pt x="2955" y="2086"/>
                    <a:pt x="2894" y="1907"/>
                    <a:pt x="2833" y="1730"/>
                  </a:cubicBezTo>
                  <a:cubicBezTo>
                    <a:pt x="2792" y="1614"/>
                    <a:pt x="2749" y="1499"/>
                    <a:pt x="2703" y="1387"/>
                  </a:cubicBezTo>
                  <a:lnTo>
                    <a:pt x="2703" y="1387"/>
                  </a:lnTo>
                  <a:cubicBezTo>
                    <a:pt x="2885" y="1332"/>
                    <a:pt x="3069" y="1297"/>
                    <a:pt x="3246" y="1267"/>
                  </a:cubicBezTo>
                  <a:cubicBezTo>
                    <a:pt x="3547" y="1221"/>
                    <a:pt x="3829" y="1199"/>
                    <a:pt x="4089" y="1199"/>
                  </a:cubicBezTo>
                  <a:cubicBezTo>
                    <a:pt x="4109" y="1199"/>
                    <a:pt x="4128" y="1199"/>
                    <a:pt x="4147" y="1199"/>
                  </a:cubicBezTo>
                  <a:cubicBezTo>
                    <a:pt x="4700" y="1203"/>
                    <a:pt x="5141" y="1304"/>
                    <a:pt x="5432" y="1404"/>
                  </a:cubicBezTo>
                  <a:cubicBezTo>
                    <a:pt x="5713" y="1497"/>
                    <a:pt x="5864" y="1580"/>
                    <a:pt x="5879" y="1580"/>
                  </a:cubicBezTo>
                  <a:cubicBezTo>
                    <a:pt x="5879" y="1580"/>
                    <a:pt x="5880" y="1580"/>
                    <a:pt x="5880" y="1579"/>
                  </a:cubicBezTo>
                  <a:cubicBezTo>
                    <a:pt x="5880" y="1576"/>
                    <a:pt x="5845" y="1554"/>
                    <a:pt x="5772" y="1515"/>
                  </a:cubicBezTo>
                  <a:cubicBezTo>
                    <a:pt x="5701" y="1476"/>
                    <a:pt x="5590" y="1422"/>
                    <a:pt x="5446" y="1368"/>
                  </a:cubicBezTo>
                  <a:cubicBezTo>
                    <a:pt x="5152" y="1256"/>
                    <a:pt x="4707" y="1145"/>
                    <a:pt x="4147" y="1131"/>
                  </a:cubicBezTo>
                  <a:cubicBezTo>
                    <a:pt x="4105" y="1130"/>
                    <a:pt x="4063" y="1130"/>
                    <a:pt x="4020" y="1130"/>
                  </a:cubicBezTo>
                  <a:cubicBezTo>
                    <a:pt x="3775" y="1130"/>
                    <a:pt x="3513" y="1149"/>
                    <a:pt x="3235" y="1188"/>
                  </a:cubicBezTo>
                  <a:cubicBezTo>
                    <a:pt x="3054" y="1217"/>
                    <a:pt x="2863" y="1252"/>
                    <a:pt x="2671" y="1309"/>
                  </a:cubicBezTo>
                  <a:lnTo>
                    <a:pt x="2671" y="1309"/>
                  </a:lnTo>
                  <a:cubicBezTo>
                    <a:pt x="2590" y="1119"/>
                    <a:pt x="2501" y="939"/>
                    <a:pt x="2399" y="776"/>
                  </a:cubicBezTo>
                  <a:cubicBezTo>
                    <a:pt x="2313" y="636"/>
                    <a:pt x="2212" y="507"/>
                    <a:pt x="2104" y="395"/>
                  </a:cubicBezTo>
                  <a:cubicBezTo>
                    <a:pt x="2000" y="284"/>
                    <a:pt x="1879" y="187"/>
                    <a:pt x="1745" y="133"/>
                  </a:cubicBezTo>
                  <a:cubicBezTo>
                    <a:pt x="1483" y="18"/>
                    <a:pt x="1221" y="0"/>
                    <a:pt x="99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0" name="Google Shape;340;p3"/>
          <p:cNvSpPr/>
          <p:nvPr/>
        </p:nvSpPr>
        <p:spPr>
          <a:xfrm flipH="1">
            <a:off x="7815668" y="4906241"/>
            <a:ext cx="6829" cy="3196"/>
          </a:xfrm>
          <a:custGeom>
            <a:rect b="b" l="l" r="r" t="t"/>
            <a:pathLst>
              <a:path extrusionOk="0" h="66" w="141">
                <a:moveTo>
                  <a:pt x="123" y="1"/>
                </a:moveTo>
                <a:cubicBezTo>
                  <a:pt x="112" y="22"/>
                  <a:pt x="80" y="40"/>
                  <a:pt x="29" y="58"/>
                </a:cubicBezTo>
                <a:cubicBezTo>
                  <a:pt x="22" y="61"/>
                  <a:pt x="11" y="61"/>
                  <a:pt x="1" y="65"/>
                </a:cubicBezTo>
                <a:cubicBezTo>
                  <a:pt x="76" y="51"/>
                  <a:pt x="119" y="36"/>
                  <a:pt x="130" y="22"/>
                </a:cubicBezTo>
                <a:cubicBezTo>
                  <a:pt x="137" y="15"/>
                  <a:pt x="141" y="8"/>
                  <a:pt x="141" y="1"/>
                </a:cubicBezTo>
                <a:close/>
              </a:path>
            </a:pathLst>
          </a:custGeom>
          <a:solidFill>
            <a:srgbClr val="7D848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41" name="Google Shape;341;p3"/>
          <p:cNvGrpSpPr/>
          <p:nvPr/>
        </p:nvGrpSpPr>
        <p:grpSpPr>
          <a:xfrm>
            <a:off x="4695403" y="4708841"/>
            <a:ext cx="4600713" cy="150450"/>
            <a:chOff x="0" y="4397412"/>
            <a:chExt cx="4600713" cy="150450"/>
          </a:xfrm>
        </p:grpSpPr>
        <p:sp>
          <p:nvSpPr>
            <p:cNvPr id="342" name="Google Shape;342;p3"/>
            <p:cNvSpPr/>
            <p:nvPr/>
          </p:nvSpPr>
          <p:spPr>
            <a:xfrm>
              <a:off x="0" y="4397412"/>
              <a:ext cx="4600713" cy="2416"/>
            </a:xfrm>
            <a:custGeom>
              <a:rect b="b" l="l" r="r" t="t"/>
              <a:pathLst>
                <a:path extrusionOk="0" h="69" w="131402">
                  <a:moveTo>
                    <a:pt x="0" y="1"/>
                  </a:moveTo>
                  <a:lnTo>
                    <a:pt x="0" y="69"/>
                  </a:lnTo>
                  <a:lnTo>
                    <a:pt x="131401" y="69"/>
                  </a:lnTo>
                  <a:lnTo>
                    <a:pt x="131401" y="1"/>
                  </a:lnTo>
                  <a:close/>
                </a:path>
              </a:pathLst>
            </a:custGeom>
            <a:solidFill>
              <a:srgbClr val="43434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Google Shape;343;p3"/>
            <p:cNvSpPr/>
            <p:nvPr/>
          </p:nvSpPr>
          <p:spPr>
            <a:xfrm>
              <a:off x="755786" y="4545586"/>
              <a:ext cx="305519" cy="2276"/>
            </a:xfrm>
            <a:custGeom>
              <a:rect b="b" l="l" r="r" t="t"/>
              <a:pathLst>
                <a:path extrusionOk="0" h="65" w="8726">
                  <a:moveTo>
                    <a:pt x="0" y="0"/>
                  </a:moveTo>
                  <a:lnTo>
                    <a:pt x="0" y="65"/>
                  </a:lnTo>
                  <a:lnTo>
                    <a:pt x="8726" y="65"/>
                  </a:lnTo>
                  <a:lnTo>
                    <a:pt x="8726" y="0"/>
                  </a:lnTo>
                  <a:close/>
                </a:path>
              </a:pathLst>
            </a:custGeom>
            <a:solidFill>
              <a:srgbClr val="43434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Google Shape;344;p3"/>
            <p:cNvSpPr/>
            <p:nvPr/>
          </p:nvSpPr>
          <p:spPr>
            <a:xfrm>
              <a:off x="1619552" y="4536412"/>
              <a:ext cx="497808" cy="2276"/>
            </a:xfrm>
            <a:custGeom>
              <a:rect b="b" l="l" r="r" t="t"/>
              <a:pathLst>
                <a:path extrusionOk="0" h="65" w="14218">
                  <a:moveTo>
                    <a:pt x="0" y="0"/>
                  </a:moveTo>
                  <a:lnTo>
                    <a:pt x="0" y="65"/>
                  </a:lnTo>
                  <a:lnTo>
                    <a:pt x="14217" y="65"/>
                  </a:lnTo>
                  <a:lnTo>
                    <a:pt x="14217" y="0"/>
                  </a:lnTo>
                  <a:close/>
                </a:path>
              </a:pathLst>
            </a:custGeom>
            <a:solidFill>
              <a:srgbClr val="EBEBEB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45;p3"/>
            <p:cNvSpPr/>
            <p:nvPr/>
          </p:nvSpPr>
          <p:spPr>
            <a:xfrm>
              <a:off x="1070481" y="4460119"/>
              <a:ext cx="175833" cy="2311"/>
            </a:xfrm>
            <a:custGeom>
              <a:rect b="b" l="l" r="r" t="t"/>
              <a:pathLst>
                <a:path extrusionOk="0" h="66" w="5022">
                  <a:moveTo>
                    <a:pt x="1" y="1"/>
                  </a:moveTo>
                  <a:lnTo>
                    <a:pt x="1" y="65"/>
                  </a:lnTo>
                  <a:lnTo>
                    <a:pt x="5022" y="65"/>
                  </a:lnTo>
                  <a:lnTo>
                    <a:pt x="5022" y="1"/>
                  </a:lnTo>
                  <a:close/>
                </a:path>
              </a:pathLst>
            </a:custGeom>
            <a:solidFill>
              <a:srgbClr val="43434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46;p3"/>
            <p:cNvSpPr/>
            <p:nvPr/>
          </p:nvSpPr>
          <p:spPr>
            <a:xfrm>
              <a:off x="2732853" y="4514424"/>
              <a:ext cx="418259" cy="2276"/>
            </a:xfrm>
            <a:custGeom>
              <a:rect b="b" l="l" r="r" t="t"/>
              <a:pathLst>
                <a:path extrusionOk="0" h="65" w="11946">
                  <a:moveTo>
                    <a:pt x="0" y="0"/>
                  </a:moveTo>
                  <a:lnTo>
                    <a:pt x="0" y="65"/>
                  </a:lnTo>
                  <a:lnTo>
                    <a:pt x="11946" y="65"/>
                  </a:lnTo>
                  <a:lnTo>
                    <a:pt x="11946" y="0"/>
                  </a:lnTo>
                  <a:close/>
                </a:path>
              </a:pathLst>
            </a:custGeom>
            <a:solidFill>
              <a:srgbClr val="EBEBEB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47" name="Google Shape;347;p3"/>
          <p:cNvGrpSpPr/>
          <p:nvPr/>
        </p:nvGrpSpPr>
        <p:grpSpPr>
          <a:xfrm>
            <a:off x="7352169" y="1792626"/>
            <a:ext cx="1333531" cy="2916217"/>
            <a:chOff x="7352169" y="1792626"/>
            <a:chExt cx="1333531" cy="2916217"/>
          </a:xfrm>
        </p:grpSpPr>
        <p:grpSp>
          <p:nvGrpSpPr>
            <p:cNvPr id="348" name="Google Shape;348;p3"/>
            <p:cNvGrpSpPr/>
            <p:nvPr/>
          </p:nvGrpSpPr>
          <p:grpSpPr>
            <a:xfrm>
              <a:off x="7352169" y="1792626"/>
              <a:ext cx="1333531" cy="2916217"/>
              <a:chOff x="7352169" y="1999451"/>
              <a:chExt cx="1333531" cy="2916217"/>
            </a:xfrm>
          </p:grpSpPr>
          <p:grpSp>
            <p:nvGrpSpPr>
              <p:cNvPr id="349" name="Google Shape;349;p3"/>
              <p:cNvGrpSpPr/>
              <p:nvPr/>
            </p:nvGrpSpPr>
            <p:grpSpPr>
              <a:xfrm>
                <a:off x="7788625" y="4788743"/>
                <a:ext cx="623189" cy="126925"/>
                <a:chOff x="7605347" y="4840573"/>
                <a:chExt cx="925163" cy="188427"/>
              </a:xfrm>
            </p:grpSpPr>
            <p:sp>
              <p:nvSpPr>
                <p:cNvPr id="350" name="Google Shape;350;p3"/>
                <p:cNvSpPr/>
                <p:nvPr/>
              </p:nvSpPr>
              <p:spPr>
                <a:xfrm flipH="1">
                  <a:off x="8100033" y="4840573"/>
                  <a:ext cx="429399" cy="187705"/>
                </a:xfrm>
                <a:custGeom>
                  <a:rect b="b" l="l" r="r" t="t"/>
                  <a:pathLst>
                    <a:path extrusionOk="0" h="2611" w="5973">
                      <a:moveTo>
                        <a:pt x="3202" y="0"/>
                      </a:moveTo>
                      <a:lnTo>
                        <a:pt x="0" y="54"/>
                      </a:lnTo>
                      <a:lnTo>
                        <a:pt x="32" y="2556"/>
                      </a:lnTo>
                      <a:lnTo>
                        <a:pt x="230" y="2563"/>
                      </a:lnTo>
                      <a:cubicBezTo>
                        <a:pt x="681" y="2581"/>
                        <a:pt x="1837" y="2611"/>
                        <a:pt x="2942" y="2611"/>
                      </a:cubicBezTo>
                      <a:cubicBezTo>
                        <a:pt x="4010" y="2611"/>
                        <a:pt x="5029" y="2583"/>
                        <a:pt x="5316" y="2491"/>
                      </a:cubicBezTo>
                      <a:cubicBezTo>
                        <a:pt x="5973" y="2279"/>
                        <a:pt x="3241" y="1713"/>
                        <a:pt x="3241" y="1713"/>
                      </a:cubicBezTo>
                      <a:lnTo>
                        <a:pt x="3202" y="0"/>
                      </a:lnTo>
                      <a:close/>
                    </a:path>
                  </a:pathLst>
                </a:custGeom>
                <a:solidFill>
                  <a:srgbClr val="F1C23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51" name="Google Shape;351;p3"/>
                <p:cNvSpPr/>
                <p:nvPr/>
              </p:nvSpPr>
              <p:spPr>
                <a:xfrm flipH="1">
                  <a:off x="8139206" y="4986872"/>
                  <a:ext cx="61250" cy="27965"/>
                </a:xfrm>
                <a:custGeom>
                  <a:rect b="b" l="l" r="r" t="t"/>
                  <a:pathLst>
                    <a:path extrusionOk="0" h="389" w="852">
                      <a:moveTo>
                        <a:pt x="0" y="1"/>
                      </a:moveTo>
                      <a:cubicBezTo>
                        <a:pt x="79" y="22"/>
                        <a:pt x="155" y="47"/>
                        <a:pt x="227" y="69"/>
                      </a:cubicBezTo>
                      <a:cubicBezTo>
                        <a:pt x="98" y="26"/>
                        <a:pt x="0" y="1"/>
                        <a:pt x="0" y="1"/>
                      </a:cubicBezTo>
                      <a:close/>
                      <a:moveTo>
                        <a:pt x="833" y="349"/>
                      </a:moveTo>
                      <a:cubicBezTo>
                        <a:pt x="844" y="363"/>
                        <a:pt x="844" y="374"/>
                        <a:pt x="840" y="388"/>
                      </a:cubicBezTo>
                      <a:lnTo>
                        <a:pt x="851" y="388"/>
                      </a:lnTo>
                      <a:cubicBezTo>
                        <a:pt x="851" y="374"/>
                        <a:pt x="844" y="363"/>
                        <a:pt x="833" y="349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52" name="Google Shape;352;p3"/>
                <p:cNvSpPr/>
                <p:nvPr/>
              </p:nvSpPr>
              <p:spPr>
                <a:xfrm flipH="1">
                  <a:off x="8138989" y="5014766"/>
                  <a:ext cx="10065" cy="5464"/>
                </a:xfrm>
                <a:custGeom>
                  <a:rect b="b" l="l" r="r" t="t"/>
                  <a:pathLst>
                    <a:path extrusionOk="0" h="76" w="140">
                      <a:moveTo>
                        <a:pt x="125" y="0"/>
                      </a:moveTo>
                      <a:cubicBezTo>
                        <a:pt x="118" y="25"/>
                        <a:pt x="86" y="47"/>
                        <a:pt x="25" y="68"/>
                      </a:cubicBezTo>
                      <a:cubicBezTo>
                        <a:pt x="17" y="68"/>
                        <a:pt x="7" y="72"/>
                        <a:pt x="0" y="75"/>
                      </a:cubicBezTo>
                      <a:cubicBezTo>
                        <a:pt x="72" y="61"/>
                        <a:pt x="118" y="47"/>
                        <a:pt x="129" y="32"/>
                      </a:cubicBezTo>
                      <a:cubicBezTo>
                        <a:pt x="136" y="22"/>
                        <a:pt x="140" y="11"/>
                        <a:pt x="136" y="0"/>
                      </a:cubicBezTo>
                      <a:close/>
                    </a:path>
                  </a:pathLst>
                </a:custGeom>
                <a:solidFill>
                  <a:srgbClr val="7D848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53" name="Google Shape;353;p3"/>
                <p:cNvSpPr/>
                <p:nvPr/>
              </p:nvSpPr>
              <p:spPr>
                <a:xfrm flipH="1">
                  <a:off x="8305710" y="5024255"/>
                  <a:ext cx="221421" cy="4529"/>
                </a:xfrm>
                <a:custGeom>
                  <a:rect b="b" l="l" r="r" t="t"/>
                  <a:pathLst>
                    <a:path extrusionOk="0" h="63" w="3080">
                      <a:moveTo>
                        <a:pt x="0" y="1"/>
                      </a:moveTo>
                      <a:cubicBezTo>
                        <a:pt x="582" y="41"/>
                        <a:pt x="1433" y="62"/>
                        <a:pt x="2283" y="62"/>
                      </a:cubicBezTo>
                      <a:cubicBezTo>
                        <a:pt x="2552" y="62"/>
                        <a:pt x="2818" y="59"/>
                        <a:pt x="3080" y="54"/>
                      </a:cubicBezTo>
                      <a:lnTo>
                        <a:pt x="2882" y="54"/>
                      </a:lnTo>
                      <a:cubicBezTo>
                        <a:pt x="1784" y="54"/>
                        <a:pt x="646" y="26"/>
                        <a:pt x="198" y="8"/>
                      </a:cubicBez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54" name="Google Shape;354;p3"/>
                <p:cNvSpPr/>
                <p:nvPr/>
              </p:nvSpPr>
              <p:spPr>
                <a:xfrm flipH="1">
                  <a:off x="8139716" y="4986872"/>
                  <a:ext cx="387415" cy="41337"/>
                </a:xfrm>
                <a:custGeom>
                  <a:rect b="b" l="l" r="r" t="t"/>
                  <a:pathLst>
                    <a:path extrusionOk="0" h="575" w="5389">
                      <a:moveTo>
                        <a:pt x="4544" y="1"/>
                      </a:moveTo>
                      <a:cubicBezTo>
                        <a:pt x="4358" y="11"/>
                        <a:pt x="4268" y="417"/>
                        <a:pt x="4268" y="417"/>
                      </a:cubicBezTo>
                      <a:lnTo>
                        <a:pt x="1156" y="442"/>
                      </a:lnTo>
                      <a:lnTo>
                        <a:pt x="1156" y="456"/>
                      </a:lnTo>
                      <a:cubicBezTo>
                        <a:pt x="1153" y="456"/>
                        <a:pt x="1153" y="453"/>
                        <a:pt x="1149" y="442"/>
                      </a:cubicBezTo>
                      <a:lnTo>
                        <a:pt x="4" y="449"/>
                      </a:lnTo>
                      <a:lnTo>
                        <a:pt x="0" y="521"/>
                      </a:lnTo>
                      <a:lnTo>
                        <a:pt x="198" y="528"/>
                      </a:lnTo>
                      <a:cubicBezTo>
                        <a:pt x="646" y="546"/>
                        <a:pt x="1784" y="574"/>
                        <a:pt x="2882" y="574"/>
                      </a:cubicBezTo>
                      <a:lnTo>
                        <a:pt x="3080" y="574"/>
                      </a:lnTo>
                      <a:cubicBezTo>
                        <a:pt x="4063" y="561"/>
                        <a:pt x="4936" y="521"/>
                        <a:pt x="5259" y="463"/>
                      </a:cubicBezTo>
                      <a:cubicBezTo>
                        <a:pt x="5266" y="460"/>
                        <a:pt x="5276" y="456"/>
                        <a:pt x="5284" y="456"/>
                      </a:cubicBezTo>
                      <a:cubicBezTo>
                        <a:pt x="5345" y="435"/>
                        <a:pt x="5377" y="413"/>
                        <a:pt x="5384" y="388"/>
                      </a:cubicBezTo>
                      <a:cubicBezTo>
                        <a:pt x="5388" y="374"/>
                        <a:pt x="5388" y="363"/>
                        <a:pt x="5377" y="349"/>
                      </a:cubicBezTo>
                      <a:cubicBezTo>
                        <a:pt x="5302" y="251"/>
                        <a:pt x="4989" y="137"/>
                        <a:pt x="4771" y="69"/>
                      </a:cubicBezTo>
                      <a:cubicBezTo>
                        <a:pt x="4699" y="47"/>
                        <a:pt x="4623" y="22"/>
                        <a:pt x="4544" y="1"/>
                      </a:cubicBezTo>
                      <a:close/>
                    </a:path>
                  </a:pathLst>
                </a:custGeom>
                <a:solidFill>
                  <a:srgbClr val="BF9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55" name="Google Shape;355;p3"/>
                <p:cNvSpPr/>
                <p:nvPr/>
              </p:nvSpPr>
              <p:spPr>
                <a:xfrm flipH="1">
                  <a:off x="8139716" y="5013040"/>
                  <a:ext cx="390794" cy="8699"/>
                </a:xfrm>
                <a:custGeom>
                  <a:rect b="b" l="l" r="r" t="t"/>
                  <a:pathLst>
                    <a:path extrusionOk="0" h="121" w="5436">
                      <a:moveTo>
                        <a:pt x="5420" y="0"/>
                      </a:moveTo>
                      <a:cubicBezTo>
                        <a:pt x="5410" y="0"/>
                        <a:pt x="5396" y="1"/>
                        <a:pt x="5378" y="3"/>
                      </a:cubicBezTo>
                      <a:cubicBezTo>
                        <a:pt x="5331" y="3"/>
                        <a:pt x="5280" y="3"/>
                        <a:pt x="5220" y="6"/>
                      </a:cubicBezTo>
                      <a:cubicBezTo>
                        <a:pt x="5061" y="10"/>
                        <a:pt x="4868" y="17"/>
                        <a:pt x="4639" y="28"/>
                      </a:cubicBezTo>
                      <a:cubicBezTo>
                        <a:pt x="4147" y="46"/>
                        <a:pt x="3468" y="64"/>
                        <a:pt x="2718" y="78"/>
                      </a:cubicBezTo>
                      <a:cubicBezTo>
                        <a:pt x="2235" y="85"/>
                        <a:pt x="1783" y="87"/>
                        <a:pt x="1390" y="87"/>
                      </a:cubicBezTo>
                      <a:cubicBezTo>
                        <a:pt x="1172" y="87"/>
                        <a:pt x="973" y="87"/>
                        <a:pt x="797" y="85"/>
                      </a:cubicBezTo>
                      <a:cubicBezTo>
                        <a:pt x="568" y="81"/>
                        <a:pt x="374" y="81"/>
                        <a:pt x="216" y="81"/>
                      </a:cubicBezTo>
                      <a:lnTo>
                        <a:pt x="55" y="81"/>
                      </a:lnTo>
                      <a:cubicBezTo>
                        <a:pt x="19" y="81"/>
                        <a:pt x="1" y="81"/>
                        <a:pt x="1" y="85"/>
                      </a:cubicBezTo>
                      <a:cubicBezTo>
                        <a:pt x="1" y="85"/>
                        <a:pt x="19" y="85"/>
                        <a:pt x="55" y="89"/>
                      </a:cubicBezTo>
                      <a:cubicBezTo>
                        <a:pt x="105" y="92"/>
                        <a:pt x="155" y="92"/>
                        <a:pt x="212" y="96"/>
                      </a:cubicBezTo>
                      <a:cubicBezTo>
                        <a:pt x="374" y="99"/>
                        <a:pt x="568" y="107"/>
                        <a:pt x="797" y="110"/>
                      </a:cubicBezTo>
                      <a:cubicBezTo>
                        <a:pt x="1083" y="116"/>
                        <a:pt x="1432" y="120"/>
                        <a:pt x="1821" y="120"/>
                      </a:cubicBezTo>
                      <a:cubicBezTo>
                        <a:pt x="2102" y="120"/>
                        <a:pt x="2404" y="118"/>
                        <a:pt x="2718" y="114"/>
                      </a:cubicBezTo>
                      <a:cubicBezTo>
                        <a:pt x="3468" y="103"/>
                        <a:pt x="4150" y="78"/>
                        <a:pt x="4639" y="53"/>
                      </a:cubicBezTo>
                      <a:cubicBezTo>
                        <a:pt x="4868" y="42"/>
                        <a:pt x="5061" y="31"/>
                        <a:pt x="5220" y="21"/>
                      </a:cubicBezTo>
                      <a:cubicBezTo>
                        <a:pt x="5280" y="17"/>
                        <a:pt x="5331" y="13"/>
                        <a:pt x="5378" y="10"/>
                      </a:cubicBezTo>
                      <a:cubicBezTo>
                        <a:pt x="5414" y="6"/>
                        <a:pt x="5435" y="3"/>
                        <a:pt x="5435" y="3"/>
                      </a:cubicBezTo>
                      <a:cubicBezTo>
                        <a:pt x="5435" y="1"/>
                        <a:pt x="5430" y="0"/>
                        <a:pt x="5420" y="0"/>
                      </a:cubicBezTo>
                      <a:close/>
                    </a:path>
                  </a:pathLst>
                </a:custGeom>
                <a:solidFill>
                  <a:srgbClr val="BF9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56" name="Google Shape;356;p3"/>
                <p:cNvSpPr/>
                <p:nvPr/>
              </p:nvSpPr>
              <p:spPr>
                <a:xfrm flipH="1">
                  <a:off x="8198300" y="4983996"/>
                  <a:ext cx="23436" cy="36448"/>
                </a:xfrm>
                <a:custGeom>
                  <a:rect b="b" l="l" r="r" t="t"/>
                  <a:pathLst>
                    <a:path extrusionOk="0" h="507" w="326">
                      <a:moveTo>
                        <a:pt x="320" y="0"/>
                      </a:moveTo>
                      <a:cubicBezTo>
                        <a:pt x="304" y="0"/>
                        <a:pt x="177" y="62"/>
                        <a:pt x="92" y="209"/>
                      </a:cubicBezTo>
                      <a:cubicBezTo>
                        <a:pt x="0" y="358"/>
                        <a:pt x="9" y="507"/>
                        <a:pt x="20" y="507"/>
                      </a:cubicBezTo>
                      <a:cubicBezTo>
                        <a:pt x="20" y="507"/>
                        <a:pt x="20" y="507"/>
                        <a:pt x="20" y="507"/>
                      </a:cubicBezTo>
                      <a:cubicBezTo>
                        <a:pt x="31" y="507"/>
                        <a:pt x="38" y="371"/>
                        <a:pt x="124" y="227"/>
                      </a:cubicBezTo>
                      <a:cubicBezTo>
                        <a:pt x="207" y="84"/>
                        <a:pt x="325" y="11"/>
                        <a:pt x="322" y="1"/>
                      </a:cubicBezTo>
                      <a:cubicBezTo>
                        <a:pt x="322" y="1"/>
                        <a:pt x="321" y="0"/>
                        <a:pt x="320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57" name="Google Shape;357;p3"/>
                <p:cNvSpPr/>
                <p:nvPr/>
              </p:nvSpPr>
              <p:spPr>
                <a:xfrm flipH="1">
                  <a:off x="8276302" y="4967677"/>
                  <a:ext cx="13156" cy="19554"/>
                </a:xfrm>
                <a:custGeom>
                  <a:rect b="b" l="l" r="r" t="t"/>
                  <a:pathLst>
                    <a:path extrusionOk="0" h="272" w="183">
                      <a:moveTo>
                        <a:pt x="174" y="1"/>
                      </a:moveTo>
                      <a:cubicBezTo>
                        <a:pt x="161" y="1"/>
                        <a:pt x="120" y="56"/>
                        <a:pt x="75" y="124"/>
                      </a:cubicBezTo>
                      <a:cubicBezTo>
                        <a:pt x="32" y="200"/>
                        <a:pt x="0" y="264"/>
                        <a:pt x="11" y="271"/>
                      </a:cubicBezTo>
                      <a:cubicBezTo>
                        <a:pt x="11" y="271"/>
                        <a:pt x="11" y="271"/>
                        <a:pt x="11" y="271"/>
                      </a:cubicBezTo>
                      <a:cubicBezTo>
                        <a:pt x="21" y="271"/>
                        <a:pt x="66" y="219"/>
                        <a:pt x="108" y="145"/>
                      </a:cubicBezTo>
                      <a:cubicBezTo>
                        <a:pt x="154" y="70"/>
                        <a:pt x="183" y="6"/>
                        <a:pt x="176" y="1"/>
                      </a:cubicBezTo>
                      <a:cubicBezTo>
                        <a:pt x="175" y="1"/>
                        <a:pt x="175" y="1"/>
                        <a:pt x="174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58" name="Google Shape;358;p3"/>
                <p:cNvSpPr/>
                <p:nvPr/>
              </p:nvSpPr>
              <p:spPr>
                <a:xfrm flipH="1">
                  <a:off x="8292765" y="4964298"/>
                  <a:ext cx="15313" cy="13443"/>
                </a:xfrm>
                <a:custGeom>
                  <a:rect b="b" l="l" r="r" t="t"/>
                  <a:pathLst>
                    <a:path extrusionOk="0" h="187" w="213">
                      <a:moveTo>
                        <a:pt x="202" y="1"/>
                      </a:moveTo>
                      <a:cubicBezTo>
                        <a:pt x="189" y="1"/>
                        <a:pt x="143" y="32"/>
                        <a:pt x="94" y="78"/>
                      </a:cubicBezTo>
                      <a:cubicBezTo>
                        <a:pt x="40" y="128"/>
                        <a:pt x="1" y="174"/>
                        <a:pt x="8" y="185"/>
                      </a:cubicBezTo>
                      <a:cubicBezTo>
                        <a:pt x="8" y="186"/>
                        <a:pt x="9" y="186"/>
                        <a:pt x="10" y="186"/>
                      </a:cubicBezTo>
                      <a:cubicBezTo>
                        <a:pt x="24" y="186"/>
                        <a:pt x="70" y="152"/>
                        <a:pt x="119" y="106"/>
                      </a:cubicBezTo>
                      <a:cubicBezTo>
                        <a:pt x="173" y="56"/>
                        <a:pt x="213" y="10"/>
                        <a:pt x="205" y="2"/>
                      </a:cubicBezTo>
                      <a:cubicBezTo>
                        <a:pt x="204" y="1"/>
                        <a:pt x="203" y="1"/>
                        <a:pt x="202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59" name="Google Shape;359;p3"/>
                <p:cNvSpPr/>
                <p:nvPr/>
              </p:nvSpPr>
              <p:spPr>
                <a:xfrm flipH="1">
                  <a:off x="8295569" y="4954592"/>
                  <a:ext cx="24155" cy="2732"/>
                </a:xfrm>
                <a:custGeom>
                  <a:rect b="b" l="l" r="r" t="t"/>
                  <a:pathLst>
                    <a:path extrusionOk="0" h="38" w="336">
                      <a:moveTo>
                        <a:pt x="205" y="0"/>
                      </a:moveTo>
                      <a:cubicBezTo>
                        <a:pt x="193" y="0"/>
                        <a:pt x="182" y="0"/>
                        <a:pt x="170" y="1"/>
                      </a:cubicBezTo>
                      <a:cubicBezTo>
                        <a:pt x="77" y="1"/>
                        <a:pt x="1" y="8"/>
                        <a:pt x="1" y="19"/>
                      </a:cubicBezTo>
                      <a:cubicBezTo>
                        <a:pt x="1" y="28"/>
                        <a:pt x="59" y="38"/>
                        <a:pt x="135" y="38"/>
                      </a:cubicBezTo>
                      <a:cubicBezTo>
                        <a:pt x="147" y="38"/>
                        <a:pt x="158" y="37"/>
                        <a:pt x="170" y="37"/>
                      </a:cubicBezTo>
                      <a:cubicBezTo>
                        <a:pt x="259" y="37"/>
                        <a:pt x="335" y="29"/>
                        <a:pt x="335" y="19"/>
                      </a:cubicBezTo>
                      <a:cubicBezTo>
                        <a:pt x="335" y="9"/>
                        <a:pt x="278" y="0"/>
                        <a:pt x="205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60" name="Google Shape;360;p3"/>
                <p:cNvSpPr/>
                <p:nvPr/>
              </p:nvSpPr>
              <p:spPr>
                <a:xfrm flipH="1">
                  <a:off x="8296432" y="4940430"/>
                  <a:ext cx="27893" cy="4026"/>
                </a:xfrm>
                <a:custGeom>
                  <a:rect b="b" l="l" r="r" t="t"/>
                  <a:pathLst>
                    <a:path extrusionOk="0" h="56" w="388">
                      <a:moveTo>
                        <a:pt x="18" y="0"/>
                      </a:moveTo>
                      <a:cubicBezTo>
                        <a:pt x="10" y="0"/>
                        <a:pt x="5" y="1"/>
                        <a:pt x="5" y="4"/>
                      </a:cubicBezTo>
                      <a:cubicBezTo>
                        <a:pt x="0" y="14"/>
                        <a:pt x="83" y="51"/>
                        <a:pt x="194" y="54"/>
                      </a:cubicBezTo>
                      <a:cubicBezTo>
                        <a:pt x="208" y="55"/>
                        <a:pt x="221" y="55"/>
                        <a:pt x="234" y="55"/>
                      </a:cubicBezTo>
                      <a:cubicBezTo>
                        <a:pt x="322" y="55"/>
                        <a:pt x="387" y="35"/>
                        <a:pt x="384" y="26"/>
                      </a:cubicBezTo>
                      <a:cubicBezTo>
                        <a:pt x="384" y="20"/>
                        <a:pt x="365" y="19"/>
                        <a:pt x="334" y="19"/>
                      </a:cubicBezTo>
                      <a:cubicBezTo>
                        <a:pt x="313" y="19"/>
                        <a:pt x="288" y="20"/>
                        <a:pt x="259" y="20"/>
                      </a:cubicBezTo>
                      <a:cubicBezTo>
                        <a:pt x="239" y="20"/>
                        <a:pt x="217" y="19"/>
                        <a:pt x="194" y="19"/>
                      </a:cubicBezTo>
                      <a:cubicBezTo>
                        <a:pt x="114" y="13"/>
                        <a:pt x="46" y="0"/>
                        <a:pt x="18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61" name="Google Shape;361;p3"/>
                <p:cNvSpPr/>
                <p:nvPr/>
              </p:nvSpPr>
              <p:spPr>
                <a:xfrm flipH="1">
                  <a:off x="8237553" y="4945750"/>
                  <a:ext cx="43709" cy="25161"/>
                </a:xfrm>
                <a:custGeom>
                  <a:rect b="b" l="l" r="r" t="t"/>
                  <a:pathLst>
                    <a:path extrusionOk="0" h="350" w="608">
                      <a:moveTo>
                        <a:pt x="415" y="38"/>
                      </a:moveTo>
                      <a:cubicBezTo>
                        <a:pt x="460" y="38"/>
                        <a:pt x="505" y="47"/>
                        <a:pt x="543" y="70"/>
                      </a:cubicBezTo>
                      <a:cubicBezTo>
                        <a:pt x="575" y="91"/>
                        <a:pt x="564" y="131"/>
                        <a:pt x="529" y="152"/>
                      </a:cubicBezTo>
                      <a:cubicBezTo>
                        <a:pt x="493" y="174"/>
                        <a:pt x="450" y="188"/>
                        <a:pt x="413" y="203"/>
                      </a:cubicBezTo>
                      <a:cubicBezTo>
                        <a:pt x="335" y="232"/>
                        <a:pt x="263" y="250"/>
                        <a:pt x="202" y="263"/>
                      </a:cubicBezTo>
                      <a:cubicBezTo>
                        <a:pt x="142" y="274"/>
                        <a:pt x="91" y="281"/>
                        <a:pt x="56" y="285"/>
                      </a:cubicBezTo>
                      <a:lnTo>
                        <a:pt x="56" y="285"/>
                      </a:lnTo>
                      <a:cubicBezTo>
                        <a:pt x="69" y="254"/>
                        <a:pt x="89" y="214"/>
                        <a:pt x="123" y="174"/>
                      </a:cubicBezTo>
                      <a:cubicBezTo>
                        <a:pt x="163" y="124"/>
                        <a:pt x="220" y="81"/>
                        <a:pt x="299" y="56"/>
                      </a:cubicBezTo>
                      <a:cubicBezTo>
                        <a:pt x="333" y="46"/>
                        <a:pt x="374" y="38"/>
                        <a:pt x="415" y="38"/>
                      </a:cubicBezTo>
                      <a:close/>
                      <a:moveTo>
                        <a:pt x="409" y="0"/>
                      </a:moveTo>
                      <a:cubicBezTo>
                        <a:pt x="271" y="0"/>
                        <a:pt x="154" y="80"/>
                        <a:pt x="102" y="156"/>
                      </a:cubicBezTo>
                      <a:cubicBezTo>
                        <a:pt x="64" y="204"/>
                        <a:pt x="46" y="254"/>
                        <a:pt x="38" y="287"/>
                      </a:cubicBezTo>
                      <a:lnTo>
                        <a:pt x="38" y="287"/>
                      </a:lnTo>
                      <a:cubicBezTo>
                        <a:pt x="14" y="290"/>
                        <a:pt x="1" y="291"/>
                        <a:pt x="1" y="293"/>
                      </a:cubicBezTo>
                      <a:cubicBezTo>
                        <a:pt x="1" y="295"/>
                        <a:pt x="13" y="298"/>
                        <a:pt x="36" y="299"/>
                      </a:cubicBezTo>
                      <a:lnTo>
                        <a:pt x="36" y="299"/>
                      </a:lnTo>
                      <a:cubicBezTo>
                        <a:pt x="30" y="331"/>
                        <a:pt x="30" y="350"/>
                        <a:pt x="34" y="350"/>
                      </a:cubicBezTo>
                      <a:cubicBezTo>
                        <a:pt x="34" y="350"/>
                        <a:pt x="34" y="350"/>
                        <a:pt x="34" y="350"/>
                      </a:cubicBezTo>
                      <a:cubicBezTo>
                        <a:pt x="37" y="350"/>
                        <a:pt x="40" y="330"/>
                        <a:pt x="51" y="300"/>
                      </a:cubicBezTo>
                      <a:lnTo>
                        <a:pt x="51" y="300"/>
                      </a:lnTo>
                      <a:cubicBezTo>
                        <a:pt x="55" y="300"/>
                        <a:pt x="59" y="300"/>
                        <a:pt x="64" y="300"/>
                      </a:cubicBezTo>
                      <a:cubicBezTo>
                        <a:pt x="99" y="300"/>
                        <a:pt x="147" y="297"/>
                        <a:pt x="206" y="289"/>
                      </a:cubicBezTo>
                      <a:cubicBezTo>
                        <a:pt x="270" y="281"/>
                        <a:pt x="345" y="263"/>
                        <a:pt x="425" y="238"/>
                      </a:cubicBezTo>
                      <a:cubicBezTo>
                        <a:pt x="464" y="225"/>
                        <a:pt x="507" y="210"/>
                        <a:pt x="550" y="185"/>
                      </a:cubicBezTo>
                      <a:cubicBezTo>
                        <a:pt x="569" y="170"/>
                        <a:pt x="593" y="152"/>
                        <a:pt x="600" y="120"/>
                      </a:cubicBezTo>
                      <a:cubicBezTo>
                        <a:pt x="607" y="88"/>
                        <a:pt x="590" y="56"/>
                        <a:pt x="569" y="38"/>
                      </a:cubicBezTo>
                      <a:cubicBezTo>
                        <a:pt x="514" y="11"/>
                        <a:pt x="460" y="0"/>
                        <a:pt x="409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62" name="Google Shape;362;p3"/>
                <p:cNvSpPr/>
                <p:nvPr/>
              </p:nvSpPr>
              <p:spPr>
                <a:xfrm flipH="1">
                  <a:off x="8275008" y="4939136"/>
                  <a:ext cx="22430" cy="28468"/>
                </a:xfrm>
                <a:custGeom>
                  <a:rect b="b" l="l" r="r" t="t"/>
                  <a:pathLst>
                    <a:path extrusionOk="0" h="396" w="312">
                      <a:moveTo>
                        <a:pt x="75" y="0"/>
                      </a:moveTo>
                      <a:cubicBezTo>
                        <a:pt x="73" y="0"/>
                        <a:pt x="71" y="0"/>
                        <a:pt x="68" y="0"/>
                      </a:cubicBezTo>
                      <a:cubicBezTo>
                        <a:pt x="22" y="7"/>
                        <a:pt x="0" y="62"/>
                        <a:pt x="7" y="97"/>
                      </a:cubicBezTo>
                      <a:cubicBezTo>
                        <a:pt x="10" y="133"/>
                        <a:pt x="29" y="162"/>
                        <a:pt x="43" y="187"/>
                      </a:cubicBezTo>
                      <a:cubicBezTo>
                        <a:pt x="75" y="237"/>
                        <a:pt x="111" y="280"/>
                        <a:pt x="143" y="312"/>
                      </a:cubicBezTo>
                      <a:cubicBezTo>
                        <a:pt x="203" y="369"/>
                        <a:pt x="252" y="392"/>
                        <a:pt x="261" y="392"/>
                      </a:cubicBezTo>
                      <a:cubicBezTo>
                        <a:pt x="261" y="392"/>
                        <a:pt x="262" y="392"/>
                        <a:pt x="262" y="392"/>
                      </a:cubicBezTo>
                      <a:cubicBezTo>
                        <a:pt x="265" y="388"/>
                        <a:pt x="219" y="355"/>
                        <a:pt x="161" y="291"/>
                      </a:cubicBezTo>
                      <a:cubicBezTo>
                        <a:pt x="133" y="259"/>
                        <a:pt x="104" y="219"/>
                        <a:pt x="75" y="169"/>
                      </a:cubicBezTo>
                      <a:cubicBezTo>
                        <a:pt x="47" y="126"/>
                        <a:pt x="25" y="50"/>
                        <a:pt x="75" y="40"/>
                      </a:cubicBezTo>
                      <a:cubicBezTo>
                        <a:pt x="79" y="40"/>
                        <a:pt x="83" y="39"/>
                        <a:pt x="86" y="39"/>
                      </a:cubicBezTo>
                      <a:cubicBezTo>
                        <a:pt x="136" y="39"/>
                        <a:pt x="182" y="86"/>
                        <a:pt x="212" y="123"/>
                      </a:cubicBezTo>
                      <a:cubicBezTo>
                        <a:pt x="247" y="169"/>
                        <a:pt x="265" y="216"/>
                        <a:pt x="272" y="255"/>
                      </a:cubicBezTo>
                      <a:cubicBezTo>
                        <a:pt x="290" y="342"/>
                        <a:pt x="272" y="395"/>
                        <a:pt x="280" y="395"/>
                      </a:cubicBezTo>
                      <a:cubicBezTo>
                        <a:pt x="280" y="395"/>
                        <a:pt x="280" y="395"/>
                        <a:pt x="280" y="395"/>
                      </a:cubicBezTo>
                      <a:cubicBezTo>
                        <a:pt x="285" y="395"/>
                        <a:pt x="312" y="342"/>
                        <a:pt x="302" y="252"/>
                      </a:cubicBezTo>
                      <a:cubicBezTo>
                        <a:pt x="294" y="209"/>
                        <a:pt x="277" y="155"/>
                        <a:pt x="240" y="105"/>
                      </a:cubicBezTo>
                      <a:cubicBezTo>
                        <a:pt x="205" y="59"/>
                        <a:pt x="160" y="0"/>
                        <a:pt x="75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63" name="Google Shape;363;p3"/>
                <p:cNvSpPr/>
                <p:nvPr/>
              </p:nvSpPr>
              <p:spPr>
                <a:xfrm flipH="1">
                  <a:off x="8443739" y="4954305"/>
                  <a:ext cx="83105" cy="65420"/>
                </a:xfrm>
                <a:custGeom>
                  <a:rect b="b" l="l" r="r" t="t"/>
                  <a:pathLst>
                    <a:path extrusionOk="0" h="910" w="1156">
                      <a:moveTo>
                        <a:pt x="183" y="0"/>
                      </a:moveTo>
                      <a:cubicBezTo>
                        <a:pt x="134" y="0"/>
                        <a:pt x="93" y="3"/>
                        <a:pt x="65" y="8"/>
                      </a:cubicBezTo>
                      <a:cubicBezTo>
                        <a:pt x="22" y="15"/>
                        <a:pt x="0" y="23"/>
                        <a:pt x="0" y="23"/>
                      </a:cubicBezTo>
                      <a:cubicBezTo>
                        <a:pt x="0" y="25"/>
                        <a:pt x="5" y="25"/>
                        <a:pt x="13" y="25"/>
                      </a:cubicBezTo>
                      <a:cubicBezTo>
                        <a:pt x="21" y="25"/>
                        <a:pt x="34" y="25"/>
                        <a:pt x="50" y="23"/>
                      </a:cubicBezTo>
                      <a:cubicBezTo>
                        <a:pt x="70" y="23"/>
                        <a:pt x="96" y="22"/>
                        <a:pt x="128" y="22"/>
                      </a:cubicBezTo>
                      <a:cubicBezTo>
                        <a:pt x="159" y="22"/>
                        <a:pt x="196" y="23"/>
                        <a:pt x="237" y="26"/>
                      </a:cubicBezTo>
                      <a:cubicBezTo>
                        <a:pt x="380" y="41"/>
                        <a:pt x="582" y="98"/>
                        <a:pt x="758" y="231"/>
                      </a:cubicBezTo>
                      <a:cubicBezTo>
                        <a:pt x="933" y="367"/>
                        <a:pt x="1038" y="547"/>
                        <a:pt x="1088" y="683"/>
                      </a:cubicBezTo>
                      <a:cubicBezTo>
                        <a:pt x="1137" y="817"/>
                        <a:pt x="1145" y="909"/>
                        <a:pt x="1152" y="909"/>
                      </a:cubicBezTo>
                      <a:cubicBezTo>
                        <a:pt x="1152" y="909"/>
                        <a:pt x="1152" y="909"/>
                        <a:pt x="1152" y="909"/>
                      </a:cubicBezTo>
                      <a:cubicBezTo>
                        <a:pt x="1152" y="909"/>
                        <a:pt x="1156" y="888"/>
                        <a:pt x="1152" y="845"/>
                      </a:cubicBezTo>
                      <a:cubicBezTo>
                        <a:pt x="1145" y="805"/>
                        <a:pt x="1134" y="744"/>
                        <a:pt x="1112" y="672"/>
                      </a:cubicBezTo>
                      <a:cubicBezTo>
                        <a:pt x="1069" y="532"/>
                        <a:pt x="965" y="343"/>
                        <a:pt x="783" y="202"/>
                      </a:cubicBezTo>
                      <a:cubicBezTo>
                        <a:pt x="599" y="63"/>
                        <a:pt x="388" y="8"/>
                        <a:pt x="241" y="1"/>
                      </a:cubicBezTo>
                      <a:cubicBezTo>
                        <a:pt x="220" y="0"/>
                        <a:pt x="201" y="0"/>
                        <a:pt x="183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64" name="Google Shape;364;p3"/>
                <p:cNvSpPr/>
                <p:nvPr/>
              </p:nvSpPr>
              <p:spPr>
                <a:xfrm flipH="1">
                  <a:off x="8502832" y="4859911"/>
                  <a:ext cx="2876" cy="94535"/>
                </a:xfrm>
                <a:custGeom>
                  <a:rect b="b" l="l" r="r" t="t"/>
                  <a:pathLst>
                    <a:path extrusionOk="0" h="1315" w="40">
                      <a:moveTo>
                        <a:pt x="18" y="1"/>
                      </a:moveTo>
                      <a:cubicBezTo>
                        <a:pt x="18" y="1"/>
                        <a:pt x="18" y="1"/>
                        <a:pt x="18" y="1"/>
                      </a:cubicBezTo>
                      <a:cubicBezTo>
                        <a:pt x="8" y="1"/>
                        <a:pt x="0" y="294"/>
                        <a:pt x="0" y="657"/>
                      </a:cubicBezTo>
                      <a:cubicBezTo>
                        <a:pt x="0" y="1020"/>
                        <a:pt x="11" y="1314"/>
                        <a:pt x="22" y="1314"/>
                      </a:cubicBezTo>
                      <a:cubicBezTo>
                        <a:pt x="33" y="1314"/>
                        <a:pt x="40" y="1020"/>
                        <a:pt x="40" y="657"/>
                      </a:cubicBezTo>
                      <a:cubicBezTo>
                        <a:pt x="40" y="297"/>
                        <a:pt x="30" y="1"/>
                        <a:pt x="18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65" name="Google Shape;365;p3"/>
                <p:cNvSpPr/>
                <p:nvPr/>
              </p:nvSpPr>
              <p:spPr>
                <a:xfrm flipH="1">
                  <a:off x="8347763" y="4997440"/>
                  <a:ext cx="67361" cy="3666"/>
                </a:xfrm>
                <a:custGeom>
                  <a:rect b="b" l="l" r="r" t="t"/>
                  <a:pathLst>
                    <a:path extrusionOk="0" h="51" w="937">
                      <a:moveTo>
                        <a:pt x="894" y="0"/>
                      </a:moveTo>
                      <a:cubicBezTo>
                        <a:pt x="820" y="0"/>
                        <a:pt x="657" y="9"/>
                        <a:pt x="471" y="11"/>
                      </a:cubicBezTo>
                      <a:cubicBezTo>
                        <a:pt x="298" y="11"/>
                        <a:pt x="147" y="7"/>
                        <a:pt x="65" y="7"/>
                      </a:cubicBezTo>
                      <a:cubicBezTo>
                        <a:pt x="24" y="7"/>
                        <a:pt x="0" y="8"/>
                        <a:pt x="0" y="11"/>
                      </a:cubicBezTo>
                      <a:cubicBezTo>
                        <a:pt x="0" y="22"/>
                        <a:pt x="208" y="51"/>
                        <a:pt x="471" y="51"/>
                      </a:cubicBezTo>
                      <a:cubicBezTo>
                        <a:pt x="729" y="47"/>
                        <a:pt x="937" y="15"/>
                        <a:pt x="937" y="4"/>
                      </a:cubicBezTo>
                      <a:cubicBezTo>
                        <a:pt x="937" y="1"/>
                        <a:pt x="922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66" name="Google Shape;366;p3"/>
                <p:cNvSpPr/>
                <p:nvPr/>
              </p:nvSpPr>
              <p:spPr>
                <a:xfrm flipH="1">
                  <a:off x="8453011" y="4998662"/>
                  <a:ext cx="7836" cy="13300"/>
                </a:xfrm>
                <a:custGeom>
                  <a:rect b="b" l="l" r="r" t="t"/>
                  <a:pathLst>
                    <a:path extrusionOk="0" h="185" w="109">
                      <a:moveTo>
                        <a:pt x="11" y="0"/>
                      </a:moveTo>
                      <a:cubicBezTo>
                        <a:pt x="10" y="0"/>
                        <a:pt x="9" y="0"/>
                        <a:pt x="8" y="1"/>
                      </a:cubicBezTo>
                      <a:cubicBezTo>
                        <a:pt x="1" y="9"/>
                        <a:pt x="26" y="49"/>
                        <a:pt x="47" y="95"/>
                      </a:cubicBezTo>
                      <a:cubicBezTo>
                        <a:pt x="73" y="142"/>
                        <a:pt x="83" y="185"/>
                        <a:pt x="95" y="185"/>
                      </a:cubicBezTo>
                      <a:cubicBezTo>
                        <a:pt x="105" y="185"/>
                        <a:pt x="108" y="130"/>
                        <a:pt x="83" y="77"/>
                      </a:cubicBezTo>
                      <a:cubicBezTo>
                        <a:pt x="61" y="28"/>
                        <a:pt x="24" y="0"/>
                        <a:pt x="11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67" name="Google Shape;367;p3"/>
                <p:cNvSpPr/>
                <p:nvPr/>
              </p:nvSpPr>
              <p:spPr>
                <a:xfrm flipH="1">
                  <a:off x="8468252" y="4977741"/>
                  <a:ext cx="9849" cy="9058"/>
                </a:xfrm>
                <a:custGeom>
                  <a:rect b="b" l="l" r="r" t="t"/>
                  <a:pathLst>
                    <a:path extrusionOk="0" h="126" w="137">
                      <a:moveTo>
                        <a:pt x="11" y="1"/>
                      </a:moveTo>
                      <a:cubicBezTo>
                        <a:pt x="10" y="1"/>
                        <a:pt x="8" y="1"/>
                        <a:pt x="7" y="2"/>
                      </a:cubicBezTo>
                      <a:cubicBezTo>
                        <a:pt x="0" y="9"/>
                        <a:pt x="22" y="45"/>
                        <a:pt x="55" y="77"/>
                      </a:cubicBezTo>
                      <a:cubicBezTo>
                        <a:pt x="85" y="105"/>
                        <a:pt x="114" y="125"/>
                        <a:pt x="126" y="125"/>
                      </a:cubicBezTo>
                      <a:cubicBezTo>
                        <a:pt x="127" y="125"/>
                        <a:pt x="129" y="125"/>
                        <a:pt x="130" y="124"/>
                      </a:cubicBezTo>
                      <a:cubicBezTo>
                        <a:pt x="136" y="116"/>
                        <a:pt x="115" y="81"/>
                        <a:pt x="83" y="48"/>
                      </a:cubicBezTo>
                      <a:cubicBezTo>
                        <a:pt x="54" y="21"/>
                        <a:pt x="24" y="1"/>
                        <a:pt x="11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68" name="Google Shape;368;p3"/>
                <p:cNvSpPr/>
                <p:nvPr/>
              </p:nvSpPr>
              <p:spPr>
                <a:xfrm flipH="1">
                  <a:off x="8488382" y="4967245"/>
                  <a:ext cx="13947" cy="5823"/>
                </a:xfrm>
                <a:custGeom>
                  <a:rect b="b" l="l" r="r" t="t"/>
                  <a:pathLst>
                    <a:path extrusionOk="0" h="81" w="194">
                      <a:moveTo>
                        <a:pt x="63" y="1"/>
                      </a:moveTo>
                      <a:cubicBezTo>
                        <a:pt x="27" y="1"/>
                        <a:pt x="1" y="14"/>
                        <a:pt x="4" y="19"/>
                      </a:cubicBezTo>
                      <a:cubicBezTo>
                        <a:pt x="7" y="29"/>
                        <a:pt x="50" y="29"/>
                        <a:pt x="97" y="44"/>
                      </a:cubicBezTo>
                      <a:cubicBezTo>
                        <a:pt x="138" y="60"/>
                        <a:pt x="171" y="81"/>
                        <a:pt x="183" y="81"/>
                      </a:cubicBezTo>
                      <a:cubicBezTo>
                        <a:pt x="185" y="81"/>
                        <a:pt x="186" y="81"/>
                        <a:pt x="187" y="80"/>
                      </a:cubicBezTo>
                      <a:cubicBezTo>
                        <a:pt x="193" y="72"/>
                        <a:pt x="168" y="26"/>
                        <a:pt x="107" y="7"/>
                      </a:cubicBezTo>
                      <a:cubicBezTo>
                        <a:pt x="92" y="3"/>
                        <a:pt x="77" y="1"/>
                        <a:pt x="63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69" name="Google Shape;369;p3"/>
                <p:cNvSpPr/>
                <p:nvPr/>
              </p:nvSpPr>
              <p:spPr>
                <a:xfrm flipH="1">
                  <a:off x="8512106" y="4963866"/>
                  <a:ext cx="7548" cy="3666"/>
                </a:xfrm>
                <a:custGeom>
                  <a:rect b="b" l="l" r="r" t="t"/>
                  <a:pathLst>
                    <a:path extrusionOk="0" h="51" w="105">
                      <a:moveTo>
                        <a:pt x="23" y="0"/>
                      </a:moveTo>
                      <a:cubicBezTo>
                        <a:pt x="13" y="0"/>
                        <a:pt x="6" y="3"/>
                        <a:pt x="4" y="8"/>
                      </a:cubicBezTo>
                      <a:cubicBezTo>
                        <a:pt x="0" y="19"/>
                        <a:pt x="18" y="33"/>
                        <a:pt x="43" y="44"/>
                      </a:cubicBezTo>
                      <a:cubicBezTo>
                        <a:pt x="57" y="49"/>
                        <a:pt x="69" y="51"/>
                        <a:pt x="79" y="51"/>
                      </a:cubicBezTo>
                      <a:cubicBezTo>
                        <a:pt x="91" y="51"/>
                        <a:pt x="99" y="48"/>
                        <a:pt x="101" y="44"/>
                      </a:cubicBezTo>
                      <a:cubicBezTo>
                        <a:pt x="105" y="33"/>
                        <a:pt x="86" y="16"/>
                        <a:pt x="58" y="8"/>
                      </a:cubicBezTo>
                      <a:cubicBezTo>
                        <a:pt x="46" y="3"/>
                        <a:pt x="33" y="0"/>
                        <a:pt x="23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70" name="Google Shape;370;p3"/>
                <p:cNvSpPr/>
                <p:nvPr/>
              </p:nvSpPr>
              <p:spPr>
                <a:xfrm flipH="1">
                  <a:off x="8296647" y="4914836"/>
                  <a:ext cx="791" cy="27462"/>
                </a:xfrm>
                <a:custGeom>
                  <a:rect b="b" l="l" r="r" t="t"/>
                  <a:pathLst>
                    <a:path extrusionOk="0" h="382" w="11">
                      <a:moveTo>
                        <a:pt x="0" y="1"/>
                      </a:moveTo>
                      <a:lnTo>
                        <a:pt x="7" y="382"/>
                      </a:lnTo>
                      <a:lnTo>
                        <a:pt x="10" y="382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71" name="Google Shape;371;p3"/>
                <p:cNvSpPr/>
                <p:nvPr/>
              </p:nvSpPr>
              <p:spPr>
                <a:xfrm flipH="1">
                  <a:off x="8296867" y="4914621"/>
                  <a:ext cx="206540" cy="34363"/>
                </a:xfrm>
                <a:custGeom>
                  <a:rect b="b" l="l" r="r" t="t"/>
                  <a:pathLst>
                    <a:path extrusionOk="0" h="478" w="2873">
                      <a:moveTo>
                        <a:pt x="2865" y="0"/>
                      </a:moveTo>
                      <a:lnTo>
                        <a:pt x="4" y="255"/>
                      </a:lnTo>
                      <a:cubicBezTo>
                        <a:pt x="4" y="348"/>
                        <a:pt x="1" y="428"/>
                        <a:pt x="1" y="478"/>
                      </a:cubicBezTo>
                      <a:lnTo>
                        <a:pt x="2567" y="395"/>
                      </a:lnTo>
                      <a:cubicBezTo>
                        <a:pt x="2524" y="385"/>
                        <a:pt x="2496" y="370"/>
                        <a:pt x="2496" y="363"/>
                      </a:cubicBezTo>
                      <a:cubicBezTo>
                        <a:pt x="2499" y="360"/>
                        <a:pt x="2502" y="360"/>
                        <a:pt x="2509" y="360"/>
                      </a:cubicBezTo>
                      <a:cubicBezTo>
                        <a:pt x="2539" y="360"/>
                        <a:pt x="2607" y="370"/>
                        <a:pt x="2685" y="378"/>
                      </a:cubicBezTo>
                      <a:cubicBezTo>
                        <a:pt x="2779" y="381"/>
                        <a:pt x="2857" y="378"/>
                        <a:pt x="2872" y="385"/>
                      </a:cubicBezTo>
                      <a:lnTo>
                        <a:pt x="2865" y="4"/>
                      </a:lnTo>
                      <a:lnTo>
                        <a:pt x="2865" y="0"/>
                      </a:lnTo>
                      <a:close/>
                    </a:path>
                  </a:pathLst>
                </a:custGeom>
                <a:solidFill>
                  <a:srgbClr val="BF9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72" name="Google Shape;372;p3"/>
                <p:cNvSpPr/>
                <p:nvPr/>
              </p:nvSpPr>
              <p:spPr>
                <a:xfrm flipH="1">
                  <a:off x="8296647" y="4940430"/>
                  <a:ext cx="27390" cy="2588"/>
                </a:xfrm>
                <a:custGeom>
                  <a:rect b="b" l="l" r="r" t="t"/>
                  <a:pathLst>
                    <a:path extrusionOk="0" h="36" w="381">
                      <a:moveTo>
                        <a:pt x="14" y="1"/>
                      </a:moveTo>
                      <a:cubicBezTo>
                        <a:pt x="7" y="1"/>
                        <a:pt x="4" y="1"/>
                        <a:pt x="1" y="4"/>
                      </a:cubicBezTo>
                      <a:cubicBezTo>
                        <a:pt x="1" y="11"/>
                        <a:pt x="29" y="26"/>
                        <a:pt x="72" y="36"/>
                      </a:cubicBezTo>
                      <a:lnTo>
                        <a:pt x="380" y="26"/>
                      </a:lnTo>
                      <a:lnTo>
                        <a:pt x="377" y="26"/>
                      </a:lnTo>
                      <a:cubicBezTo>
                        <a:pt x="362" y="19"/>
                        <a:pt x="284" y="22"/>
                        <a:pt x="190" y="19"/>
                      </a:cubicBezTo>
                      <a:cubicBezTo>
                        <a:pt x="112" y="11"/>
                        <a:pt x="44" y="1"/>
                        <a:pt x="14" y="1"/>
                      </a:cubicBezTo>
                      <a:close/>
                    </a:path>
                  </a:pathLst>
                </a:custGeom>
                <a:solidFill>
                  <a:srgbClr val="1B232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73" name="Google Shape;373;p3"/>
                <p:cNvSpPr/>
                <p:nvPr/>
              </p:nvSpPr>
              <p:spPr>
                <a:xfrm flipH="1">
                  <a:off x="8528066" y="4935254"/>
                  <a:ext cx="647" cy="3163"/>
                </a:xfrm>
                <a:custGeom>
                  <a:rect b="b" l="l" r="r" t="t"/>
                  <a:pathLst>
                    <a:path extrusionOk="0" h="44" w="9">
                      <a:moveTo>
                        <a:pt x="1" y="0"/>
                      </a:moveTo>
                      <a:lnTo>
                        <a:pt x="8" y="43"/>
                      </a:lnTo>
                      <a:lnTo>
                        <a:pt x="8" y="0"/>
                      </a:lnTo>
                      <a:close/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74" name="Google Shape;374;p3"/>
                <p:cNvSpPr/>
                <p:nvPr/>
              </p:nvSpPr>
              <p:spPr>
                <a:xfrm flipH="1">
                  <a:off x="8504630" y="4933169"/>
                  <a:ext cx="23508" cy="16607"/>
                </a:xfrm>
                <a:custGeom>
                  <a:rect b="b" l="l" r="r" t="t"/>
                  <a:pathLst>
                    <a:path extrusionOk="0" h="231" w="327">
                      <a:moveTo>
                        <a:pt x="316" y="1"/>
                      </a:moveTo>
                      <a:lnTo>
                        <a:pt x="0" y="29"/>
                      </a:lnTo>
                      <a:lnTo>
                        <a:pt x="0" y="72"/>
                      </a:lnTo>
                      <a:lnTo>
                        <a:pt x="22" y="231"/>
                      </a:lnTo>
                      <a:lnTo>
                        <a:pt x="327" y="223"/>
                      </a:lnTo>
                      <a:cubicBezTo>
                        <a:pt x="323" y="170"/>
                        <a:pt x="320" y="94"/>
                        <a:pt x="316" y="1"/>
                      </a:cubicBezTo>
                      <a:close/>
                    </a:path>
                  </a:pathLst>
                </a:custGeom>
                <a:solidFill>
                  <a:srgbClr val="BF9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75" name="Google Shape;375;p3"/>
                <p:cNvSpPr/>
                <p:nvPr/>
              </p:nvSpPr>
              <p:spPr>
                <a:xfrm flipH="1">
                  <a:off x="8503048" y="4932953"/>
                  <a:ext cx="2444" cy="16319"/>
                </a:xfrm>
                <a:custGeom>
                  <a:rect b="b" l="l" r="r" t="t"/>
                  <a:pathLst>
                    <a:path extrusionOk="0" h="227" w="34">
                      <a:moveTo>
                        <a:pt x="33" y="0"/>
                      </a:moveTo>
                      <a:lnTo>
                        <a:pt x="1" y="4"/>
                      </a:lnTo>
                      <a:cubicBezTo>
                        <a:pt x="5" y="97"/>
                        <a:pt x="8" y="173"/>
                        <a:pt x="12" y="226"/>
                      </a:cubicBezTo>
                      <a:lnTo>
                        <a:pt x="30" y="223"/>
                      </a:lnTo>
                      <a:cubicBezTo>
                        <a:pt x="30" y="173"/>
                        <a:pt x="33" y="93"/>
                        <a:pt x="33" y="0"/>
                      </a:cubicBezTo>
                      <a:close/>
                    </a:path>
                  </a:pathLst>
                </a:custGeom>
                <a:solidFill>
                  <a:srgbClr val="1B232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76" name="Google Shape;376;p3"/>
                <p:cNvSpPr/>
                <p:nvPr/>
              </p:nvSpPr>
              <p:spPr>
                <a:xfrm flipH="1">
                  <a:off x="7605347" y="4840573"/>
                  <a:ext cx="430190" cy="187633"/>
                </a:xfrm>
                <a:custGeom>
                  <a:rect b="b" l="l" r="r" t="t"/>
                  <a:pathLst>
                    <a:path extrusionOk="0" h="2610" w="5984">
                      <a:moveTo>
                        <a:pt x="3202" y="0"/>
                      </a:moveTo>
                      <a:lnTo>
                        <a:pt x="0" y="68"/>
                      </a:lnTo>
                      <a:lnTo>
                        <a:pt x="43" y="2571"/>
                      </a:lnTo>
                      <a:lnTo>
                        <a:pt x="240" y="2577"/>
                      </a:lnTo>
                      <a:cubicBezTo>
                        <a:pt x="641" y="2590"/>
                        <a:pt x="1598" y="2610"/>
                        <a:pt x="2581" y="2610"/>
                      </a:cubicBezTo>
                      <a:cubicBezTo>
                        <a:pt x="3774" y="2610"/>
                        <a:pt x="5006" y="2581"/>
                        <a:pt x="5326" y="2477"/>
                      </a:cubicBezTo>
                      <a:cubicBezTo>
                        <a:pt x="5984" y="2261"/>
                        <a:pt x="3249" y="1709"/>
                        <a:pt x="3249" y="1709"/>
                      </a:cubicBezTo>
                      <a:lnTo>
                        <a:pt x="3202" y="0"/>
                      </a:lnTo>
                      <a:close/>
                    </a:path>
                  </a:pathLst>
                </a:custGeom>
                <a:solidFill>
                  <a:srgbClr val="F1C23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77" name="Google Shape;377;p3"/>
                <p:cNvSpPr/>
                <p:nvPr/>
              </p:nvSpPr>
              <p:spPr>
                <a:xfrm flipH="1">
                  <a:off x="7644303" y="4986081"/>
                  <a:ext cx="61466" cy="28468"/>
                </a:xfrm>
                <a:custGeom>
                  <a:rect b="b" l="l" r="r" t="t"/>
                  <a:pathLst>
                    <a:path extrusionOk="0" h="396" w="855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4"/>
                        <a:pt x="101" y="30"/>
                        <a:pt x="223" y="68"/>
                      </a:cubicBezTo>
                      <a:cubicBezTo>
                        <a:pt x="151" y="44"/>
                        <a:pt x="75" y="22"/>
                        <a:pt x="0" y="0"/>
                      </a:cubicBezTo>
                      <a:close/>
                      <a:moveTo>
                        <a:pt x="833" y="345"/>
                      </a:moveTo>
                      <a:cubicBezTo>
                        <a:pt x="844" y="363"/>
                        <a:pt x="844" y="381"/>
                        <a:pt x="833" y="396"/>
                      </a:cubicBezTo>
                      <a:lnTo>
                        <a:pt x="851" y="396"/>
                      </a:lnTo>
                      <a:cubicBezTo>
                        <a:pt x="855" y="381"/>
                        <a:pt x="847" y="363"/>
                        <a:pt x="833" y="34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78" name="Google Shape;378;p3"/>
                <p:cNvSpPr/>
                <p:nvPr/>
              </p:nvSpPr>
              <p:spPr>
                <a:xfrm flipH="1">
                  <a:off x="7811239" y="5025334"/>
                  <a:ext cx="221206" cy="3666"/>
                </a:xfrm>
                <a:custGeom>
                  <a:rect b="b" l="l" r="r" t="t"/>
                  <a:pathLst>
                    <a:path extrusionOk="0" h="51" w="3077">
                      <a:moveTo>
                        <a:pt x="0" y="1"/>
                      </a:moveTo>
                      <a:cubicBezTo>
                        <a:pt x="517" y="32"/>
                        <a:pt x="1242" y="51"/>
                        <a:pt x="1996" y="51"/>
                      </a:cubicBezTo>
                      <a:cubicBezTo>
                        <a:pt x="2355" y="51"/>
                        <a:pt x="2724" y="47"/>
                        <a:pt x="3076" y="39"/>
                      </a:cubicBezTo>
                      <a:lnTo>
                        <a:pt x="2530" y="39"/>
                      </a:lnTo>
                      <a:cubicBezTo>
                        <a:pt x="1551" y="39"/>
                        <a:pt x="596" y="22"/>
                        <a:pt x="197" y="7"/>
                      </a:cubicBez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79" name="Google Shape;379;p3"/>
                <p:cNvSpPr/>
                <p:nvPr/>
              </p:nvSpPr>
              <p:spPr>
                <a:xfrm flipH="1">
                  <a:off x="7645102" y="4986081"/>
                  <a:ext cx="387343" cy="42128"/>
                </a:xfrm>
                <a:custGeom>
                  <a:rect b="b" l="l" r="r" t="t"/>
                  <a:pathLst>
                    <a:path extrusionOk="0" h="586" w="5388">
                      <a:moveTo>
                        <a:pt x="4541" y="0"/>
                      </a:moveTo>
                      <a:cubicBezTo>
                        <a:pt x="4357" y="15"/>
                        <a:pt x="4268" y="421"/>
                        <a:pt x="4268" y="421"/>
                      </a:cubicBezTo>
                      <a:lnTo>
                        <a:pt x="1156" y="460"/>
                      </a:lnTo>
                      <a:lnTo>
                        <a:pt x="1156" y="478"/>
                      </a:lnTo>
                      <a:cubicBezTo>
                        <a:pt x="1152" y="478"/>
                        <a:pt x="1152" y="471"/>
                        <a:pt x="1148" y="460"/>
                      </a:cubicBezTo>
                      <a:lnTo>
                        <a:pt x="4" y="474"/>
                      </a:lnTo>
                      <a:lnTo>
                        <a:pt x="0" y="547"/>
                      </a:lnTo>
                      <a:lnTo>
                        <a:pt x="197" y="553"/>
                      </a:lnTo>
                      <a:cubicBezTo>
                        <a:pt x="596" y="568"/>
                        <a:pt x="1551" y="585"/>
                        <a:pt x="2530" y="585"/>
                      </a:cubicBezTo>
                      <a:lnTo>
                        <a:pt x="3076" y="585"/>
                      </a:lnTo>
                      <a:cubicBezTo>
                        <a:pt x="4059" y="564"/>
                        <a:pt x="4935" y="521"/>
                        <a:pt x="5255" y="460"/>
                      </a:cubicBezTo>
                      <a:cubicBezTo>
                        <a:pt x="5265" y="456"/>
                        <a:pt x="5276" y="456"/>
                        <a:pt x="5283" y="453"/>
                      </a:cubicBezTo>
                      <a:cubicBezTo>
                        <a:pt x="5334" y="435"/>
                        <a:pt x="5366" y="417"/>
                        <a:pt x="5377" y="396"/>
                      </a:cubicBezTo>
                      <a:cubicBezTo>
                        <a:pt x="5388" y="381"/>
                        <a:pt x="5388" y="363"/>
                        <a:pt x="5377" y="345"/>
                      </a:cubicBezTo>
                      <a:cubicBezTo>
                        <a:pt x="5298" y="249"/>
                        <a:pt x="4985" y="137"/>
                        <a:pt x="4767" y="68"/>
                      </a:cubicBezTo>
                      <a:cubicBezTo>
                        <a:pt x="4695" y="44"/>
                        <a:pt x="4619" y="22"/>
                        <a:pt x="4544" y="0"/>
                      </a:cubicBezTo>
                      <a:close/>
                    </a:path>
                  </a:pathLst>
                </a:custGeom>
                <a:solidFill>
                  <a:srgbClr val="BF9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80" name="Google Shape;380;p3"/>
                <p:cNvSpPr/>
                <p:nvPr/>
              </p:nvSpPr>
              <p:spPr>
                <a:xfrm flipH="1">
                  <a:off x="7645317" y="5011962"/>
                  <a:ext cx="390506" cy="10136"/>
                </a:xfrm>
                <a:custGeom>
                  <a:rect b="b" l="l" r="r" t="t"/>
                  <a:pathLst>
                    <a:path extrusionOk="0" h="141" w="5432">
                      <a:moveTo>
                        <a:pt x="5418" y="1"/>
                      </a:moveTo>
                      <a:cubicBezTo>
                        <a:pt x="5409" y="1"/>
                        <a:pt x="5395" y="1"/>
                        <a:pt x="5377" y="3"/>
                      </a:cubicBezTo>
                      <a:cubicBezTo>
                        <a:pt x="5330" y="3"/>
                        <a:pt x="5277" y="7"/>
                        <a:pt x="5219" y="7"/>
                      </a:cubicBezTo>
                      <a:cubicBezTo>
                        <a:pt x="5062" y="14"/>
                        <a:pt x="4868" y="21"/>
                        <a:pt x="4638" y="32"/>
                      </a:cubicBezTo>
                      <a:cubicBezTo>
                        <a:pt x="4146" y="50"/>
                        <a:pt x="3468" y="75"/>
                        <a:pt x="2718" y="89"/>
                      </a:cubicBezTo>
                      <a:cubicBezTo>
                        <a:pt x="2134" y="103"/>
                        <a:pt x="1594" y="109"/>
                        <a:pt x="1152" y="109"/>
                      </a:cubicBezTo>
                      <a:cubicBezTo>
                        <a:pt x="1025" y="109"/>
                        <a:pt x="907" y="108"/>
                        <a:pt x="798" y="107"/>
                      </a:cubicBezTo>
                      <a:lnTo>
                        <a:pt x="213" y="107"/>
                      </a:lnTo>
                      <a:cubicBezTo>
                        <a:pt x="155" y="107"/>
                        <a:pt x="105" y="107"/>
                        <a:pt x="54" y="111"/>
                      </a:cubicBezTo>
                      <a:lnTo>
                        <a:pt x="1" y="111"/>
                      </a:lnTo>
                      <a:cubicBezTo>
                        <a:pt x="1" y="114"/>
                        <a:pt x="19" y="114"/>
                        <a:pt x="54" y="118"/>
                      </a:cubicBezTo>
                      <a:cubicBezTo>
                        <a:pt x="101" y="118"/>
                        <a:pt x="155" y="122"/>
                        <a:pt x="213" y="122"/>
                      </a:cubicBezTo>
                      <a:cubicBezTo>
                        <a:pt x="370" y="125"/>
                        <a:pt x="568" y="132"/>
                        <a:pt x="798" y="136"/>
                      </a:cubicBezTo>
                      <a:cubicBezTo>
                        <a:pt x="1005" y="139"/>
                        <a:pt x="1245" y="141"/>
                        <a:pt x="1510" y="141"/>
                      </a:cubicBezTo>
                      <a:cubicBezTo>
                        <a:pt x="1873" y="141"/>
                        <a:pt x="2283" y="137"/>
                        <a:pt x="2718" y="129"/>
                      </a:cubicBezTo>
                      <a:cubicBezTo>
                        <a:pt x="3468" y="114"/>
                        <a:pt x="4146" y="86"/>
                        <a:pt x="4638" y="57"/>
                      </a:cubicBezTo>
                      <a:cubicBezTo>
                        <a:pt x="4868" y="43"/>
                        <a:pt x="5062" y="32"/>
                        <a:pt x="5219" y="21"/>
                      </a:cubicBezTo>
                      <a:cubicBezTo>
                        <a:pt x="5280" y="18"/>
                        <a:pt x="5330" y="14"/>
                        <a:pt x="5377" y="10"/>
                      </a:cubicBezTo>
                      <a:cubicBezTo>
                        <a:pt x="5413" y="7"/>
                        <a:pt x="5431" y="3"/>
                        <a:pt x="5431" y="3"/>
                      </a:cubicBezTo>
                      <a:cubicBezTo>
                        <a:pt x="5431" y="1"/>
                        <a:pt x="5427" y="1"/>
                        <a:pt x="5418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81" name="Google Shape;381;p3"/>
                <p:cNvSpPr/>
                <p:nvPr/>
              </p:nvSpPr>
              <p:spPr>
                <a:xfrm flipH="1">
                  <a:off x="7703685" y="4983421"/>
                  <a:ext cx="23508" cy="36520"/>
                </a:xfrm>
                <a:custGeom>
                  <a:rect b="b" l="l" r="r" t="t"/>
                  <a:pathLst>
                    <a:path extrusionOk="0" h="508" w="327">
                      <a:moveTo>
                        <a:pt x="317" y="1"/>
                      </a:moveTo>
                      <a:cubicBezTo>
                        <a:pt x="296" y="1"/>
                        <a:pt x="173" y="64"/>
                        <a:pt x="90" y="206"/>
                      </a:cubicBezTo>
                      <a:cubicBezTo>
                        <a:pt x="0" y="360"/>
                        <a:pt x="11" y="508"/>
                        <a:pt x="22" y="508"/>
                      </a:cubicBezTo>
                      <a:cubicBezTo>
                        <a:pt x="33" y="508"/>
                        <a:pt x="40" y="368"/>
                        <a:pt x="126" y="228"/>
                      </a:cubicBezTo>
                      <a:cubicBezTo>
                        <a:pt x="209" y="84"/>
                        <a:pt x="327" y="9"/>
                        <a:pt x="320" y="2"/>
                      </a:cubicBezTo>
                      <a:cubicBezTo>
                        <a:pt x="320" y="1"/>
                        <a:pt x="318" y="1"/>
                        <a:pt x="317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82" name="Google Shape;382;p3"/>
                <p:cNvSpPr/>
                <p:nvPr/>
              </p:nvSpPr>
              <p:spPr>
                <a:xfrm flipH="1">
                  <a:off x="7781831" y="4967461"/>
                  <a:ext cx="13012" cy="19482"/>
                </a:xfrm>
                <a:custGeom>
                  <a:rect b="b" l="l" r="r" t="t"/>
                  <a:pathLst>
                    <a:path extrusionOk="0" h="271" w="181">
                      <a:moveTo>
                        <a:pt x="171" y="0"/>
                      </a:moveTo>
                      <a:cubicBezTo>
                        <a:pt x="158" y="0"/>
                        <a:pt x="117" y="56"/>
                        <a:pt x="73" y="123"/>
                      </a:cubicBezTo>
                      <a:cubicBezTo>
                        <a:pt x="30" y="198"/>
                        <a:pt x="1" y="263"/>
                        <a:pt x="8" y="271"/>
                      </a:cubicBezTo>
                      <a:cubicBezTo>
                        <a:pt x="9" y="271"/>
                        <a:pt x="9" y="271"/>
                        <a:pt x="9" y="271"/>
                      </a:cubicBezTo>
                      <a:cubicBezTo>
                        <a:pt x="21" y="271"/>
                        <a:pt x="63" y="218"/>
                        <a:pt x="105" y="145"/>
                      </a:cubicBezTo>
                      <a:cubicBezTo>
                        <a:pt x="151" y="69"/>
                        <a:pt x="181" y="4"/>
                        <a:pt x="173" y="1"/>
                      </a:cubicBezTo>
                      <a:cubicBezTo>
                        <a:pt x="172" y="1"/>
                        <a:pt x="172" y="0"/>
                        <a:pt x="171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83" name="Google Shape;383;p3"/>
                <p:cNvSpPr/>
                <p:nvPr/>
              </p:nvSpPr>
              <p:spPr>
                <a:xfrm flipH="1">
                  <a:off x="7798366" y="4964082"/>
                  <a:ext cx="15313" cy="13372"/>
                </a:xfrm>
                <a:custGeom>
                  <a:rect b="b" l="l" r="r" t="t"/>
                  <a:pathLst>
                    <a:path extrusionOk="0" h="186" w="213">
                      <a:moveTo>
                        <a:pt x="203" y="1"/>
                      </a:moveTo>
                      <a:cubicBezTo>
                        <a:pt x="189" y="1"/>
                        <a:pt x="143" y="31"/>
                        <a:pt x="95" y="81"/>
                      </a:cubicBezTo>
                      <a:cubicBezTo>
                        <a:pt x="40" y="131"/>
                        <a:pt x="1" y="177"/>
                        <a:pt x="8" y="185"/>
                      </a:cubicBezTo>
                      <a:cubicBezTo>
                        <a:pt x="9" y="186"/>
                        <a:pt x="10" y="186"/>
                        <a:pt x="11" y="186"/>
                      </a:cubicBezTo>
                      <a:cubicBezTo>
                        <a:pt x="24" y="186"/>
                        <a:pt x="70" y="154"/>
                        <a:pt x="120" y="106"/>
                      </a:cubicBezTo>
                      <a:cubicBezTo>
                        <a:pt x="173" y="56"/>
                        <a:pt x="213" y="8"/>
                        <a:pt x="206" y="1"/>
                      </a:cubicBezTo>
                      <a:cubicBezTo>
                        <a:pt x="205" y="1"/>
                        <a:pt x="204" y="1"/>
                        <a:pt x="203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84" name="Google Shape;384;p3"/>
                <p:cNvSpPr/>
                <p:nvPr/>
              </p:nvSpPr>
              <p:spPr>
                <a:xfrm flipH="1">
                  <a:off x="7801242" y="4954377"/>
                  <a:ext cx="24011" cy="2876"/>
                </a:xfrm>
                <a:custGeom>
                  <a:rect b="b" l="l" r="r" t="t"/>
                  <a:pathLst>
                    <a:path extrusionOk="0" h="40" w="334">
                      <a:moveTo>
                        <a:pt x="165" y="0"/>
                      </a:moveTo>
                      <a:cubicBezTo>
                        <a:pt x="72" y="0"/>
                        <a:pt x="1" y="11"/>
                        <a:pt x="1" y="22"/>
                      </a:cubicBezTo>
                      <a:cubicBezTo>
                        <a:pt x="1" y="32"/>
                        <a:pt x="76" y="40"/>
                        <a:pt x="165" y="40"/>
                      </a:cubicBezTo>
                      <a:cubicBezTo>
                        <a:pt x="259" y="40"/>
                        <a:pt x="334" y="29"/>
                        <a:pt x="334" y="18"/>
                      </a:cubicBezTo>
                      <a:cubicBezTo>
                        <a:pt x="334" y="7"/>
                        <a:pt x="259" y="0"/>
                        <a:pt x="165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85" name="Google Shape;385;p3"/>
                <p:cNvSpPr/>
                <p:nvPr/>
              </p:nvSpPr>
              <p:spPr>
                <a:xfrm flipH="1">
                  <a:off x="7802249" y="4940430"/>
                  <a:ext cx="27678" cy="4026"/>
                </a:xfrm>
                <a:custGeom>
                  <a:rect b="b" l="l" r="r" t="t"/>
                  <a:pathLst>
                    <a:path extrusionOk="0" h="56" w="385">
                      <a:moveTo>
                        <a:pt x="19" y="0"/>
                      </a:moveTo>
                      <a:cubicBezTo>
                        <a:pt x="10" y="0"/>
                        <a:pt x="5" y="1"/>
                        <a:pt x="4" y="4"/>
                      </a:cubicBezTo>
                      <a:cubicBezTo>
                        <a:pt x="1" y="14"/>
                        <a:pt x="84" y="47"/>
                        <a:pt x="191" y="54"/>
                      </a:cubicBezTo>
                      <a:cubicBezTo>
                        <a:pt x="204" y="55"/>
                        <a:pt x="216" y="55"/>
                        <a:pt x="228" y="55"/>
                      </a:cubicBezTo>
                      <a:cubicBezTo>
                        <a:pt x="318" y="55"/>
                        <a:pt x="385" y="32"/>
                        <a:pt x="381" y="26"/>
                      </a:cubicBezTo>
                      <a:cubicBezTo>
                        <a:pt x="381" y="14"/>
                        <a:pt x="295" y="22"/>
                        <a:pt x="195" y="14"/>
                      </a:cubicBezTo>
                      <a:cubicBezTo>
                        <a:pt x="115" y="12"/>
                        <a:pt x="47" y="0"/>
                        <a:pt x="19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86" name="Google Shape;386;p3"/>
                <p:cNvSpPr/>
                <p:nvPr/>
              </p:nvSpPr>
              <p:spPr>
                <a:xfrm flipH="1">
                  <a:off x="7743370" y="4945247"/>
                  <a:ext cx="43422" cy="25449"/>
                </a:xfrm>
                <a:custGeom>
                  <a:rect b="b" l="l" r="r" t="t"/>
                  <a:pathLst>
                    <a:path extrusionOk="0" h="354" w="604">
                      <a:moveTo>
                        <a:pt x="410" y="38"/>
                      </a:moveTo>
                      <a:cubicBezTo>
                        <a:pt x="456" y="38"/>
                        <a:pt x="502" y="47"/>
                        <a:pt x="539" y="70"/>
                      </a:cubicBezTo>
                      <a:cubicBezTo>
                        <a:pt x="574" y="91"/>
                        <a:pt x="560" y="131"/>
                        <a:pt x="524" y="152"/>
                      </a:cubicBezTo>
                      <a:cubicBezTo>
                        <a:pt x="492" y="174"/>
                        <a:pt x="448" y="189"/>
                        <a:pt x="410" y="206"/>
                      </a:cubicBezTo>
                      <a:cubicBezTo>
                        <a:pt x="334" y="235"/>
                        <a:pt x="262" y="253"/>
                        <a:pt x="201" y="263"/>
                      </a:cubicBezTo>
                      <a:cubicBezTo>
                        <a:pt x="139" y="276"/>
                        <a:pt x="89" y="283"/>
                        <a:pt x="55" y="287"/>
                      </a:cubicBezTo>
                      <a:lnTo>
                        <a:pt x="55" y="287"/>
                      </a:lnTo>
                      <a:cubicBezTo>
                        <a:pt x="67" y="256"/>
                        <a:pt x="87" y="216"/>
                        <a:pt x="122" y="174"/>
                      </a:cubicBezTo>
                      <a:cubicBezTo>
                        <a:pt x="158" y="127"/>
                        <a:pt x="219" y="81"/>
                        <a:pt x="294" y="55"/>
                      </a:cubicBezTo>
                      <a:cubicBezTo>
                        <a:pt x="328" y="45"/>
                        <a:pt x="369" y="38"/>
                        <a:pt x="410" y="38"/>
                      </a:cubicBezTo>
                      <a:close/>
                      <a:moveTo>
                        <a:pt x="408" y="1"/>
                      </a:moveTo>
                      <a:cubicBezTo>
                        <a:pt x="270" y="1"/>
                        <a:pt x="150" y="83"/>
                        <a:pt x="100" y="159"/>
                      </a:cubicBezTo>
                      <a:cubicBezTo>
                        <a:pt x="63" y="207"/>
                        <a:pt x="46" y="254"/>
                        <a:pt x="37" y="290"/>
                      </a:cubicBezTo>
                      <a:lnTo>
                        <a:pt x="37" y="290"/>
                      </a:lnTo>
                      <a:cubicBezTo>
                        <a:pt x="13" y="293"/>
                        <a:pt x="1" y="294"/>
                        <a:pt x="1" y="296"/>
                      </a:cubicBezTo>
                      <a:cubicBezTo>
                        <a:pt x="1" y="299"/>
                        <a:pt x="12" y="302"/>
                        <a:pt x="35" y="303"/>
                      </a:cubicBezTo>
                      <a:lnTo>
                        <a:pt x="35" y="303"/>
                      </a:lnTo>
                      <a:cubicBezTo>
                        <a:pt x="29" y="334"/>
                        <a:pt x="29" y="353"/>
                        <a:pt x="32" y="353"/>
                      </a:cubicBezTo>
                      <a:cubicBezTo>
                        <a:pt x="36" y="353"/>
                        <a:pt x="38" y="334"/>
                        <a:pt x="49" y="303"/>
                      </a:cubicBezTo>
                      <a:lnTo>
                        <a:pt x="49" y="303"/>
                      </a:lnTo>
                      <a:cubicBezTo>
                        <a:pt x="53" y="303"/>
                        <a:pt x="57" y="303"/>
                        <a:pt x="61" y="303"/>
                      </a:cubicBezTo>
                      <a:cubicBezTo>
                        <a:pt x="96" y="303"/>
                        <a:pt x="145" y="300"/>
                        <a:pt x="205" y="292"/>
                      </a:cubicBezTo>
                      <a:cubicBezTo>
                        <a:pt x="269" y="282"/>
                        <a:pt x="341" y="267"/>
                        <a:pt x="423" y="239"/>
                      </a:cubicBezTo>
                      <a:cubicBezTo>
                        <a:pt x="463" y="224"/>
                        <a:pt x="503" y="214"/>
                        <a:pt x="546" y="184"/>
                      </a:cubicBezTo>
                      <a:cubicBezTo>
                        <a:pt x="567" y="170"/>
                        <a:pt x="589" y="152"/>
                        <a:pt x="596" y="120"/>
                      </a:cubicBezTo>
                      <a:cubicBezTo>
                        <a:pt x="604" y="88"/>
                        <a:pt x="589" y="55"/>
                        <a:pt x="564" y="38"/>
                      </a:cubicBezTo>
                      <a:cubicBezTo>
                        <a:pt x="511" y="12"/>
                        <a:pt x="458" y="1"/>
                        <a:pt x="408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87" name="Google Shape;387;p3"/>
                <p:cNvSpPr/>
                <p:nvPr/>
              </p:nvSpPr>
              <p:spPr>
                <a:xfrm flipH="1">
                  <a:off x="7780537" y="4938848"/>
                  <a:ext cx="22789" cy="28468"/>
                </a:xfrm>
                <a:custGeom>
                  <a:rect b="b" l="l" r="r" t="t"/>
                  <a:pathLst>
                    <a:path extrusionOk="0" h="396" w="317">
                      <a:moveTo>
                        <a:pt x="79" y="1"/>
                      </a:moveTo>
                      <a:cubicBezTo>
                        <a:pt x="77" y="1"/>
                        <a:pt x="74" y="1"/>
                        <a:pt x="72" y="1"/>
                      </a:cubicBezTo>
                      <a:cubicBezTo>
                        <a:pt x="22" y="8"/>
                        <a:pt x="1" y="62"/>
                        <a:pt x="7" y="97"/>
                      </a:cubicBezTo>
                      <a:cubicBezTo>
                        <a:pt x="15" y="134"/>
                        <a:pt x="29" y="166"/>
                        <a:pt x="47" y="187"/>
                      </a:cubicBezTo>
                      <a:cubicBezTo>
                        <a:pt x="80" y="241"/>
                        <a:pt x="112" y="281"/>
                        <a:pt x="144" y="313"/>
                      </a:cubicBezTo>
                      <a:cubicBezTo>
                        <a:pt x="208" y="370"/>
                        <a:pt x="256" y="392"/>
                        <a:pt x="265" y="392"/>
                      </a:cubicBezTo>
                      <a:cubicBezTo>
                        <a:pt x="265" y="392"/>
                        <a:pt x="266" y="392"/>
                        <a:pt x="266" y="392"/>
                      </a:cubicBezTo>
                      <a:cubicBezTo>
                        <a:pt x="269" y="389"/>
                        <a:pt x="223" y="356"/>
                        <a:pt x="166" y="291"/>
                      </a:cubicBezTo>
                      <a:cubicBezTo>
                        <a:pt x="137" y="259"/>
                        <a:pt x="105" y="220"/>
                        <a:pt x="75" y="170"/>
                      </a:cubicBezTo>
                      <a:cubicBezTo>
                        <a:pt x="47" y="127"/>
                        <a:pt x="25" y="51"/>
                        <a:pt x="80" y="41"/>
                      </a:cubicBezTo>
                      <a:cubicBezTo>
                        <a:pt x="83" y="40"/>
                        <a:pt x="87" y="40"/>
                        <a:pt x="90" y="40"/>
                      </a:cubicBezTo>
                      <a:cubicBezTo>
                        <a:pt x="137" y="40"/>
                        <a:pt x="185" y="86"/>
                        <a:pt x="216" y="122"/>
                      </a:cubicBezTo>
                      <a:cubicBezTo>
                        <a:pt x="248" y="170"/>
                        <a:pt x="266" y="216"/>
                        <a:pt x="277" y="256"/>
                      </a:cubicBezTo>
                      <a:cubicBezTo>
                        <a:pt x="295" y="338"/>
                        <a:pt x="277" y="392"/>
                        <a:pt x="284" y="396"/>
                      </a:cubicBezTo>
                      <a:cubicBezTo>
                        <a:pt x="284" y="396"/>
                        <a:pt x="317" y="346"/>
                        <a:pt x="302" y="252"/>
                      </a:cubicBezTo>
                      <a:cubicBezTo>
                        <a:pt x="299" y="205"/>
                        <a:pt x="280" y="152"/>
                        <a:pt x="244" y="101"/>
                      </a:cubicBezTo>
                      <a:cubicBezTo>
                        <a:pt x="206" y="59"/>
                        <a:pt x="161" y="1"/>
                        <a:pt x="79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88" name="Google Shape;388;p3"/>
                <p:cNvSpPr/>
                <p:nvPr/>
              </p:nvSpPr>
              <p:spPr>
                <a:xfrm flipH="1">
                  <a:off x="7949053" y="4955024"/>
                  <a:ext cx="83392" cy="65420"/>
                </a:xfrm>
                <a:custGeom>
                  <a:rect b="b" l="l" r="r" t="t"/>
                  <a:pathLst>
                    <a:path extrusionOk="0" h="910" w="1160">
                      <a:moveTo>
                        <a:pt x="199" y="1"/>
                      </a:moveTo>
                      <a:cubicBezTo>
                        <a:pt x="144" y="1"/>
                        <a:pt x="97" y="7"/>
                        <a:pt x="61" y="13"/>
                      </a:cubicBezTo>
                      <a:cubicBezTo>
                        <a:pt x="22" y="16"/>
                        <a:pt x="0" y="23"/>
                        <a:pt x="0" y="27"/>
                      </a:cubicBezTo>
                      <a:cubicBezTo>
                        <a:pt x="0" y="28"/>
                        <a:pt x="2" y="29"/>
                        <a:pt x="6" y="29"/>
                      </a:cubicBezTo>
                      <a:cubicBezTo>
                        <a:pt x="14" y="29"/>
                        <a:pt x="29" y="27"/>
                        <a:pt x="50" y="27"/>
                      </a:cubicBezTo>
                      <a:cubicBezTo>
                        <a:pt x="66" y="25"/>
                        <a:pt x="86" y="24"/>
                        <a:pt x="109" y="24"/>
                      </a:cubicBezTo>
                      <a:cubicBezTo>
                        <a:pt x="144" y="24"/>
                        <a:pt x="187" y="26"/>
                        <a:pt x="237" y="31"/>
                      </a:cubicBezTo>
                      <a:cubicBezTo>
                        <a:pt x="381" y="45"/>
                        <a:pt x="582" y="99"/>
                        <a:pt x="757" y="232"/>
                      </a:cubicBezTo>
                      <a:cubicBezTo>
                        <a:pt x="933" y="368"/>
                        <a:pt x="1037" y="548"/>
                        <a:pt x="1087" y="681"/>
                      </a:cubicBezTo>
                      <a:cubicBezTo>
                        <a:pt x="1142" y="817"/>
                        <a:pt x="1148" y="910"/>
                        <a:pt x="1156" y="910"/>
                      </a:cubicBezTo>
                      <a:cubicBezTo>
                        <a:pt x="1156" y="910"/>
                        <a:pt x="1160" y="885"/>
                        <a:pt x="1152" y="845"/>
                      </a:cubicBezTo>
                      <a:cubicBezTo>
                        <a:pt x="1148" y="802"/>
                        <a:pt x="1138" y="742"/>
                        <a:pt x="1117" y="673"/>
                      </a:cubicBezTo>
                      <a:cubicBezTo>
                        <a:pt x="1070" y="530"/>
                        <a:pt x="966" y="343"/>
                        <a:pt x="779" y="203"/>
                      </a:cubicBezTo>
                      <a:cubicBezTo>
                        <a:pt x="596" y="63"/>
                        <a:pt x="388" y="9"/>
                        <a:pt x="237" y="2"/>
                      </a:cubicBezTo>
                      <a:cubicBezTo>
                        <a:pt x="224" y="1"/>
                        <a:pt x="211" y="1"/>
                        <a:pt x="199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89" name="Google Shape;389;p3"/>
                <p:cNvSpPr/>
                <p:nvPr/>
              </p:nvSpPr>
              <p:spPr>
                <a:xfrm flipH="1">
                  <a:off x="8008649" y="4860702"/>
                  <a:ext cx="3163" cy="94751"/>
                </a:xfrm>
                <a:custGeom>
                  <a:rect b="b" l="l" r="r" t="t"/>
                  <a:pathLst>
                    <a:path extrusionOk="0" h="1318" w="44">
                      <a:moveTo>
                        <a:pt x="18" y="0"/>
                      </a:moveTo>
                      <a:cubicBezTo>
                        <a:pt x="8" y="0"/>
                        <a:pt x="0" y="295"/>
                        <a:pt x="4" y="657"/>
                      </a:cubicBezTo>
                      <a:cubicBezTo>
                        <a:pt x="8" y="1020"/>
                        <a:pt x="18" y="1317"/>
                        <a:pt x="29" y="1317"/>
                      </a:cubicBezTo>
                      <a:cubicBezTo>
                        <a:pt x="40" y="1314"/>
                        <a:pt x="43" y="1020"/>
                        <a:pt x="43" y="657"/>
                      </a:cubicBezTo>
                      <a:cubicBezTo>
                        <a:pt x="40" y="295"/>
                        <a:pt x="29" y="0"/>
                        <a:pt x="18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90" name="Google Shape;390;p3"/>
                <p:cNvSpPr/>
                <p:nvPr/>
              </p:nvSpPr>
              <p:spPr>
                <a:xfrm flipH="1">
                  <a:off x="7853077" y="4997440"/>
                  <a:ext cx="67648" cy="3954"/>
                </a:xfrm>
                <a:custGeom>
                  <a:rect b="b" l="l" r="r" t="t"/>
                  <a:pathLst>
                    <a:path extrusionOk="0" h="55" w="941">
                      <a:moveTo>
                        <a:pt x="906" y="1"/>
                      </a:moveTo>
                      <a:cubicBezTo>
                        <a:pt x="838" y="1"/>
                        <a:pt x="669" y="12"/>
                        <a:pt x="471" y="15"/>
                      </a:cubicBezTo>
                      <a:cubicBezTo>
                        <a:pt x="441" y="15"/>
                        <a:pt x="411" y="15"/>
                        <a:pt x="383" y="15"/>
                      </a:cubicBezTo>
                      <a:cubicBezTo>
                        <a:pt x="236" y="15"/>
                        <a:pt x="113" y="11"/>
                        <a:pt x="50" y="11"/>
                      </a:cubicBezTo>
                      <a:cubicBezTo>
                        <a:pt x="20" y="11"/>
                        <a:pt x="4" y="12"/>
                        <a:pt x="4" y="15"/>
                      </a:cubicBezTo>
                      <a:cubicBezTo>
                        <a:pt x="0" y="26"/>
                        <a:pt x="212" y="54"/>
                        <a:pt x="471" y="54"/>
                      </a:cubicBezTo>
                      <a:cubicBezTo>
                        <a:pt x="732" y="51"/>
                        <a:pt x="941" y="15"/>
                        <a:pt x="937" y="4"/>
                      </a:cubicBezTo>
                      <a:cubicBezTo>
                        <a:pt x="937" y="2"/>
                        <a:pt x="926" y="1"/>
                        <a:pt x="906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91" name="Google Shape;391;p3"/>
                <p:cNvSpPr/>
                <p:nvPr/>
              </p:nvSpPr>
              <p:spPr>
                <a:xfrm flipH="1">
                  <a:off x="7958325" y="4999453"/>
                  <a:ext cx="7836" cy="13012"/>
                </a:xfrm>
                <a:custGeom>
                  <a:rect b="b" l="l" r="r" t="t"/>
                  <a:pathLst>
                    <a:path extrusionOk="0" h="181" w="109">
                      <a:moveTo>
                        <a:pt x="11" y="0"/>
                      </a:moveTo>
                      <a:cubicBezTo>
                        <a:pt x="10" y="0"/>
                        <a:pt x="8" y="1"/>
                        <a:pt x="8" y="1"/>
                      </a:cubicBezTo>
                      <a:cubicBezTo>
                        <a:pt x="1" y="8"/>
                        <a:pt x="26" y="44"/>
                        <a:pt x="47" y="91"/>
                      </a:cubicBezTo>
                      <a:cubicBezTo>
                        <a:pt x="69" y="137"/>
                        <a:pt x="84" y="181"/>
                        <a:pt x="94" y="181"/>
                      </a:cubicBezTo>
                      <a:cubicBezTo>
                        <a:pt x="105" y="181"/>
                        <a:pt x="108" y="131"/>
                        <a:pt x="84" y="76"/>
                      </a:cubicBezTo>
                      <a:cubicBezTo>
                        <a:pt x="60" y="26"/>
                        <a:pt x="24" y="0"/>
                        <a:pt x="11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92" name="Google Shape;392;p3"/>
                <p:cNvSpPr/>
                <p:nvPr/>
              </p:nvSpPr>
              <p:spPr>
                <a:xfrm flipH="1">
                  <a:off x="7973782" y="4978460"/>
                  <a:ext cx="9921" cy="8842"/>
                </a:xfrm>
                <a:custGeom>
                  <a:rect b="b" l="l" r="r" t="t"/>
                  <a:pathLst>
                    <a:path extrusionOk="0" h="123" w="138">
                      <a:moveTo>
                        <a:pt x="12" y="1"/>
                      </a:moveTo>
                      <a:cubicBezTo>
                        <a:pt x="10" y="1"/>
                        <a:pt x="9" y="1"/>
                        <a:pt x="8" y="2"/>
                      </a:cubicBezTo>
                      <a:cubicBezTo>
                        <a:pt x="0" y="10"/>
                        <a:pt x="22" y="42"/>
                        <a:pt x="54" y="78"/>
                      </a:cubicBezTo>
                      <a:cubicBezTo>
                        <a:pt x="85" y="105"/>
                        <a:pt x="113" y="123"/>
                        <a:pt x="125" y="123"/>
                      </a:cubicBezTo>
                      <a:cubicBezTo>
                        <a:pt x="127" y="123"/>
                        <a:pt x="128" y="122"/>
                        <a:pt x="129" y="121"/>
                      </a:cubicBezTo>
                      <a:cubicBezTo>
                        <a:pt x="137" y="114"/>
                        <a:pt x="116" y="81"/>
                        <a:pt x="83" y="50"/>
                      </a:cubicBezTo>
                      <a:cubicBezTo>
                        <a:pt x="55" y="21"/>
                        <a:pt x="24" y="1"/>
                        <a:pt x="12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93" name="Google Shape;393;p3"/>
                <p:cNvSpPr/>
                <p:nvPr/>
              </p:nvSpPr>
              <p:spPr>
                <a:xfrm flipH="1">
                  <a:off x="7993911" y="4968036"/>
                  <a:ext cx="13947" cy="5823"/>
                </a:xfrm>
                <a:custGeom>
                  <a:rect b="b" l="l" r="r" t="t"/>
                  <a:pathLst>
                    <a:path extrusionOk="0" h="81" w="194">
                      <a:moveTo>
                        <a:pt x="62" y="1"/>
                      </a:moveTo>
                      <a:cubicBezTo>
                        <a:pt x="26" y="1"/>
                        <a:pt x="0" y="14"/>
                        <a:pt x="3" y="22"/>
                      </a:cubicBezTo>
                      <a:cubicBezTo>
                        <a:pt x="6" y="33"/>
                        <a:pt x="49" y="29"/>
                        <a:pt x="96" y="47"/>
                      </a:cubicBezTo>
                      <a:cubicBezTo>
                        <a:pt x="136" y="59"/>
                        <a:pt x="169" y="81"/>
                        <a:pt x="181" y="81"/>
                      </a:cubicBezTo>
                      <a:cubicBezTo>
                        <a:pt x="183" y="81"/>
                        <a:pt x="185" y="80"/>
                        <a:pt x="185" y="79"/>
                      </a:cubicBezTo>
                      <a:cubicBezTo>
                        <a:pt x="193" y="72"/>
                        <a:pt x="168" y="26"/>
                        <a:pt x="107" y="8"/>
                      </a:cubicBezTo>
                      <a:cubicBezTo>
                        <a:pt x="91" y="3"/>
                        <a:pt x="76" y="1"/>
                        <a:pt x="62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94" name="Google Shape;394;p3"/>
                <p:cNvSpPr/>
                <p:nvPr/>
              </p:nvSpPr>
              <p:spPr>
                <a:xfrm flipH="1">
                  <a:off x="8017707" y="4964657"/>
                  <a:ext cx="7548" cy="3738"/>
                </a:xfrm>
                <a:custGeom>
                  <a:rect b="b" l="l" r="r" t="t"/>
                  <a:pathLst>
                    <a:path extrusionOk="0" h="52" w="105">
                      <a:moveTo>
                        <a:pt x="26" y="1"/>
                      </a:moveTo>
                      <a:cubicBezTo>
                        <a:pt x="15" y="1"/>
                        <a:pt x="6" y="4"/>
                        <a:pt x="4" y="8"/>
                      </a:cubicBezTo>
                      <a:cubicBezTo>
                        <a:pt x="1" y="18"/>
                        <a:pt x="18" y="37"/>
                        <a:pt x="44" y="43"/>
                      </a:cubicBezTo>
                      <a:cubicBezTo>
                        <a:pt x="58" y="49"/>
                        <a:pt x="72" y="52"/>
                        <a:pt x="82" y="52"/>
                      </a:cubicBezTo>
                      <a:cubicBezTo>
                        <a:pt x="92" y="52"/>
                        <a:pt x="99" y="49"/>
                        <a:pt x="101" y="43"/>
                      </a:cubicBezTo>
                      <a:cubicBezTo>
                        <a:pt x="104" y="33"/>
                        <a:pt x="83" y="18"/>
                        <a:pt x="58" y="8"/>
                      </a:cubicBezTo>
                      <a:cubicBezTo>
                        <a:pt x="46" y="3"/>
                        <a:pt x="35" y="1"/>
                        <a:pt x="26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95" name="Google Shape;395;p3"/>
                <p:cNvSpPr/>
                <p:nvPr/>
              </p:nvSpPr>
              <p:spPr>
                <a:xfrm flipH="1">
                  <a:off x="7802535" y="4914333"/>
                  <a:ext cx="791" cy="27965"/>
                </a:xfrm>
                <a:custGeom>
                  <a:rect b="b" l="l" r="r" t="t"/>
                  <a:pathLst>
                    <a:path extrusionOk="0" h="389" w="11">
                      <a:moveTo>
                        <a:pt x="1" y="1"/>
                      </a:moveTo>
                      <a:lnTo>
                        <a:pt x="11" y="389"/>
                      </a:lnTo>
                      <a:lnTo>
                        <a:pt x="11" y="385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96" name="Google Shape;396;p3"/>
                <p:cNvSpPr/>
                <p:nvPr/>
              </p:nvSpPr>
              <p:spPr>
                <a:xfrm flipH="1">
                  <a:off x="7802540" y="4914333"/>
                  <a:ext cx="206684" cy="35729"/>
                </a:xfrm>
                <a:custGeom>
                  <a:rect b="b" l="l" r="r" t="t"/>
                  <a:pathLst>
                    <a:path extrusionOk="0" h="497" w="2875">
                      <a:moveTo>
                        <a:pt x="2865" y="1"/>
                      </a:moveTo>
                      <a:lnTo>
                        <a:pt x="7" y="270"/>
                      </a:lnTo>
                      <a:cubicBezTo>
                        <a:pt x="4" y="367"/>
                        <a:pt x="4" y="442"/>
                        <a:pt x="0" y="496"/>
                      </a:cubicBezTo>
                      <a:lnTo>
                        <a:pt x="2566" y="399"/>
                      </a:lnTo>
                      <a:cubicBezTo>
                        <a:pt x="2523" y="385"/>
                        <a:pt x="2495" y="370"/>
                        <a:pt x="2498" y="367"/>
                      </a:cubicBezTo>
                      <a:cubicBezTo>
                        <a:pt x="2498" y="364"/>
                        <a:pt x="2502" y="364"/>
                        <a:pt x="2513" y="364"/>
                      </a:cubicBezTo>
                      <a:cubicBezTo>
                        <a:pt x="2541" y="364"/>
                        <a:pt x="2606" y="374"/>
                        <a:pt x="2689" y="377"/>
                      </a:cubicBezTo>
                      <a:cubicBezTo>
                        <a:pt x="2735" y="381"/>
                        <a:pt x="2778" y="381"/>
                        <a:pt x="2812" y="381"/>
                      </a:cubicBezTo>
                      <a:cubicBezTo>
                        <a:pt x="2845" y="381"/>
                        <a:pt x="2868" y="381"/>
                        <a:pt x="2875" y="385"/>
                      </a:cubicBezTo>
                      <a:lnTo>
                        <a:pt x="2865" y="1"/>
                      </a:lnTo>
                      <a:close/>
                    </a:path>
                  </a:pathLst>
                </a:custGeom>
                <a:solidFill>
                  <a:srgbClr val="BF9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97" name="Google Shape;397;p3"/>
                <p:cNvSpPr/>
                <p:nvPr/>
              </p:nvSpPr>
              <p:spPr>
                <a:xfrm flipH="1">
                  <a:off x="7802536" y="4940430"/>
                  <a:ext cx="27390" cy="2588"/>
                </a:xfrm>
                <a:custGeom>
                  <a:rect b="b" l="l" r="r" t="t"/>
                  <a:pathLst>
                    <a:path extrusionOk="0" h="36" w="381">
                      <a:moveTo>
                        <a:pt x="19" y="1"/>
                      </a:moveTo>
                      <a:cubicBezTo>
                        <a:pt x="8" y="1"/>
                        <a:pt x="4" y="1"/>
                        <a:pt x="4" y="4"/>
                      </a:cubicBezTo>
                      <a:cubicBezTo>
                        <a:pt x="1" y="7"/>
                        <a:pt x="29" y="22"/>
                        <a:pt x="72" y="36"/>
                      </a:cubicBezTo>
                      <a:lnTo>
                        <a:pt x="381" y="26"/>
                      </a:lnTo>
                      <a:lnTo>
                        <a:pt x="381" y="22"/>
                      </a:lnTo>
                      <a:cubicBezTo>
                        <a:pt x="374" y="18"/>
                        <a:pt x="351" y="18"/>
                        <a:pt x="318" y="18"/>
                      </a:cubicBezTo>
                      <a:cubicBezTo>
                        <a:pt x="284" y="18"/>
                        <a:pt x="241" y="18"/>
                        <a:pt x="195" y="14"/>
                      </a:cubicBezTo>
                      <a:cubicBezTo>
                        <a:pt x="112" y="11"/>
                        <a:pt x="47" y="1"/>
                        <a:pt x="19" y="1"/>
                      </a:cubicBezTo>
                      <a:close/>
                    </a:path>
                  </a:pathLst>
                </a:custGeom>
                <a:solidFill>
                  <a:srgbClr val="1B232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98" name="Google Shape;398;p3"/>
                <p:cNvSpPr/>
                <p:nvPr/>
              </p:nvSpPr>
              <p:spPr>
                <a:xfrm flipH="1">
                  <a:off x="8033955" y="4936260"/>
                  <a:ext cx="575" cy="2947"/>
                </a:xfrm>
                <a:custGeom>
                  <a:rect b="b" l="l" r="r" t="t"/>
                  <a:pathLst>
                    <a:path extrusionOk="0" h="41" w="8">
                      <a:moveTo>
                        <a:pt x="1" y="1"/>
                      </a:moveTo>
                      <a:lnTo>
                        <a:pt x="8" y="40"/>
                      </a:lnTo>
                      <a:lnTo>
                        <a:pt x="8" y="1"/>
                      </a:lnTo>
                      <a:close/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99" name="Google Shape;399;p3"/>
                <p:cNvSpPr/>
                <p:nvPr/>
              </p:nvSpPr>
              <p:spPr>
                <a:xfrm flipH="1">
                  <a:off x="8010447" y="4933960"/>
                  <a:ext cx="23580" cy="16822"/>
                </a:xfrm>
                <a:custGeom>
                  <a:rect b="b" l="l" r="r" t="t"/>
                  <a:pathLst>
                    <a:path extrusionOk="0" h="234" w="328">
                      <a:moveTo>
                        <a:pt x="320" y="1"/>
                      </a:moveTo>
                      <a:lnTo>
                        <a:pt x="1" y="33"/>
                      </a:lnTo>
                      <a:lnTo>
                        <a:pt x="1" y="72"/>
                      </a:lnTo>
                      <a:lnTo>
                        <a:pt x="26" y="234"/>
                      </a:lnTo>
                      <a:lnTo>
                        <a:pt x="327" y="223"/>
                      </a:lnTo>
                      <a:cubicBezTo>
                        <a:pt x="324" y="169"/>
                        <a:pt x="320" y="94"/>
                        <a:pt x="320" y="1"/>
                      </a:cubicBezTo>
                      <a:close/>
                    </a:path>
                  </a:pathLst>
                </a:custGeom>
                <a:solidFill>
                  <a:srgbClr val="BF9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00" name="Google Shape;400;p3"/>
                <p:cNvSpPr/>
                <p:nvPr/>
              </p:nvSpPr>
              <p:spPr>
                <a:xfrm flipH="1">
                  <a:off x="8008649" y="4933672"/>
                  <a:ext cx="2372" cy="16391"/>
                </a:xfrm>
                <a:custGeom>
                  <a:rect b="b" l="l" r="r" t="t"/>
                  <a:pathLst>
                    <a:path extrusionOk="0" h="228" w="33">
                      <a:moveTo>
                        <a:pt x="32" y="1"/>
                      </a:moveTo>
                      <a:lnTo>
                        <a:pt x="0" y="5"/>
                      </a:lnTo>
                      <a:cubicBezTo>
                        <a:pt x="0" y="98"/>
                        <a:pt x="4" y="173"/>
                        <a:pt x="7" y="227"/>
                      </a:cubicBezTo>
                      <a:lnTo>
                        <a:pt x="25" y="227"/>
                      </a:lnTo>
                      <a:cubicBezTo>
                        <a:pt x="29" y="173"/>
                        <a:pt x="29" y="98"/>
                        <a:pt x="32" y="1"/>
                      </a:cubicBezTo>
                      <a:close/>
                    </a:path>
                  </a:pathLst>
                </a:custGeom>
                <a:solidFill>
                  <a:srgbClr val="1B232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401" name="Google Shape;401;p3"/>
              <p:cNvSpPr/>
              <p:nvPr/>
            </p:nvSpPr>
            <p:spPr>
              <a:xfrm flipH="1">
                <a:off x="7352169" y="2317256"/>
                <a:ext cx="531159" cy="563531"/>
              </a:xfrm>
              <a:custGeom>
                <a:rect b="b" l="l" r="r" t="t"/>
                <a:pathLst>
                  <a:path extrusionOk="0" h="11636" w="10967">
                    <a:moveTo>
                      <a:pt x="9968" y="0"/>
                    </a:moveTo>
                    <a:cubicBezTo>
                      <a:pt x="9815" y="0"/>
                      <a:pt x="9735" y="286"/>
                      <a:pt x="9735" y="286"/>
                    </a:cubicBezTo>
                    <a:cubicBezTo>
                      <a:pt x="9735" y="286"/>
                      <a:pt x="9081" y="1726"/>
                      <a:pt x="8906" y="1726"/>
                    </a:cubicBezTo>
                    <a:cubicBezTo>
                      <a:pt x="8902" y="1726"/>
                      <a:pt x="8899" y="1726"/>
                      <a:pt x="8895" y="1724"/>
                    </a:cubicBezTo>
                    <a:cubicBezTo>
                      <a:pt x="8737" y="1660"/>
                      <a:pt x="9111" y="763"/>
                      <a:pt x="9257" y="468"/>
                    </a:cubicBezTo>
                    <a:cubicBezTo>
                      <a:pt x="9387" y="206"/>
                      <a:pt x="9335" y="28"/>
                      <a:pt x="9189" y="28"/>
                    </a:cubicBezTo>
                    <a:cubicBezTo>
                      <a:pt x="9173" y="28"/>
                      <a:pt x="9157" y="30"/>
                      <a:pt x="9139" y="34"/>
                    </a:cubicBezTo>
                    <a:cubicBezTo>
                      <a:pt x="9017" y="63"/>
                      <a:pt x="8543" y="953"/>
                      <a:pt x="8407" y="1247"/>
                    </a:cubicBezTo>
                    <a:cubicBezTo>
                      <a:pt x="8300" y="1471"/>
                      <a:pt x="8064" y="1992"/>
                      <a:pt x="7894" y="1992"/>
                    </a:cubicBezTo>
                    <a:cubicBezTo>
                      <a:pt x="7839" y="1992"/>
                      <a:pt x="7792" y="1939"/>
                      <a:pt x="7757" y="1807"/>
                    </a:cubicBezTo>
                    <a:cubicBezTo>
                      <a:pt x="7610" y="1258"/>
                      <a:pt x="7290" y="892"/>
                      <a:pt x="7136" y="853"/>
                    </a:cubicBezTo>
                    <a:cubicBezTo>
                      <a:pt x="7123" y="849"/>
                      <a:pt x="7110" y="848"/>
                      <a:pt x="7098" y="848"/>
                    </a:cubicBezTo>
                    <a:cubicBezTo>
                      <a:pt x="6965" y="848"/>
                      <a:pt x="6881" y="1029"/>
                      <a:pt x="6985" y="1151"/>
                    </a:cubicBezTo>
                    <a:cubicBezTo>
                      <a:pt x="7075" y="1262"/>
                      <a:pt x="7168" y="1492"/>
                      <a:pt x="7233" y="1664"/>
                    </a:cubicBezTo>
                    <a:cubicBezTo>
                      <a:pt x="7287" y="1811"/>
                      <a:pt x="7315" y="1961"/>
                      <a:pt x="7315" y="2116"/>
                    </a:cubicBezTo>
                    <a:cubicBezTo>
                      <a:pt x="7319" y="2612"/>
                      <a:pt x="7272" y="2920"/>
                      <a:pt x="7254" y="3010"/>
                    </a:cubicBezTo>
                    <a:lnTo>
                      <a:pt x="3224" y="8340"/>
                    </a:lnTo>
                    <a:lnTo>
                      <a:pt x="1555" y="7335"/>
                    </a:lnTo>
                    <a:lnTo>
                      <a:pt x="1" y="10034"/>
                    </a:lnTo>
                    <a:lnTo>
                      <a:pt x="2244" y="11304"/>
                    </a:lnTo>
                    <a:cubicBezTo>
                      <a:pt x="2639" y="11529"/>
                      <a:pt x="3069" y="11636"/>
                      <a:pt x="3494" y="11636"/>
                    </a:cubicBezTo>
                    <a:cubicBezTo>
                      <a:pt x="4341" y="11636"/>
                      <a:pt x="5166" y="11211"/>
                      <a:pt x="5647" y="10446"/>
                    </a:cubicBezTo>
                    <a:lnTo>
                      <a:pt x="9800" y="3031"/>
                    </a:lnTo>
                    <a:cubicBezTo>
                      <a:pt x="10094" y="2662"/>
                      <a:pt x="10367" y="2306"/>
                      <a:pt x="10517" y="2066"/>
                    </a:cubicBezTo>
                    <a:cubicBezTo>
                      <a:pt x="10966" y="1351"/>
                      <a:pt x="10902" y="1308"/>
                      <a:pt x="10812" y="1272"/>
                    </a:cubicBezTo>
                    <a:cubicBezTo>
                      <a:pt x="10803" y="1268"/>
                      <a:pt x="10793" y="1266"/>
                      <a:pt x="10783" y="1266"/>
                    </a:cubicBezTo>
                    <a:cubicBezTo>
                      <a:pt x="10553" y="1266"/>
                      <a:pt x="10105" y="2199"/>
                      <a:pt x="9972" y="2199"/>
                    </a:cubicBezTo>
                    <a:cubicBezTo>
                      <a:pt x="9953" y="2199"/>
                      <a:pt x="9941" y="2181"/>
                      <a:pt x="9936" y="2138"/>
                    </a:cubicBezTo>
                    <a:cubicBezTo>
                      <a:pt x="9896" y="1779"/>
                      <a:pt x="10844" y="598"/>
                      <a:pt x="10582" y="501"/>
                    </a:cubicBezTo>
                    <a:cubicBezTo>
                      <a:pt x="10567" y="496"/>
                      <a:pt x="10552" y="493"/>
                      <a:pt x="10536" y="493"/>
                    </a:cubicBezTo>
                    <a:cubicBezTo>
                      <a:pt x="10188" y="493"/>
                      <a:pt x="9647" y="1784"/>
                      <a:pt x="9591" y="1893"/>
                    </a:cubicBezTo>
                    <a:cubicBezTo>
                      <a:pt x="9571" y="1932"/>
                      <a:pt x="9537" y="1948"/>
                      <a:pt x="9504" y="1948"/>
                    </a:cubicBezTo>
                    <a:cubicBezTo>
                      <a:pt x="9443" y="1948"/>
                      <a:pt x="9385" y="1894"/>
                      <a:pt x="9422" y="1829"/>
                    </a:cubicBezTo>
                    <a:cubicBezTo>
                      <a:pt x="9505" y="1681"/>
                      <a:pt x="10352" y="135"/>
                      <a:pt x="10015" y="9"/>
                    </a:cubicBezTo>
                    <a:cubicBezTo>
                      <a:pt x="9999" y="3"/>
                      <a:pt x="9983" y="0"/>
                      <a:pt x="9968" y="0"/>
                    </a:cubicBezTo>
                    <a:close/>
                  </a:path>
                </a:pathLst>
              </a:custGeom>
              <a:solidFill>
                <a:srgbClr val="FFBE9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2" name="Google Shape;402;p3"/>
              <p:cNvSpPr/>
              <p:nvPr/>
            </p:nvSpPr>
            <p:spPr>
              <a:xfrm flipH="1">
                <a:off x="8108534" y="2060426"/>
                <a:ext cx="254077" cy="497618"/>
              </a:xfrm>
              <a:custGeom>
                <a:rect b="b" l="l" r="r" t="t"/>
                <a:pathLst>
                  <a:path extrusionOk="0" h="10275" w="5246">
                    <a:moveTo>
                      <a:pt x="2880" y="0"/>
                    </a:moveTo>
                    <a:cubicBezTo>
                      <a:pt x="1946" y="0"/>
                      <a:pt x="1019" y="263"/>
                      <a:pt x="220" y="804"/>
                    </a:cubicBezTo>
                    <a:lnTo>
                      <a:pt x="1" y="951"/>
                    </a:lnTo>
                    <a:lnTo>
                      <a:pt x="72" y="8561"/>
                    </a:lnTo>
                    <a:cubicBezTo>
                      <a:pt x="84" y="9457"/>
                      <a:pt x="776" y="10201"/>
                      <a:pt x="1670" y="10269"/>
                    </a:cubicBezTo>
                    <a:cubicBezTo>
                      <a:pt x="1715" y="10272"/>
                      <a:pt x="1760" y="10274"/>
                      <a:pt x="1805" y="10274"/>
                    </a:cubicBezTo>
                    <a:cubicBezTo>
                      <a:pt x="2726" y="10274"/>
                      <a:pt x="3498" y="9545"/>
                      <a:pt x="3536" y="8611"/>
                    </a:cubicBezTo>
                    <a:cubicBezTo>
                      <a:pt x="3572" y="7667"/>
                      <a:pt x="3604" y="6712"/>
                      <a:pt x="3604" y="6712"/>
                    </a:cubicBezTo>
                    <a:cubicBezTo>
                      <a:pt x="3604" y="6712"/>
                      <a:pt x="5033" y="6579"/>
                      <a:pt x="5141" y="5165"/>
                    </a:cubicBezTo>
                    <a:cubicBezTo>
                      <a:pt x="5245" y="3750"/>
                      <a:pt x="5166" y="574"/>
                      <a:pt x="5166" y="574"/>
                    </a:cubicBezTo>
                    <a:lnTo>
                      <a:pt x="5209" y="560"/>
                    </a:lnTo>
                    <a:cubicBezTo>
                      <a:pt x="4476" y="190"/>
                      <a:pt x="3676" y="0"/>
                      <a:pt x="2880" y="0"/>
                    </a:cubicBezTo>
                    <a:close/>
                  </a:path>
                </a:pathLst>
              </a:custGeom>
              <a:solidFill>
                <a:srgbClr val="FFBE9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3" name="Google Shape;403;p3"/>
              <p:cNvSpPr/>
              <p:nvPr/>
            </p:nvSpPr>
            <p:spPr>
              <a:xfrm flipH="1">
                <a:off x="8125245" y="2187557"/>
                <a:ext cx="22134" cy="20002"/>
              </a:xfrm>
              <a:custGeom>
                <a:rect b="b" l="l" r="r" t="t"/>
                <a:pathLst>
                  <a:path extrusionOk="0" h="413" w="457">
                    <a:moveTo>
                      <a:pt x="228" y="1"/>
                    </a:moveTo>
                    <a:cubicBezTo>
                      <a:pt x="176" y="1"/>
                      <a:pt x="124" y="21"/>
                      <a:pt x="83" y="60"/>
                    </a:cubicBezTo>
                    <a:cubicBezTo>
                      <a:pt x="4" y="138"/>
                      <a:pt x="0" y="267"/>
                      <a:pt x="79" y="350"/>
                    </a:cubicBezTo>
                    <a:cubicBezTo>
                      <a:pt x="119" y="392"/>
                      <a:pt x="173" y="413"/>
                      <a:pt x="227" y="413"/>
                    </a:cubicBezTo>
                    <a:cubicBezTo>
                      <a:pt x="280" y="413"/>
                      <a:pt x="333" y="393"/>
                      <a:pt x="374" y="354"/>
                    </a:cubicBezTo>
                    <a:cubicBezTo>
                      <a:pt x="452" y="275"/>
                      <a:pt x="457" y="146"/>
                      <a:pt x="377" y="63"/>
                    </a:cubicBezTo>
                    <a:cubicBezTo>
                      <a:pt x="336" y="22"/>
                      <a:pt x="282" y="1"/>
                      <a:pt x="228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4" name="Google Shape;404;p3"/>
              <p:cNvSpPr/>
              <p:nvPr/>
            </p:nvSpPr>
            <p:spPr>
              <a:xfrm flipH="1">
                <a:off x="8116237" y="2182036"/>
                <a:ext cx="35501" cy="11139"/>
              </a:xfrm>
              <a:custGeom>
                <a:rect b="b" l="l" r="r" t="t"/>
                <a:pathLst>
                  <a:path extrusionOk="0" h="230" w="733">
                    <a:moveTo>
                      <a:pt x="350" y="1"/>
                    </a:moveTo>
                    <a:cubicBezTo>
                      <a:pt x="241" y="1"/>
                      <a:pt x="146" y="37"/>
                      <a:pt x="87" y="77"/>
                    </a:cubicBezTo>
                    <a:cubicBezTo>
                      <a:pt x="22" y="120"/>
                      <a:pt x="1" y="163"/>
                      <a:pt x="8" y="174"/>
                    </a:cubicBezTo>
                    <a:cubicBezTo>
                      <a:pt x="11" y="177"/>
                      <a:pt x="15" y="178"/>
                      <a:pt x="21" y="178"/>
                    </a:cubicBezTo>
                    <a:cubicBezTo>
                      <a:pt x="62" y="178"/>
                      <a:pt x="179" y="118"/>
                      <a:pt x="330" y="118"/>
                    </a:cubicBezTo>
                    <a:cubicBezTo>
                      <a:pt x="343" y="118"/>
                      <a:pt x="357" y="119"/>
                      <a:pt x="370" y="120"/>
                    </a:cubicBezTo>
                    <a:cubicBezTo>
                      <a:pt x="551" y="133"/>
                      <a:pt x="675" y="230"/>
                      <a:pt x="714" y="230"/>
                    </a:cubicBezTo>
                    <a:cubicBezTo>
                      <a:pt x="717" y="230"/>
                      <a:pt x="720" y="229"/>
                      <a:pt x="722" y="227"/>
                    </a:cubicBezTo>
                    <a:cubicBezTo>
                      <a:pt x="733" y="217"/>
                      <a:pt x="715" y="170"/>
                      <a:pt x="658" y="116"/>
                    </a:cubicBezTo>
                    <a:cubicBezTo>
                      <a:pt x="600" y="66"/>
                      <a:pt x="504" y="12"/>
                      <a:pt x="381" y="2"/>
                    </a:cubicBezTo>
                    <a:cubicBezTo>
                      <a:pt x="371" y="1"/>
                      <a:pt x="361" y="1"/>
                      <a:pt x="35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5" name="Google Shape;405;p3"/>
              <p:cNvSpPr/>
              <p:nvPr/>
            </p:nvSpPr>
            <p:spPr>
              <a:xfrm flipH="1">
                <a:off x="8227291" y="2189688"/>
                <a:ext cx="22812" cy="19953"/>
              </a:xfrm>
              <a:custGeom>
                <a:rect b="b" l="l" r="r" t="t"/>
                <a:pathLst>
                  <a:path extrusionOk="0" h="412" w="471">
                    <a:moveTo>
                      <a:pt x="236" y="0"/>
                    </a:moveTo>
                    <a:cubicBezTo>
                      <a:pt x="172" y="0"/>
                      <a:pt x="108" y="30"/>
                      <a:pt x="68" y="87"/>
                    </a:cubicBezTo>
                    <a:cubicBezTo>
                      <a:pt x="0" y="180"/>
                      <a:pt x="25" y="310"/>
                      <a:pt x="118" y="374"/>
                    </a:cubicBezTo>
                    <a:cubicBezTo>
                      <a:pt x="155" y="399"/>
                      <a:pt x="196" y="411"/>
                      <a:pt x="237" y="411"/>
                    </a:cubicBezTo>
                    <a:cubicBezTo>
                      <a:pt x="301" y="411"/>
                      <a:pt x="364" y="381"/>
                      <a:pt x="406" y="324"/>
                    </a:cubicBezTo>
                    <a:cubicBezTo>
                      <a:pt x="471" y="231"/>
                      <a:pt x="449" y="105"/>
                      <a:pt x="355" y="37"/>
                    </a:cubicBezTo>
                    <a:cubicBezTo>
                      <a:pt x="319" y="12"/>
                      <a:pt x="278" y="0"/>
                      <a:pt x="236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6" name="Google Shape;406;p3"/>
              <p:cNvSpPr/>
              <p:nvPr/>
            </p:nvSpPr>
            <p:spPr>
              <a:xfrm flipH="1">
                <a:off x="8219106" y="2184264"/>
                <a:ext cx="35743" cy="11042"/>
              </a:xfrm>
              <a:custGeom>
                <a:rect b="b" l="l" r="r" t="t"/>
                <a:pathLst>
                  <a:path extrusionOk="0" h="228" w="738">
                    <a:moveTo>
                      <a:pt x="340" y="0"/>
                    </a:moveTo>
                    <a:cubicBezTo>
                      <a:pt x="236" y="0"/>
                      <a:pt x="148" y="36"/>
                      <a:pt x="91" y="74"/>
                    </a:cubicBezTo>
                    <a:cubicBezTo>
                      <a:pt x="27" y="117"/>
                      <a:pt x="1" y="160"/>
                      <a:pt x="12" y="171"/>
                    </a:cubicBezTo>
                    <a:cubicBezTo>
                      <a:pt x="14" y="174"/>
                      <a:pt x="18" y="175"/>
                      <a:pt x="24" y="175"/>
                    </a:cubicBezTo>
                    <a:cubicBezTo>
                      <a:pt x="63" y="175"/>
                      <a:pt x="183" y="115"/>
                      <a:pt x="335" y="115"/>
                    </a:cubicBezTo>
                    <a:cubicBezTo>
                      <a:pt x="348" y="115"/>
                      <a:pt x="361" y="116"/>
                      <a:pt x="375" y="117"/>
                    </a:cubicBezTo>
                    <a:cubicBezTo>
                      <a:pt x="552" y="130"/>
                      <a:pt x="678" y="227"/>
                      <a:pt x="718" y="227"/>
                    </a:cubicBezTo>
                    <a:cubicBezTo>
                      <a:pt x="721" y="227"/>
                      <a:pt x="724" y="226"/>
                      <a:pt x="726" y="224"/>
                    </a:cubicBezTo>
                    <a:cubicBezTo>
                      <a:pt x="737" y="214"/>
                      <a:pt x="719" y="168"/>
                      <a:pt x="662" y="117"/>
                    </a:cubicBezTo>
                    <a:cubicBezTo>
                      <a:pt x="604" y="63"/>
                      <a:pt x="504" y="9"/>
                      <a:pt x="382" y="2"/>
                    </a:cubicBezTo>
                    <a:cubicBezTo>
                      <a:pt x="367" y="1"/>
                      <a:pt x="353" y="0"/>
                      <a:pt x="340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7" name="Google Shape;407;p3"/>
              <p:cNvSpPr/>
              <p:nvPr/>
            </p:nvSpPr>
            <p:spPr>
              <a:xfrm flipH="1">
                <a:off x="8110277" y="2038196"/>
                <a:ext cx="255433" cy="208249"/>
              </a:xfrm>
              <a:custGeom>
                <a:rect b="b" l="l" r="r" t="t"/>
                <a:pathLst>
                  <a:path extrusionOk="0" h="4300" w="5274">
                    <a:moveTo>
                      <a:pt x="2832" y="0"/>
                    </a:moveTo>
                    <a:cubicBezTo>
                      <a:pt x="2374" y="0"/>
                      <a:pt x="1874" y="49"/>
                      <a:pt x="1350" y="175"/>
                    </a:cubicBezTo>
                    <a:cubicBezTo>
                      <a:pt x="1350" y="175"/>
                      <a:pt x="126" y="631"/>
                      <a:pt x="65" y="1281"/>
                    </a:cubicBezTo>
                    <a:cubicBezTo>
                      <a:pt x="0" y="1930"/>
                      <a:pt x="79" y="3007"/>
                      <a:pt x="79" y="3007"/>
                    </a:cubicBezTo>
                    <a:lnTo>
                      <a:pt x="154" y="3015"/>
                    </a:lnTo>
                    <a:lnTo>
                      <a:pt x="123" y="4299"/>
                    </a:lnTo>
                    <a:lnTo>
                      <a:pt x="600" y="4231"/>
                    </a:lnTo>
                    <a:lnTo>
                      <a:pt x="668" y="2630"/>
                    </a:lnTo>
                    <a:cubicBezTo>
                      <a:pt x="668" y="2630"/>
                      <a:pt x="1501" y="2056"/>
                      <a:pt x="1515" y="1163"/>
                    </a:cubicBezTo>
                    <a:cubicBezTo>
                      <a:pt x="1731" y="1134"/>
                      <a:pt x="2388" y="1054"/>
                      <a:pt x="3160" y="1054"/>
                    </a:cubicBezTo>
                    <a:cubicBezTo>
                      <a:pt x="3851" y="1054"/>
                      <a:pt x="4633" y="1118"/>
                      <a:pt x="5273" y="1338"/>
                    </a:cubicBezTo>
                    <a:lnTo>
                      <a:pt x="5273" y="1019"/>
                    </a:lnTo>
                    <a:cubicBezTo>
                      <a:pt x="5273" y="821"/>
                      <a:pt x="5129" y="423"/>
                      <a:pt x="4943" y="355"/>
                    </a:cubicBezTo>
                    <a:cubicBezTo>
                      <a:pt x="4535" y="205"/>
                      <a:pt x="3774" y="0"/>
                      <a:pt x="2832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8" name="Google Shape;408;p3"/>
              <p:cNvSpPr/>
              <p:nvPr/>
            </p:nvSpPr>
            <p:spPr>
              <a:xfrm flipH="1">
                <a:off x="8186995" y="2351061"/>
                <a:ext cx="87275" cy="52353"/>
              </a:xfrm>
              <a:custGeom>
                <a:rect b="b" l="l" r="r" t="t"/>
                <a:pathLst>
                  <a:path extrusionOk="0" h="1081" w="1802">
                    <a:moveTo>
                      <a:pt x="0" y="0"/>
                    </a:moveTo>
                    <a:cubicBezTo>
                      <a:pt x="1" y="1"/>
                      <a:pt x="337" y="1066"/>
                      <a:pt x="1770" y="1081"/>
                    </a:cubicBezTo>
                    <a:lnTo>
                      <a:pt x="1802" y="711"/>
                    </a:lnTo>
                    <a:cubicBezTo>
                      <a:pt x="1802" y="711"/>
                      <a:pt x="897" y="693"/>
                      <a:pt x="0" y="0"/>
                    </a:cubicBez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9" name="Google Shape;409;p3"/>
              <p:cNvSpPr/>
              <p:nvPr/>
            </p:nvSpPr>
            <p:spPr>
              <a:xfrm flipH="1">
                <a:off x="8220172" y="2167119"/>
                <a:ext cx="35888" cy="5521"/>
              </a:xfrm>
              <a:custGeom>
                <a:rect b="b" l="l" r="r" t="t"/>
                <a:pathLst>
                  <a:path extrusionOk="0" h="114" w="741">
                    <a:moveTo>
                      <a:pt x="554" y="1"/>
                    </a:moveTo>
                    <a:cubicBezTo>
                      <a:pt x="499" y="1"/>
                      <a:pt x="435" y="3"/>
                      <a:pt x="367" y="8"/>
                    </a:cubicBezTo>
                    <a:cubicBezTo>
                      <a:pt x="163" y="26"/>
                      <a:pt x="1" y="62"/>
                      <a:pt x="4" y="86"/>
                    </a:cubicBezTo>
                    <a:cubicBezTo>
                      <a:pt x="4" y="103"/>
                      <a:pt x="77" y="114"/>
                      <a:pt x="183" y="114"/>
                    </a:cubicBezTo>
                    <a:cubicBezTo>
                      <a:pt x="239" y="114"/>
                      <a:pt x="305" y="111"/>
                      <a:pt x="375" y="105"/>
                    </a:cubicBezTo>
                    <a:cubicBezTo>
                      <a:pt x="576" y="91"/>
                      <a:pt x="741" y="55"/>
                      <a:pt x="737" y="30"/>
                    </a:cubicBezTo>
                    <a:cubicBezTo>
                      <a:pt x="734" y="10"/>
                      <a:pt x="661" y="1"/>
                      <a:pt x="554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0" name="Google Shape;410;p3"/>
              <p:cNvSpPr/>
              <p:nvPr/>
            </p:nvSpPr>
            <p:spPr>
              <a:xfrm flipH="1">
                <a:off x="8121855" y="2150992"/>
                <a:ext cx="35259" cy="8863"/>
              </a:xfrm>
              <a:custGeom>
                <a:rect b="b" l="l" r="r" t="t"/>
                <a:pathLst>
                  <a:path extrusionOk="0" h="183" w="728">
                    <a:moveTo>
                      <a:pt x="409" y="1"/>
                    </a:moveTo>
                    <a:cubicBezTo>
                      <a:pt x="390" y="1"/>
                      <a:pt x="371" y="2"/>
                      <a:pt x="352" y="3"/>
                    </a:cubicBezTo>
                    <a:cubicBezTo>
                      <a:pt x="130" y="22"/>
                      <a:pt x="0" y="161"/>
                      <a:pt x="22" y="179"/>
                    </a:cubicBezTo>
                    <a:cubicBezTo>
                      <a:pt x="24" y="182"/>
                      <a:pt x="27" y="183"/>
                      <a:pt x="31" y="183"/>
                    </a:cubicBezTo>
                    <a:cubicBezTo>
                      <a:pt x="67" y="183"/>
                      <a:pt x="194" y="113"/>
                      <a:pt x="363" y="101"/>
                    </a:cubicBezTo>
                    <a:cubicBezTo>
                      <a:pt x="392" y="97"/>
                      <a:pt x="421" y="96"/>
                      <a:pt x="448" y="96"/>
                    </a:cubicBezTo>
                    <a:cubicBezTo>
                      <a:pt x="563" y="96"/>
                      <a:pt x="655" y="121"/>
                      <a:pt x="693" y="121"/>
                    </a:cubicBezTo>
                    <a:cubicBezTo>
                      <a:pt x="703" y="121"/>
                      <a:pt x="709" y="119"/>
                      <a:pt x="711" y="115"/>
                    </a:cubicBezTo>
                    <a:cubicBezTo>
                      <a:pt x="728" y="95"/>
                      <a:pt x="601" y="1"/>
                      <a:pt x="409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1" name="Google Shape;411;p3"/>
              <p:cNvSpPr/>
              <p:nvPr/>
            </p:nvSpPr>
            <p:spPr>
              <a:xfrm flipH="1">
                <a:off x="8173241" y="2285291"/>
                <a:ext cx="42475" cy="14965"/>
              </a:xfrm>
              <a:custGeom>
                <a:rect b="b" l="l" r="r" t="t"/>
                <a:pathLst>
                  <a:path extrusionOk="0" h="309" w="877">
                    <a:moveTo>
                      <a:pt x="31" y="0"/>
                    </a:moveTo>
                    <a:cubicBezTo>
                      <a:pt x="29" y="0"/>
                      <a:pt x="27" y="1"/>
                      <a:pt x="26" y="2"/>
                    </a:cubicBezTo>
                    <a:cubicBezTo>
                      <a:pt x="1" y="15"/>
                      <a:pt x="134" y="209"/>
                      <a:pt x="399" y="282"/>
                    </a:cubicBezTo>
                    <a:cubicBezTo>
                      <a:pt x="469" y="301"/>
                      <a:pt x="536" y="309"/>
                      <a:pt x="596" y="309"/>
                    </a:cubicBezTo>
                    <a:cubicBezTo>
                      <a:pt x="763" y="309"/>
                      <a:pt x="877" y="250"/>
                      <a:pt x="866" y="231"/>
                    </a:cubicBezTo>
                    <a:cubicBezTo>
                      <a:pt x="864" y="224"/>
                      <a:pt x="849" y="223"/>
                      <a:pt x="823" y="223"/>
                    </a:cubicBezTo>
                    <a:cubicBezTo>
                      <a:pt x="798" y="223"/>
                      <a:pt x="763" y="224"/>
                      <a:pt x="720" y="224"/>
                    </a:cubicBezTo>
                    <a:cubicBezTo>
                      <a:pt x="641" y="224"/>
                      <a:pt x="536" y="219"/>
                      <a:pt x="425" y="188"/>
                    </a:cubicBezTo>
                    <a:cubicBezTo>
                      <a:pt x="205" y="131"/>
                      <a:pt x="65" y="0"/>
                      <a:pt x="3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2" name="Google Shape;412;p3"/>
              <p:cNvSpPr/>
              <p:nvPr/>
            </p:nvSpPr>
            <p:spPr>
              <a:xfrm flipH="1">
                <a:off x="8315292" y="1999451"/>
                <a:ext cx="80495" cy="77682"/>
              </a:xfrm>
              <a:custGeom>
                <a:rect b="b" l="l" r="r" t="t"/>
                <a:pathLst>
                  <a:path extrusionOk="0" h="1604" w="1662">
                    <a:moveTo>
                      <a:pt x="1415" y="1366"/>
                    </a:moveTo>
                    <a:lnTo>
                      <a:pt x="1369" y="1399"/>
                    </a:lnTo>
                    <a:lnTo>
                      <a:pt x="1369" y="1399"/>
                    </a:lnTo>
                    <a:cubicBezTo>
                      <a:pt x="1385" y="1389"/>
                      <a:pt x="1400" y="1378"/>
                      <a:pt x="1415" y="1366"/>
                    </a:cubicBezTo>
                    <a:close/>
                    <a:moveTo>
                      <a:pt x="769" y="0"/>
                    </a:moveTo>
                    <a:cubicBezTo>
                      <a:pt x="731" y="0"/>
                      <a:pt x="692" y="3"/>
                      <a:pt x="654" y="10"/>
                    </a:cubicBezTo>
                    <a:cubicBezTo>
                      <a:pt x="331" y="60"/>
                      <a:pt x="65" y="351"/>
                      <a:pt x="33" y="677"/>
                    </a:cubicBezTo>
                    <a:cubicBezTo>
                      <a:pt x="0" y="1000"/>
                      <a:pt x="197" y="1330"/>
                      <a:pt x="489" y="1474"/>
                    </a:cubicBezTo>
                    <a:cubicBezTo>
                      <a:pt x="602" y="1530"/>
                      <a:pt x="728" y="1556"/>
                      <a:pt x="854" y="1556"/>
                    </a:cubicBezTo>
                    <a:cubicBezTo>
                      <a:pt x="981" y="1556"/>
                      <a:pt x="1109" y="1529"/>
                      <a:pt x="1226" y="1478"/>
                    </a:cubicBezTo>
                    <a:lnTo>
                      <a:pt x="1226" y="1478"/>
                    </a:lnTo>
                    <a:cubicBezTo>
                      <a:pt x="1181" y="1521"/>
                      <a:pt x="1135" y="1563"/>
                      <a:pt x="1088" y="1603"/>
                    </a:cubicBezTo>
                    <a:lnTo>
                      <a:pt x="1369" y="1399"/>
                    </a:lnTo>
                    <a:lnTo>
                      <a:pt x="1369" y="1399"/>
                    </a:lnTo>
                    <a:cubicBezTo>
                      <a:pt x="1324" y="1430"/>
                      <a:pt x="1276" y="1456"/>
                      <a:pt x="1226" y="1478"/>
                    </a:cubicBezTo>
                    <a:lnTo>
                      <a:pt x="1226" y="1478"/>
                    </a:lnTo>
                    <a:cubicBezTo>
                      <a:pt x="1343" y="1366"/>
                      <a:pt x="1450" y="1244"/>
                      <a:pt x="1526" y="1101"/>
                    </a:cubicBezTo>
                    <a:cubicBezTo>
                      <a:pt x="1627" y="904"/>
                      <a:pt x="1662" y="656"/>
                      <a:pt x="1565" y="455"/>
                    </a:cubicBezTo>
                    <a:cubicBezTo>
                      <a:pt x="1497" y="311"/>
                      <a:pt x="1365" y="200"/>
                      <a:pt x="1224" y="124"/>
                    </a:cubicBezTo>
                    <a:cubicBezTo>
                      <a:pt x="1083" y="50"/>
                      <a:pt x="926" y="0"/>
                      <a:pt x="769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3" name="Google Shape;413;p3"/>
              <p:cNvSpPr/>
              <p:nvPr/>
            </p:nvSpPr>
            <p:spPr>
              <a:xfrm flipH="1">
                <a:off x="8355587" y="2171817"/>
                <a:ext cx="47900" cy="78892"/>
              </a:xfrm>
              <a:custGeom>
                <a:rect b="b" l="l" r="r" t="t"/>
                <a:pathLst>
                  <a:path extrusionOk="0" h="1629" w="989">
                    <a:moveTo>
                      <a:pt x="750" y="0"/>
                    </a:moveTo>
                    <a:cubicBezTo>
                      <a:pt x="486" y="0"/>
                      <a:pt x="75" y="118"/>
                      <a:pt x="38" y="826"/>
                    </a:cubicBezTo>
                    <a:cubicBezTo>
                      <a:pt x="1" y="1497"/>
                      <a:pt x="402" y="1628"/>
                      <a:pt x="694" y="1628"/>
                    </a:cubicBezTo>
                    <a:cubicBezTo>
                      <a:pt x="856" y="1628"/>
                      <a:pt x="984" y="1588"/>
                      <a:pt x="985" y="1576"/>
                    </a:cubicBezTo>
                    <a:cubicBezTo>
                      <a:pt x="989" y="1555"/>
                      <a:pt x="981" y="618"/>
                      <a:pt x="977" y="213"/>
                    </a:cubicBezTo>
                    <a:cubicBezTo>
                      <a:pt x="977" y="101"/>
                      <a:pt x="888" y="4"/>
                      <a:pt x="773" y="1"/>
                    </a:cubicBezTo>
                    <a:cubicBezTo>
                      <a:pt x="766" y="0"/>
                      <a:pt x="758" y="0"/>
                      <a:pt x="750" y="0"/>
                    </a:cubicBezTo>
                    <a:close/>
                  </a:path>
                </a:pathLst>
              </a:custGeom>
              <a:solidFill>
                <a:srgbClr val="FFBE9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4" name="Google Shape;414;p3"/>
              <p:cNvSpPr/>
              <p:nvPr/>
            </p:nvSpPr>
            <p:spPr>
              <a:xfrm flipH="1">
                <a:off x="8366727" y="2187945"/>
                <a:ext cx="21940" cy="44168"/>
              </a:xfrm>
              <a:custGeom>
                <a:rect b="b" l="l" r="r" t="t"/>
                <a:pathLst>
                  <a:path extrusionOk="0" h="912" w="453">
                    <a:moveTo>
                      <a:pt x="295" y="1"/>
                    </a:moveTo>
                    <a:cubicBezTo>
                      <a:pt x="291" y="1"/>
                      <a:pt x="287" y="1"/>
                      <a:pt x="284" y="1"/>
                    </a:cubicBezTo>
                    <a:cubicBezTo>
                      <a:pt x="201" y="1"/>
                      <a:pt x="126" y="73"/>
                      <a:pt x="83" y="152"/>
                    </a:cubicBezTo>
                    <a:cubicBezTo>
                      <a:pt x="40" y="231"/>
                      <a:pt x="7" y="332"/>
                      <a:pt x="4" y="440"/>
                    </a:cubicBezTo>
                    <a:cubicBezTo>
                      <a:pt x="0" y="647"/>
                      <a:pt x="98" y="852"/>
                      <a:pt x="244" y="902"/>
                    </a:cubicBezTo>
                    <a:cubicBezTo>
                      <a:pt x="267" y="909"/>
                      <a:pt x="289" y="912"/>
                      <a:pt x="310" y="912"/>
                    </a:cubicBezTo>
                    <a:cubicBezTo>
                      <a:pt x="354" y="912"/>
                      <a:pt x="391" y="899"/>
                      <a:pt x="413" y="884"/>
                    </a:cubicBezTo>
                    <a:cubicBezTo>
                      <a:pt x="446" y="859"/>
                      <a:pt x="453" y="838"/>
                      <a:pt x="449" y="834"/>
                    </a:cubicBezTo>
                    <a:cubicBezTo>
                      <a:pt x="449" y="834"/>
                      <a:pt x="449" y="834"/>
                      <a:pt x="448" y="834"/>
                    </a:cubicBezTo>
                    <a:cubicBezTo>
                      <a:pt x="443" y="834"/>
                      <a:pt x="428" y="850"/>
                      <a:pt x="399" y="859"/>
                    </a:cubicBezTo>
                    <a:cubicBezTo>
                      <a:pt x="382" y="865"/>
                      <a:pt x="360" y="870"/>
                      <a:pt x="335" y="870"/>
                    </a:cubicBezTo>
                    <a:cubicBezTo>
                      <a:pt x="313" y="870"/>
                      <a:pt x="288" y="866"/>
                      <a:pt x="262" y="856"/>
                    </a:cubicBezTo>
                    <a:cubicBezTo>
                      <a:pt x="155" y="809"/>
                      <a:pt x="72" y="630"/>
                      <a:pt x="80" y="440"/>
                    </a:cubicBezTo>
                    <a:cubicBezTo>
                      <a:pt x="80" y="346"/>
                      <a:pt x="105" y="256"/>
                      <a:pt x="144" y="185"/>
                    </a:cubicBezTo>
                    <a:cubicBezTo>
                      <a:pt x="180" y="109"/>
                      <a:pt x="230" y="59"/>
                      <a:pt x="287" y="52"/>
                    </a:cubicBezTo>
                    <a:cubicBezTo>
                      <a:pt x="294" y="50"/>
                      <a:pt x="301" y="50"/>
                      <a:pt x="307" y="50"/>
                    </a:cubicBezTo>
                    <a:cubicBezTo>
                      <a:pt x="351" y="50"/>
                      <a:pt x="382" y="81"/>
                      <a:pt x="392" y="109"/>
                    </a:cubicBezTo>
                    <a:cubicBezTo>
                      <a:pt x="403" y="138"/>
                      <a:pt x="395" y="160"/>
                      <a:pt x="403" y="160"/>
                    </a:cubicBezTo>
                    <a:cubicBezTo>
                      <a:pt x="403" y="160"/>
                      <a:pt x="403" y="160"/>
                      <a:pt x="404" y="160"/>
                    </a:cubicBezTo>
                    <a:cubicBezTo>
                      <a:pt x="409" y="160"/>
                      <a:pt x="424" y="141"/>
                      <a:pt x="421" y="102"/>
                    </a:cubicBezTo>
                    <a:cubicBezTo>
                      <a:pt x="417" y="80"/>
                      <a:pt x="406" y="55"/>
                      <a:pt x="381" y="34"/>
                    </a:cubicBezTo>
                    <a:cubicBezTo>
                      <a:pt x="362" y="14"/>
                      <a:pt x="328" y="1"/>
                      <a:pt x="295" y="1"/>
                    </a:cubicBez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5" name="Google Shape;415;p3"/>
              <p:cNvSpPr/>
              <p:nvPr/>
            </p:nvSpPr>
            <p:spPr>
              <a:xfrm flipH="1">
                <a:off x="7720053" y="2405110"/>
                <a:ext cx="955428" cy="792751"/>
              </a:xfrm>
              <a:custGeom>
                <a:rect b="b" l="l" r="r" t="t"/>
                <a:pathLst>
                  <a:path extrusionOk="0" h="16369" w="19727">
                    <a:moveTo>
                      <a:pt x="10287" y="1"/>
                    </a:moveTo>
                    <a:cubicBezTo>
                      <a:pt x="9167" y="112"/>
                      <a:pt x="8586" y="1436"/>
                      <a:pt x="8586" y="1436"/>
                    </a:cubicBezTo>
                    <a:cubicBezTo>
                      <a:pt x="8123" y="316"/>
                      <a:pt x="6378" y="152"/>
                      <a:pt x="6378" y="152"/>
                    </a:cubicBezTo>
                    <a:lnTo>
                      <a:pt x="6378" y="152"/>
                    </a:lnTo>
                    <a:lnTo>
                      <a:pt x="6411" y="1310"/>
                    </a:lnTo>
                    <a:cubicBezTo>
                      <a:pt x="5851" y="1346"/>
                      <a:pt x="5008" y="1490"/>
                      <a:pt x="4584" y="1644"/>
                    </a:cubicBezTo>
                    <a:cubicBezTo>
                      <a:pt x="3611" y="1996"/>
                      <a:pt x="2757" y="2470"/>
                      <a:pt x="2092" y="3248"/>
                    </a:cubicBezTo>
                    <a:cubicBezTo>
                      <a:pt x="1536" y="3899"/>
                      <a:pt x="1199" y="4706"/>
                      <a:pt x="1070" y="5553"/>
                    </a:cubicBezTo>
                    <a:lnTo>
                      <a:pt x="0" y="12474"/>
                    </a:lnTo>
                    <a:lnTo>
                      <a:pt x="3877" y="12843"/>
                    </a:lnTo>
                    <a:lnTo>
                      <a:pt x="4501" y="7588"/>
                    </a:lnTo>
                    <a:lnTo>
                      <a:pt x="4584" y="11526"/>
                    </a:lnTo>
                    <a:lnTo>
                      <a:pt x="4627" y="15794"/>
                    </a:lnTo>
                    <a:lnTo>
                      <a:pt x="14699" y="16368"/>
                    </a:lnTo>
                    <a:lnTo>
                      <a:pt x="14699" y="16368"/>
                    </a:lnTo>
                    <a:lnTo>
                      <a:pt x="14027" y="11677"/>
                    </a:lnTo>
                    <a:lnTo>
                      <a:pt x="13482" y="6831"/>
                    </a:lnTo>
                    <a:lnTo>
                      <a:pt x="13482" y="6831"/>
                    </a:lnTo>
                    <a:lnTo>
                      <a:pt x="17527" y="9110"/>
                    </a:lnTo>
                    <a:lnTo>
                      <a:pt x="19727" y="6296"/>
                    </a:lnTo>
                    <a:cubicBezTo>
                      <a:pt x="19727" y="6296"/>
                      <a:pt x="14763" y="2962"/>
                      <a:pt x="14278" y="2682"/>
                    </a:cubicBezTo>
                    <a:cubicBezTo>
                      <a:pt x="12067" y="1389"/>
                      <a:pt x="10947" y="1296"/>
                      <a:pt x="10280" y="1260"/>
                    </a:cubicBezTo>
                    <a:lnTo>
                      <a:pt x="10287" y="1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6" name="Google Shape;416;p3"/>
              <p:cNvSpPr/>
              <p:nvPr/>
            </p:nvSpPr>
            <p:spPr>
              <a:xfrm flipH="1">
                <a:off x="8407070" y="2495676"/>
                <a:ext cx="61025" cy="275567"/>
              </a:xfrm>
              <a:custGeom>
                <a:rect b="b" l="l" r="r" t="t"/>
                <a:pathLst>
                  <a:path extrusionOk="0" h="5690" w="1260">
                    <a:moveTo>
                      <a:pt x="18" y="0"/>
                    </a:moveTo>
                    <a:cubicBezTo>
                      <a:pt x="0" y="22"/>
                      <a:pt x="359" y="141"/>
                      <a:pt x="689" y="596"/>
                    </a:cubicBezTo>
                    <a:cubicBezTo>
                      <a:pt x="855" y="823"/>
                      <a:pt x="1001" y="1128"/>
                      <a:pt x="1080" y="1486"/>
                    </a:cubicBezTo>
                    <a:cubicBezTo>
                      <a:pt x="1160" y="1845"/>
                      <a:pt x="1163" y="2258"/>
                      <a:pt x="1102" y="2678"/>
                    </a:cubicBezTo>
                    <a:cubicBezTo>
                      <a:pt x="969" y="3529"/>
                      <a:pt x="661" y="4254"/>
                      <a:pt x="499" y="4796"/>
                    </a:cubicBezTo>
                    <a:cubicBezTo>
                      <a:pt x="413" y="5069"/>
                      <a:pt x="352" y="5291"/>
                      <a:pt x="320" y="5445"/>
                    </a:cubicBezTo>
                    <a:cubicBezTo>
                      <a:pt x="284" y="5599"/>
                      <a:pt x="273" y="5686"/>
                      <a:pt x="280" y="5690"/>
                    </a:cubicBezTo>
                    <a:cubicBezTo>
                      <a:pt x="287" y="5690"/>
                      <a:pt x="312" y="5607"/>
                      <a:pt x="355" y="5453"/>
                    </a:cubicBezTo>
                    <a:cubicBezTo>
                      <a:pt x="403" y="5302"/>
                      <a:pt x="471" y="5087"/>
                      <a:pt x="564" y="4817"/>
                    </a:cubicBezTo>
                    <a:cubicBezTo>
                      <a:pt x="657" y="4552"/>
                      <a:pt x="776" y="4236"/>
                      <a:pt x="894" y="3881"/>
                    </a:cubicBezTo>
                    <a:cubicBezTo>
                      <a:pt x="1016" y="3525"/>
                      <a:pt x="1135" y="3127"/>
                      <a:pt x="1195" y="2692"/>
                    </a:cubicBezTo>
                    <a:cubicBezTo>
                      <a:pt x="1260" y="2261"/>
                      <a:pt x="1256" y="1838"/>
                      <a:pt x="1167" y="1465"/>
                    </a:cubicBezTo>
                    <a:cubicBezTo>
                      <a:pt x="1080" y="1095"/>
                      <a:pt x="923" y="783"/>
                      <a:pt x="747" y="557"/>
                    </a:cubicBezTo>
                    <a:cubicBezTo>
                      <a:pt x="567" y="327"/>
                      <a:pt x="381" y="184"/>
                      <a:pt x="244" y="104"/>
                    </a:cubicBezTo>
                    <a:cubicBezTo>
                      <a:pt x="173" y="65"/>
                      <a:pt x="118" y="36"/>
                      <a:pt x="80" y="22"/>
                    </a:cubicBezTo>
                    <a:cubicBezTo>
                      <a:pt x="40" y="8"/>
                      <a:pt x="18" y="0"/>
                      <a:pt x="18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7" name="Google Shape;417;p3"/>
              <p:cNvSpPr/>
              <p:nvPr/>
            </p:nvSpPr>
            <p:spPr>
              <a:xfrm flipH="1">
                <a:off x="8016273" y="2499309"/>
                <a:ext cx="35985" cy="288643"/>
              </a:xfrm>
              <a:custGeom>
                <a:rect b="b" l="l" r="r" t="t"/>
                <a:pathLst>
                  <a:path extrusionOk="0" h="5960" w="743">
                    <a:moveTo>
                      <a:pt x="7" y="1"/>
                    </a:moveTo>
                    <a:cubicBezTo>
                      <a:pt x="7" y="1"/>
                      <a:pt x="7" y="1"/>
                      <a:pt x="7" y="1"/>
                    </a:cubicBezTo>
                    <a:cubicBezTo>
                      <a:pt x="0" y="1"/>
                      <a:pt x="7" y="87"/>
                      <a:pt x="25" y="234"/>
                    </a:cubicBezTo>
                    <a:cubicBezTo>
                      <a:pt x="47" y="407"/>
                      <a:pt x="72" y="622"/>
                      <a:pt x="104" y="873"/>
                    </a:cubicBezTo>
                    <a:cubicBezTo>
                      <a:pt x="172" y="1433"/>
                      <a:pt x="259" y="2169"/>
                      <a:pt x="359" y="2980"/>
                    </a:cubicBezTo>
                    <a:cubicBezTo>
                      <a:pt x="456" y="3795"/>
                      <a:pt x="545" y="4530"/>
                      <a:pt x="614" y="5087"/>
                    </a:cubicBezTo>
                    <a:cubicBezTo>
                      <a:pt x="646" y="5342"/>
                      <a:pt x="675" y="5557"/>
                      <a:pt x="696" y="5726"/>
                    </a:cubicBezTo>
                    <a:cubicBezTo>
                      <a:pt x="714" y="5877"/>
                      <a:pt x="728" y="5959"/>
                      <a:pt x="736" y="5959"/>
                    </a:cubicBezTo>
                    <a:cubicBezTo>
                      <a:pt x="743" y="5959"/>
                      <a:pt x="739" y="5877"/>
                      <a:pt x="732" y="5723"/>
                    </a:cubicBezTo>
                    <a:cubicBezTo>
                      <a:pt x="725" y="5572"/>
                      <a:pt x="707" y="5352"/>
                      <a:pt x="682" y="5080"/>
                    </a:cubicBezTo>
                    <a:cubicBezTo>
                      <a:pt x="635" y="4542"/>
                      <a:pt x="552" y="3795"/>
                      <a:pt x="456" y="2969"/>
                    </a:cubicBezTo>
                    <a:cubicBezTo>
                      <a:pt x="355" y="2148"/>
                      <a:pt x="254" y="1401"/>
                      <a:pt x="168" y="866"/>
                    </a:cubicBezTo>
                    <a:cubicBezTo>
                      <a:pt x="129" y="597"/>
                      <a:pt x="90" y="382"/>
                      <a:pt x="60" y="231"/>
                    </a:cubicBezTo>
                    <a:cubicBezTo>
                      <a:pt x="33" y="83"/>
                      <a:pt x="15" y="1"/>
                      <a:pt x="7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8" name="Google Shape;418;p3"/>
              <p:cNvSpPr/>
              <p:nvPr/>
            </p:nvSpPr>
            <p:spPr>
              <a:xfrm flipH="1">
                <a:off x="8275432" y="2450296"/>
                <a:ext cx="90617" cy="42279"/>
              </a:xfrm>
              <a:custGeom>
                <a:rect b="b" l="l" r="r" t="t"/>
                <a:pathLst>
                  <a:path extrusionOk="0" h="873" w="1871">
                    <a:moveTo>
                      <a:pt x="1697" y="1"/>
                    </a:moveTo>
                    <a:cubicBezTo>
                      <a:pt x="1642" y="1"/>
                      <a:pt x="1576" y="12"/>
                      <a:pt x="1508" y="44"/>
                    </a:cubicBezTo>
                    <a:cubicBezTo>
                      <a:pt x="1400" y="90"/>
                      <a:pt x="1296" y="198"/>
                      <a:pt x="1228" y="334"/>
                    </a:cubicBezTo>
                    <a:cubicBezTo>
                      <a:pt x="1195" y="403"/>
                      <a:pt x="1167" y="478"/>
                      <a:pt x="1145" y="554"/>
                    </a:cubicBezTo>
                    <a:cubicBezTo>
                      <a:pt x="1120" y="629"/>
                      <a:pt x="1109" y="726"/>
                      <a:pt x="1074" y="761"/>
                    </a:cubicBezTo>
                    <a:cubicBezTo>
                      <a:pt x="1066" y="771"/>
                      <a:pt x="1058" y="775"/>
                      <a:pt x="1048" y="775"/>
                    </a:cubicBezTo>
                    <a:cubicBezTo>
                      <a:pt x="1039" y="775"/>
                      <a:pt x="1028" y="772"/>
                      <a:pt x="1013" y="765"/>
                    </a:cubicBezTo>
                    <a:cubicBezTo>
                      <a:pt x="976" y="751"/>
                      <a:pt x="940" y="733"/>
                      <a:pt x="905" y="718"/>
                    </a:cubicBezTo>
                    <a:cubicBezTo>
                      <a:pt x="832" y="686"/>
                      <a:pt x="764" y="654"/>
                      <a:pt x="696" y="622"/>
                    </a:cubicBezTo>
                    <a:cubicBezTo>
                      <a:pt x="574" y="568"/>
                      <a:pt x="456" y="514"/>
                      <a:pt x="341" y="463"/>
                    </a:cubicBezTo>
                    <a:cubicBezTo>
                      <a:pt x="160" y="386"/>
                      <a:pt x="37" y="340"/>
                      <a:pt x="12" y="340"/>
                    </a:cubicBezTo>
                    <a:cubicBezTo>
                      <a:pt x="9" y="340"/>
                      <a:pt x="8" y="341"/>
                      <a:pt x="7" y="342"/>
                    </a:cubicBezTo>
                    <a:cubicBezTo>
                      <a:pt x="0" y="356"/>
                      <a:pt x="118" y="425"/>
                      <a:pt x="312" y="525"/>
                    </a:cubicBezTo>
                    <a:cubicBezTo>
                      <a:pt x="423" y="582"/>
                      <a:pt x="539" y="640"/>
                      <a:pt x="657" y="700"/>
                    </a:cubicBezTo>
                    <a:cubicBezTo>
                      <a:pt x="725" y="736"/>
                      <a:pt x="794" y="769"/>
                      <a:pt x="865" y="804"/>
                    </a:cubicBezTo>
                    <a:cubicBezTo>
                      <a:pt x="901" y="819"/>
                      <a:pt x="933" y="837"/>
                      <a:pt x="976" y="855"/>
                    </a:cubicBezTo>
                    <a:cubicBezTo>
                      <a:pt x="998" y="866"/>
                      <a:pt x="1023" y="873"/>
                      <a:pt x="1056" y="873"/>
                    </a:cubicBezTo>
                    <a:cubicBezTo>
                      <a:pt x="1091" y="869"/>
                      <a:pt x="1124" y="851"/>
                      <a:pt x="1142" y="829"/>
                    </a:cubicBezTo>
                    <a:cubicBezTo>
                      <a:pt x="1185" y="783"/>
                      <a:pt x="1195" y="736"/>
                      <a:pt x="1206" y="697"/>
                    </a:cubicBezTo>
                    <a:cubicBezTo>
                      <a:pt x="1217" y="657"/>
                      <a:pt x="1224" y="618"/>
                      <a:pt x="1235" y="582"/>
                    </a:cubicBezTo>
                    <a:cubicBezTo>
                      <a:pt x="1256" y="506"/>
                      <a:pt x="1278" y="435"/>
                      <a:pt x="1311" y="374"/>
                    </a:cubicBezTo>
                    <a:cubicBezTo>
                      <a:pt x="1364" y="245"/>
                      <a:pt x="1450" y="152"/>
                      <a:pt x="1540" y="105"/>
                    </a:cubicBezTo>
                    <a:cubicBezTo>
                      <a:pt x="1619" y="59"/>
                      <a:pt x="1689" y="47"/>
                      <a:pt x="1745" y="47"/>
                    </a:cubicBezTo>
                    <a:cubicBezTo>
                      <a:pt x="1809" y="47"/>
                      <a:pt x="1852" y="64"/>
                      <a:pt x="1863" y="64"/>
                    </a:cubicBezTo>
                    <a:cubicBezTo>
                      <a:pt x="1865" y="64"/>
                      <a:pt x="1866" y="63"/>
                      <a:pt x="1866" y="62"/>
                    </a:cubicBezTo>
                    <a:cubicBezTo>
                      <a:pt x="1871" y="58"/>
                      <a:pt x="1845" y="29"/>
                      <a:pt x="1780" y="11"/>
                    </a:cubicBezTo>
                    <a:cubicBezTo>
                      <a:pt x="1758" y="5"/>
                      <a:pt x="1729" y="1"/>
                      <a:pt x="1697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9" name="Google Shape;419;p3"/>
              <p:cNvSpPr/>
              <p:nvPr/>
            </p:nvSpPr>
            <p:spPr>
              <a:xfrm flipH="1">
                <a:off x="8175662" y="2446277"/>
                <a:ext cx="68338" cy="49108"/>
              </a:xfrm>
              <a:custGeom>
                <a:rect b="b" l="l" r="r" t="t"/>
                <a:pathLst>
                  <a:path extrusionOk="0" h="1014" w="1411">
                    <a:moveTo>
                      <a:pt x="29" y="0"/>
                    </a:moveTo>
                    <a:cubicBezTo>
                      <a:pt x="12" y="0"/>
                      <a:pt x="3" y="3"/>
                      <a:pt x="3" y="5"/>
                    </a:cubicBezTo>
                    <a:cubicBezTo>
                      <a:pt x="0" y="23"/>
                      <a:pt x="126" y="37"/>
                      <a:pt x="262" y="170"/>
                    </a:cubicBezTo>
                    <a:cubicBezTo>
                      <a:pt x="401" y="296"/>
                      <a:pt x="502" y="543"/>
                      <a:pt x="545" y="838"/>
                    </a:cubicBezTo>
                    <a:cubicBezTo>
                      <a:pt x="552" y="869"/>
                      <a:pt x="557" y="906"/>
                      <a:pt x="563" y="934"/>
                    </a:cubicBezTo>
                    <a:lnTo>
                      <a:pt x="578" y="1013"/>
                    </a:lnTo>
                    <a:lnTo>
                      <a:pt x="638" y="967"/>
                    </a:lnTo>
                    <a:cubicBezTo>
                      <a:pt x="1080" y="632"/>
                      <a:pt x="1410" y="360"/>
                      <a:pt x="1396" y="339"/>
                    </a:cubicBezTo>
                    <a:cubicBezTo>
                      <a:pt x="1396" y="338"/>
                      <a:pt x="1395" y="337"/>
                      <a:pt x="1393" y="337"/>
                    </a:cubicBezTo>
                    <a:cubicBezTo>
                      <a:pt x="1354" y="337"/>
                      <a:pt x="1039" y="551"/>
                      <a:pt x="645" y="841"/>
                    </a:cubicBezTo>
                    <a:lnTo>
                      <a:pt x="645" y="841"/>
                    </a:lnTo>
                    <a:cubicBezTo>
                      <a:pt x="644" y="834"/>
                      <a:pt x="643" y="827"/>
                      <a:pt x="643" y="819"/>
                    </a:cubicBezTo>
                    <a:cubicBezTo>
                      <a:pt x="613" y="672"/>
                      <a:pt x="578" y="529"/>
                      <a:pt x="524" y="407"/>
                    </a:cubicBezTo>
                    <a:cubicBezTo>
                      <a:pt x="466" y="281"/>
                      <a:pt x="388" y="185"/>
                      <a:pt x="308" y="120"/>
                    </a:cubicBezTo>
                    <a:cubicBezTo>
                      <a:pt x="186" y="19"/>
                      <a:pt x="77" y="0"/>
                      <a:pt x="29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0" name="Google Shape;420;p3"/>
              <p:cNvSpPr/>
              <p:nvPr/>
            </p:nvSpPr>
            <p:spPr>
              <a:xfrm flipH="1">
                <a:off x="8248311" y="2475335"/>
                <a:ext cx="15014" cy="131148"/>
              </a:xfrm>
              <a:custGeom>
                <a:rect b="b" l="l" r="r" t="t"/>
                <a:pathLst>
                  <a:path extrusionOk="0" h="2708" w="310">
                    <a:moveTo>
                      <a:pt x="15" y="1"/>
                    </a:moveTo>
                    <a:cubicBezTo>
                      <a:pt x="0" y="4"/>
                      <a:pt x="4" y="155"/>
                      <a:pt x="22" y="403"/>
                    </a:cubicBezTo>
                    <a:cubicBezTo>
                      <a:pt x="40" y="647"/>
                      <a:pt x="68" y="988"/>
                      <a:pt x="104" y="1361"/>
                    </a:cubicBezTo>
                    <a:cubicBezTo>
                      <a:pt x="172" y="2000"/>
                      <a:pt x="241" y="2535"/>
                      <a:pt x="277" y="2671"/>
                    </a:cubicBezTo>
                    <a:lnTo>
                      <a:pt x="280" y="2675"/>
                    </a:lnTo>
                    <a:cubicBezTo>
                      <a:pt x="291" y="2696"/>
                      <a:pt x="298" y="2707"/>
                      <a:pt x="302" y="2707"/>
                    </a:cubicBezTo>
                    <a:cubicBezTo>
                      <a:pt x="305" y="2703"/>
                      <a:pt x="305" y="2693"/>
                      <a:pt x="298" y="2668"/>
                    </a:cubicBezTo>
                    <a:lnTo>
                      <a:pt x="302" y="2668"/>
                    </a:lnTo>
                    <a:cubicBezTo>
                      <a:pt x="309" y="2531"/>
                      <a:pt x="270" y="1992"/>
                      <a:pt x="202" y="1350"/>
                    </a:cubicBezTo>
                    <a:cubicBezTo>
                      <a:pt x="166" y="977"/>
                      <a:pt x="123" y="635"/>
                      <a:pt x="90" y="395"/>
                    </a:cubicBezTo>
                    <a:cubicBezTo>
                      <a:pt x="58" y="151"/>
                      <a:pt x="29" y="1"/>
                      <a:pt x="15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1" name="Google Shape;421;p3"/>
              <p:cNvSpPr/>
              <p:nvPr/>
            </p:nvSpPr>
            <p:spPr>
              <a:xfrm flipH="1">
                <a:off x="8495167" y="2979504"/>
                <a:ext cx="156195" cy="39519"/>
              </a:xfrm>
              <a:custGeom>
                <a:rect b="b" l="l" r="r" t="t"/>
                <a:pathLst>
                  <a:path extrusionOk="0" h="816" w="3225">
                    <a:moveTo>
                      <a:pt x="47" y="1"/>
                    </a:moveTo>
                    <a:cubicBezTo>
                      <a:pt x="19" y="1"/>
                      <a:pt x="4" y="3"/>
                      <a:pt x="4" y="7"/>
                    </a:cubicBezTo>
                    <a:cubicBezTo>
                      <a:pt x="1" y="21"/>
                      <a:pt x="184" y="54"/>
                      <a:pt x="478" y="110"/>
                    </a:cubicBezTo>
                    <a:cubicBezTo>
                      <a:pt x="773" y="172"/>
                      <a:pt x="1178" y="254"/>
                      <a:pt x="1624" y="365"/>
                    </a:cubicBezTo>
                    <a:cubicBezTo>
                      <a:pt x="2065" y="477"/>
                      <a:pt x="2464" y="595"/>
                      <a:pt x="2751" y="682"/>
                    </a:cubicBezTo>
                    <a:cubicBezTo>
                      <a:pt x="3009" y="763"/>
                      <a:pt x="3181" y="816"/>
                      <a:pt x="3212" y="816"/>
                    </a:cubicBezTo>
                    <a:cubicBezTo>
                      <a:pt x="3215" y="816"/>
                      <a:pt x="3217" y="815"/>
                      <a:pt x="3217" y="814"/>
                    </a:cubicBezTo>
                    <a:cubicBezTo>
                      <a:pt x="3224" y="800"/>
                      <a:pt x="3052" y="725"/>
                      <a:pt x="2772" y="617"/>
                    </a:cubicBezTo>
                    <a:cubicBezTo>
                      <a:pt x="2489" y="513"/>
                      <a:pt x="2090" y="384"/>
                      <a:pt x="1645" y="272"/>
                    </a:cubicBezTo>
                    <a:cubicBezTo>
                      <a:pt x="1200" y="161"/>
                      <a:pt x="787" y="85"/>
                      <a:pt x="489" y="46"/>
                    </a:cubicBezTo>
                    <a:cubicBezTo>
                      <a:pt x="275" y="15"/>
                      <a:pt x="118" y="1"/>
                      <a:pt x="47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2" name="Google Shape;422;p3"/>
              <p:cNvSpPr/>
              <p:nvPr/>
            </p:nvSpPr>
            <p:spPr>
              <a:xfrm flipH="1">
                <a:off x="8493811" y="2960180"/>
                <a:ext cx="142392" cy="59666"/>
              </a:xfrm>
              <a:custGeom>
                <a:rect b="b" l="l" r="r" t="t"/>
                <a:pathLst>
                  <a:path extrusionOk="0" h="1232" w="2940">
                    <a:moveTo>
                      <a:pt x="17" y="1"/>
                    </a:moveTo>
                    <a:cubicBezTo>
                      <a:pt x="9" y="1"/>
                      <a:pt x="4" y="2"/>
                      <a:pt x="4" y="4"/>
                    </a:cubicBezTo>
                    <a:cubicBezTo>
                      <a:pt x="1" y="18"/>
                      <a:pt x="173" y="75"/>
                      <a:pt x="449" y="165"/>
                    </a:cubicBezTo>
                    <a:cubicBezTo>
                      <a:pt x="725" y="255"/>
                      <a:pt x="1109" y="377"/>
                      <a:pt x="1526" y="524"/>
                    </a:cubicBezTo>
                    <a:cubicBezTo>
                      <a:pt x="1734" y="600"/>
                      <a:pt x="1931" y="671"/>
                      <a:pt x="2114" y="736"/>
                    </a:cubicBezTo>
                    <a:cubicBezTo>
                      <a:pt x="2297" y="804"/>
                      <a:pt x="2459" y="862"/>
                      <a:pt x="2585" y="930"/>
                    </a:cubicBezTo>
                    <a:cubicBezTo>
                      <a:pt x="2835" y="1060"/>
                      <a:pt x="2912" y="1232"/>
                      <a:pt x="2925" y="1232"/>
                    </a:cubicBezTo>
                    <a:cubicBezTo>
                      <a:pt x="2926" y="1232"/>
                      <a:pt x="2926" y="1231"/>
                      <a:pt x="2926" y="1231"/>
                    </a:cubicBezTo>
                    <a:cubicBezTo>
                      <a:pt x="2940" y="1231"/>
                      <a:pt x="2883" y="1031"/>
                      <a:pt x="2617" y="872"/>
                    </a:cubicBezTo>
                    <a:cubicBezTo>
                      <a:pt x="2491" y="789"/>
                      <a:pt x="2326" y="725"/>
                      <a:pt x="2146" y="653"/>
                    </a:cubicBezTo>
                    <a:cubicBezTo>
                      <a:pt x="1967" y="582"/>
                      <a:pt x="1770" y="506"/>
                      <a:pt x="1558" y="435"/>
                    </a:cubicBezTo>
                    <a:cubicBezTo>
                      <a:pt x="1138" y="287"/>
                      <a:pt x="751" y="173"/>
                      <a:pt x="467" y="97"/>
                    </a:cubicBezTo>
                    <a:cubicBezTo>
                      <a:pt x="228" y="36"/>
                      <a:pt x="62" y="1"/>
                      <a:pt x="17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3" name="Google Shape;423;p3"/>
              <p:cNvSpPr/>
              <p:nvPr/>
            </p:nvSpPr>
            <p:spPr>
              <a:xfrm flipH="1">
                <a:off x="7734980" y="2699911"/>
                <a:ext cx="77250" cy="110469"/>
              </a:xfrm>
              <a:custGeom>
                <a:rect b="b" l="l" r="r" t="t"/>
                <a:pathLst>
                  <a:path extrusionOk="0" h="2281" w="1595">
                    <a:moveTo>
                      <a:pt x="1572" y="0"/>
                    </a:moveTo>
                    <a:cubicBezTo>
                      <a:pt x="1555" y="0"/>
                      <a:pt x="1446" y="107"/>
                      <a:pt x="1285" y="288"/>
                    </a:cubicBezTo>
                    <a:cubicBezTo>
                      <a:pt x="1121" y="478"/>
                      <a:pt x="902" y="751"/>
                      <a:pt x="687" y="1067"/>
                    </a:cubicBezTo>
                    <a:cubicBezTo>
                      <a:pt x="467" y="1382"/>
                      <a:pt x="291" y="1684"/>
                      <a:pt x="177" y="1907"/>
                    </a:cubicBezTo>
                    <a:cubicBezTo>
                      <a:pt x="58" y="2129"/>
                      <a:pt x="1" y="2273"/>
                      <a:pt x="11" y="2280"/>
                    </a:cubicBezTo>
                    <a:cubicBezTo>
                      <a:pt x="11" y="2280"/>
                      <a:pt x="12" y="2280"/>
                      <a:pt x="12" y="2280"/>
                    </a:cubicBezTo>
                    <a:cubicBezTo>
                      <a:pt x="42" y="2280"/>
                      <a:pt x="335" y="1742"/>
                      <a:pt x="765" y="1121"/>
                    </a:cubicBezTo>
                    <a:cubicBezTo>
                      <a:pt x="1192" y="493"/>
                      <a:pt x="1595" y="22"/>
                      <a:pt x="1573" y="1"/>
                    </a:cubicBezTo>
                    <a:cubicBezTo>
                      <a:pt x="1573" y="1"/>
                      <a:pt x="1572" y="0"/>
                      <a:pt x="1572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4" name="Google Shape;424;p3"/>
              <p:cNvSpPr/>
              <p:nvPr/>
            </p:nvSpPr>
            <p:spPr>
              <a:xfrm flipH="1">
                <a:off x="7738128" y="2702332"/>
                <a:ext cx="88196" cy="85963"/>
              </a:xfrm>
              <a:custGeom>
                <a:rect b="b" l="l" r="r" t="t"/>
                <a:pathLst>
                  <a:path extrusionOk="0" h="1775" w="1821">
                    <a:moveTo>
                      <a:pt x="1799" y="0"/>
                    </a:moveTo>
                    <a:cubicBezTo>
                      <a:pt x="1777" y="0"/>
                      <a:pt x="1650" y="58"/>
                      <a:pt x="1465" y="166"/>
                    </a:cubicBezTo>
                    <a:cubicBezTo>
                      <a:pt x="1268" y="288"/>
                      <a:pt x="1006" y="479"/>
                      <a:pt x="754" y="729"/>
                    </a:cubicBezTo>
                    <a:cubicBezTo>
                      <a:pt x="499" y="981"/>
                      <a:pt x="306" y="1239"/>
                      <a:pt x="184" y="1437"/>
                    </a:cubicBezTo>
                    <a:cubicBezTo>
                      <a:pt x="58" y="1634"/>
                      <a:pt x="1" y="1767"/>
                      <a:pt x="12" y="1774"/>
                    </a:cubicBezTo>
                    <a:cubicBezTo>
                      <a:pt x="12" y="1775"/>
                      <a:pt x="13" y="1775"/>
                      <a:pt x="13" y="1775"/>
                    </a:cubicBezTo>
                    <a:cubicBezTo>
                      <a:pt x="48" y="1775"/>
                      <a:pt x="327" y="1282"/>
                      <a:pt x="823" y="798"/>
                    </a:cubicBezTo>
                    <a:cubicBezTo>
                      <a:pt x="1318" y="306"/>
                      <a:pt x="1821" y="27"/>
                      <a:pt x="1803" y="2"/>
                    </a:cubicBezTo>
                    <a:cubicBezTo>
                      <a:pt x="1803" y="1"/>
                      <a:pt x="1801" y="0"/>
                      <a:pt x="1799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5" name="Google Shape;425;p3"/>
              <p:cNvSpPr/>
              <p:nvPr/>
            </p:nvSpPr>
            <p:spPr>
              <a:xfrm flipH="1">
                <a:off x="8307785" y="2605131"/>
                <a:ext cx="42136" cy="39906"/>
              </a:xfrm>
              <a:custGeom>
                <a:rect b="b" l="l" r="r" t="t"/>
                <a:pathLst>
                  <a:path extrusionOk="0" h="824" w="870">
                    <a:moveTo>
                      <a:pt x="451" y="1"/>
                    </a:moveTo>
                    <a:cubicBezTo>
                      <a:pt x="401" y="1"/>
                      <a:pt x="348" y="16"/>
                      <a:pt x="302" y="38"/>
                    </a:cubicBezTo>
                    <a:lnTo>
                      <a:pt x="234" y="74"/>
                    </a:lnTo>
                    <a:cubicBezTo>
                      <a:pt x="148" y="113"/>
                      <a:pt x="77" y="181"/>
                      <a:pt x="52" y="271"/>
                    </a:cubicBezTo>
                    <a:cubicBezTo>
                      <a:pt x="1" y="458"/>
                      <a:pt x="80" y="695"/>
                      <a:pt x="249" y="784"/>
                    </a:cubicBezTo>
                    <a:cubicBezTo>
                      <a:pt x="301" y="811"/>
                      <a:pt x="357" y="824"/>
                      <a:pt x="415" y="824"/>
                    </a:cubicBezTo>
                    <a:cubicBezTo>
                      <a:pt x="608" y="824"/>
                      <a:pt x="807" y="684"/>
                      <a:pt x="837" y="490"/>
                    </a:cubicBezTo>
                    <a:cubicBezTo>
                      <a:pt x="870" y="278"/>
                      <a:pt x="704" y="52"/>
                      <a:pt x="499" y="6"/>
                    </a:cubicBezTo>
                    <a:cubicBezTo>
                      <a:pt x="484" y="2"/>
                      <a:pt x="468" y="1"/>
                      <a:pt x="45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6" name="Google Shape;426;p3"/>
              <p:cNvSpPr/>
              <p:nvPr/>
            </p:nvSpPr>
            <p:spPr>
              <a:xfrm flipH="1">
                <a:off x="8571303" y="2808493"/>
                <a:ext cx="42330" cy="39858"/>
              </a:xfrm>
              <a:custGeom>
                <a:rect b="b" l="l" r="r" t="t"/>
                <a:pathLst>
                  <a:path extrusionOk="0" h="823" w="874">
                    <a:moveTo>
                      <a:pt x="448" y="1"/>
                    </a:moveTo>
                    <a:cubicBezTo>
                      <a:pt x="398" y="1"/>
                      <a:pt x="347" y="15"/>
                      <a:pt x="302" y="38"/>
                    </a:cubicBezTo>
                    <a:lnTo>
                      <a:pt x="234" y="71"/>
                    </a:lnTo>
                    <a:cubicBezTo>
                      <a:pt x="148" y="110"/>
                      <a:pt x="76" y="182"/>
                      <a:pt x="51" y="272"/>
                    </a:cubicBezTo>
                    <a:cubicBezTo>
                      <a:pt x="1" y="454"/>
                      <a:pt x="80" y="691"/>
                      <a:pt x="249" y="781"/>
                    </a:cubicBezTo>
                    <a:cubicBezTo>
                      <a:pt x="301" y="810"/>
                      <a:pt x="359" y="823"/>
                      <a:pt x="418" y="823"/>
                    </a:cubicBezTo>
                    <a:cubicBezTo>
                      <a:pt x="610" y="823"/>
                      <a:pt x="807" y="682"/>
                      <a:pt x="837" y="487"/>
                    </a:cubicBezTo>
                    <a:cubicBezTo>
                      <a:pt x="873" y="278"/>
                      <a:pt x="704" y="49"/>
                      <a:pt x="500" y="6"/>
                    </a:cubicBezTo>
                    <a:cubicBezTo>
                      <a:pt x="483" y="2"/>
                      <a:pt x="466" y="1"/>
                      <a:pt x="44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7" name="Google Shape;427;p3"/>
              <p:cNvSpPr/>
              <p:nvPr/>
            </p:nvSpPr>
            <p:spPr>
              <a:xfrm flipH="1">
                <a:off x="7945853" y="2606293"/>
                <a:ext cx="42136" cy="39906"/>
              </a:xfrm>
              <a:custGeom>
                <a:rect b="b" l="l" r="r" t="t"/>
                <a:pathLst>
                  <a:path extrusionOk="0" h="824" w="870">
                    <a:moveTo>
                      <a:pt x="446" y="1"/>
                    </a:moveTo>
                    <a:cubicBezTo>
                      <a:pt x="396" y="1"/>
                      <a:pt x="347" y="15"/>
                      <a:pt x="302" y="39"/>
                    </a:cubicBezTo>
                    <a:lnTo>
                      <a:pt x="234" y="71"/>
                    </a:lnTo>
                    <a:cubicBezTo>
                      <a:pt x="148" y="111"/>
                      <a:pt x="76" y="182"/>
                      <a:pt x="51" y="272"/>
                    </a:cubicBezTo>
                    <a:cubicBezTo>
                      <a:pt x="1" y="456"/>
                      <a:pt x="80" y="692"/>
                      <a:pt x="249" y="782"/>
                    </a:cubicBezTo>
                    <a:cubicBezTo>
                      <a:pt x="301" y="810"/>
                      <a:pt x="359" y="823"/>
                      <a:pt x="418" y="823"/>
                    </a:cubicBezTo>
                    <a:cubicBezTo>
                      <a:pt x="610" y="823"/>
                      <a:pt x="807" y="683"/>
                      <a:pt x="837" y="487"/>
                    </a:cubicBezTo>
                    <a:cubicBezTo>
                      <a:pt x="870" y="279"/>
                      <a:pt x="704" y="50"/>
                      <a:pt x="499" y="7"/>
                    </a:cubicBezTo>
                    <a:cubicBezTo>
                      <a:pt x="481" y="3"/>
                      <a:pt x="463" y="1"/>
                      <a:pt x="44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8" name="Google Shape;428;p3"/>
              <p:cNvSpPr/>
              <p:nvPr/>
            </p:nvSpPr>
            <p:spPr>
              <a:xfrm flipH="1">
                <a:off x="8026880" y="3084357"/>
                <a:ext cx="42282" cy="39955"/>
              </a:xfrm>
              <a:custGeom>
                <a:rect b="b" l="l" r="r" t="t"/>
                <a:pathLst>
                  <a:path extrusionOk="0" h="825" w="873">
                    <a:moveTo>
                      <a:pt x="452" y="1"/>
                    </a:moveTo>
                    <a:cubicBezTo>
                      <a:pt x="401" y="1"/>
                      <a:pt x="348" y="17"/>
                      <a:pt x="302" y="39"/>
                    </a:cubicBezTo>
                    <a:lnTo>
                      <a:pt x="234" y="71"/>
                    </a:lnTo>
                    <a:cubicBezTo>
                      <a:pt x="148" y="114"/>
                      <a:pt x="76" y="182"/>
                      <a:pt x="51" y="271"/>
                    </a:cubicBezTo>
                    <a:cubicBezTo>
                      <a:pt x="0" y="458"/>
                      <a:pt x="80" y="692"/>
                      <a:pt x="248" y="785"/>
                    </a:cubicBezTo>
                    <a:cubicBezTo>
                      <a:pt x="300" y="812"/>
                      <a:pt x="357" y="825"/>
                      <a:pt x="415" y="825"/>
                    </a:cubicBezTo>
                    <a:cubicBezTo>
                      <a:pt x="608" y="825"/>
                      <a:pt x="806" y="684"/>
                      <a:pt x="837" y="491"/>
                    </a:cubicBezTo>
                    <a:cubicBezTo>
                      <a:pt x="873" y="279"/>
                      <a:pt x="704" y="53"/>
                      <a:pt x="500" y="6"/>
                    </a:cubicBezTo>
                    <a:cubicBezTo>
                      <a:pt x="484" y="2"/>
                      <a:pt x="468" y="1"/>
                      <a:pt x="45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9" name="Google Shape;429;p3"/>
              <p:cNvSpPr/>
              <p:nvPr/>
            </p:nvSpPr>
            <p:spPr>
              <a:xfrm flipH="1">
                <a:off x="8335585" y="3084357"/>
                <a:ext cx="42330" cy="39955"/>
              </a:xfrm>
              <a:custGeom>
                <a:rect b="b" l="l" r="r" t="t"/>
                <a:pathLst>
                  <a:path extrusionOk="0" h="825" w="874">
                    <a:moveTo>
                      <a:pt x="454" y="1"/>
                    </a:moveTo>
                    <a:cubicBezTo>
                      <a:pt x="403" y="1"/>
                      <a:pt x="352" y="17"/>
                      <a:pt x="306" y="39"/>
                    </a:cubicBezTo>
                    <a:lnTo>
                      <a:pt x="234" y="71"/>
                    </a:lnTo>
                    <a:cubicBezTo>
                      <a:pt x="151" y="114"/>
                      <a:pt x="80" y="182"/>
                      <a:pt x="55" y="271"/>
                    </a:cubicBezTo>
                    <a:cubicBezTo>
                      <a:pt x="1" y="458"/>
                      <a:pt x="80" y="692"/>
                      <a:pt x="252" y="785"/>
                    </a:cubicBezTo>
                    <a:cubicBezTo>
                      <a:pt x="304" y="812"/>
                      <a:pt x="361" y="825"/>
                      <a:pt x="419" y="825"/>
                    </a:cubicBezTo>
                    <a:cubicBezTo>
                      <a:pt x="612" y="825"/>
                      <a:pt x="811" y="684"/>
                      <a:pt x="841" y="491"/>
                    </a:cubicBezTo>
                    <a:cubicBezTo>
                      <a:pt x="873" y="279"/>
                      <a:pt x="704" y="53"/>
                      <a:pt x="504" y="6"/>
                    </a:cubicBezTo>
                    <a:cubicBezTo>
                      <a:pt x="487" y="2"/>
                      <a:pt x="471" y="1"/>
                      <a:pt x="454" y="1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0" name="Google Shape;430;p3"/>
              <p:cNvSpPr/>
              <p:nvPr/>
            </p:nvSpPr>
            <p:spPr>
              <a:xfrm flipH="1">
                <a:off x="8212519" y="2910732"/>
                <a:ext cx="42330" cy="39858"/>
              </a:xfrm>
              <a:custGeom>
                <a:rect b="b" l="l" r="r" t="t"/>
                <a:pathLst>
                  <a:path extrusionOk="0" h="823" w="874">
                    <a:moveTo>
                      <a:pt x="449" y="0"/>
                    </a:moveTo>
                    <a:cubicBezTo>
                      <a:pt x="398" y="0"/>
                      <a:pt x="347" y="14"/>
                      <a:pt x="302" y="38"/>
                    </a:cubicBezTo>
                    <a:lnTo>
                      <a:pt x="234" y="70"/>
                    </a:lnTo>
                    <a:cubicBezTo>
                      <a:pt x="148" y="109"/>
                      <a:pt x="77" y="181"/>
                      <a:pt x="52" y="271"/>
                    </a:cubicBezTo>
                    <a:cubicBezTo>
                      <a:pt x="1" y="454"/>
                      <a:pt x="80" y="691"/>
                      <a:pt x="252" y="781"/>
                    </a:cubicBezTo>
                    <a:cubicBezTo>
                      <a:pt x="305" y="809"/>
                      <a:pt x="363" y="822"/>
                      <a:pt x="421" y="822"/>
                    </a:cubicBezTo>
                    <a:cubicBezTo>
                      <a:pt x="612" y="822"/>
                      <a:pt x="807" y="682"/>
                      <a:pt x="837" y="486"/>
                    </a:cubicBezTo>
                    <a:cubicBezTo>
                      <a:pt x="874" y="278"/>
                      <a:pt x="705" y="49"/>
                      <a:pt x="504" y="6"/>
                    </a:cubicBezTo>
                    <a:cubicBezTo>
                      <a:pt x="486" y="2"/>
                      <a:pt x="468" y="0"/>
                      <a:pt x="44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1" name="Google Shape;431;p3"/>
              <p:cNvSpPr/>
              <p:nvPr/>
            </p:nvSpPr>
            <p:spPr>
              <a:xfrm flipH="1">
                <a:off x="8151689" y="2708047"/>
                <a:ext cx="23683" cy="22423"/>
              </a:xfrm>
              <a:custGeom>
                <a:rect b="b" l="l" r="r" t="t"/>
                <a:pathLst>
                  <a:path extrusionOk="0" h="463" w="489">
                    <a:moveTo>
                      <a:pt x="251" y="1"/>
                    </a:moveTo>
                    <a:cubicBezTo>
                      <a:pt x="223" y="1"/>
                      <a:pt x="195" y="10"/>
                      <a:pt x="169" y="23"/>
                    </a:cubicBezTo>
                    <a:lnTo>
                      <a:pt x="130" y="41"/>
                    </a:lnTo>
                    <a:cubicBezTo>
                      <a:pt x="83" y="63"/>
                      <a:pt x="44" y="102"/>
                      <a:pt x="29" y="152"/>
                    </a:cubicBezTo>
                    <a:cubicBezTo>
                      <a:pt x="1" y="257"/>
                      <a:pt x="44" y="389"/>
                      <a:pt x="140" y="439"/>
                    </a:cubicBezTo>
                    <a:cubicBezTo>
                      <a:pt x="170" y="455"/>
                      <a:pt x="203" y="463"/>
                      <a:pt x="236" y="463"/>
                    </a:cubicBezTo>
                    <a:cubicBezTo>
                      <a:pt x="343" y="463"/>
                      <a:pt x="454" y="384"/>
                      <a:pt x="470" y="275"/>
                    </a:cubicBezTo>
                    <a:cubicBezTo>
                      <a:pt x="489" y="156"/>
                      <a:pt x="395" y="30"/>
                      <a:pt x="281" y="5"/>
                    </a:cubicBezTo>
                    <a:cubicBezTo>
                      <a:pt x="271" y="2"/>
                      <a:pt x="261" y="1"/>
                      <a:pt x="25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2" name="Google Shape;432;p3"/>
              <p:cNvSpPr/>
              <p:nvPr/>
            </p:nvSpPr>
            <p:spPr>
              <a:xfrm flipH="1">
                <a:off x="8117448" y="2554666"/>
                <a:ext cx="23683" cy="22472"/>
              </a:xfrm>
              <a:custGeom>
                <a:rect b="b" l="l" r="r" t="t"/>
                <a:pathLst>
                  <a:path extrusionOk="0" h="464" w="489">
                    <a:moveTo>
                      <a:pt x="257" y="1"/>
                    </a:moveTo>
                    <a:cubicBezTo>
                      <a:pt x="228" y="1"/>
                      <a:pt x="198" y="10"/>
                      <a:pt x="169" y="24"/>
                    </a:cubicBezTo>
                    <a:lnTo>
                      <a:pt x="130" y="42"/>
                    </a:lnTo>
                    <a:cubicBezTo>
                      <a:pt x="83" y="64"/>
                      <a:pt x="43" y="104"/>
                      <a:pt x="30" y="154"/>
                    </a:cubicBezTo>
                    <a:cubicBezTo>
                      <a:pt x="0" y="258"/>
                      <a:pt x="43" y="390"/>
                      <a:pt x="141" y="440"/>
                    </a:cubicBezTo>
                    <a:cubicBezTo>
                      <a:pt x="170" y="457"/>
                      <a:pt x="203" y="464"/>
                      <a:pt x="236" y="464"/>
                    </a:cubicBezTo>
                    <a:cubicBezTo>
                      <a:pt x="343" y="464"/>
                      <a:pt x="454" y="385"/>
                      <a:pt x="471" y="276"/>
                    </a:cubicBezTo>
                    <a:cubicBezTo>
                      <a:pt x="489" y="157"/>
                      <a:pt x="396" y="28"/>
                      <a:pt x="280" y="3"/>
                    </a:cubicBezTo>
                    <a:cubicBezTo>
                      <a:pt x="273" y="1"/>
                      <a:pt x="265" y="1"/>
                      <a:pt x="25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3" name="Google Shape;433;p3"/>
              <p:cNvSpPr/>
              <p:nvPr/>
            </p:nvSpPr>
            <p:spPr>
              <a:xfrm flipH="1">
                <a:off x="8336457" y="2823846"/>
                <a:ext cx="23732" cy="22423"/>
              </a:xfrm>
              <a:custGeom>
                <a:rect b="b" l="l" r="r" t="t"/>
                <a:pathLst>
                  <a:path extrusionOk="0" h="463" w="490">
                    <a:moveTo>
                      <a:pt x="251" y="0"/>
                    </a:moveTo>
                    <a:cubicBezTo>
                      <a:pt x="224" y="0"/>
                      <a:pt x="196" y="9"/>
                      <a:pt x="170" y="23"/>
                    </a:cubicBezTo>
                    <a:lnTo>
                      <a:pt x="134" y="41"/>
                    </a:lnTo>
                    <a:cubicBezTo>
                      <a:pt x="83" y="62"/>
                      <a:pt x="44" y="102"/>
                      <a:pt x="30" y="152"/>
                    </a:cubicBezTo>
                    <a:cubicBezTo>
                      <a:pt x="1" y="256"/>
                      <a:pt x="44" y="389"/>
                      <a:pt x="141" y="439"/>
                    </a:cubicBezTo>
                    <a:cubicBezTo>
                      <a:pt x="171" y="455"/>
                      <a:pt x="203" y="462"/>
                      <a:pt x="236" y="462"/>
                    </a:cubicBezTo>
                    <a:cubicBezTo>
                      <a:pt x="344" y="462"/>
                      <a:pt x="455" y="384"/>
                      <a:pt x="471" y="274"/>
                    </a:cubicBezTo>
                    <a:cubicBezTo>
                      <a:pt x="489" y="155"/>
                      <a:pt x="396" y="29"/>
                      <a:pt x="281" y="4"/>
                    </a:cubicBezTo>
                    <a:cubicBezTo>
                      <a:pt x="271" y="2"/>
                      <a:pt x="261" y="0"/>
                      <a:pt x="25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4" name="Google Shape;434;p3"/>
              <p:cNvSpPr/>
              <p:nvPr/>
            </p:nvSpPr>
            <p:spPr>
              <a:xfrm flipH="1">
                <a:off x="8526988" y="2603823"/>
                <a:ext cx="23829" cy="22375"/>
              </a:xfrm>
              <a:custGeom>
                <a:rect b="b" l="l" r="r" t="t"/>
                <a:pathLst>
                  <a:path extrusionOk="0" h="462" w="492">
                    <a:moveTo>
                      <a:pt x="253" y="1"/>
                    </a:moveTo>
                    <a:cubicBezTo>
                      <a:pt x="224" y="1"/>
                      <a:pt x="196" y="8"/>
                      <a:pt x="172" y="22"/>
                    </a:cubicBezTo>
                    <a:lnTo>
                      <a:pt x="133" y="40"/>
                    </a:lnTo>
                    <a:cubicBezTo>
                      <a:pt x="86" y="61"/>
                      <a:pt x="43" y="101"/>
                      <a:pt x="28" y="154"/>
                    </a:cubicBezTo>
                    <a:cubicBezTo>
                      <a:pt x="0" y="255"/>
                      <a:pt x="47" y="388"/>
                      <a:pt x="140" y="438"/>
                    </a:cubicBezTo>
                    <a:cubicBezTo>
                      <a:pt x="170" y="454"/>
                      <a:pt x="203" y="461"/>
                      <a:pt x="236" y="461"/>
                    </a:cubicBezTo>
                    <a:cubicBezTo>
                      <a:pt x="344" y="461"/>
                      <a:pt x="453" y="383"/>
                      <a:pt x="470" y="276"/>
                    </a:cubicBezTo>
                    <a:cubicBezTo>
                      <a:pt x="491" y="158"/>
                      <a:pt x="395" y="28"/>
                      <a:pt x="283" y="3"/>
                    </a:cubicBezTo>
                    <a:cubicBezTo>
                      <a:pt x="273" y="2"/>
                      <a:pt x="263" y="1"/>
                      <a:pt x="25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5" name="Google Shape;435;p3"/>
              <p:cNvSpPr/>
              <p:nvPr/>
            </p:nvSpPr>
            <p:spPr>
              <a:xfrm flipH="1">
                <a:off x="8177213" y="3063145"/>
                <a:ext cx="23732" cy="22375"/>
              </a:xfrm>
              <a:custGeom>
                <a:rect b="b" l="l" r="r" t="t"/>
                <a:pathLst>
                  <a:path extrusionOk="0" h="462" w="490">
                    <a:moveTo>
                      <a:pt x="256" y="0"/>
                    </a:moveTo>
                    <a:cubicBezTo>
                      <a:pt x="227" y="0"/>
                      <a:pt x="198" y="10"/>
                      <a:pt x="170" y="20"/>
                    </a:cubicBezTo>
                    <a:lnTo>
                      <a:pt x="130" y="38"/>
                    </a:lnTo>
                    <a:cubicBezTo>
                      <a:pt x="84" y="63"/>
                      <a:pt x="44" y="103"/>
                      <a:pt x="29" y="154"/>
                    </a:cubicBezTo>
                    <a:cubicBezTo>
                      <a:pt x="1" y="257"/>
                      <a:pt x="44" y="391"/>
                      <a:pt x="141" y="441"/>
                    </a:cubicBezTo>
                    <a:cubicBezTo>
                      <a:pt x="170" y="455"/>
                      <a:pt x="201" y="462"/>
                      <a:pt x="233" y="462"/>
                    </a:cubicBezTo>
                    <a:cubicBezTo>
                      <a:pt x="341" y="462"/>
                      <a:pt x="455" y="384"/>
                      <a:pt x="471" y="275"/>
                    </a:cubicBezTo>
                    <a:cubicBezTo>
                      <a:pt x="489" y="157"/>
                      <a:pt x="395" y="28"/>
                      <a:pt x="281" y="3"/>
                    </a:cubicBezTo>
                    <a:cubicBezTo>
                      <a:pt x="273" y="1"/>
                      <a:pt x="264" y="0"/>
                      <a:pt x="256" y="0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6" name="Google Shape;436;p3"/>
              <p:cNvSpPr/>
              <p:nvPr/>
            </p:nvSpPr>
            <p:spPr>
              <a:xfrm flipH="1">
                <a:off x="8084417" y="2897365"/>
                <a:ext cx="23683" cy="22423"/>
              </a:xfrm>
              <a:custGeom>
                <a:rect b="b" l="l" r="r" t="t"/>
                <a:pathLst>
                  <a:path extrusionOk="0" h="463" w="489">
                    <a:moveTo>
                      <a:pt x="250" y="1"/>
                    </a:moveTo>
                    <a:cubicBezTo>
                      <a:pt x="223" y="1"/>
                      <a:pt x="196" y="10"/>
                      <a:pt x="169" y="23"/>
                    </a:cubicBezTo>
                    <a:lnTo>
                      <a:pt x="133" y="41"/>
                    </a:lnTo>
                    <a:cubicBezTo>
                      <a:pt x="83" y="62"/>
                      <a:pt x="44" y="102"/>
                      <a:pt x="29" y="153"/>
                    </a:cubicBezTo>
                    <a:cubicBezTo>
                      <a:pt x="1" y="256"/>
                      <a:pt x="44" y="389"/>
                      <a:pt x="141" y="439"/>
                    </a:cubicBezTo>
                    <a:cubicBezTo>
                      <a:pt x="170" y="455"/>
                      <a:pt x="203" y="463"/>
                      <a:pt x="235" y="463"/>
                    </a:cubicBezTo>
                    <a:cubicBezTo>
                      <a:pt x="343" y="463"/>
                      <a:pt x="454" y="384"/>
                      <a:pt x="471" y="274"/>
                    </a:cubicBezTo>
                    <a:cubicBezTo>
                      <a:pt x="489" y="156"/>
                      <a:pt x="395" y="27"/>
                      <a:pt x="281" y="5"/>
                    </a:cubicBezTo>
                    <a:cubicBezTo>
                      <a:pt x="271" y="2"/>
                      <a:pt x="260" y="1"/>
                      <a:pt x="25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7" name="Google Shape;437;p3"/>
              <p:cNvSpPr/>
              <p:nvPr/>
            </p:nvSpPr>
            <p:spPr>
              <a:xfrm flipH="1">
                <a:off x="7857555" y="3164991"/>
                <a:ext cx="593008" cy="1690546"/>
              </a:xfrm>
              <a:custGeom>
                <a:rect b="b" l="l" r="r" t="t"/>
                <a:pathLst>
                  <a:path extrusionOk="0" h="34907" w="12244">
                    <a:moveTo>
                      <a:pt x="1" y="0"/>
                    </a:moveTo>
                    <a:lnTo>
                      <a:pt x="1" y="34907"/>
                    </a:lnTo>
                    <a:lnTo>
                      <a:pt x="5062" y="34713"/>
                    </a:lnTo>
                    <a:lnTo>
                      <a:pt x="5496" y="4799"/>
                    </a:lnTo>
                    <a:lnTo>
                      <a:pt x="7212" y="34832"/>
                    </a:lnTo>
                    <a:lnTo>
                      <a:pt x="12244" y="34713"/>
                    </a:lnTo>
                    <a:lnTo>
                      <a:pt x="10055" y="611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8" name="Google Shape;438;p3"/>
              <p:cNvSpPr/>
              <p:nvPr/>
            </p:nvSpPr>
            <p:spPr>
              <a:xfrm flipH="1">
                <a:off x="8316988" y="3177442"/>
                <a:ext cx="4940" cy="1671271"/>
              </a:xfrm>
              <a:custGeom>
                <a:rect b="b" l="l" r="r" t="t"/>
                <a:pathLst>
                  <a:path extrusionOk="0" h="34509" w="102">
                    <a:moveTo>
                      <a:pt x="47" y="1"/>
                    </a:moveTo>
                    <a:cubicBezTo>
                      <a:pt x="22" y="1"/>
                      <a:pt x="1" y="7725"/>
                      <a:pt x="1" y="17254"/>
                    </a:cubicBezTo>
                    <a:cubicBezTo>
                      <a:pt x="4" y="26784"/>
                      <a:pt x="26" y="34508"/>
                      <a:pt x="51" y="34508"/>
                    </a:cubicBezTo>
                    <a:cubicBezTo>
                      <a:pt x="80" y="34508"/>
                      <a:pt x="102" y="26784"/>
                      <a:pt x="98" y="17254"/>
                    </a:cubicBezTo>
                    <a:cubicBezTo>
                      <a:pt x="98" y="7725"/>
                      <a:pt x="77" y="1"/>
                      <a:pt x="47" y="1"/>
                    </a:cubicBezTo>
                    <a:close/>
                  </a:path>
                </a:pathLst>
              </a:custGeom>
              <a:solidFill>
                <a:srgbClr val="FFF2CC"/>
              </a:solidFill>
              <a:ln cap="flat" cmpd="sng" w="9525">
                <a:solidFill>
                  <a:srgbClr val="FFF2C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9" name="Google Shape;439;p3"/>
              <p:cNvSpPr/>
              <p:nvPr/>
            </p:nvSpPr>
            <p:spPr>
              <a:xfrm flipH="1">
                <a:off x="7980481" y="3191729"/>
                <a:ext cx="90084" cy="1656984"/>
              </a:xfrm>
              <a:custGeom>
                <a:rect b="b" l="l" r="r" t="t"/>
                <a:pathLst>
                  <a:path extrusionOk="0" h="34214" w="1860">
                    <a:moveTo>
                      <a:pt x="1" y="0"/>
                    </a:moveTo>
                    <a:lnTo>
                      <a:pt x="1" y="90"/>
                    </a:lnTo>
                    <a:cubicBezTo>
                      <a:pt x="1" y="151"/>
                      <a:pt x="4" y="237"/>
                      <a:pt x="4" y="348"/>
                    </a:cubicBezTo>
                    <a:cubicBezTo>
                      <a:pt x="12" y="582"/>
                      <a:pt x="22" y="915"/>
                      <a:pt x="37" y="1346"/>
                    </a:cubicBezTo>
                    <a:cubicBezTo>
                      <a:pt x="65" y="2211"/>
                      <a:pt x="115" y="3468"/>
                      <a:pt x="184" y="5015"/>
                    </a:cubicBezTo>
                    <a:cubicBezTo>
                      <a:pt x="320" y="8112"/>
                      <a:pt x="536" y="12390"/>
                      <a:pt x="801" y="17114"/>
                    </a:cubicBezTo>
                    <a:cubicBezTo>
                      <a:pt x="1067" y="21838"/>
                      <a:pt x="1321" y="26112"/>
                      <a:pt x="1520" y="29206"/>
                    </a:cubicBezTo>
                    <a:cubicBezTo>
                      <a:pt x="1620" y="30750"/>
                      <a:pt x="1699" y="31999"/>
                      <a:pt x="1756" y="32871"/>
                    </a:cubicBezTo>
                    <a:cubicBezTo>
                      <a:pt x="1785" y="33298"/>
                      <a:pt x="1810" y="33636"/>
                      <a:pt x="1828" y="33865"/>
                    </a:cubicBezTo>
                    <a:cubicBezTo>
                      <a:pt x="1835" y="33976"/>
                      <a:pt x="1843" y="34062"/>
                      <a:pt x="1846" y="34123"/>
                    </a:cubicBezTo>
                    <a:cubicBezTo>
                      <a:pt x="1853" y="34185"/>
                      <a:pt x="1856" y="34213"/>
                      <a:pt x="1856" y="34213"/>
                    </a:cubicBezTo>
                    <a:cubicBezTo>
                      <a:pt x="1856" y="34213"/>
                      <a:pt x="1860" y="34181"/>
                      <a:pt x="1856" y="34123"/>
                    </a:cubicBezTo>
                    <a:cubicBezTo>
                      <a:pt x="1853" y="34062"/>
                      <a:pt x="1850" y="33976"/>
                      <a:pt x="1846" y="33865"/>
                    </a:cubicBezTo>
                    <a:cubicBezTo>
                      <a:pt x="1835" y="33632"/>
                      <a:pt x="1817" y="33298"/>
                      <a:pt x="1792" y="32867"/>
                    </a:cubicBezTo>
                    <a:cubicBezTo>
                      <a:pt x="1745" y="31999"/>
                      <a:pt x="1674" y="30746"/>
                      <a:pt x="1588" y="29203"/>
                    </a:cubicBezTo>
                    <a:cubicBezTo>
                      <a:pt x="1412" y="26102"/>
                      <a:pt x="1167" y="21830"/>
                      <a:pt x="898" y="17110"/>
                    </a:cubicBezTo>
                    <a:cubicBezTo>
                      <a:pt x="632" y="12383"/>
                      <a:pt x="407" y="8108"/>
                      <a:pt x="252" y="5010"/>
                    </a:cubicBezTo>
                    <a:cubicBezTo>
                      <a:pt x="177" y="3468"/>
                      <a:pt x="115" y="2215"/>
                      <a:pt x="72" y="1346"/>
                    </a:cubicBezTo>
                    <a:cubicBezTo>
                      <a:pt x="55" y="915"/>
                      <a:pt x="37" y="582"/>
                      <a:pt x="26" y="348"/>
                    </a:cubicBezTo>
                    <a:cubicBezTo>
                      <a:pt x="19" y="237"/>
                      <a:pt x="16" y="151"/>
                      <a:pt x="12" y="90"/>
                    </a:cubicBezTo>
                    <a:cubicBezTo>
                      <a:pt x="8" y="29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2CC"/>
              </a:solidFill>
              <a:ln cap="flat" cmpd="sng" w="9525">
                <a:solidFill>
                  <a:srgbClr val="FFF2C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0" name="Google Shape;440;p3"/>
              <p:cNvSpPr/>
              <p:nvPr/>
            </p:nvSpPr>
            <p:spPr>
              <a:xfrm flipH="1">
                <a:off x="8159680" y="3181268"/>
                <a:ext cx="26493" cy="182823"/>
              </a:xfrm>
              <a:custGeom>
                <a:rect b="b" l="l" r="r" t="t"/>
                <a:pathLst>
                  <a:path extrusionOk="0" h="3775" w="547">
                    <a:moveTo>
                      <a:pt x="464" y="1"/>
                    </a:moveTo>
                    <a:cubicBezTo>
                      <a:pt x="450" y="1"/>
                      <a:pt x="443" y="223"/>
                      <a:pt x="439" y="586"/>
                    </a:cubicBezTo>
                    <a:cubicBezTo>
                      <a:pt x="435" y="945"/>
                      <a:pt x="435" y="1440"/>
                      <a:pt x="443" y="1989"/>
                    </a:cubicBezTo>
                    <a:cubicBezTo>
                      <a:pt x="450" y="2262"/>
                      <a:pt x="453" y="2524"/>
                      <a:pt x="457" y="2764"/>
                    </a:cubicBezTo>
                    <a:cubicBezTo>
                      <a:pt x="464" y="3001"/>
                      <a:pt x="446" y="3210"/>
                      <a:pt x="378" y="3371"/>
                    </a:cubicBezTo>
                    <a:cubicBezTo>
                      <a:pt x="314" y="3533"/>
                      <a:pt x="213" y="3641"/>
                      <a:pt x="133" y="3694"/>
                    </a:cubicBezTo>
                    <a:cubicBezTo>
                      <a:pt x="55" y="3752"/>
                      <a:pt x="1" y="3766"/>
                      <a:pt x="4" y="3773"/>
                    </a:cubicBezTo>
                    <a:cubicBezTo>
                      <a:pt x="4" y="3774"/>
                      <a:pt x="7" y="3774"/>
                      <a:pt x="12" y="3774"/>
                    </a:cubicBezTo>
                    <a:cubicBezTo>
                      <a:pt x="30" y="3774"/>
                      <a:pt x="81" y="3766"/>
                      <a:pt x="155" y="3727"/>
                    </a:cubicBezTo>
                    <a:cubicBezTo>
                      <a:pt x="245" y="3676"/>
                      <a:pt x="363" y="3568"/>
                      <a:pt x="443" y="3400"/>
                    </a:cubicBezTo>
                    <a:cubicBezTo>
                      <a:pt x="521" y="3228"/>
                      <a:pt x="547" y="3001"/>
                      <a:pt x="547" y="2764"/>
                    </a:cubicBezTo>
                    <a:cubicBezTo>
                      <a:pt x="547" y="2524"/>
                      <a:pt x="543" y="2262"/>
                      <a:pt x="539" y="1989"/>
                    </a:cubicBezTo>
                    <a:cubicBezTo>
                      <a:pt x="532" y="1440"/>
                      <a:pt x="521" y="945"/>
                      <a:pt x="507" y="582"/>
                    </a:cubicBezTo>
                    <a:cubicBezTo>
                      <a:pt x="493" y="223"/>
                      <a:pt x="478" y="1"/>
                      <a:pt x="464" y="1"/>
                    </a:cubicBezTo>
                    <a:close/>
                  </a:path>
                </a:pathLst>
              </a:custGeom>
              <a:solidFill>
                <a:srgbClr val="FFF2CC"/>
              </a:solidFill>
              <a:ln cap="flat" cmpd="sng" w="9525">
                <a:solidFill>
                  <a:srgbClr val="FFF2C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1" name="Google Shape;441;p3"/>
              <p:cNvSpPr/>
              <p:nvPr/>
            </p:nvSpPr>
            <p:spPr>
              <a:xfrm flipH="1">
                <a:off x="8189224" y="3198606"/>
                <a:ext cx="25572" cy="24651"/>
              </a:xfrm>
              <a:custGeom>
                <a:rect b="b" l="l" r="r" t="t"/>
                <a:pathLst>
                  <a:path extrusionOk="0" h="509" w="528">
                    <a:moveTo>
                      <a:pt x="217" y="61"/>
                    </a:moveTo>
                    <a:cubicBezTo>
                      <a:pt x="262" y="61"/>
                      <a:pt x="317" y="76"/>
                      <a:pt x="366" y="120"/>
                    </a:cubicBezTo>
                    <a:cubicBezTo>
                      <a:pt x="441" y="178"/>
                      <a:pt x="456" y="307"/>
                      <a:pt x="355" y="375"/>
                    </a:cubicBezTo>
                    <a:cubicBezTo>
                      <a:pt x="319" y="401"/>
                      <a:pt x="276" y="415"/>
                      <a:pt x="236" y="415"/>
                    </a:cubicBezTo>
                    <a:cubicBezTo>
                      <a:pt x="204" y="415"/>
                      <a:pt x="174" y="406"/>
                      <a:pt x="151" y="389"/>
                    </a:cubicBezTo>
                    <a:cubicBezTo>
                      <a:pt x="100" y="354"/>
                      <a:pt x="78" y="281"/>
                      <a:pt x="78" y="228"/>
                    </a:cubicBezTo>
                    <a:cubicBezTo>
                      <a:pt x="82" y="143"/>
                      <a:pt x="121" y="96"/>
                      <a:pt x="140" y="72"/>
                    </a:cubicBezTo>
                    <a:lnTo>
                      <a:pt x="140" y="72"/>
                    </a:lnTo>
                    <a:lnTo>
                      <a:pt x="147" y="74"/>
                    </a:lnTo>
                    <a:cubicBezTo>
                      <a:pt x="174" y="78"/>
                      <a:pt x="195" y="81"/>
                      <a:pt x="207" y="81"/>
                    </a:cubicBezTo>
                    <a:cubicBezTo>
                      <a:pt x="215" y="81"/>
                      <a:pt x="219" y="80"/>
                      <a:pt x="219" y="77"/>
                    </a:cubicBezTo>
                    <a:cubicBezTo>
                      <a:pt x="221" y="74"/>
                      <a:pt x="216" y="68"/>
                      <a:pt x="206" y="61"/>
                    </a:cubicBezTo>
                    <a:lnTo>
                      <a:pt x="206" y="61"/>
                    </a:lnTo>
                    <a:cubicBezTo>
                      <a:pt x="209" y="61"/>
                      <a:pt x="213" y="61"/>
                      <a:pt x="217" y="61"/>
                    </a:cubicBezTo>
                    <a:close/>
                    <a:moveTo>
                      <a:pt x="257" y="0"/>
                    </a:moveTo>
                    <a:cubicBezTo>
                      <a:pt x="209" y="0"/>
                      <a:pt x="168" y="15"/>
                      <a:pt x="143" y="34"/>
                    </a:cubicBezTo>
                    <a:lnTo>
                      <a:pt x="104" y="62"/>
                    </a:lnTo>
                    <a:lnTo>
                      <a:pt x="109" y="64"/>
                    </a:lnTo>
                    <a:lnTo>
                      <a:pt x="109" y="64"/>
                    </a:lnTo>
                    <a:cubicBezTo>
                      <a:pt x="104" y="67"/>
                      <a:pt x="99" y="70"/>
                      <a:pt x="93" y="74"/>
                    </a:cubicBezTo>
                    <a:cubicBezTo>
                      <a:pt x="61" y="99"/>
                      <a:pt x="25" y="149"/>
                      <a:pt x="10" y="221"/>
                    </a:cubicBezTo>
                    <a:cubicBezTo>
                      <a:pt x="0" y="289"/>
                      <a:pt x="14" y="393"/>
                      <a:pt x="100" y="461"/>
                    </a:cubicBezTo>
                    <a:cubicBezTo>
                      <a:pt x="139" y="494"/>
                      <a:pt x="190" y="509"/>
                      <a:pt x="243" y="509"/>
                    </a:cubicBezTo>
                    <a:cubicBezTo>
                      <a:pt x="302" y="509"/>
                      <a:pt x="364" y="490"/>
                      <a:pt x="413" y="454"/>
                    </a:cubicBezTo>
                    <a:cubicBezTo>
                      <a:pt x="481" y="407"/>
                      <a:pt x="527" y="321"/>
                      <a:pt x="520" y="238"/>
                    </a:cubicBezTo>
                    <a:cubicBezTo>
                      <a:pt x="517" y="156"/>
                      <a:pt x="466" y="95"/>
                      <a:pt x="416" y="56"/>
                    </a:cubicBezTo>
                    <a:cubicBezTo>
                      <a:pt x="363" y="15"/>
                      <a:pt x="307" y="0"/>
                      <a:pt x="257" y="0"/>
                    </a:cubicBezTo>
                    <a:close/>
                  </a:path>
                </a:pathLst>
              </a:custGeom>
              <a:solidFill>
                <a:srgbClr val="FFF2CC"/>
              </a:solidFill>
              <a:ln cap="flat" cmpd="sng" w="9525">
                <a:solidFill>
                  <a:srgbClr val="FFF2C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2" name="Google Shape;442;p3"/>
              <p:cNvSpPr/>
              <p:nvPr/>
            </p:nvSpPr>
            <p:spPr>
              <a:xfrm flipH="1">
                <a:off x="8016411" y="2913589"/>
                <a:ext cx="669289" cy="285204"/>
              </a:xfrm>
              <a:custGeom>
                <a:rect b="b" l="l" r="r" t="t"/>
                <a:pathLst>
                  <a:path extrusionOk="0" h="5889" w="13819">
                    <a:moveTo>
                      <a:pt x="12124" y="1"/>
                    </a:moveTo>
                    <a:cubicBezTo>
                      <a:pt x="11688" y="1"/>
                      <a:pt x="11071" y="405"/>
                      <a:pt x="10828" y="632"/>
                    </a:cubicBezTo>
                    <a:cubicBezTo>
                      <a:pt x="10739" y="718"/>
                      <a:pt x="10689" y="833"/>
                      <a:pt x="10663" y="959"/>
                    </a:cubicBezTo>
                    <a:lnTo>
                      <a:pt x="4088" y="2344"/>
                    </a:lnTo>
                    <a:lnTo>
                      <a:pt x="420" y="1971"/>
                    </a:lnTo>
                    <a:cubicBezTo>
                      <a:pt x="420" y="1971"/>
                      <a:pt x="344" y="2603"/>
                      <a:pt x="161" y="3797"/>
                    </a:cubicBezTo>
                    <a:cubicBezTo>
                      <a:pt x="0" y="4851"/>
                      <a:pt x="1610" y="5888"/>
                      <a:pt x="2758" y="5888"/>
                    </a:cubicBezTo>
                    <a:cubicBezTo>
                      <a:pt x="2839" y="5888"/>
                      <a:pt x="2917" y="5883"/>
                      <a:pt x="2993" y="5873"/>
                    </a:cubicBezTo>
                    <a:cubicBezTo>
                      <a:pt x="4044" y="5725"/>
                      <a:pt x="10473" y="3898"/>
                      <a:pt x="11564" y="3586"/>
                    </a:cubicBezTo>
                    <a:cubicBezTo>
                      <a:pt x="11668" y="3554"/>
                      <a:pt x="11722" y="3539"/>
                      <a:pt x="11722" y="3539"/>
                    </a:cubicBezTo>
                    <a:lnTo>
                      <a:pt x="11722" y="3532"/>
                    </a:lnTo>
                    <a:cubicBezTo>
                      <a:pt x="12077" y="3410"/>
                      <a:pt x="12921" y="3105"/>
                      <a:pt x="13010" y="2954"/>
                    </a:cubicBezTo>
                    <a:cubicBezTo>
                      <a:pt x="13122" y="2760"/>
                      <a:pt x="13093" y="1239"/>
                      <a:pt x="13093" y="1239"/>
                    </a:cubicBezTo>
                    <a:lnTo>
                      <a:pt x="13696" y="969"/>
                    </a:lnTo>
                    <a:cubicBezTo>
                      <a:pt x="13696" y="969"/>
                      <a:pt x="13818" y="729"/>
                      <a:pt x="13682" y="553"/>
                    </a:cubicBezTo>
                    <a:cubicBezTo>
                      <a:pt x="13649" y="511"/>
                      <a:pt x="13532" y="495"/>
                      <a:pt x="13371" y="495"/>
                    </a:cubicBezTo>
                    <a:cubicBezTo>
                      <a:pt x="12860" y="495"/>
                      <a:pt x="11916" y="657"/>
                      <a:pt x="11916" y="657"/>
                    </a:cubicBezTo>
                    <a:lnTo>
                      <a:pt x="12511" y="205"/>
                    </a:lnTo>
                    <a:cubicBezTo>
                      <a:pt x="12428" y="59"/>
                      <a:pt x="12289" y="1"/>
                      <a:pt x="12124" y="1"/>
                    </a:cubicBezTo>
                    <a:close/>
                  </a:path>
                </a:pathLst>
              </a:custGeom>
              <a:solidFill>
                <a:srgbClr val="FFBE9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43" name="Google Shape;443;p3"/>
            <p:cNvSpPr/>
            <p:nvPr/>
          </p:nvSpPr>
          <p:spPr>
            <a:xfrm rot="-5400000">
              <a:off x="8133000" y="2006075"/>
              <a:ext cx="87600" cy="27900"/>
            </a:xfrm>
            <a:prstGeom prst="rtTriangle">
              <a:avLst/>
            </a:prstGeom>
            <a:solidFill>
              <a:srgbClr val="DD7E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AFAFA"/>
        </a:solidFill>
      </p:bgPr>
    </p:bg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8" name="Google Shape;448;p4"/>
          <p:cNvGrpSpPr/>
          <p:nvPr/>
        </p:nvGrpSpPr>
        <p:grpSpPr>
          <a:xfrm>
            <a:off x="4534350" y="4313399"/>
            <a:ext cx="4600713" cy="150450"/>
            <a:chOff x="0" y="4397412"/>
            <a:chExt cx="4600713" cy="150450"/>
          </a:xfrm>
        </p:grpSpPr>
        <p:sp>
          <p:nvSpPr>
            <p:cNvPr id="449" name="Google Shape;449;p4"/>
            <p:cNvSpPr/>
            <p:nvPr/>
          </p:nvSpPr>
          <p:spPr>
            <a:xfrm>
              <a:off x="0" y="4397412"/>
              <a:ext cx="4600713" cy="2416"/>
            </a:xfrm>
            <a:custGeom>
              <a:rect b="b" l="l" r="r" t="t"/>
              <a:pathLst>
                <a:path extrusionOk="0" h="69" w="131402">
                  <a:moveTo>
                    <a:pt x="0" y="1"/>
                  </a:moveTo>
                  <a:lnTo>
                    <a:pt x="0" y="69"/>
                  </a:lnTo>
                  <a:lnTo>
                    <a:pt x="131401" y="69"/>
                  </a:lnTo>
                  <a:lnTo>
                    <a:pt x="131401" y="1"/>
                  </a:lnTo>
                  <a:close/>
                </a:path>
              </a:pathLst>
            </a:custGeom>
            <a:solidFill>
              <a:srgbClr val="43434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0;p4"/>
            <p:cNvSpPr/>
            <p:nvPr/>
          </p:nvSpPr>
          <p:spPr>
            <a:xfrm>
              <a:off x="755786" y="4545586"/>
              <a:ext cx="305519" cy="2276"/>
            </a:xfrm>
            <a:custGeom>
              <a:rect b="b" l="l" r="r" t="t"/>
              <a:pathLst>
                <a:path extrusionOk="0" h="65" w="8726">
                  <a:moveTo>
                    <a:pt x="0" y="0"/>
                  </a:moveTo>
                  <a:lnTo>
                    <a:pt x="0" y="65"/>
                  </a:lnTo>
                  <a:lnTo>
                    <a:pt x="8726" y="65"/>
                  </a:lnTo>
                  <a:lnTo>
                    <a:pt x="8726" y="0"/>
                  </a:lnTo>
                  <a:close/>
                </a:path>
              </a:pathLst>
            </a:custGeom>
            <a:solidFill>
              <a:srgbClr val="43434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1;p4"/>
            <p:cNvSpPr/>
            <p:nvPr/>
          </p:nvSpPr>
          <p:spPr>
            <a:xfrm>
              <a:off x="1619552" y="4536412"/>
              <a:ext cx="497808" cy="2276"/>
            </a:xfrm>
            <a:custGeom>
              <a:rect b="b" l="l" r="r" t="t"/>
              <a:pathLst>
                <a:path extrusionOk="0" h="65" w="14218">
                  <a:moveTo>
                    <a:pt x="0" y="0"/>
                  </a:moveTo>
                  <a:lnTo>
                    <a:pt x="0" y="65"/>
                  </a:lnTo>
                  <a:lnTo>
                    <a:pt x="14217" y="65"/>
                  </a:lnTo>
                  <a:lnTo>
                    <a:pt x="14217" y="0"/>
                  </a:lnTo>
                  <a:close/>
                </a:path>
              </a:pathLst>
            </a:custGeom>
            <a:solidFill>
              <a:srgbClr val="EBEBEB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Google Shape;452;p4"/>
            <p:cNvSpPr/>
            <p:nvPr/>
          </p:nvSpPr>
          <p:spPr>
            <a:xfrm>
              <a:off x="1070481" y="4460119"/>
              <a:ext cx="175833" cy="2311"/>
            </a:xfrm>
            <a:custGeom>
              <a:rect b="b" l="l" r="r" t="t"/>
              <a:pathLst>
                <a:path extrusionOk="0" h="66" w="5022">
                  <a:moveTo>
                    <a:pt x="1" y="1"/>
                  </a:moveTo>
                  <a:lnTo>
                    <a:pt x="1" y="65"/>
                  </a:lnTo>
                  <a:lnTo>
                    <a:pt x="5022" y="65"/>
                  </a:lnTo>
                  <a:lnTo>
                    <a:pt x="5022" y="1"/>
                  </a:lnTo>
                  <a:close/>
                </a:path>
              </a:pathLst>
            </a:custGeom>
            <a:solidFill>
              <a:srgbClr val="43434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Google Shape;453;p4"/>
            <p:cNvSpPr/>
            <p:nvPr/>
          </p:nvSpPr>
          <p:spPr>
            <a:xfrm>
              <a:off x="2732853" y="4514424"/>
              <a:ext cx="418259" cy="2276"/>
            </a:xfrm>
            <a:custGeom>
              <a:rect b="b" l="l" r="r" t="t"/>
              <a:pathLst>
                <a:path extrusionOk="0" h="65" w="11946">
                  <a:moveTo>
                    <a:pt x="0" y="0"/>
                  </a:moveTo>
                  <a:lnTo>
                    <a:pt x="0" y="65"/>
                  </a:lnTo>
                  <a:lnTo>
                    <a:pt x="11946" y="65"/>
                  </a:lnTo>
                  <a:lnTo>
                    <a:pt x="11946" y="0"/>
                  </a:lnTo>
                  <a:close/>
                </a:path>
              </a:pathLst>
            </a:custGeom>
            <a:solidFill>
              <a:srgbClr val="EBEBEB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54" name="Google Shape;454;p4"/>
          <p:cNvGrpSpPr/>
          <p:nvPr/>
        </p:nvGrpSpPr>
        <p:grpSpPr>
          <a:xfrm>
            <a:off x="5215723" y="1329593"/>
            <a:ext cx="3081703" cy="2757573"/>
            <a:chOff x="5215723" y="1479118"/>
            <a:chExt cx="3081703" cy="2757573"/>
          </a:xfrm>
        </p:grpSpPr>
        <p:grpSp>
          <p:nvGrpSpPr>
            <p:cNvPr id="455" name="Google Shape;455;p4"/>
            <p:cNvGrpSpPr/>
            <p:nvPr/>
          </p:nvGrpSpPr>
          <p:grpSpPr>
            <a:xfrm>
              <a:off x="5215723" y="1707350"/>
              <a:ext cx="3081703" cy="2529341"/>
              <a:chOff x="5150194" y="1591500"/>
              <a:chExt cx="3081703" cy="2529341"/>
            </a:xfrm>
          </p:grpSpPr>
          <p:sp>
            <p:nvSpPr>
              <p:cNvPr id="456" name="Google Shape;456;p4"/>
              <p:cNvSpPr/>
              <p:nvPr/>
            </p:nvSpPr>
            <p:spPr>
              <a:xfrm>
                <a:off x="5150194" y="1591500"/>
                <a:ext cx="1147444" cy="2529341"/>
              </a:xfrm>
              <a:custGeom>
                <a:rect b="b" l="l" r="r" t="t"/>
                <a:pathLst>
                  <a:path extrusionOk="0" h="64368" w="46540">
                    <a:moveTo>
                      <a:pt x="45240" y="58"/>
                    </a:moveTo>
                    <a:cubicBezTo>
                      <a:pt x="45926" y="58"/>
                      <a:pt x="46482" y="614"/>
                      <a:pt x="46482" y="1299"/>
                    </a:cubicBezTo>
                    <a:lnTo>
                      <a:pt x="46482" y="63068"/>
                    </a:lnTo>
                    <a:cubicBezTo>
                      <a:pt x="46482" y="63753"/>
                      <a:pt x="45926" y="64310"/>
                      <a:pt x="45240" y="64310"/>
                    </a:cubicBezTo>
                    <a:lnTo>
                      <a:pt x="1299" y="64310"/>
                    </a:lnTo>
                    <a:cubicBezTo>
                      <a:pt x="615" y="64310"/>
                      <a:pt x="58" y="63753"/>
                      <a:pt x="58" y="63068"/>
                    </a:cubicBezTo>
                    <a:lnTo>
                      <a:pt x="58" y="1299"/>
                    </a:lnTo>
                    <a:cubicBezTo>
                      <a:pt x="58" y="614"/>
                      <a:pt x="615" y="58"/>
                      <a:pt x="1299" y="58"/>
                    </a:cubicBezTo>
                    <a:close/>
                    <a:moveTo>
                      <a:pt x="1299" y="0"/>
                    </a:moveTo>
                    <a:cubicBezTo>
                      <a:pt x="582" y="0"/>
                      <a:pt x="0" y="582"/>
                      <a:pt x="0" y="1299"/>
                    </a:cubicBezTo>
                    <a:lnTo>
                      <a:pt x="0" y="63068"/>
                    </a:lnTo>
                    <a:cubicBezTo>
                      <a:pt x="0" y="63786"/>
                      <a:pt x="582" y="64368"/>
                      <a:pt x="1299" y="64368"/>
                    </a:cubicBezTo>
                    <a:lnTo>
                      <a:pt x="45240" y="64368"/>
                    </a:lnTo>
                    <a:cubicBezTo>
                      <a:pt x="45958" y="64368"/>
                      <a:pt x="46539" y="63786"/>
                      <a:pt x="46539" y="63068"/>
                    </a:cubicBezTo>
                    <a:lnTo>
                      <a:pt x="46539" y="1299"/>
                    </a:lnTo>
                    <a:cubicBezTo>
                      <a:pt x="46539" y="582"/>
                      <a:pt x="45958" y="0"/>
                      <a:pt x="45240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 cap="flat" cmpd="sng" w="9525">
                <a:solidFill>
                  <a:srgbClr val="43434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7" name="Google Shape;457;p4"/>
              <p:cNvSpPr/>
              <p:nvPr/>
            </p:nvSpPr>
            <p:spPr>
              <a:xfrm>
                <a:off x="6402990" y="1591500"/>
                <a:ext cx="1828907" cy="2529341"/>
              </a:xfrm>
              <a:custGeom>
                <a:rect b="b" l="l" r="r" t="t"/>
                <a:pathLst>
                  <a:path extrusionOk="0" h="64368" w="46543">
                    <a:moveTo>
                      <a:pt x="45243" y="58"/>
                    </a:moveTo>
                    <a:cubicBezTo>
                      <a:pt x="45928" y="58"/>
                      <a:pt x="46485" y="614"/>
                      <a:pt x="46485" y="1299"/>
                    </a:cubicBezTo>
                    <a:lnTo>
                      <a:pt x="46485" y="63068"/>
                    </a:lnTo>
                    <a:cubicBezTo>
                      <a:pt x="46485" y="63753"/>
                      <a:pt x="45928" y="64310"/>
                      <a:pt x="45243" y="64310"/>
                    </a:cubicBezTo>
                    <a:lnTo>
                      <a:pt x="1299" y="64310"/>
                    </a:lnTo>
                    <a:cubicBezTo>
                      <a:pt x="617" y="64310"/>
                      <a:pt x="57" y="63753"/>
                      <a:pt x="57" y="63068"/>
                    </a:cubicBezTo>
                    <a:lnTo>
                      <a:pt x="57" y="1299"/>
                    </a:lnTo>
                    <a:cubicBezTo>
                      <a:pt x="57" y="614"/>
                      <a:pt x="617" y="58"/>
                      <a:pt x="1299" y="58"/>
                    </a:cubicBezTo>
                    <a:close/>
                    <a:moveTo>
                      <a:pt x="1299" y="0"/>
                    </a:moveTo>
                    <a:cubicBezTo>
                      <a:pt x="585" y="0"/>
                      <a:pt x="0" y="582"/>
                      <a:pt x="0" y="1299"/>
                    </a:cubicBezTo>
                    <a:lnTo>
                      <a:pt x="0" y="63068"/>
                    </a:lnTo>
                    <a:cubicBezTo>
                      <a:pt x="0" y="63786"/>
                      <a:pt x="585" y="64368"/>
                      <a:pt x="1299" y="64368"/>
                    </a:cubicBezTo>
                    <a:lnTo>
                      <a:pt x="45243" y="64368"/>
                    </a:lnTo>
                    <a:cubicBezTo>
                      <a:pt x="45961" y="64368"/>
                      <a:pt x="46542" y="63786"/>
                      <a:pt x="46542" y="63068"/>
                    </a:cubicBezTo>
                    <a:lnTo>
                      <a:pt x="46542" y="1299"/>
                    </a:lnTo>
                    <a:cubicBezTo>
                      <a:pt x="46542" y="582"/>
                      <a:pt x="45961" y="0"/>
                      <a:pt x="45243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 cap="flat" cmpd="sng" w="9525">
                <a:solidFill>
                  <a:srgbClr val="43434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58" name="Google Shape;458;p4"/>
            <p:cNvGrpSpPr/>
            <p:nvPr/>
          </p:nvGrpSpPr>
          <p:grpSpPr>
            <a:xfrm>
              <a:off x="5723516" y="1479118"/>
              <a:ext cx="2288423" cy="1787927"/>
              <a:chOff x="5723516" y="1479118"/>
              <a:chExt cx="2288423" cy="1787927"/>
            </a:xfrm>
          </p:grpSpPr>
          <p:sp>
            <p:nvSpPr>
              <p:cNvPr id="459" name="Google Shape;459;p4"/>
              <p:cNvSpPr/>
              <p:nvPr/>
            </p:nvSpPr>
            <p:spPr>
              <a:xfrm>
                <a:off x="5723516" y="1479118"/>
                <a:ext cx="2288423" cy="291294"/>
              </a:xfrm>
              <a:custGeom>
                <a:rect b="b" l="l" r="r" t="t"/>
                <a:pathLst>
                  <a:path extrusionOk="0" h="7413" w="58237">
                    <a:moveTo>
                      <a:pt x="1756" y="1"/>
                    </a:moveTo>
                    <a:cubicBezTo>
                      <a:pt x="791" y="1"/>
                      <a:pt x="1" y="794"/>
                      <a:pt x="1" y="1760"/>
                    </a:cubicBezTo>
                    <a:lnTo>
                      <a:pt x="1" y="7413"/>
                    </a:lnTo>
                    <a:lnTo>
                      <a:pt x="58237" y="7413"/>
                    </a:lnTo>
                    <a:lnTo>
                      <a:pt x="58237" y="1760"/>
                    </a:lnTo>
                    <a:cubicBezTo>
                      <a:pt x="58237" y="794"/>
                      <a:pt x="57448" y="1"/>
                      <a:pt x="56482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 cap="flat" cmpd="sng" w="9525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0" name="Google Shape;460;p4"/>
              <p:cNvSpPr/>
              <p:nvPr/>
            </p:nvSpPr>
            <p:spPr>
              <a:xfrm>
                <a:off x="6229445" y="1572681"/>
                <a:ext cx="104407" cy="104368"/>
              </a:xfrm>
              <a:custGeom>
                <a:rect b="b" l="l" r="r" t="t"/>
                <a:pathLst>
                  <a:path extrusionOk="0" h="2656" w="2657">
                    <a:moveTo>
                      <a:pt x="1329" y="0"/>
                    </a:moveTo>
                    <a:cubicBezTo>
                      <a:pt x="597" y="0"/>
                      <a:pt x="1" y="595"/>
                      <a:pt x="1" y="1328"/>
                    </a:cubicBezTo>
                    <a:cubicBezTo>
                      <a:pt x="1" y="2060"/>
                      <a:pt x="597" y="2656"/>
                      <a:pt x="1329" y="2656"/>
                    </a:cubicBezTo>
                    <a:cubicBezTo>
                      <a:pt x="2065" y="2656"/>
                      <a:pt x="2656" y="2060"/>
                      <a:pt x="2656" y="1328"/>
                    </a:cubicBezTo>
                    <a:cubicBezTo>
                      <a:pt x="2656" y="595"/>
                      <a:pt x="2065" y="0"/>
                      <a:pt x="132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1" name="Google Shape;461;p4"/>
              <p:cNvSpPr/>
              <p:nvPr/>
            </p:nvSpPr>
            <p:spPr>
              <a:xfrm>
                <a:off x="6044560" y="1572681"/>
                <a:ext cx="104407" cy="104368"/>
              </a:xfrm>
              <a:custGeom>
                <a:rect b="b" l="l" r="r" t="t"/>
                <a:pathLst>
                  <a:path extrusionOk="0" h="2656" w="2657">
                    <a:moveTo>
                      <a:pt x="1328" y="0"/>
                    </a:moveTo>
                    <a:cubicBezTo>
                      <a:pt x="596" y="0"/>
                      <a:pt x="0" y="595"/>
                      <a:pt x="0" y="1328"/>
                    </a:cubicBezTo>
                    <a:cubicBezTo>
                      <a:pt x="0" y="2060"/>
                      <a:pt x="596" y="2656"/>
                      <a:pt x="1328" y="2656"/>
                    </a:cubicBezTo>
                    <a:cubicBezTo>
                      <a:pt x="2060" y="2656"/>
                      <a:pt x="2656" y="2060"/>
                      <a:pt x="2656" y="1328"/>
                    </a:cubicBezTo>
                    <a:cubicBezTo>
                      <a:pt x="2656" y="595"/>
                      <a:pt x="2060" y="0"/>
                      <a:pt x="132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2" name="Google Shape;462;p4"/>
              <p:cNvSpPr/>
              <p:nvPr/>
            </p:nvSpPr>
            <p:spPr>
              <a:xfrm>
                <a:off x="5859635" y="1572681"/>
                <a:ext cx="104407" cy="104368"/>
              </a:xfrm>
              <a:custGeom>
                <a:rect b="b" l="l" r="r" t="t"/>
                <a:pathLst>
                  <a:path extrusionOk="0" h="2656" w="2657">
                    <a:moveTo>
                      <a:pt x="1329" y="0"/>
                    </a:moveTo>
                    <a:cubicBezTo>
                      <a:pt x="593" y="0"/>
                      <a:pt x="0" y="595"/>
                      <a:pt x="0" y="1328"/>
                    </a:cubicBezTo>
                    <a:cubicBezTo>
                      <a:pt x="0" y="2060"/>
                      <a:pt x="593" y="2656"/>
                      <a:pt x="1329" y="2656"/>
                    </a:cubicBezTo>
                    <a:cubicBezTo>
                      <a:pt x="2061" y="2656"/>
                      <a:pt x="2656" y="2060"/>
                      <a:pt x="2656" y="1328"/>
                    </a:cubicBezTo>
                    <a:cubicBezTo>
                      <a:pt x="2656" y="595"/>
                      <a:pt x="2061" y="0"/>
                      <a:pt x="1329" y="0"/>
                    </a:cubicBezTo>
                    <a:close/>
                  </a:path>
                </a:pathLst>
              </a:custGeom>
              <a:solidFill>
                <a:srgbClr val="FFF2CC"/>
              </a:solidFill>
              <a:ln cap="flat" cmpd="sng" w="9525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3" name="Google Shape;463;p4"/>
              <p:cNvSpPr/>
              <p:nvPr/>
            </p:nvSpPr>
            <p:spPr>
              <a:xfrm>
                <a:off x="5723516" y="1770377"/>
                <a:ext cx="2288423" cy="1496668"/>
              </a:xfrm>
              <a:custGeom>
                <a:rect b="b" l="l" r="r" t="t"/>
                <a:pathLst>
                  <a:path extrusionOk="0" h="38088" w="58237">
                    <a:moveTo>
                      <a:pt x="1" y="1"/>
                    </a:moveTo>
                    <a:lnTo>
                      <a:pt x="1" y="36332"/>
                    </a:lnTo>
                    <a:cubicBezTo>
                      <a:pt x="1" y="37297"/>
                      <a:pt x="791" y="38087"/>
                      <a:pt x="1756" y="38087"/>
                    </a:cubicBezTo>
                    <a:lnTo>
                      <a:pt x="56482" y="38087"/>
                    </a:lnTo>
                    <a:cubicBezTo>
                      <a:pt x="57448" y="38087"/>
                      <a:pt x="58237" y="37297"/>
                      <a:pt x="58237" y="36332"/>
                    </a:cubicBezTo>
                    <a:lnTo>
                      <a:pt x="58237" y="1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464" name="Google Shape;464;p4"/>
          <p:cNvSpPr txBox="1"/>
          <p:nvPr>
            <p:ph type="ctrTitle"/>
          </p:nvPr>
        </p:nvSpPr>
        <p:spPr>
          <a:xfrm>
            <a:off x="1005901" y="777443"/>
            <a:ext cx="2071526" cy="1104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/>
              <a:t>OVERVIEW</a:t>
            </a:r>
            <a:endParaRPr/>
          </a:p>
        </p:txBody>
      </p:sp>
      <p:sp>
        <p:nvSpPr>
          <p:cNvPr id="465" name="Google Shape;465;p4"/>
          <p:cNvSpPr txBox="1"/>
          <p:nvPr>
            <p:ph idx="1" type="subTitle"/>
          </p:nvPr>
        </p:nvSpPr>
        <p:spPr>
          <a:xfrm>
            <a:off x="735933" y="1844429"/>
            <a:ext cx="3096358" cy="191519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n-US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The project is divided into two case studies, each focusing on a different set of tables and metrics. Case Study 1 involves analyzing job-related data, emphasizing aspects like throughput, language distribution, and duplicate detection. Case Study 2 delves into user engagement, growth, retention, device-specific engagement, and email interaction</a:t>
            </a:r>
            <a:endParaRPr/>
          </a:p>
        </p:txBody>
      </p:sp>
      <p:grpSp>
        <p:nvGrpSpPr>
          <p:cNvPr id="466" name="Google Shape;466;p4"/>
          <p:cNvGrpSpPr/>
          <p:nvPr/>
        </p:nvGrpSpPr>
        <p:grpSpPr>
          <a:xfrm>
            <a:off x="4394088" y="3149994"/>
            <a:ext cx="1221060" cy="1220197"/>
            <a:chOff x="4394088" y="3299519"/>
            <a:chExt cx="1221060" cy="1220197"/>
          </a:xfrm>
        </p:grpSpPr>
        <p:sp>
          <p:nvSpPr>
            <p:cNvPr id="467" name="Google Shape;467;p4"/>
            <p:cNvSpPr/>
            <p:nvPr/>
          </p:nvSpPr>
          <p:spPr>
            <a:xfrm>
              <a:off x="5004504" y="3380350"/>
              <a:ext cx="610644" cy="1139359"/>
            </a:xfrm>
            <a:custGeom>
              <a:rect b="b" l="l" r="r" t="t"/>
              <a:pathLst>
                <a:path extrusionOk="0" h="28995" w="15540">
                  <a:moveTo>
                    <a:pt x="7768" y="1"/>
                  </a:moveTo>
                  <a:lnTo>
                    <a:pt x="5740" y="3515"/>
                  </a:lnTo>
                  <a:cubicBezTo>
                    <a:pt x="9175" y="5492"/>
                    <a:pt x="11486" y="9203"/>
                    <a:pt x="11486" y="13457"/>
                  </a:cubicBezTo>
                  <a:cubicBezTo>
                    <a:pt x="11486" y="19799"/>
                    <a:pt x="6343" y="24939"/>
                    <a:pt x="1" y="24939"/>
                  </a:cubicBezTo>
                  <a:lnTo>
                    <a:pt x="1" y="28995"/>
                  </a:lnTo>
                  <a:cubicBezTo>
                    <a:pt x="8579" y="28995"/>
                    <a:pt x="15539" y="22035"/>
                    <a:pt x="15539" y="13457"/>
                  </a:cubicBezTo>
                  <a:cubicBezTo>
                    <a:pt x="15539" y="7707"/>
                    <a:pt x="12412" y="2685"/>
                    <a:pt x="7768" y="1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" name="Google Shape;468;p4"/>
            <p:cNvSpPr/>
            <p:nvPr/>
          </p:nvSpPr>
          <p:spPr>
            <a:xfrm>
              <a:off x="4394088" y="3909150"/>
              <a:ext cx="610448" cy="610566"/>
            </a:xfrm>
            <a:custGeom>
              <a:rect b="b" l="l" r="r" t="t"/>
              <a:pathLst>
                <a:path extrusionOk="0" h="15538" w="15535">
                  <a:moveTo>
                    <a:pt x="0" y="0"/>
                  </a:moveTo>
                  <a:cubicBezTo>
                    <a:pt x="0" y="4117"/>
                    <a:pt x="1641" y="8076"/>
                    <a:pt x="4551" y="10984"/>
                  </a:cubicBezTo>
                  <a:cubicBezTo>
                    <a:pt x="7462" y="13894"/>
                    <a:pt x="11418" y="15538"/>
                    <a:pt x="15535" y="15538"/>
                  </a:cubicBezTo>
                  <a:lnTo>
                    <a:pt x="15535" y="11482"/>
                  </a:lnTo>
                  <a:cubicBezTo>
                    <a:pt x="9196" y="11482"/>
                    <a:pt x="4053" y="6342"/>
                    <a:pt x="4053" y="0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9" name="Google Shape;469;p4"/>
            <p:cNvSpPr/>
            <p:nvPr/>
          </p:nvSpPr>
          <p:spPr>
            <a:xfrm>
              <a:off x="4394088" y="3299519"/>
              <a:ext cx="915691" cy="609662"/>
            </a:xfrm>
            <a:custGeom>
              <a:rect b="b" l="l" r="r" t="t"/>
              <a:pathLst>
                <a:path extrusionOk="0" h="15515" w="23303">
                  <a:moveTo>
                    <a:pt x="15601" y="0"/>
                  </a:moveTo>
                  <a:cubicBezTo>
                    <a:pt x="10214" y="0"/>
                    <a:pt x="4947" y="2787"/>
                    <a:pt x="2078" y="7750"/>
                  </a:cubicBezTo>
                  <a:cubicBezTo>
                    <a:pt x="721" y="10104"/>
                    <a:pt x="0" y="12790"/>
                    <a:pt x="0" y="15514"/>
                  </a:cubicBezTo>
                  <a:lnTo>
                    <a:pt x="4053" y="15514"/>
                  </a:lnTo>
                  <a:cubicBezTo>
                    <a:pt x="4053" y="9168"/>
                    <a:pt x="9196" y="4031"/>
                    <a:pt x="15535" y="4031"/>
                  </a:cubicBezTo>
                  <a:cubicBezTo>
                    <a:pt x="17627" y="4031"/>
                    <a:pt x="19590" y="4588"/>
                    <a:pt x="21274" y="5572"/>
                  </a:cubicBezTo>
                  <a:lnTo>
                    <a:pt x="23302" y="2058"/>
                  </a:lnTo>
                  <a:cubicBezTo>
                    <a:pt x="20882" y="662"/>
                    <a:pt x="18227" y="0"/>
                    <a:pt x="15601" y="0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70" name="Google Shape;470;p4"/>
          <p:cNvSpPr/>
          <p:nvPr/>
        </p:nvSpPr>
        <p:spPr>
          <a:xfrm>
            <a:off x="4670099" y="3237152"/>
            <a:ext cx="2593" cy="5973"/>
          </a:xfrm>
          <a:custGeom>
            <a:rect b="b" l="l" r="r" t="t"/>
            <a:pathLst>
              <a:path extrusionOk="0" h="152" w="66">
                <a:moveTo>
                  <a:pt x="65" y="1"/>
                </a:moveTo>
                <a:cubicBezTo>
                  <a:pt x="54" y="1"/>
                  <a:pt x="40" y="4"/>
                  <a:pt x="29" y="12"/>
                </a:cubicBezTo>
                <a:cubicBezTo>
                  <a:pt x="4" y="30"/>
                  <a:pt x="0" y="65"/>
                  <a:pt x="19" y="90"/>
                </a:cubicBezTo>
                <a:cubicBezTo>
                  <a:pt x="32" y="112"/>
                  <a:pt x="50" y="130"/>
                  <a:pt x="65" y="152"/>
                </a:cubicBezTo>
                <a:lnTo>
                  <a:pt x="6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1" name="Google Shape;471;p4"/>
          <p:cNvSpPr/>
          <p:nvPr/>
        </p:nvSpPr>
        <p:spPr>
          <a:xfrm>
            <a:off x="8052890" y="3127164"/>
            <a:ext cx="2554" cy="4951"/>
          </a:xfrm>
          <a:custGeom>
            <a:rect b="b" l="l" r="r" t="t"/>
            <a:pathLst>
              <a:path extrusionOk="0" h="126" w="65">
                <a:moveTo>
                  <a:pt x="0" y="0"/>
                </a:moveTo>
                <a:lnTo>
                  <a:pt x="0" y="126"/>
                </a:lnTo>
                <a:cubicBezTo>
                  <a:pt x="18" y="126"/>
                  <a:pt x="36" y="116"/>
                  <a:pt x="47" y="98"/>
                </a:cubicBezTo>
                <a:cubicBezTo>
                  <a:pt x="65" y="73"/>
                  <a:pt x="58" y="36"/>
                  <a:pt x="29" y="18"/>
                </a:cubicBezTo>
                <a:cubicBezTo>
                  <a:pt x="18" y="15"/>
                  <a:pt x="11" y="8"/>
                  <a:pt x="0" y="0"/>
                </a:cubicBezTo>
                <a:close/>
              </a:path>
            </a:pathLst>
          </a:custGeom>
          <a:solidFill>
            <a:srgbClr val="FEFE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2" name="Google Shape;472;p4"/>
          <p:cNvSpPr/>
          <p:nvPr/>
        </p:nvSpPr>
        <p:spPr>
          <a:xfrm>
            <a:off x="4670099" y="2168078"/>
            <a:ext cx="2593" cy="4833"/>
          </a:xfrm>
          <a:custGeom>
            <a:rect b="b" l="l" r="r" t="t"/>
            <a:pathLst>
              <a:path extrusionOk="0" h="123" w="66">
                <a:moveTo>
                  <a:pt x="65" y="0"/>
                </a:moveTo>
                <a:cubicBezTo>
                  <a:pt x="54" y="4"/>
                  <a:pt x="47" y="7"/>
                  <a:pt x="37" y="15"/>
                </a:cubicBezTo>
                <a:cubicBezTo>
                  <a:pt x="11" y="29"/>
                  <a:pt x="0" y="65"/>
                  <a:pt x="15" y="90"/>
                </a:cubicBezTo>
                <a:cubicBezTo>
                  <a:pt x="25" y="111"/>
                  <a:pt x="44" y="122"/>
                  <a:pt x="65" y="122"/>
                </a:cubicBezTo>
                <a:lnTo>
                  <a:pt x="65" y="0"/>
                </a:lnTo>
                <a:close/>
              </a:path>
            </a:pathLst>
          </a:custGeom>
          <a:solidFill>
            <a:srgbClr val="D6E4F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3" name="Google Shape;473;p4"/>
          <p:cNvSpPr/>
          <p:nvPr/>
        </p:nvSpPr>
        <p:spPr>
          <a:xfrm>
            <a:off x="8052890" y="2518830"/>
            <a:ext cx="2554" cy="5973"/>
          </a:xfrm>
          <a:custGeom>
            <a:rect b="b" l="l" r="r" t="t"/>
            <a:pathLst>
              <a:path extrusionOk="0" h="152" w="65">
                <a:moveTo>
                  <a:pt x="0" y="0"/>
                </a:moveTo>
                <a:lnTo>
                  <a:pt x="0" y="151"/>
                </a:lnTo>
                <a:cubicBezTo>
                  <a:pt x="15" y="134"/>
                  <a:pt x="29" y="112"/>
                  <a:pt x="43" y="94"/>
                </a:cubicBezTo>
                <a:cubicBezTo>
                  <a:pt x="65" y="69"/>
                  <a:pt x="58" y="33"/>
                  <a:pt x="36" y="15"/>
                </a:cubicBezTo>
                <a:cubicBezTo>
                  <a:pt x="25" y="8"/>
                  <a:pt x="11" y="0"/>
                  <a:pt x="0" y="0"/>
                </a:cubicBezTo>
                <a:close/>
              </a:path>
            </a:pathLst>
          </a:custGeom>
          <a:solidFill>
            <a:srgbClr val="CCDDF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74" name="Google Shape;474;p4"/>
          <p:cNvGrpSpPr/>
          <p:nvPr/>
        </p:nvGrpSpPr>
        <p:grpSpPr>
          <a:xfrm>
            <a:off x="4710406" y="1665960"/>
            <a:ext cx="3380414" cy="2313100"/>
            <a:chOff x="4710406" y="1815485"/>
            <a:chExt cx="3380414" cy="2313100"/>
          </a:xfrm>
        </p:grpSpPr>
        <p:sp>
          <p:nvSpPr>
            <p:cNvPr id="475" name="Google Shape;475;p4"/>
            <p:cNvSpPr/>
            <p:nvPr/>
          </p:nvSpPr>
          <p:spPr>
            <a:xfrm>
              <a:off x="4710406" y="1815485"/>
              <a:ext cx="3380234" cy="2313100"/>
            </a:xfrm>
            <a:custGeom>
              <a:rect b="b" l="l" r="r" t="t"/>
              <a:pathLst>
                <a:path extrusionOk="0" h="58865" w="86022">
                  <a:moveTo>
                    <a:pt x="2190" y="1"/>
                  </a:moveTo>
                  <a:cubicBezTo>
                    <a:pt x="987" y="1"/>
                    <a:pt x="0" y="983"/>
                    <a:pt x="0" y="2186"/>
                  </a:cubicBezTo>
                  <a:lnTo>
                    <a:pt x="0" y="56679"/>
                  </a:lnTo>
                  <a:cubicBezTo>
                    <a:pt x="0" y="57881"/>
                    <a:pt x="987" y="58865"/>
                    <a:pt x="2190" y="58865"/>
                  </a:cubicBezTo>
                  <a:lnTo>
                    <a:pt x="83832" y="58865"/>
                  </a:lnTo>
                  <a:cubicBezTo>
                    <a:pt x="85034" y="58865"/>
                    <a:pt x="86021" y="57881"/>
                    <a:pt x="86021" y="56679"/>
                  </a:cubicBezTo>
                  <a:lnTo>
                    <a:pt x="86021" y="2186"/>
                  </a:lnTo>
                  <a:cubicBezTo>
                    <a:pt x="86021" y="983"/>
                    <a:pt x="85034" y="1"/>
                    <a:pt x="83832" y="1"/>
                  </a:cubicBezTo>
                  <a:close/>
                </a:path>
              </a:pathLst>
            </a:custGeom>
            <a:solidFill>
              <a:srgbClr val="434343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6" name="Google Shape;476;p4"/>
            <p:cNvSpPr/>
            <p:nvPr/>
          </p:nvSpPr>
          <p:spPr>
            <a:xfrm>
              <a:off x="4710425" y="2037750"/>
              <a:ext cx="3380234" cy="1927813"/>
            </a:xfrm>
            <a:custGeom>
              <a:rect b="b" l="l" r="r" t="t"/>
              <a:pathLst>
                <a:path extrusionOk="0" h="49060" w="86022">
                  <a:moveTo>
                    <a:pt x="0" y="1"/>
                  </a:moveTo>
                  <a:lnTo>
                    <a:pt x="0" y="49059"/>
                  </a:lnTo>
                  <a:lnTo>
                    <a:pt x="86021" y="49059"/>
                  </a:lnTo>
                  <a:lnTo>
                    <a:pt x="86021" y="1"/>
                  </a:lnTo>
                  <a:close/>
                </a:path>
              </a:pathLst>
            </a:custGeom>
            <a:solidFill>
              <a:srgbClr val="F8F8F8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77" name="Google Shape;477;p4"/>
            <p:cNvGrpSpPr/>
            <p:nvPr/>
          </p:nvGrpSpPr>
          <p:grpSpPr>
            <a:xfrm>
              <a:off x="4710585" y="2281922"/>
              <a:ext cx="3380235" cy="1683653"/>
              <a:chOff x="4710585" y="2281922"/>
              <a:chExt cx="3380235" cy="1683653"/>
            </a:xfrm>
          </p:grpSpPr>
          <p:sp>
            <p:nvSpPr>
              <p:cNvPr id="478" name="Google Shape;478;p4"/>
              <p:cNvSpPr/>
              <p:nvPr/>
            </p:nvSpPr>
            <p:spPr>
              <a:xfrm>
                <a:off x="4710585" y="3230006"/>
                <a:ext cx="3380234" cy="447295"/>
              </a:xfrm>
              <a:custGeom>
                <a:rect b="b" l="l" r="r" t="t"/>
                <a:pathLst>
                  <a:path extrusionOk="0" h="11383" w="86022">
                    <a:moveTo>
                      <a:pt x="84485" y="464"/>
                    </a:moveTo>
                    <a:lnTo>
                      <a:pt x="84485" y="582"/>
                    </a:lnTo>
                    <a:cubicBezTo>
                      <a:pt x="85006" y="769"/>
                      <a:pt x="85512" y="1009"/>
                      <a:pt x="85989" y="1304"/>
                    </a:cubicBezTo>
                    <a:cubicBezTo>
                      <a:pt x="86000" y="1311"/>
                      <a:pt x="86011" y="1314"/>
                      <a:pt x="86021" y="1314"/>
                    </a:cubicBezTo>
                    <a:lnTo>
                      <a:pt x="86021" y="1188"/>
                    </a:lnTo>
                    <a:cubicBezTo>
                      <a:pt x="85534" y="890"/>
                      <a:pt x="85017" y="650"/>
                      <a:pt x="84485" y="464"/>
                    </a:cubicBezTo>
                    <a:close/>
                    <a:moveTo>
                      <a:pt x="0" y="3988"/>
                    </a:moveTo>
                    <a:lnTo>
                      <a:pt x="0" y="4139"/>
                    </a:lnTo>
                    <a:cubicBezTo>
                      <a:pt x="467" y="4760"/>
                      <a:pt x="980" y="5348"/>
                      <a:pt x="1536" y="5898"/>
                    </a:cubicBezTo>
                    <a:lnTo>
                      <a:pt x="1536" y="5740"/>
                    </a:lnTo>
                    <a:cubicBezTo>
                      <a:pt x="994" y="5194"/>
                      <a:pt x="499" y="4620"/>
                      <a:pt x="47" y="4009"/>
                    </a:cubicBezTo>
                    <a:cubicBezTo>
                      <a:pt x="36" y="3996"/>
                      <a:pt x="18" y="3988"/>
                      <a:pt x="0" y="3988"/>
                    </a:cubicBezTo>
                    <a:close/>
                    <a:moveTo>
                      <a:pt x="81772" y="0"/>
                    </a:moveTo>
                    <a:cubicBezTo>
                      <a:pt x="80738" y="0"/>
                      <a:pt x="79708" y="201"/>
                      <a:pt x="78764" y="603"/>
                    </a:cubicBezTo>
                    <a:cubicBezTo>
                      <a:pt x="77540" y="1131"/>
                      <a:pt x="76470" y="1971"/>
                      <a:pt x="75437" y="2785"/>
                    </a:cubicBezTo>
                    <a:cubicBezTo>
                      <a:pt x="74690" y="3375"/>
                      <a:pt x="73918" y="3984"/>
                      <a:pt x="73093" y="4469"/>
                    </a:cubicBezTo>
                    <a:cubicBezTo>
                      <a:pt x="71201" y="5578"/>
                      <a:pt x="68918" y="6128"/>
                      <a:pt x="66183" y="6128"/>
                    </a:cubicBezTo>
                    <a:cubicBezTo>
                      <a:pt x="64687" y="6128"/>
                      <a:pt x="63054" y="5966"/>
                      <a:pt x="61276" y="5636"/>
                    </a:cubicBezTo>
                    <a:cubicBezTo>
                      <a:pt x="59949" y="5388"/>
                      <a:pt x="58603" y="5076"/>
                      <a:pt x="57304" y="4774"/>
                    </a:cubicBezTo>
                    <a:cubicBezTo>
                      <a:pt x="54662" y="4160"/>
                      <a:pt x="51930" y="3525"/>
                      <a:pt x="49203" y="3418"/>
                    </a:cubicBezTo>
                    <a:cubicBezTo>
                      <a:pt x="48911" y="3406"/>
                      <a:pt x="48625" y="3399"/>
                      <a:pt x="48337" y="3399"/>
                    </a:cubicBezTo>
                    <a:cubicBezTo>
                      <a:pt x="46183" y="3399"/>
                      <a:pt x="44066" y="3711"/>
                      <a:pt x="41980" y="4207"/>
                    </a:cubicBezTo>
                    <a:lnTo>
                      <a:pt x="41980" y="4326"/>
                    </a:lnTo>
                    <a:cubicBezTo>
                      <a:pt x="44066" y="3827"/>
                      <a:pt x="46183" y="3514"/>
                      <a:pt x="48337" y="3514"/>
                    </a:cubicBezTo>
                    <a:cubicBezTo>
                      <a:pt x="48625" y="3514"/>
                      <a:pt x="48911" y="3518"/>
                      <a:pt x="49195" y="3532"/>
                    </a:cubicBezTo>
                    <a:cubicBezTo>
                      <a:pt x="51916" y="3636"/>
                      <a:pt x="54640" y="4271"/>
                      <a:pt x="57274" y="4885"/>
                    </a:cubicBezTo>
                    <a:cubicBezTo>
                      <a:pt x="58578" y="5187"/>
                      <a:pt x="59927" y="5499"/>
                      <a:pt x="61255" y="5747"/>
                    </a:cubicBezTo>
                    <a:cubicBezTo>
                      <a:pt x="63039" y="6077"/>
                      <a:pt x="64679" y="6242"/>
                      <a:pt x="66183" y="6242"/>
                    </a:cubicBezTo>
                    <a:cubicBezTo>
                      <a:pt x="68940" y="6242"/>
                      <a:pt x="71241" y="5686"/>
                      <a:pt x="73151" y="4566"/>
                    </a:cubicBezTo>
                    <a:cubicBezTo>
                      <a:pt x="73983" y="4077"/>
                      <a:pt x="74758" y="3468"/>
                      <a:pt x="75508" y="2876"/>
                    </a:cubicBezTo>
                    <a:cubicBezTo>
                      <a:pt x="76535" y="2064"/>
                      <a:pt x="77597" y="1228"/>
                      <a:pt x="78810" y="708"/>
                    </a:cubicBezTo>
                    <a:cubicBezTo>
                      <a:pt x="79740" y="309"/>
                      <a:pt x="80753" y="115"/>
                      <a:pt x="81772" y="115"/>
                    </a:cubicBezTo>
                    <a:cubicBezTo>
                      <a:pt x="82648" y="115"/>
                      <a:pt x="83531" y="259"/>
                      <a:pt x="84371" y="542"/>
                    </a:cubicBezTo>
                    <a:lnTo>
                      <a:pt x="84371" y="424"/>
                    </a:lnTo>
                    <a:cubicBezTo>
                      <a:pt x="83531" y="144"/>
                      <a:pt x="82648" y="0"/>
                      <a:pt x="81772" y="0"/>
                    </a:cubicBezTo>
                    <a:close/>
                    <a:moveTo>
                      <a:pt x="37756" y="5439"/>
                    </a:moveTo>
                    <a:cubicBezTo>
                      <a:pt x="36091" y="5994"/>
                      <a:pt x="34446" y="6619"/>
                      <a:pt x="32817" y="7233"/>
                    </a:cubicBezTo>
                    <a:cubicBezTo>
                      <a:pt x="31177" y="7854"/>
                      <a:pt x="29483" y="8497"/>
                      <a:pt x="27806" y="9057"/>
                    </a:cubicBezTo>
                    <a:cubicBezTo>
                      <a:pt x="23360" y="10546"/>
                      <a:pt x="19530" y="11267"/>
                      <a:pt x="15983" y="11267"/>
                    </a:cubicBezTo>
                    <a:cubicBezTo>
                      <a:pt x="15014" y="11267"/>
                      <a:pt x="14066" y="11214"/>
                      <a:pt x="13137" y="11106"/>
                    </a:cubicBezTo>
                    <a:cubicBezTo>
                      <a:pt x="8614" y="10589"/>
                      <a:pt x="4551" y="8708"/>
                      <a:pt x="1651" y="5851"/>
                    </a:cubicBezTo>
                    <a:lnTo>
                      <a:pt x="1651" y="6009"/>
                    </a:lnTo>
                    <a:cubicBezTo>
                      <a:pt x="4562" y="8841"/>
                      <a:pt x="8618" y="10704"/>
                      <a:pt x="13122" y="11220"/>
                    </a:cubicBezTo>
                    <a:cubicBezTo>
                      <a:pt x="14060" y="11328"/>
                      <a:pt x="15011" y="11382"/>
                      <a:pt x="15983" y="11382"/>
                    </a:cubicBezTo>
                    <a:cubicBezTo>
                      <a:pt x="19540" y="11382"/>
                      <a:pt x="23381" y="10657"/>
                      <a:pt x="27843" y="9164"/>
                    </a:cubicBezTo>
                    <a:cubicBezTo>
                      <a:pt x="29522" y="8604"/>
                      <a:pt x="31216" y="7962"/>
                      <a:pt x="32860" y="7341"/>
                    </a:cubicBezTo>
                    <a:cubicBezTo>
                      <a:pt x="34472" y="6731"/>
                      <a:pt x="36105" y="6113"/>
                      <a:pt x="37756" y="5557"/>
                    </a:cubicBezTo>
                    <a:lnTo>
                      <a:pt x="37756" y="5439"/>
                    </a:lnTo>
                    <a:close/>
                  </a:path>
                </a:pathLst>
              </a:custGeom>
              <a:solidFill>
                <a:srgbClr val="434343"/>
              </a:solidFill>
              <a:ln cap="flat" cmpd="sng" w="9525">
                <a:solidFill>
                  <a:srgbClr val="43434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479" name="Google Shape;479;p4"/>
              <p:cNvGrpSpPr/>
              <p:nvPr/>
            </p:nvGrpSpPr>
            <p:grpSpPr>
              <a:xfrm>
                <a:off x="4710585" y="2281922"/>
                <a:ext cx="3380235" cy="634850"/>
                <a:chOff x="4672653" y="2281922"/>
                <a:chExt cx="3380235" cy="634850"/>
              </a:xfrm>
            </p:grpSpPr>
            <p:sp>
              <p:nvSpPr>
                <p:cNvPr id="480" name="Google Shape;480;p4"/>
                <p:cNvSpPr/>
                <p:nvPr/>
              </p:nvSpPr>
              <p:spPr>
                <a:xfrm>
                  <a:off x="4672653" y="2293200"/>
                  <a:ext cx="60514" cy="29235"/>
                </a:xfrm>
                <a:custGeom>
                  <a:rect b="b" l="l" r="r" t="t"/>
                  <a:pathLst>
                    <a:path extrusionOk="0" h="744" w="1540">
                      <a:moveTo>
                        <a:pt x="1539" y="0"/>
                      </a:moveTo>
                      <a:lnTo>
                        <a:pt x="1539" y="0"/>
                      </a:lnTo>
                      <a:cubicBezTo>
                        <a:pt x="1005" y="151"/>
                        <a:pt x="489" y="356"/>
                        <a:pt x="0" y="621"/>
                      </a:cubicBezTo>
                      <a:lnTo>
                        <a:pt x="0" y="743"/>
                      </a:lnTo>
                      <a:cubicBezTo>
                        <a:pt x="7" y="743"/>
                        <a:pt x="18" y="739"/>
                        <a:pt x="25" y="736"/>
                      </a:cubicBezTo>
                      <a:cubicBezTo>
                        <a:pt x="506" y="474"/>
                        <a:pt x="1012" y="270"/>
                        <a:pt x="1536" y="119"/>
                      </a:cubicBezTo>
                      <a:cubicBezTo>
                        <a:pt x="1536" y="79"/>
                        <a:pt x="1539" y="40"/>
                        <a:pt x="1539" y="0"/>
                      </a:cubicBezTo>
                      <a:close/>
                    </a:path>
                  </a:pathLst>
                </a:custGeom>
                <a:solidFill>
                  <a:srgbClr val="434343"/>
                </a:solidFill>
                <a:ln cap="flat" cmpd="sng" w="9525">
                  <a:solidFill>
                    <a:srgbClr val="43434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81" name="Google Shape;481;p4"/>
                <p:cNvSpPr/>
                <p:nvPr/>
              </p:nvSpPr>
              <p:spPr>
                <a:xfrm>
                  <a:off x="4737530" y="2281922"/>
                  <a:ext cx="3315358" cy="634850"/>
                </a:xfrm>
                <a:custGeom>
                  <a:rect b="b" l="l" r="r" t="t"/>
                  <a:pathLst>
                    <a:path extrusionOk="0" h="16156" w="84371">
                      <a:moveTo>
                        <a:pt x="84370" y="9834"/>
                      </a:moveTo>
                      <a:cubicBezTo>
                        <a:pt x="84352" y="9834"/>
                        <a:pt x="84335" y="9842"/>
                        <a:pt x="84324" y="9856"/>
                      </a:cubicBezTo>
                      <a:cubicBezTo>
                        <a:pt x="83871" y="10434"/>
                        <a:pt x="83373" y="10976"/>
                        <a:pt x="82834" y="11482"/>
                      </a:cubicBezTo>
                      <a:lnTo>
                        <a:pt x="82834" y="11636"/>
                      </a:lnTo>
                      <a:cubicBezTo>
                        <a:pt x="83391" y="11123"/>
                        <a:pt x="83904" y="10574"/>
                        <a:pt x="84370" y="9985"/>
                      </a:cubicBezTo>
                      <a:lnTo>
                        <a:pt x="84370" y="9834"/>
                      </a:lnTo>
                      <a:close/>
                      <a:moveTo>
                        <a:pt x="2021" y="0"/>
                      </a:moveTo>
                      <a:cubicBezTo>
                        <a:pt x="1339" y="0"/>
                        <a:pt x="660" y="86"/>
                        <a:pt x="4" y="255"/>
                      </a:cubicBezTo>
                      <a:cubicBezTo>
                        <a:pt x="4" y="298"/>
                        <a:pt x="0" y="334"/>
                        <a:pt x="0" y="377"/>
                      </a:cubicBezTo>
                      <a:cubicBezTo>
                        <a:pt x="657" y="201"/>
                        <a:pt x="1339" y="111"/>
                        <a:pt x="2025" y="111"/>
                      </a:cubicBezTo>
                      <a:cubicBezTo>
                        <a:pt x="3234" y="111"/>
                        <a:pt x="4454" y="388"/>
                        <a:pt x="5557" y="940"/>
                      </a:cubicBezTo>
                      <a:cubicBezTo>
                        <a:pt x="6770" y="1547"/>
                        <a:pt x="7832" y="2459"/>
                        <a:pt x="8862" y="3342"/>
                      </a:cubicBezTo>
                      <a:cubicBezTo>
                        <a:pt x="9609" y="3988"/>
                        <a:pt x="10388" y="4652"/>
                        <a:pt x="11216" y="5201"/>
                      </a:cubicBezTo>
                      <a:cubicBezTo>
                        <a:pt x="13482" y="6690"/>
                        <a:pt x="16307" y="7427"/>
                        <a:pt x="19784" y="7427"/>
                      </a:cubicBezTo>
                      <a:cubicBezTo>
                        <a:pt x="20833" y="7427"/>
                        <a:pt x="21938" y="7362"/>
                        <a:pt x="23108" y="7229"/>
                      </a:cubicBezTo>
                      <a:cubicBezTo>
                        <a:pt x="24439" y="7078"/>
                        <a:pt x="25786" y="6859"/>
                        <a:pt x="27088" y="6651"/>
                      </a:cubicBezTo>
                      <a:cubicBezTo>
                        <a:pt x="29497" y="6259"/>
                        <a:pt x="31977" y="5861"/>
                        <a:pt x="34461" y="5861"/>
                      </a:cubicBezTo>
                      <a:lnTo>
                        <a:pt x="34777" y="5861"/>
                      </a:lnTo>
                      <a:cubicBezTo>
                        <a:pt x="34953" y="5840"/>
                        <a:pt x="35129" y="5825"/>
                        <a:pt x="35305" y="5825"/>
                      </a:cubicBezTo>
                      <a:cubicBezTo>
                        <a:pt x="35595" y="5825"/>
                        <a:pt x="35883" y="5858"/>
                        <a:pt x="36173" y="5926"/>
                      </a:cubicBezTo>
                      <a:cubicBezTo>
                        <a:pt x="41485" y="6342"/>
                        <a:pt x="46575" y="8628"/>
                        <a:pt x="51506" y="10847"/>
                      </a:cubicBezTo>
                      <a:cubicBezTo>
                        <a:pt x="53147" y="11587"/>
                        <a:pt x="54845" y="12347"/>
                        <a:pt x="56521" y="13029"/>
                      </a:cubicBezTo>
                      <a:cubicBezTo>
                        <a:pt x="61751" y="15150"/>
                        <a:pt x="66126" y="16156"/>
                        <a:pt x="70189" y="16156"/>
                      </a:cubicBezTo>
                      <a:cubicBezTo>
                        <a:pt x="70544" y="16156"/>
                        <a:pt x="70892" y="16149"/>
                        <a:pt x="71245" y="16134"/>
                      </a:cubicBezTo>
                      <a:cubicBezTo>
                        <a:pt x="75749" y="15937"/>
                        <a:pt x="79805" y="14365"/>
                        <a:pt x="82720" y="11741"/>
                      </a:cubicBezTo>
                      <a:lnTo>
                        <a:pt x="82720" y="11587"/>
                      </a:lnTo>
                      <a:cubicBezTo>
                        <a:pt x="79819" y="14235"/>
                        <a:pt x="75759" y="15826"/>
                        <a:pt x="71237" y="16019"/>
                      </a:cubicBezTo>
                      <a:cubicBezTo>
                        <a:pt x="70889" y="16033"/>
                        <a:pt x="70541" y="16041"/>
                        <a:pt x="70189" y="16041"/>
                      </a:cubicBezTo>
                      <a:cubicBezTo>
                        <a:pt x="66141" y="16041"/>
                        <a:pt x="61776" y="15039"/>
                        <a:pt x="56564" y="12925"/>
                      </a:cubicBezTo>
                      <a:cubicBezTo>
                        <a:pt x="54891" y="12243"/>
                        <a:pt x="53194" y="11482"/>
                        <a:pt x="51553" y="10743"/>
                      </a:cubicBezTo>
                      <a:cubicBezTo>
                        <a:pt x="46303" y="8381"/>
                        <a:pt x="40871" y="5941"/>
                        <a:pt x="35172" y="5757"/>
                      </a:cubicBezTo>
                      <a:cubicBezTo>
                        <a:pt x="34935" y="5750"/>
                        <a:pt x="34698" y="5747"/>
                        <a:pt x="34461" y="5747"/>
                      </a:cubicBezTo>
                      <a:cubicBezTo>
                        <a:pt x="31970" y="5747"/>
                        <a:pt x="29483" y="6148"/>
                        <a:pt x="27071" y="6536"/>
                      </a:cubicBezTo>
                      <a:cubicBezTo>
                        <a:pt x="25771" y="6748"/>
                        <a:pt x="24426" y="6963"/>
                        <a:pt x="23097" y="7114"/>
                      </a:cubicBezTo>
                      <a:cubicBezTo>
                        <a:pt x="21931" y="7247"/>
                        <a:pt x="20829" y="7315"/>
                        <a:pt x="19784" y="7315"/>
                      </a:cubicBezTo>
                      <a:cubicBezTo>
                        <a:pt x="16328" y="7315"/>
                        <a:pt x="13525" y="6582"/>
                        <a:pt x="11281" y="5104"/>
                      </a:cubicBezTo>
                      <a:cubicBezTo>
                        <a:pt x="10456" y="4562"/>
                        <a:pt x="9680" y="3898"/>
                        <a:pt x="8934" y="3256"/>
                      </a:cubicBezTo>
                      <a:cubicBezTo>
                        <a:pt x="7900" y="2369"/>
                        <a:pt x="6831" y="1450"/>
                        <a:pt x="5607" y="837"/>
                      </a:cubicBezTo>
                      <a:cubicBezTo>
                        <a:pt x="4487" y="277"/>
                        <a:pt x="3252" y="0"/>
                        <a:pt x="2021" y="0"/>
                      </a:cubicBezTo>
                      <a:close/>
                    </a:path>
                  </a:pathLst>
                </a:custGeom>
                <a:solidFill>
                  <a:srgbClr val="434343"/>
                </a:solidFill>
                <a:ln cap="flat" cmpd="sng" w="9525">
                  <a:solidFill>
                    <a:srgbClr val="43434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482" name="Google Shape;482;p4"/>
              <p:cNvSpPr/>
              <p:nvPr/>
            </p:nvSpPr>
            <p:spPr>
              <a:xfrm>
                <a:off x="4921590" y="3223954"/>
                <a:ext cx="166021" cy="741615"/>
              </a:xfrm>
              <a:custGeom>
                <a:rect b="b" l="l" r="r" t="t"/>
                <a:pathLst>
                  <a:path extrusionOk="0" h="18873" w="4225">
                    <a:moveTo>
                      <a:pt x="0" y="0"/>
                    </a:moveTo>
                    <a:lnTo>
                      <a:pt x="0" y="18872"/>
                    </a:lnTo>
                    <a:lnTo>
                      <a:pt x="4225" y="18872"/>
                    </a:lnTo>
                    <a:lnTo>
                      <a:pt x="4225" y="0"/>
                    </a:lnTo>
                    <a:close/>
                  </a:path>
                </a:pathLst>
              </a:custGeom>
              <a:solidFill>
                <a:srgbClr val="FFF2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3" name="Google Shape;483;p4"/>
              <p:cNvSpPr/>
              <p:nvPr/>
            </p:nvSpPr>
            <p:spPr>
              <a:xfrm>
                <a:off x="5168405" y="3072588"/>
                <a:ext cx="166179" cy="892979"/>
              </a:xfrm>
              <a:custGeom>
                <a:rect b="b" l="l" r="r" t="t"/>
                <a:pathLst>
                  <a:path extrusionOk="0" h="22725" w="4229">
                    <a:moveTo>
                      <a:pt x="1" y="1"/>
                    </a:moveTo>
                    <a:lnTo>
                      <a:pt x="1" y="22724"/>
                    </a:lnTo>
                    <a:lnTo>
                      <a:pt x="4229" y="22724"/>
                    </a:lnTo>
                    <a:lnTo>
                      <a:pt x="4229" y="1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4" name="Google Shape;484;p4"/>
              <p:cNvSpPr/>
              <p:nvPr/>
            </p:nvSpPr>
            <p:spPr>
              <a:xfrm>
                <a:off x="5415377" y="2923933"/>
                <a:ext cx="166179" cy="1041632"/>
              </a:xfrm>
              <a:custGeom>
                <a:rect b="b" l="l" r="r" t="t"/>
                <a:pathLst>
                  <a:path extrusionOk="0" h="26508" w="4229">
                    <a:moveTo>
                      <a:pt x="1" y="0"/>
                    </a:moveTo>
                    <a:lnTo>
                      <a:pt x="1" y="26507"/>
                    </a:lnTo>
                    <a:lnTo>
                      <a:pt x="4229" y="26507"/>
                    </a:lnTo>
                    <a:lnTo>
                      <a:pt x="4229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5" name="Google Shape;485;p4"/>
              <p:cNvSpPr/>
              <p:nvPr/>
            </p:nvSpPr>
            <p:spPr>
              <a:xfrm>
                <a:off x="5662310" y="2741719"/>
                <a:ext cx="166100" cy="1223843"/>
              </a:xfrm>
              <a:custGeom>
                <a:rect b="b" l="l" r="r" t="t"/>
                <a:pathLst>
                  <a:path extrusionOk="0" h="31145" w="4227">
                    <a:moveTo>
                      <a:pt x="1" y="0"/>
                    </a:moveTo>
                    <a:lnTo>
                      <a:pt x="1" y="31144"/>
                    </a:lnTo>
                    <a:lnTo>
                      <a:pt x="4226" y="31144"/>
                    </a:lnTo>
                    <a:lnTo>
                      <a:pt x="4226" y="0"/>
                    </a:lnTo>
                    <a:close/>
                  </a:path>
                </a:pathLst>
              </a:custGeom>
              <a:solidFill>
                <a:srgbClr val="FFF2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6" name="Google Shape;486;p4"/>
              <p:cNvSpPr/>
              <p:nvPr/>
            </p:nvSpPr>
            <p:spPr>
              <a:xfrm>
                <a:off x="5909282" y="3001659"/>
                <a:ext cx="166061" cy="963906"/>
              </a:xfrm>
              <a:custGeom>
                <a:rect b="b" l="l" r="r" t="t"/>
                <a:pathLst>
                  <a:path extrusionOk="0" h="24530" w="4226">
                    <a:moveTo>
                      <a:pt x="1" y="0"/>
                    </a:moveTo>
                    <a:lnTo>
                      <a:pt x="1" y="24529"/>
                    </a:lnTo>
                    <a:lnTo>
                      <a:pt x="4225" y="24529"/>
                    </a:lnTo>
                    <a:lnTo>
                      <a:pt x="4225" y="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7" name="Google Shape;487;p4"/>
              <p:cNvSpPr/>
              <p:nvPr/>
            </p:nvSpPr>
            <p:spPr>
              <a:xfrm>
                <a:off x="6156254" y="2640416"/>
                <a:ext cx="166061" cy="1325145"/>
              </a:xfrm>
              <a:custGeom>
                <a:rect b="b" l="l" r="r" t="t"/>
                <a:pathLst>
                  <a:path extrusionOk="0" h="33723" w="4226">
                    <a:moveTo>
                      <a:pt x="1" y="1"/>
                    </a:moveTo>
                    <a:lnTo>
                      <a:pt x="1" y="33722"/>
                    </a:lnTo>
                    <a:lnTo>
                      <a:pt x="4225" y="33722"/>
                    </a:lnTo>
                    <a:lnTo>
                      <a:pt x="4225" y="1"/>
                    </a:lnTo>
                    <a:close/>
                  </a:path>
                </a:pathLst>
              </a:custGeom>
              <a:solidFill>
                <a:srgbClr val="FFF2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8" name="Google Shape;488;p4"/>
              <p:cNvSpPr/>
              <p:nvPr/>
            </p:nvSpPr>
            <p:spPr>
              <a:xfrm>
                <a:off x="6403226" y="3091489"/>
                <a:ext cx="166061" cy="874078"/>
              </a:xfrm>
              <a:custGeom>
                <a:rect b="b" l="l" r="r" t="t"/>
                <a:pathLst>
                  <a:path extrusionOk="0" h="22244" w="4226">
                    <a:moveTo>
                      <a:pt x="1" y="0"/>
                    </a:moveTo>
                    <a:lnTo>
                      <a:pt x="1" y="22243"/>
                    </a:lnTo>
                    <a:lnTo>
                      <a:pt x="4225" y="22243"/>
                    </a:lnTo>
                    <a:lnTo>
                      <a:pt x="4225" y="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9" name="Google Shape;489;p4"/>
              <p:cNvSpPr/>
              <p:nvPr/>
            </p:nvSpPr>
            <p:spPr>
              <a:xfrm>
                <a:off x="6650080" y="2798266"/>
                <a:ext cx="166179" cy="1167297"/>
              </a:xfrm>
              <a:custGeom>
                <a:rect b="b" l="l" r="r" t="t"/>
                <a:pathLst>
                  <a:path extrusionOk="0" h="29706" w="4229">
                    <a:moveTo>
                      <a:pt x="0" y="1"/>
                    </a:moveTo>
                    <a:lnTo>
                      <a:pt x="0" y="29705"/>
                    </a:lnTo>
                    <a:lnTo>
                      <a:pt x="4228" y="29705"/>
                    </a:lnTo>
                    <a:lnTo>
                      <a:pt x="4228" y="1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0" name="Google Shape;490;p4"/>
              <p:cNvSpPr/>
              <p:nvPr/>
            </p:nvSpPr>
            <p:spPr>
              <a:xfrm>
                <a:off x="6897013" y="3673574"/>
                <a:ext cx="166218" cy="292001"/>
              </a:xfrm>
              <a:custGeom>
                <a:rect b="b" l="l" r="r" t="t"/>
                <a:pathLst>
                  <a:path extrusionOk="0" h="7431" w="4230">
                    <a:moveTo>
                      <a:pt x="1" y="1"/>
                    </a:moveTo>
                    <a:lnTo>
                      <a:pt x="1" y="7430"/>
                    </a:lnTo>
                    <a:lnTo>
                      <a:pt x="4229" y="7430"/>
                    </a:lnTo>
                    <a:lnTo>
                      <a:pt x="4229" y="1"/>
                    </a:lnTo>
                    <a:close/>
                  </a:path>
                </a:pathLst>
              </a:custGeom>
              <a:solidFill>
                <a:srgbClr val="FFF2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1" name="Google Shape;491;p4"/>
              <p:cNvSpPr/>
              <p:nvPr/>
            </p:nvSpPr>
            <p:spPr>
              <a:xfrm>
                <a:off x="7143985" y="2724901"/>
                <a:ext cx="166061" cy="1240661"/>
              </a:xfrm>
              <a:custGeom>
                <a:rect b="b" l="l" r="r" t="t"/>
                <a:pathLst>
                  <a:path extrusionOk="0" h="31573" w="4226">
                    <a:moveTo>
                      <a:pt x="1" y="1"/>
                    </a:moveTo>
                    <a:lnTo>
                      <a:pt x="1" y="31572"/>
                    </a:lnTo>
                    <a:lnTo>
                      <a:pt x="4225" y="31572"/>
                    </a:lnTo>
                    <a:lnTo>
                      <a:pt x="4225" y="1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2" name="Google Shape;492;p4"/>
              <p:cNvSpPr/>
              <p:nvPr/>
            </p:nvSpPr>
            <p:spPr>
              <a:xfrm>
                <a:off x="7390957" y="2381065"/>
                <a:ext cx="166061" cy="1584492"/>
              </a:xfrm>
              <a:custGeom>
                <a:rect b="b" l="l" r="r" t="t"/>
                <a:pathLst>
                  <a:path extrusionOk="0" h="40323" w="4226">
                    <a:moveTo>
                      <a:pt x="1" y="0"/>
                    </a:moveTo>
                    <a:lnTo>
                      <a:pt x="1" y="40322"/>
                    </a:lnTo>
                    <a:lnTo>
                      <a:pt x="4225" y="40322"/>
                    </a:lnTo>
                    <a:lnTo>
                      <a:pt x="4225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3" name="Google Shape;493;p4"/>
              <p:cNvSpPr/>
              <p:nvPr/>
            </p:nvSpPr>
            <p:spPr>
              <a:xfrm>
                <a:off x="7637929" y="3115184"/>
                <a:ext cx="166061" cy="850383"/>
              </a:xfrm>
              <a:custGeom>
                <a:rect b="b" l="l" r="r" t="t"/>
                <a:pathLst>
                  <a:path extrusionOk="0" h="21641" w="4226">
                    <a:moveTo>
                      <a:pt x="1" y="0"/>
                    </a:moveTo>
                    <a:lnTo>
                      <a:pt x="1" y="21640"/>
                    </a:lnTo>
                    <a:lnTo>
                      <a:pt x="4225" y="21640"/>
                    </a:lnTo>
                    <a:lnTo>
                      <a:pt x="4225" y="0"/>
                    </a:lnTo>
                    <a:close/>
                  </a:path>
                </a:pathLst>
              </a:custGeom>
              <a:solidFill>
                <a:srgbClr val="FFF2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494" name="Google Shape;494;p4"/>
          <p:cNvGrpSpPr/>
          <p:nvPr/>
        </p:nvGrpSpPr>
        <p:grpSpPr>
          <a:xfrm>
            <a:off x="5262046" y="2085203"/>
            <a:ext cx="1054922" cy="2623644"/>
            <a:chOff x="5262046" y="2234728"/>
            <a:chExt cx="1054922" cy="2623644"/>
          </a:xfrm>
        </p:grpSpPr>
        <p:sp>
          <p:nvSpPr>
            <p:cNvPr id="495" name="Google Shape;495;p4"/>
            <p:cNvSpPr/>
            <p:nvPr/>
          </p:nvSpPr>
          <p:spPr>
            <a:xfrm>
              <a:off x="6104070" y="2510819"/>
              <a:ext cx="54895" cy="4008"/>
            </a:xfrm>
            <a:custGeom>
              <a:rect b="b" l="l" r="r" t="t"/>
              <a:pathLst>
                <a:path extrusionOk="0" h="102" w="1397">
                  <a:moveTo>
                    <a:pt x="529" y="0"/>
                  </a:moveTo>
                  <a:cubicBezTo>
                    <a:pt x="353" y="0"/>
                    <a:pt x="177" y="15"/>
                    <a:pt x="1" y="36"/>
                  </a:cubicBezTo>
                  <a:cubicBezTo>
                    <a:pt x="134" y="40"/>
                    <a:pt x="263" y="43"/>
                    <a:pt x="393" y="47"/>
                  </a:cubicBezTo>
                  <a:cubicBezTo>
                    <a:pt x="729" y="58"/>
                    <a:pt x="1064" y="76"/>
                    <a:pt x="1397" y="101"/>
                  </a:cubicBezTo>
                  <a:cubicBezTo>
                    <a:pt x="1107" y="33"/>
                    <a:pt x="819" y="0"/>
                    <a:pt x="529" y="0"/>
                  </a:cubicBezTo>
                  <a:close/>
                </a:path>
              </a:pathLst>
            </a:custGeom>
            <a:solidFill>
              <a:srgbClr val="C2D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" name="Google Shape;496;p4"/>
            <p:cNvSpPr/>
            <p:nvPr/>
          </p:nvSpPr>
          <p:spPr>
            <a:xfrm>
              <a:off x="6266871" y="2618410"/>
              <a:ext cx="157" cy="236"/>
            </a:xfrm>
            <a:custGeom>
              <a:rect b="b" l="l" r="r" t="t"/>
              <a:pathLst>
                <a:path extrusionOk="0" h="6" w="4">
                  <a:moveTo>
                    <a:pt x="0" y="1"/>
                  </a:moveTo>
                  <a:cubicBezTo>
                    <a:pt x="0" y="5"/>
                    <a:pt x="4" y="5"/>
                    <a:pt x="4" y="5"/>
                  </a:cubicBezTo>
                  <a:cubicBezTo>
                    <a:pt x="4" y="5"/>
                    <a:pt x="0" y="5"/>
                    <a:pt x="0" y="1"/>
                  </a:cubicBezTo>
                  <a:close/>
                </a:path>
              </a:pathLst>
            </a:custGeom>
            <a:solidFill>
              <a:srgbClr val="99BD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" name="Google Shape;497;p4"/>
            <p:cNvSpPr/>
            <p:nvPr/>
          </p:nvSpPr>
          <p:spPr>
            <a:xfrm>
              <a:off x="5977067" y="2638333"/>
              <a:ext cx="3340" cy="49826"/>
            </a:xfrm>
            <a:custGeom>
              <a:rect b="b" l="l" r="r" t="t"/>
              <a:pathLst>
                <a:path extrusionOk="0" h="1268" w="85">
                  <a:moveTo>
                    <a:pt x="42" y="0"/>
                  </a:moveTo>
                  <a:cubicBezTo>
                    <a:pt x="9" y="244"/>
                    <a:pt x="1" y="487"/>
                    <a:pt x="15" y="728"/>
                  </a:cubicBezTo>
                  <a:lnTo>
                    <a:pt x="15" y="728"/>
                  </a:lnTo>
                  <a:cubicBezTo>
                    <a:pt x="2" y="487"/>
                    <a:pt x="11" y="243"/>
                    <a:pt x="45" y="0"/>
                  </a:cubicBezTo>
                  <a:close/>
                  <a:moveTo>
                    <a:pt x="15" y="728"/>
                  </a:moveTo>
                  <a:lnTo>
                    <a:pt x="15" y="728"/>
                  </a:lnTo>
                  <a:cubicBezTo>
                    <a:pt x="26" y="910"/>
                    <a:pt x="49" y="1091"/>
                    <a:pt x="85" y="1267"/>
                  </a:cubicBezTo>
                  <a:cubicBezTo>
                    <a:pt x="75" y="1213"/>
                    <a:pt x="63" y="1156"/>
                    <a:pt x="56" y="1099"/>
                  </a:cubicBezTo>
                  <a:cubicBezTo>
                    <a:pt x="37" y="976"/>
                    <a:pt x="23" y="852"/>
                    <a:pt x="15" y="728"/>
                  </a:cubicBezTo>
                  <a:close/>
                </a:path>
              </a:pathLst>
            </a:custGeom>
            <a:solidFill>
              <a:srgbClr val="E6EF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" name="Google Shape;498;p4"/>
            <p:cNvSpPr/>
            <p:nvPr/>
          </p:nvSpPr>
          <p:spPr>
            <a:xfrm>
              <a:off x="5988698" y="2715077"/>
              <a:ext cx="39099" cy="54306"/>
            </a:xfrm>
            <a:custGeom>
              <a:rect b="b" l="l" r="r" t="t"/>
              <a:pathLst>
                <a:path extrusionOk="0" h="1382" w="995">
                  <a:moveTo>
                    <a:pt x="1" y="0"/>
                  </a:moveTo>
                  <a:lnTo>
                    <a:pt x="1" y="0"/>
                  </a:lnTo>
                  <a:cubicBezTo>
                    <a:pt x="220" y="527"/>
                    <a:pt x="557" y="1001"/>
                    <a:pt x="995" y="1382"/>
                  </a:cubicBezTo>
                  <a:cubicBezTo>
                    <a:pt x="561" y="1001"/>
                    <a:pt x="220" y="524"/>
                    <a:pt x="1" y="0"/>
                  </a:cubicBezTo>
                  <a:close/>
                </a:path>
              </a:pathLst>
            </a:custGeom>
            <a:solidFill>
              <a:srgbClr val="E6EF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" name="Google Shape;499;p4"/>
            <p:cNvSpPr/>
            <p:nvPr/>
          </p:nvSpPr>
          <p:spPr>
            <a:xfrm>
              <a:off x="5965592" y="2784355"/>
              <a:ext cx="125548" cy="256714"/>
            </a:xfrm>
            <a:custGeom>
              <a:rect b="b" l="l" r="r" t="t"/>
              <a:pathLst>
                <a:path extrusionOk="0" h="6533" w="3195">
                  <a:moveTo>
                    <a:pt x="2729" y="0"/>
                  </a:moveTo>
                  <a:cubicBezTo>
                    <a:pt x="2573" y="0"/>
                    <a:pt x="2423" y="83"/>
                    <a:pt x="2344" y="229"/>
                  </a:cubicBezTo>
                  <a:cubicBezTo>
                    <a:pt x="1838" y="1169"/>
                    <a:pt x="1414" y="2139"/>
                    <a:pt x="1001" y="3115"/>
                  </a:cubicBezTo>
                  <a:cubicBezTo>
                    <a:pt x="804" y="3606"/>
                    <a:pt x="600" y="4091"/>
                    <a:pt x="417" y="4590"/>
                  </a:cubicBezTo>
                  <a:lnTo>
                    <a:pt x="137" y="5329"/>
                  </a:lnTo>
                  <a:cubicBezTo>
                    <a:pt x="44" y="5577"/>
                    <a:pt x="0" y="5843"/>
                    <a:pt x="173" y="6187"/>
                  </a:cubicBezTo>
                  <a:cubicBezTo>
                    <a:pt x="284" y="6404"/>
                    <a:pt x="505" y="6533"/>
                    <a:pt x="736" y="6533"/>
                  </a:cubicBezTo>
                  <a:cubicBezTo>
                    <a:pt x="819" y="6533"/>
                    <a:pt x="903" y="6516"/>
                    <a:pt x="983" y="6481"/>
                  </a:cubicBezTo>
                  <a:cubicBezTo>
                    <a:pt x="1339" y="6330"/>
                    <a:pt x="1475" y="6101"/>
                    <a:pt x="1561" y="5850"/>
                  </a:cubicBezTo>
                  <a:lnTo>
                    <a:pt x="1823" y="5103"/>
                  </a:lnTo>
                  <a:cubicBezTo>
                    <a:pt x="2007" y="4604"/>
                    <a:pt x="2161" y="4098"/>
                    <a:pt x="2326" y="3595"/>
                  </a:cubicBezTo>
                  <a:cubicBezTo>
                    <a:pt x="2638" y="2587"/>
                    <a:pt x="2936" y="1571"/>
                    <a:pt x="3155" y="523"/>
                  </a:cubicBezTo>
                  <a:cubicBezTo>
                    <a:pt x="3195" y="340"/>
                    <a:pt x="3108" y="146"/>
                    <a:pt x="2936" y="53"/>
                  </a:cubicBezTo>
                  <a:cubicBezTo>
                    <a:pt x="2870" y="17"/>
                    <a:pt x="2799" y="0"/>
                    <a:pt x="2729" y="0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" name="Google Shape;500;p4"/>
            <p:cNvSpPr/>
            <p:nvPr/>
          </p:nvSpPr>
          <p:spPr>
            <a:xfrm>
              <a:off x="5288021" y="2719557"/>
              <a:ext cx="227950" cy="308348"/>
            </a:xfrm>
            <a:custGeom>
              <a:rect b="b" l="l" r="r" t="t"/>
              <a:pathLst>
                <a:path extrusionOk="0" h="7847" w="5801">
                  <a:moveTo>
                    <a:pt x="2024" y="1"/>
                  </a:moveTo>
                  <a:cubicBezTo>
                    <a:pt x="1928" y="130"/>
                    <a:pt x="1863" y="223"/>
                    <a:pt x="1788" y="331"/>
                  </a:cubicBezTo>
                  <a:cubicBezTo>
                    <a:pt x="1716" y="438"/>
                    <a:pt x="1648" y="543"/>
                    <a:pt x="1579" y="650"/>
                  </a:cubicBezTo>
                  <a:cubicBezTo>
                    <a:pt x="1446" y="866"/>
                    <a:pt x="1321" y="1081"/>
                    <a:pt x="1203" y="1303"/>
                  </a:cubicBezTo>
                  <a:cubicBezTo>
                    <a:pt x="966" y="1745"/>
                    <a:pt x="761" y="2204"/>
                    <a:pt x="582" y="2678"/>
                  </a:cubicBezTo>
                  <a:cubicBezTo>
                    <a:pt x="227" y="3626"/>
                    <a:pt x="0" y="4652"/>
                    <a:pt x="15" y="5718"/>
                  </a:cubicBezTo>
                  <a:cubicBezTo>
                    <a:pt x="15" y="5822"/>
                    <a:pt x="18" y="6049"/>
                    <a:pt x="68" y="6256"/>
                  </a:cubicBezTo>
                  <a:cubicBezTo>
                    <a:pt x="115" y="6465"/>
                    <a:pt x="205" y="6680"/>
                    <a:pt x="330" y="6864"/>
                  </a:cubicBezTo>
                  <a:cubicBezTo>
                    <a:pt x="585" y="7240"/>
                    <a:pt x="933" y="7452"/>
                    <a:pt x="1235" y="7578"/>
                  </a:cubicBezTo>
                  <a:cubicBezTo>
                    <a:pt x="1544" y="7707"/>
                    <a:pt x="1831" y="7768"/>
                    <a:pt x="2104" y="7804"/>
                  </a:cubicBezTo>
                  <a:cubicBezTo>
                    <a:pt x="2380" y="7840"/>
                    <a:pt x="2642" y="7847"/>
                    <a:pt x="2901" y="7847"/>
                  </a:cubicBezTo>
                  <a:cubicBezTo>
                    <a:pt x="3927" y="7822"/>
                    <a:pt x="4860" y="7628"/>
                    <a:pt x="5800" y="7341"/>
                  </a:cubicBezTo>
                  <a:lnTo>
                    <a:pt x="5603" y="6397"/>
                  </a:lnTo>
                  <a:cubicBezTo>
                    <a:pt x="5166" y="6423"/>
                    <a:pt x="4720" y="6442"/>
                    <a:pt x="4281" y="6442"/>
                  </a:cubicBezTo>
                  <a:cubicBezTo>
                    <a:pt x="3831" y="6442"/>
                    <a:pt x="3389" y="6422"/>
                    <a:pt x="2972" y="6372"/>
                  </a:cubicBezTo>
                  <a:cubicBezTo>
                    <a:pt x="2563" y="6325"/>
                    <a:pt x="2161" y="6225"/>
                    <a:pt x="1928" y="6092"/>
                  </a:cubicBezTo>
                  <a:cubicBezTo>
                    <a:pt x="1809" y="6024"/>
                    <a:pt x="1763" y="5959"/>
                    <a:pt x="1769" y="5938"/>
                  </a:cubicBezTo>
                  <a:lnTo>
                    <a:pt x="1773" y="5905"/>
                  </a:lnTo>
                  <a:lnTo>
                    <a:pt x="1784" y="5754"/>
                  </a:lnTo>
                  <a:cubicBezTo>
                    <a:pt x="1834" y="4961"/>
                    <a:pt x="2061" y="4157"/>
                    <a:pt x="2376" y="3382"/>
                  </a:cubicBezTo>
                  <a:cubicBezTo>
                    <a:pt x="2538" y="2991"/>
                    <a:pt x="2728" y="2610"/>
                    <a:pt x="2929" y="2237"/>
                  </a:cubicBezTo>
                  <a:cubicBezTo>
                    <a:pt x="3030" y="2050"/>
                    <a:pt x="3137" y="1863"/>
                    <a:pt x="3249" y="1684"/>
                  </a:cubicBezTo>
                  <a:lnTo>
                    <a:pt x="3417" y="1419"/>
                  </a:lnTo>
                  <a:cubicBezTo>
                    <a:pt x="3471" y="1336"/>
                    <a:pt x="3539" y="1235"/>
                    <a:pt x="3578" y="1178"/>
                  </a:cubicBezTo>
                  <a:lnTo>
                    <a:pt x="2024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1" name="Google Shape;501;p4"/>
            <p:cNvSpPr/>
            <p:nvPr/>
          </p:nvSpPr>
          <p:spPr>
            <a:xfrm>
              <a:off x="5297766" y="2639787"/>
              <a:ext cx="193528" cy="199147"/>
            </a:xfrm>
            <a:custGeom>
              <a:rect b="b" l="l" r="r" t="t"/>
              <a:pathLst>
                <a:path extrusionOk="0" h="5068" w="4925">
                  <a:moveTo>
                    <a:pt x="2971" y="1"/>
                  </a:moveTo>
                  <a:cubicBezTo>
                    <a:pt x="2873" y="1"/>
                    <a:pt x="2766" y="14"/>
                    <a:pt x="2649" y="43"/>
                  </a:cubicBezTo>
                  <a:cubicBezTo>
                    <a:pt x="1863" y="236"/>
                    <a:pt x="0" y="3338"/>
                    <a:pt x="0" y="3338"/>
                  </a:cubicBezTo>
                  <a:lnTo>
                    <a:pt x="4174" y="5067"/>
                  </a:lnTo>
                  <a:cubicBezTo>
                    <a:pt x="4174" y="5067"/>
                    <a:pt x="4924" y="2705"/>
                    <a:pt x="4454" y="1761"/>
                  </a:cubicBezTo>
                  <a:cubicBezTo>
                    <a:pt x="4017" y="883"/>
                    <a:pt x="3772" y="1"/>
                    <a:pt x="2971" y="1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2" name="Google Shape;502;p4"/>
            <p:cNvSpPr/>
            <p:nvPr/>
          </p:nvSpPr>
          <p:spPr>
            <a:xfrm>
              <a:off x="5488310" y="2958906"/>
              <a:ext cx="102442" cy="63068"/>
            </a:xfrm>
            <a:custGeom>
              <a:rect b="b" l="l" r="r" t="t"/>
              <a:pathLst>
                <a:path extrusionOk="0" h="1605" w="2607">
                  <a:moveTo>
                    <a:pt x="2606" y="1"/>
                  </a:moveTo>
                  <a:lnTo>
                    <a:pt x="696" y="202"/>
                  </a:lnTo>
                  <a:lnTo>
                    <a:pt x="0" y="765"/>
                  </a:lnTo>
                  <a:cubicBezTo>
                    <a:pt x="312" y="1494"/>
                    <a:pt x="1533" y="1605"/>
                    <a:pt x="1533" y="1605"/>
                  </a:cubicBezTo>
                  <a:lnTo>
                    <a:pt x="2606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" name="Google Shape;503;p4"/>
            <p:cNvSpPr/>
            <p:nvPr/>
          </p:nvSpPr>
          <p:spPr>
            <a:xfrm>
              <a:off x="5548510" y="2958906"/>
              <a:ext cx="95801" cy="96076"/>
            </a:xfrm>
            <a:custGeom>
              <a:rect b="b" l="l" r="r" t="t"/>
              <a:pathLst>
                <a:path extrusionOk="0" h="2445" w="2438">
                  <a:moveTo>
                    <a:pt x="1074" y="1"/>
                  </a:moveTo>
                  <a:lnTo>
                    <a:pt x="1" y="1605"/>
                  </a:lnTo>
                  <a:lnTo>
                    <a:pt x="970" y="2445"/>
                  </a:lnTo>
                  <a:lnTo>
                    <a:pt x="2438" y="851"/>
                  </a:lnTo>
                  <a:lnTo>
                    <a:pt x="1074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" name="Google Shape;504;p4"/>
            <p:cNvSpPr/>
            <p:nvPr/>
          </p:nvSpPr>
          <p:spPr>
            <a:xfrm>
              <a:off x="5395494" y="4767365"/>
              <a:ext cx="39099" cy="18940"/>
            </a:xfrm>
            <a:custGeom>
              <a:rect b="b" l="l" r="r" t="t"/>
              <a:pathLst>
                <a:path extrusionOk="0" h="482" w="995">
                  <a:moveTo>
                    <a:pt x="796" y="88"/>
                  </a:moveTo>
                  <a:cubicBezTo>
                    <a:pt x="818" y="88"/>
                    <a:pt x="836" y="91"/>
                    <a:pt x="851" y="98"/>
                  </a:cubicBezTo>
                  <a:cubicBezTo>
                    <a:pt x="865" y="105"/>
                    <a:pt x="883" y="119"/>
                    <a:pt x="890" y="159"/>
                  </a:cubicBezTo>
                  <a:cubicBezTo>
                    <a:pt x="901" y="227"/>
                    <a:pt x="887" y="281"/>
                    <a:pt x="843" y="316"/>
                  </a:cubicBezTo>
                  <a:cubicBezTo>
                    <a:pt x="789" y="368"/>
                    <a:pt x="685" y="393"/>
                    <a:pt x="545" y="393"/>
                  </a:cubicBezTo>
                  <a:cubicBezTo>
                    <a:pt x="438" y="393"/>
                    <a:pt x="310" y="378"/>
                    <a:pt x="166" y="349"/>
                  </a:cubicBezTo>
                  <a:cubicBezTo>
                    <a:pt x="372" y="227"/>
                    <a:pt x="650" y="88"/>
                    <a:pt x="796" y="88"/>
                  </a:cubicBezTo>
                  <a:close/>
                  <a:moveTo>
                    <a:pt x="792" y="1"/>
                  </a:moveTo>
                  <a:cubicBezTo>
                    <a:pt x="533" y="1"/>
                    <a:pt x="82" y="297"/>
                    <a:pt x="25" y="334"/>
                  </a:cubicBezTo>
                  <a:cubicBezTo>
                    <a:pt x="11" y="342"/>
                    <a:pt x="0" y="359"/>
                    <a:pt x="4" y="378"/>
                  </a:cubicBezTo>
                  <a:cubicBezTo>
                    <a:pt x="7" y="396"/>
                    <a:pt x="22" y="410"/>
                    <a:pt x="40" y="414"/>
                  </a:cubicBezTo>
                  <a:cubicBezTo>
                    <a:pt x="172" y="446"/>
                    <a:pt x="366" y="482"/>
                    <a:pt x="542" y="482"/>
                  </a:cubicBezTo>
                  <a:cubicBezTo>
                    <a:pt x="689" y="482"/>
                    <a:pt x="825" y="457"/>
                    <a:pt x="905" y="385"/>
                  </a:cubicBezTo>
                  <a:cubicBezTo>
                    <a:pt x="969" y="328"/>
                    <a:pt x="994" y="245"/>
                    <a:pt x="980" y="144"/>
                  </a:cubicBezTo>
                  <a:cubicBezTo>
                    <a:pt x="969" y="69"/>
                    <a:pt x="923" y="33"/>
                    <a:pt x="887" y="19"/>
                  </a:cubicBezTo>
                  <a:cubicBezTo>
                    <a:pt x="860" y="7"/>
                    <a:pt x="828" y="1"/>
                    <a:pt x="79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5" name="Google Shape;505;p4"/>
            <p:cNvSpPr/>
            <p:nvPr/>
          </p:nvSpPr>
          <p:spPr>
            <a:xfrm>
              <a:off x="5395612" y="4749799"/>
              <a:ext cx="23341" cy="33990"/>
            </a:xfrm>
            <a:custGeom>
              <a:rect b="b" l="l" r="r" t="t"/>
              <a:pathLst>
                <a:path extrusionOk="0" h="865" w="594">
                  <a:moveTo>
                    <a:pt x="385" y="92"/>
                  </a:moveTo>
                  <a:cubicBezTo>
                    <a:pt x="446" y="100"/>
                    <a:pt x="456" y="125"/>
                    <a:pt x="461" y="147"/>
                  </a:cubicBezTo>
                  <a:cubicBezTo>
                    <a:pt x="489" y="279"/>
                    <a:pt x="274" y="588"/>
                    <a:pt x="94" y="731"/>
                  </a:cubicBezTo>
                  <a:cubicBezTo>
                    <a:pt x="101" y="548"/>
                    <a:pt x="144" y="240"/>
                    <a:pt x="267" y="132"/>
                  </a:cubicBezTo>
                  <a:cubicBezTo>
                    <a:pt x="295" y="103"/>
                    <a:pt x="327" y="92"/>
                    <a:pt x="367" y="92"/>
                  </a:cubicBezTo>
                  <a:close/>
                  <a:moveTo>
                    <a:pt x="361" y="0"/>
                  </a:moveTo>
                  <a:cubicBezTo>
                    <a:pt x="303" y="0"/>
                    <a:pt x="250" y="22"/>
                    <a:pt x="206" y="64"/>
                  </a:cubicBezTo>
                  <a:cubicBezTo>
                    <a:pt x="1" y="246"/>
                    <a:pt x="1" y="796"/>
                    <a:pt x="1" y="818"/>
                  </a:cubicBezTo>
                  <a:cubicBezTo>
                    <a:pt x="1" y="836"/>
                    <a:pt x="12" y="849"/>
                    <a:pt x="22" y="857"/>
                  </a:cubicBezTo>
                  <a:cubicBezTo>
                    <a:pt x="30" y="861"/>
                    <a:pt x="37" y="864"/>
                    <a:pt x="47" y="864"/>
                  </a:cubicBezTo>
                  <a:cubicBezTo>
                    <a:pt x="55" y="864"/>
                    <a:pt x="62" y="861"/>
                    <a:pt x="69" y="857"/>
                  </a:cubicBezTo>
                  <a:cubicBezTo>
                    <a:pt x="249" y="756"/>
                    <a:pt x="593" y="344"/>
                    <a:pt x="550" y="128"/>
                  </a:cubicBezTo>
                  <a:cubicBezTo>
                    <a:pt x="542" y="89"/>
                    <a:pt x="511" y="17"/>
                    <a:pt x="396" y="3"/>
                  </a:cubicBezTo>
                  <a:cubicBezTo>
                    <a:pt x="384" y="1"/>
                    <a:pt x="373" y="0"/>
                    <a:pt x="36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6" name="Google Shape;506;p4"/>
            <p:cNvSpPr/>
            <p:nvPr/>
          </p:nvSpPr>
          <p:spPr>
            <a:xfrm>
              <a:off x="5732413" y="4767404"/>
              <a:ext cx="46722" cy="19058"/>
            </a:xfrm>
            <a:custGeom>
              <a:rect b="b" l="l" r="r" t="t"/>
              <a:pathLst>
                <a:path extrusionOk="0" h="485" w="1189">
                  <a:moveTo>
                    <a:pt x="977" y="88"/>
                  </a:moveTo>
                  <a:cubicBezTo>
                    <a:pt x="1011" y="88"/>
                    <a:pt x="1039" y="93"/>
                    <a:pt x="1060" y="104"/>
                  </a:cubicBezTo>
                  <a:cubicBezTo>
                    <a:pt x="1081" y="115"/>
                    <a:pt x="1089" y="129"/>
                    <a:pt x="1092" y="154"/>
                  </a:cubicBezTo>
                  <a:cubicBezTo>
                    <a:pt x="1099" y="215"/>
                    <a:pt x="1081" y="262"/>
                    <a:pt x="1042" y="298"/>
                  </a:cubicBezTo>
                  <a:cubicBezTo>
                    <a:pt x="973" y="361"/>
                    <a:pt x="830" y="392"/>
                    <a:pt x="634" y="392"/>
                  </a:cubicBezTo>
                  <a:cubicBezTo>
                    <a:pt x="506" y="392"/>
                    <a:pt x="356" y="378"/>
                    <a:pt x="188" y="352"/>
                  </a:cubicBezTo>
                  <a:cubicBezTo>
                    <a:pt x="449" y="225"/>
                    <a:pt x="798" y="88"/>
                    <a:pt x="977" y="88"/>
                  </a:cubicBezTo>
                  <a:close/>
                  <a:moveTo>
                    <a:pt x="979" y="0"/>
                  </a:moveTo>
                  <a:cubicBezTo>
                    <a:pt x="673" y="0"/>
                    <a:pt x="100" y="293"/>
                    <a:pt x="26" y="330"/>
                  </a:cubicBezTo>
                  <a:cubicBezTo>
                    <a:pt x="12" y="341"/>
                    <a:pt x="1" y="358"/>
                    <a:pt x="4" y="377"/>
                  </a:cubicBezTo>
                  <a:cubicBezTo>
                    <a:pt x="4" y="395"/>
                    <a:pt x="19" y="409"/>
                    <a:pt x="40" y="416"/>
                  </a:cubicBezTo>
                  <a:cubicBezTo>
                    <a:pt x="202" y="449"/>
                    <a:pt x="428" y="484"/>
                    <a:pt x="640" y="484"/>
                  </a:cubicBezTo>
                  <a:cubicBezTo>
                    <a:pt x="830" y="484"/>
                    <a:pt x="1003" y="452"/>
                    <a:pt x="1103" y="366"/>
                  </a:cubicBezTo>
                  <a:cubicBezTo>
                    <a:pt x="1164" y="308"/>
                    <a:pt x="1189" y="237"/>
                    <a:pt x="1182" y="143"/>
                  </a:cubicBezTo>
                  <a:cubicBezTo>
                    <a:pt x="1175" y="93"/>
                    <a:pt x="1150" y="50"/>
                    <a:pt x="1103" y="25"/>
                  </a:cubicBezTo>
                  <a:cubicBezTo>
                    <a:pt x="1070" y="8"/>
                    <a:pt x="1028" y="0"/>
                    <a:pt x="97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" name="Google Shape;507;p4"/>
            <p:cNvSpPr/>
            <p:nvPr/>
          </p:nvSpPr>
          <p:spPr>
            <a:xfrm>
              <a:off x="5732413" y="4749799"/>
              <a:ext cx="29118" cy="33990"/>
            </a:xfrm>
            <a:custGeom>
              <a:rect b="b" l="l" r="r" t="t"/>
              <a:pathLst>
                <a:path extrusionOk="0" h="865" w="741">
                  <a:moveTo>
                    <a:pt x="525" y="92"/>
                  </a:moveTo>
                  <a:cubicBezTo>
                    <a:pt x="607" y="100"/>
                    <a:pt x="612" y="135"/>
                    <a:pt x="615" y="147"/>
                  </a:cubicBezTo>
                  <a:cubicBezTo>
                    <a:pt x="637" y="276"/>
                    <a:pt x="332" y="599"/>
                    <a:pt x="102" y="738"/>
                  </a:cubicBezTo>
                  <a:cubicBezTo>
                    <a:pt x="123" y="588"/>
                    <a:pt x="184" y="279"/>
                    <a:pt x="342" y="150"/>
                  </a:cubicBezTo>
                  <a:cubicBezTo>
                    <a:pt x="389" y="110"/>
                    <a:pt x="439" y="92"/>
                    <a:pt x="496" y="92"/>
                  </a:cubicBezTo>
                  <a:close/>
                  <a:moveTo>
                    <a:pt x="496" y="1"/>
                  </a:moveTo>
                  <a:cubicBezTo>
                    <a:pt x="420" y="1"/>
                    <a:pt x="347" y="29"/>
                    <a:pt x="284" y="82"/>
                  </a:cubicBezTo>
                  <a:cubicBezTo>
                    <a:pt x="44" y="279"/>
                    <a:pt x="4" y="793"/>
                    <a:pt x="4" y="814"/>
                  </a:cubicBezTo>
                  <a:cubicBezTo>
                    <a:pt x="1" y="832"/>
                    <a:pt x="9" y="846"/>
                    <a:pt x="22" y="857"/>
                  </a:cubicBezTo>
                  <a:cubicBezTo>
                    <a:pt x="30" y="861"/>
                    <a:pt x="40" y="864"/>
                    <a:pt x="47" y="864"/>
                  </a:cubicBezTo>
                  <a:cubicBezTo>
                    <a:pt x="55" y="864"/>
                    <a:pt x="62" y="861"/>
                    <a:pt x="65" y="861"/>
                  </a:cubicBezTo>
                  <a:cubicBezTo>
                    <a:pt x="299" y="753"/>
                    <a:pt x="741" y="351"/>
                    <a:pt x="705" y="132"/>
                  </a:cubicBezTo>
                  <a:cubicBezTo>
                    <a:pt x="693" y="78"/>
                    <a:pt x="658" y="14"/>
                    <a:pt x="532" y="3"/>
                  </a:cubicBezTo>
                  <a:cubicBezTo>
                    <a:pt x="520" y="1"/>
                    <a:pt x="508" y="1"/>
                    <a:pt x="49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" name="Google Shape;508;p4"/>
            <p:cNvSpPr/>
            <p:nvPr/>
          </p:nvSpPr>
          <p:spPr>
            <a:xfrm>
              <a:off x="5530867" y="2460324"/>
              <a:ext cx="185944" cy="209207"/>
            </a:xfrm>
            <a:custGeom>
              <a:rect b="b" l="l" r="r" t="t"/>
              <a:pathLst>
                <a:path extrusionOk="0" h="5324" w="4732">
                  <a:moveTo>
                    <a:pt x="44" y="1"/>
                  </a:moveTo>
                  <a:lnTo>
                    <a:pt x="44" y="1"/>
                  </a:lnTo>
                  <a:cubicBezTo>
                    <a:pt x="274" y="1131"/>
                    <a:pt x="787" y="3421"/>
                    <a:pt x="1" y="4179"/>
                  </a:cubicBezTo>
                  <a:cubicBezTo>
                    <a:pt x="1" y="4179"/>
                    <a:pt x="320" y="5324"/>
                    <a:pt x="2420" y="5324"/>
                  </a:cubicBezTo>
                  <a:cubicBezTo>
                    <a:pt x="4732" y="5324"/>
                    <a:pt x="3518" y="4179"/>
                    <a:pt x="3518" y="4179"/>
                  </a:cubicBezTo>
                  <a:cubicBezTo>
                    <a:pt x="2255" y="3877"/>
                    <a:pt x="2280" y="2940"/>
                    <a:pt x="2496" y="2061"/>
                  </a:cubicBezTo>
                  <a:lnTo>
                    <a:pt x="44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9" name="Google Shape;509;p4"/>
            <p:cNvSpPr/>
            <p:nvPr/>
          </p:nvSpPr>
          <p:spPr>
            <a:xfrm>
              <a:off x="5716066" y="2364954"/>
              <a:ext cx="35444" cy="16268"/>
            </a:xfrm>
            <a:custGeom>
              <a:rect b="b" l="l" r="r" t="t"/>
              <a:pathLst>
                <a:path extrusionOk="0" h="414" w="902">
                  <a:moveTo>
                    <a:pt x="668" y="0"/>
                  </a:moveTo>
                  <a:cubicBezTo>
                    <a:pt x="514" y="0"/>
                    <a:pt x="268" y="41"/>
                    <a:pt x="37" y="256"/>
                  </a:cubicBezTo>
                  <a:cubicBezTo>
                    <a:pt x="1" y="291"/>
                    <a:pt x="1" y="349"/>
                    <a:pt x="33" y="385"/>
                  </a:cubicBezTo>
                  <a:cubicBezTo>
                    <a:pt x="51" y="403"/>
                    <a:pt x="76" y="414"/>
                    <a:pt x="102" y="414"/>
                  </a:cubicBezTo>
                  <a:cubicBezTo>
                    <a:pt x="123" y="414"/>
                    <a:pt x="145" y="407"/>
                    <a:pt x="162" y="389"/>
                  </a:cubicBezTo>
                  <a:cubicBezTo>
                    <a:pt x="349" y="213"/>
                    <a:pt x="548" y="181"/>
                    <a:pt x="669" y="181"/>
                  </a:cubicBezTo>
                  <a:cubicBezTo>
                    <a:pt x="733" y="181"/>
                    <a:pt x="774" y="190"/>
                    <a:pt x="780" y="192"/>
                  </a:cubicBezTo>
                  <a:cubicBezTo>
                    <a:pt x="786" y="193"/>
                    <a:pt x="793" y="194"/>
                    <a:pt x="800" y="194"/>
                  </a:cubicBezTo>
                  <a:cubicBezTo>
                    <a:pt x="842" y="194"/>
                    <a:pt x="879" y="167"/>
                    <a:pt x="891" y="127"/>
                  </a:cubicBezTo>
                  <a:cubicBezTo>
                    <a:pt x="902" y="76"/>
                    <a:pt x="873" y="26"/>
                    <a:pt x="823" y="16"/>
                  </a:cubicBezTo>
                  <a:cubicBezTo>
                    <a:pt x="817" y="14"/>
                    <a:pt x="758" y="0"/>
                    <a:pt x="668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" name="Google Shape;510;p4"/>
            <p:cNvSpPr/>
            <p:nvPr/>
          </p:nvSpPr>
          <p:spPr>
            <a:xfrm>
              <a:off x="5721292" y="2426884"/>
              <a:ext cx="21887" cy="44757"/>
            </a:xfrm>
            <a:custGeom>
              <a:rect b="b" l="l" r="r" t="t"/>
              <a:pathLst>
                <a:path extrusionOk="0" h="1139" w="557">
                  <a:moveTo>
                    <a:pt x="244" y="1"/>
                  </a:moveTo>
                  <a:lnTo>
                    <a:pt x="0" y="1056"/>
                  </a:lnTo>
                  <a:cubicBezTo>
                    <a:pt x="0" y="1056"/>
                    <a:pt x="159" y="1139"/>
                    <a:pt x="336" y="1139"/>
                  </a:cubicBezTo>
                  <a:cubicBezTo>
                    <a:pt x="410" y="1139"/>
                    <a:pt x="487" y="1125"/>
                    <a:pt x="557" y="1084"/>
                  </a:cubicBezTo>
                  <a:cubicBezTo>
                    <a:pt x="348" y="705"/>
                    <a:pt x="244" y="1"/>
                    <a:pt x="244" y="1"/>
                  </a:cubicBezTo>
                  <a:close/>
                </a:path>
              </a:pathLst>
            </a:custGeom>
            <a:solidFill>
              <a:srgbClr val="DE57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" name="Google Shape;511;p4"/>
            <p:cNvSpPr/>
            <p:nvPr/>
          </p:nvSpPr>
          <p:spPr>
            <a:xfrm>
              <a:off x="5726637" y="2406332"/>
              <a:ext cx="16543" cy="21691"/>
            </a:xfrm>
            <a:custGeom>
              <a:rect b="b" l="l" r="r" t="t"/>
              <a:pathLst>
                <a:path extrusionOk="0" h="552" w="421">
                  <a:moveTo>
                    <a:pt x="248" y="1"/>
                  </a:moveTo>
                  <a:cubicBezTo>
                    <a:pt x="159" y="1"/>
                    <a:pt x="66" y="99"/>
                    <a:pt x="33" y="233"/>
                  </a:cubicBezTo>
                  <a:cubicBezTo>
                    <a:pt x="1" y="384"/>
                    <a:pt x="51" y="524"/>
                    <a:pt x="148" y="549"/>
                  </a:cubicBezTo>
                  <a:cubicBezTo>
                    <a:pt x="156" y="551"/>
                    <a:pt x="165" y="552"/>
                    <a:pt x="174" y="552"/>
                  </a:cubicBezTo>
                  <a:cubicBezTo>
                    <a:pt x="264" y="552"/>
                    <a:pt x="356" y="453"/>
                    <a:pt x="388" y="320"/>
                  </a:cubicBezTo>
                  <a:cubicBezTo>
                    <a:pt x="421" y="169"/>
                    <a:pt x="371" y="28"/>
                    <a:pt x="274" y="3"/>
                  </a:cubicBezTo>
                  <a:cubicBezTo>
                    <a:pt x="265" y="2"/>
                    <a:pt x="257" y="1"/>
                    <a:pt x="248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2" name="Google Shape;512;p4"/>
            <p:cNvSpPr/>
            <p:nvPr/>
          </p:nvSpPr>
          <p:spPr>
            <a:xfrm>
              <a:off x="5735557" y="2405743"/>
              <a:ext cx="15129" cy="4401"/>
            </a:xfrm>
            <a:custGeom>
              <a:rect b="b" l="l" r="r" t="t"/>
              <a:pathLst>
                <a:path extrusionOk="0" h="112" w="385">
                  <a:moveTo>
                    <a:pt x="384" y="0"/>
                  </a:moveTo>
                  <a:lnTo>
                    <a:pt x="0" y="18"/>
                  </a:lnTo>
                  <a:cubicBezTo>
                    <a:pt x="43" y="88"/>
                    <a:pt x="97" y="111"/>
                    <a:pt x="151" y="111"/>
                  </a:cubicBezTo>
                  <a:cubicBezTo>
                    <a:pt x="268" y="111"/>
                    <a:pt x="384" y="0"/>
                    <a:pt x="384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3" name="Google Shape;513;p4"/>
            <p:cNvSpPr/>
            <p:nvPr/>
          </p:nvSpPr>
          <p:spPr>
            <a:xfrm>
              <a:off x="5651897" y="4608414"/>
              <a:ext cx="78865" cy="173527"/>
            </a:xfrm>
            <a:custGeom>
              <a:rect b="b" l="l" r="r" t="t"/>
              <a:pathLst>
                <a:path extrusionOk="0" h="4416" w="2007">
                  <a:moveTo>
                    <a:pt x="101" y="1"/>
                  </a:moveTo>
                  <a:lnTo>
                    <a:pt x="1" y="4416"/>
                  </a:lnTo>
                  <a:lnTo>
                    <a:pt x="1907" y="4416"/>
                  </a:lnTo>
                  <a:lnTo>
                    <a:pt x="2007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4" name="Google Shape;514;p4"/>
            <p:cNvSpPr/>
            <p:nvPr/>
          </p:nvSpPr>
          <p:spPr>
            <a:xfrm>
              <a:off x="5311559" y="4608414"/>
              <a:ext cx="97923" cy="173527"/>
            </a:xfrm>
            <a:custGeom>
              <a:rect b="b" l="l" r="r" t="t"/>
              <a:pathLst>
                <a:path extrusionOk="0" h="4416" w="2492">
                  <a:moveTo>
                    <a:pt x="586" y="1"/>
                  </a:moveTo>
                  <a:lnTo>
                    <a:pt x="1" y="4416"/>
                  </a:lnTo>
                  <a:lnTo>
                    <a:pt x="1906" y="4416"/>
                  </a:lnTo>
                  <a:lnTo>
                    <a:pt x="2492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5" name="Google Shape;515;p4"/>
            <p:cNvSpPr/>
            <p:nvPr/>
          </p:nvSpPr>
          <p:spPr>
            <a:xfrm>
              <a:off x="5290811" y="4773298"/>
              <a:ext cx="214001" cy="85074"/>
            </a:xfrm>
            <a:custGeom>
              <a:rect b="b" l="l" r="r" t="t"/>
              <a:pathLst>
                <a:path extrusionOk="0" h="2165" w="5446">
                  <a:moveTo>
                    <a:pt x="410" y="1"/>
                  </a:moveTo>
                  <a:cubicBezTo>
                    <a:pt x="331" y="1"/>
                    <a:pt x="270" y="54"/>
                    <a:pt x="259" y="130"/>
                  </a:cubicBezTo>
                  <a:lnTo>
                    <a:pt x="26" y="1824"/>
                  </a:lnTo>
                  <a:cubicBezTo>
                    <a:pt x="1" y="1998"/>
                    <a:pt x="152" y="2161"/>
                    <a:pt x="329" y="2161"/>
                  </a:cubicBezTo>
                  <a:cubicBezTo>
                    <a:pt x="331" y="2161"/>
                    <a:pt x="333" y="2161"/>
                    <a:pt x="335" y="2161"/>
                  </a:cubicBezTo>
                  <a:cubicBezTo>
                    <a:pt x="1082" y="2151"/>
                    <a:pt x="1440" y="2108"/>
                    <a:pt x="2381" y="2108"/>
                  </a:cubicBezTo>
                  <a:cubicBezTo>
                    <a:pt x="2962" y="2108"/>
                    <a:pt x="3809" y="2165"/>
                    <a:pt x="4609" y="2165"/>
                  </a:cubicBezTo>
                  <a:cubicBezTo>
                    <a:pt x="5392" y="2165"/>
                    <a:pt x="5446" y="1376"/>
                    <a:pt x="5112" y="1303"/>
                  </a:cubicBezTo>
                  <a:cubicBezTo>
                    <a:pt x="3615" y="984"/>
                    <a:pt x="3378" y="539"/>
                    <a:pt x="2873" y="115"/>
                  </a:cubicBezTo>
                  <a:cubicBezTo>
                    <a:pt x="2779" y="40"/>
                    <a:pt x="2668" y="1"/>
                    <a:pt x="2553" y="1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6" name="Google Shape;516;p4"/>
            <p:cNvSpPr/>
            <p:nvPr/>
          </p:nvSpPr>
          <p:spPr>
            <a:xfrm>
              <a:off x="5629184" y="4773298"/>
              <a:ext cx="227675" cy="85074"/>
            </a:xfrm>
            <a:custGeom>
              <a:rect b="b" l="l" r="r" t="t"/>
              <a:pathLst>
                <a:path extrusionOk="0" h="2165" w="5794">
                  <a:moveTo>
                    <a:pt x="406" y="1"/>
                  </a:moveTo>
                  <a:cubicBezTo>
                    <a:pt x="331" y="1"/>
                    <a:pt x="267" y="54"/>
                    <a:pt x="255" y="130"/>
                  </a:cubicBezTo>
                  <a:lnTo>
                    <a:pt x="22" y="1824"/>
                  </a:lnTo>
                  <a:cubicBezTo>
                    <a:pt x="1" y="1998"/>
                    <a:pt x="148" y="2161"/>
                    <a:pt x="326" y="2161"/>
                  </a:cubicBezTo>
                  <a:cubicBezTo>
                    <a:pt x="328" y="2161"/>
                    <a:pt x="329" y="2161"/>
                    <a:pt x="331" y="2161"/>
                  </a:cubicBezTo>
                  <a:cubicBezTo>
                    <a:pt x="1077" y="2151"/>
                    <a:pt x="1437" y="2108"/>
                    <a:pt x="2381" y="2108"/>
                  </a:cubicBezTo>
                  <a:cubicBezTo>
                    <a:pt x="2959" y="2108"/>
                    <a:pt x="4157" y="2165"/>
                    <a:pt x="4957" y="2165"/>
                  </a:cubicBezTo>
                  <a:cubicBezTo>
                    <a:pt x="5740" y="2165"/>
                    <a:pt x="5794" y="1376"/>
                    <a:pt x="5460" y="1303"/>
                  </a:cubicBezTo>
                  <a:cubicBezTo>
                    <a:pt x="3967" y="984"/>
                    <a:pt x="3375" y="539"/>
                    <a:pt x="2868" y="115"/>
                  </a:cubicBezTo>
                  <a:cubicBezTo>
                    <a:pt x="2779" y="40"/>
                    <a:pt x="2664" y="1"/>
                    <a:pt x="2549" y="1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7" name="Google Shape;517;p4"/>
            <p:cNvSpPr/>
            <p:nvPr/>
          </p:nvSpPr>
          <p:spPr>
            <a:xfrm>
              <a:off x="5653744" y="4608571"/>
              <a:ext cx="77018" cy="89475"/>
            </a:xfrm>
            <a:custGeom>
              <a:rect b="b" l="l" r="r" t="t"/>
              <a:pathLst>
                <a:path extrusionOk="0" h="2277" w="1960">
                  <a:moveTo>
                    <a:pt x="51" y="0"/>
                  </a:moveTo>
                  <a:lnTo>
                    <a:pt x="0" y="2276"/>
                  </a:lnTo>
                  <a:lnTo>
                    <a:pt x="1910" y="2276"/>
                  </a:lnTo>
                  <a:lnTo>
                    <a:pt x="1960" y="0"/>
                  </a:lnTo>
                  <a:close/>
                </a:path>
              </a:pathLst>
            </a:custGeom>
            <a:solidFill>
              <a:srgbClr val="CE6F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" name="Google Shape;518;p4"/>
            <p:cNvSpPr/>
            <p:nvPr/>
          </p:nvSpPr>
          <p:spPr>
            <a:xfrm>
              <a:off x="5322718" y="4608571"/>
              <a:ext cx="86763" cy="89475"/>
            </a:xfrm>
            <a:custGeom>
              <a:rect b="b" l="l" r="r" t="t"/>
              <a:pathLst>
                <a:path extrusionOk="0" h="2277" w="2208">
                  <a:moveTo>
                    <a:pt x="302" y="0"/>
                  </a:moveTo>
                  <a:lnTo>
                    <a:pt x="0" y="2276"/>
                  </a:lnTo>
                  <a:lnTo>
                    <a:pt x="1906" y="2276"/>
                  </a:lnTo>
                  <a:lnTo>
                    <a:pt x="2208" y="0"/>
                  </a:lnTo>
                  <a:close/>
                </a:path>
              </a:pathLst>
            </a:custGeom>
            <a:solidFill>
              <a:srgbClr val="CE6F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9" name="Google Shape;519;p4"/>
            <p:cNvSpPr/>
            <p:nvPr/>
          </p:nvSpPr>
          <p:spPr>
            <a:xfrm>
              <a:off x="5401860" y="2621986"/>
              <a:ext cx="429730" cy="473741"/>
            </a:xfrm>
            <a:custGeom>
              <a:rect b="b" l="l" r="r" t="t"/>
              <a:pathLst>
                <a:path extrusionOk="0" h="12056" w="10936">
                  <a:moveTo>
                    <a:pt x="5294" y="1"/>
                  </a:moveTo>
                  <a:cubicBezTo>
                    <a:pt x="4661" y="1"/>
                    <a:pt x="4009" y="29"/>
                    <a:pt x="3284" y="65"/>
                  </a:cubicBezTo>
                  <a:cubicBezTo>
                    <a:pt x="1622" y="143"/>
                    <a:pt x="0" y="496"/>
                    <a:pt x="0" y="496"/>
                  </a:cubicBezTo>
                  <a:cubicBezTo>
                    <a:pt x="1551" y="6963"/>
                    <a:pt x="1558" y="8905"/>
                    <a:pt x="1450" y="12056"/>
                  </a:cubicBezTo>
                  <a:lnTo>
                    <a:pt x="9188" y="12056"/>
                  </a:lnTo>
                  <a:cubicBezTo>
                    <a:pt x="10936" y="872"/>
                    <a:pt x="10025" y="552"/>
                    <a:pt x="10025" y="552"/>
                  </a:cubicBezTo>
                  <a:cubicBezTo>
                    <a:pt x="10025" y="552"/>
                    <a:pt x="8313" y="201"/>
                    <a:pt x="6801" y="65"/>
                  </a:cubicBezTo>
                  <a:cubicBezTo>
                    <a:pt x="6292" y="19"/>
                    <a:pt x="5799" y="1"/>
                    <a:pt x="5294" y="1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0" name="Google Shape;520;p4"/>
            <p:cNvSpPr/>
            <p:nvPr/>
          </p:nvSpPr>
          <p:spPr>
            <a:xfrm>
              <a:off x="5744595" y="2726905"/>
              <a:ext cx="303515" cy="331846"/>
            </a:xfrm>
            <a:custGeom>
              <a:rect b="b" l="l" r="r" t="t"/>
              <a:pathLst>
                <a:path extrusionOk="0" h="8445" w="7724">
                  <a:moveTo>
                    <a:pt x="1927" y="1"/>
                  </a:moveTo>
                  <a:lnTo>
                    <a:pt x="0" y="284"/>
                  </a:lnTo>
                  <a:cubicBezTo>
                    <a:pt x="79" y="844"/>
                    <a:pt x="179" y="1364"/>
                    <a:pt x="290" y="1896"/>
                  </a:cubicBezTo>
                  <a:cubicBezTo>
                    <a:pt x="398" y="2426"/>
                    <a:pt x="534" y="2954"/>
                    <a:pt x="682" y="3478"/>
                  </a:cubicBezTo>
                  <a:cubicBezTo>
                    <a:pt x="980" y="4530"/>
                    <a:pt x="1331" y="5578"/>
                    <a:pt x="1895" y="6608"/>
                  </a:cubicBezTo>
                  <a:cubicBezTo>
                    <a:pt x="2038" y="6866"/>
                    <a:pt x="2200" y="7121"/>
                    <a:pt x="2391" y="7376"/>
                  </a:cubicBezTo>
                  <a:cubicBezTo>
                    <a:pt x="2484" y="7502"/>
                    <a:pt x="2595" y="7628"/>
                    <a:pt x="2706" y="7749"/>
                  </a:cubicBezTo>
                  <a:cubicBezTo>
                    <a:pt x="2839" y="7890"/>
                    <a:pt x="2997" y="8026"/>
                    <a:pt x="3180" y="8141"/>
                  </a:cubicBezTo>
                  <a:cubicBezTo>
                    <a:pt x="3481" y="8337"/>
                    <a:pt x="3873" y="8445"/>
                    <a:pt x="4235" y="8445"/>
                  </a:cubicBezTo>
                  <a:cubicBezTo>
                    <a:pt x="4317" y="8445"/>
                    <a:pt x="4398" y="8439"/>
                    <a:pt x="4475" y="8428"/>
                  </a:cubicBezTo>
                  <a:cubicBezTo>
                    <a:pt x="4903" y="8374"/>
                    <a:pt x="5240" y="8213"/>
                    <a:pt x="5524" y="8037"/>
                  </a:cubicBezTo>
                  <a:cubicBezTo>
                    <a:pt x="6087" y="7678"/>
                    <a:pt x="6475" y="7237"/>
                    <a:pt x="6830" y="6791"/>
                  </a:cubicBezTo>
                  <a:cubicBezTo>
                    <a:pt x="7006" y="6569"/>
                    <a:pt x="7167" y="6339"/>
                    <a:pt x="7311" y="6102"/>
                  </a:cubicBezTo>
                  <a:cubicBezTo>
                    <a:pt x="7462" y="5862"/>
                    <a:pt x="7595" y="5632"/>
                    <a:pt x="7724" y="5367"/>
                  </a:cubicBezTo>
                  <a:lnTo>
                    <a:pt x="6909" y="4850"/>
                  </a:lnTo>
                  <a:cubicBezTo>
                    <a:pt x="6755" y="5025"/>
                    <a:pt x="6579" y="5219"/>
                    <a:pt x="6407" y="5398"/>
                  </a:cubicBezTo>
                  <a:cubicBezTo>
                    <a:pt x="6231" y="5574"/>
                    <a:pt x="6052" y="5746"/>
                    <a:pt x="5872" y="5912"/>
                  </a:cubicBezTo>
                  <a:cubicBezTo>
                    <a:pt x="5517" y="6238"/>
                    <a:pt x="5121" y="6522"/>
                    <a:pt x="4770" y="6684"/>
                  </a:cubicBezTo>
                  <a:cubicBezTo>
                    <a:pt x="4608" y="6756"/>
                    <a:pt x="4459" y="6792"/>
                    <a:pt x="4358" y="6792"/>
                  </a:cubicBezTo>
                  <a:cubicBezTo>
                    <a:pt x="4349" y="6792"/>
                    <a:pt x="4340" y="6792"/>
                    <a:pt x="4332" y="6791"/>
                  </a:cubicBezTo>
                  <a:cubicBezTo>
                    <a:pt x="4231" y="6784"/>
                    <a:pt x="4200" y="6755"/>
                    <a:pt x="4131" y="6702"/>
                  </a:cubicBezTo>
                  <a:cubicBezTo>
                    <a:pt x="4095" y="6672"/>
                    <a:pt x="4056" y="6629"/>
                    <a:pt x="4013" y="6576"/>
                  </a:cubicBezTo>
                  <a:cubicBezTo>
                    <a:pt x="3955" y="6497"/>
                    <a:pt x="3894" y="6422"/>
                    <a:pt x="3837" y="6332"/>
                  </a:cubicBezTo>
                  <a:cubicBezTo>
                    <a:pt x="3722" y="6160"/>
                    <a:pt x="3610" y="5966"/>
                    <a:pt x="3514" y="5754"/>
                  </a:cubicBezTo>
                  <a:cubicBezTo>
                    <a:pt x="3305" y="5342"/>
                    <a:pt x="3133" y="4882"/>
                    <a:pt x="2979" y="4415"/>
                  </a:cubicBezTo>
                  <a:cubicBezTo>
                    <a:pt x="2821" y="3949"/>
                    <a:pt x="2681" y="3464"/>
                    <a:pt x="2555" y="2976"/>
                  </a:cubicBezTo>
                  <a:cubicBezTo>
                    <a:pt x="2311" y="1999"/>
                    <a:pt x="2096" y="980"/>
                    <a:pt x="1927" y="1"/>
                  </a:cubicBez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1" name="Google Shape;521;p4"/>
            <p:cNvSpPr/>
            <p:nvPr/>
          </p:nvSpPr>
          <p:spPr>
            <a:xfrm>
              <a:off x="5682076" y="2638490"/>
              <a:ext cx="167161" cy="221034"/>
            </a:xfrm>
            <a:custGeom>
              <a:rect b="b" l="l" r="r" t="t"/>
              <a:pathLst>
                <a:path extrusionOk="0" h="5625" w="4254">
                  <a:moveTo>
                    <a:pt x="2031" y="1"/>
                  </a:moveTo>
                  <a:cubicBezTo>
                    <a:pt x="1432" y="1"/>
                    <a:pt x="1040" y="273"/>
                    <a:pt x="600" y="911"/>
                  </a:cubicBezTo>
                  <a:cubicBezTo>
                    <a:pt x="1" y="1777"/>
                    <a:pt x="1235" y="5624"/>
                    <a:pt x="1235" y="5624"/>
                  </a:cubicBezTo>
                  <a:lnTo>
                    <a:pt x="4254" y="3564"/>
                  </a:lnTo>
                  <a:cubicBezTo>
                    <a:pt x="4254" y="3564"/>
                    <a:pt x="3684" y="330"/>
                    <a:pt x="2894" y="132"/>
                  </a:cubicBezTo>
                  <a:cubicBezTo>
                    <a:pt x="2559" y="47"/>
                    <a:pt x="2278" y="1"/>
                    <a:pt x="2031" y="1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2" name="Google Shape;522;p4"/>
            <p:cNvSpPr/>
            <p:nvPr/>
          </p:nvSpPr>
          <p:spPr>
            <a:xfrm>
              <a:off x="5997618" y="2884126"/>
              <a:ext cx="87038" cy="62676"/>
            </a:xfrm>
            <a:custGeom>
              <a:rect b="b" l="l" r="r" t="t"/>
              <a:pathLst>
                <a:path extrusionOk="0" h="1595" w="2215">
                  <a:moveTo>
                    <a:pt x="423" y="1"/>
                  </a:moveTo>
                  <a:cubicBezTo>
                    <a:pt x="423" y="1"/>
                    <a:pt x="0" y="856"/>
                    <a:pt x="287" y="1595"/>
                  </a:cubicBezTo>
                  <a:lnTo>
                    <a:pt x="1181" y="1513"/>
                  </a:lnTo>
                  <a:lnTo>
                    <a:pt x="2214" y="37"/>
                  </a:lnTo>
                  <a:lnTo>
                    <a:pt x="423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23" name="Google Shape;523;p4"/>
            <p:cNvGrpSpPr/>
            <p:nvPr/>
          </p:nvGrpSpPr>
          <p:grpSpPr>
            <a:xfrm>
              <a:off x="5932859" y="2488224"/>
              <a:ext cx="384109" cy="413192"/>
              <a:chOff x="5932859" y="2488224"/>
              <a:chExt cx="384109" cy="413192"/>
            </a:xfrm>
          </p:grpSpPr>
          <p:sp>
            <p:nvSpPr>
              <p:cNvPr id="524" name="Google Shape;524;p4"/>
              <p:cNvSpPr/>
              <p:nvPr/>
            </p:nvSpPr>
            <p:spPr>
              <a:xfrm>
                <a:off x="5978835" y="2512234"/>
                <a:ext cx="274515" cy="202880"/>
              </a:xfrm>
              <a:custGeom>
                <a:rect b="b" l="l" r="r" t="t"/>
                <a:pathLst>
                  <a:path extrusionOk="0" h="5163" w="6986">
                    <a:moveTo>
                      <a:pt x="3188" y="0"/>
                    </a:moveTo>
                    <a:cubicBezTo>
                      <a:pt x="1864" y="191"/>
                      <a:pt x="683" y="1088"/>
                      <a:pt x="191" y="2434"/>
                    </a:cubicBezTo>
                    <a:cubicBezTo>
                      <a:pt x="98" y="2689"/>
                      <a:pt x="36" y="2947"/>
                      <a:pt x="0" y="3209"/>
                    </a:cubicBezTo>
                    <a:lnTo>
                      <a:pt x="5718" y="542"/>
                    </a:lnTo>
                    <a:cubicBezTo>
                      <a:pt x="6085" y="772"/>
                      <a:pt x="6404" y="1063"/>
                      <a:pt x="6663" y="1393"/>
                    </a:cubicBezTo>
                    <a:lnTo>
                      <a:pt x="5632" y="1871"/>
                    </a:lnTo>
                    <a:lnTo>
                      <a:pt x="6986" y="1871"/>
                    </a:lnTo>
                    <a:cubicBezTo>
                      <a:pt x="6562" y="1120"/>
                      <a:pt x="5880" y="510"/>
                      <a:pt x="5004" y="194"/>
                    </a:cubicBezTo>
                    <a:cubicBezTo>
                      <a:pt x="4864" y="140"/>
                      <a:pt x="4724" y="101"/>
                      <a:pt x="4584" y="65"/>
                    </a:cubicBezTo>
                    <a:cubicBezTo>
                      <a:pt x="4251" y="40"/>
                      <a:pt x="3916" y="22"/>
                      <a:pt x="3580" y="11"/>
                    </a:cubicBezTo>
                    <a:cubicBezTo>
                      <a:pt x="3450" y="7"/>
                      <a:pt x="3321" y="4"/>
                      <a:pt x="3188" y="0"/>
                    </a:cubicBezTo>
                    <a:close/>
                    <a:moveTo>
                      <a:pt x="3623" y="2810"/>
                    </a:moveTo>
                    <a:lnTo>
                      <a:pt x="40" y="4476"/>
                    </a:lnTo>
                    <a:cubicBezTo>
                      <a:pt x="91" y="4713"/>
                      <a:pt x="162" y="4942"/>
                      <a:pt x="252" y="5162"/>
                    </a:cubicBezTo>
                    <a:lnTo>
                      <a:pt x="3623" y="3593"/>
                    </a:lnTo>
                    <a:lnTo>
                      <a:pt x="3623" y="281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5" name="Google Shape;525;p4"/>
              <p:cNvSpPr/>
              <p:nvPr/>
            </p:nvSpPr>
            <p:spPr>
              <a:xfrm>
                <a:off x="6121163" y="2585716"/>
                <a:ext cx="134743" cy="67745"/>
              </a:xfrm>
              <a:custGeom>
                <a:rect b="b" l="l" r="r" t="t"/>
                <a:pathLst>
                  <a:path extrusionOk="0" h="1724" w="3429">
                    <a:moveTo>
                      <a:pt x="2010" y="1"/>
                    </a:moveTo>
                    <a:lnTo>
                      <a:pt x="1" y="940"/>
                    </a:lnTo>
                    <a:lnTo>
                      <a:pt x="1" y="1723"/>
                    </a:lnTo>
                    <a:lnTo>
                      <a:pt x="3428" y="126"/>
                    </a:lnTo>
                    <a:cubicBezTo>
                      <a:pt x="3407" y="83"/>
                      <a:pt x="3385" y="44"/>
                      <a:pt x="3364" y="1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6" name="Google Shape;526;p4"/>
              <p:cNvSpPr/>
              <p:nvPr/>
            </p:nvSpPr>
            <p:spPr>
              <a:xfrm>
                <a:off x="6121163" y="2618607"/>
                <a:ext cx="151364" cy="187319"/>
              </a:xfrm>
              <a:custGeom>
                <a:rect b="b" l="l" r="r" t="t"/>
                <a:pathLst>
                  <a:path extrusionOk="0" h="4767" w="3852">
                    <a:moveTo>
                      <a:pt x="3712" y="0"/>
                    </a:moveTo>
                    <a:cubicBezTo>
                      <a:pt x="3731" y="72"/>
                      <a:pt x="3749" y="145"/>
                      <a:pt x="3765" y="218"/>
                    </a:cubicBezTo>
                    <a:lnTo>
                      <a:pt x="3765" y="218"/>
                    </a:lnTo>
                    <a:cubicBezTo>
                      <a:pt x="3749" y="145"/>
                      <a:pt x="3731" y="72"/>
                      <a:pt x="3712" y="0"/>
                    </a:cubicBezTo>
                    <a:close/>
                    <a:moveTo>
                      <a:pt x="3765" y="218"/>
                    </a:moveTo>
                    <a:lnTo>
                      <a:pt x="3765" y="218"/>
                    </a:lnTo>
                    <a:cubicBezTo>
                      <a:pt x="3779" y="286"/>
                      <a:pt x="3792" y="355"/>
                      <a:pt x="3804" y="425"/>
                    </a:cubicBezTo>
                    <a:lnTo>
                      <a:pt x="3804" y="425"/>
                    </a:lnTo>
                    <a:cubicBezTo>
                      <a:pt x="3792" y="355"/>
                      <a:pt x="3779" y="286"/>
                      <a:pt x="3765" y="218"/>
                    </a:cubicBezTo>
                    <a:close/>
                    <a:moveTo>
                      <a:pt x="3804" y="425"/>
                    </a:moveTo>
                    <a:cubicBezTo>
                      <a:pt x="3830" y="593"/>
                      <a:pt x="3846" y="764"/>
                      <a:pt x="3848" y="936"/>
                    </a:cubicBezTo>
                    <a:lnTo>
                      <a:pt x="1" y="2731"/>
                    </a:lnTo>
                    <a:lnTo>
                      <a:pt x="1" y="4763"/>
                    </a:lnTo>
                    <a:cubicBezTo>
                      <a:pt x="32" y="4763"/>
                      <a:pt x="69" y="4766"/>
                      <a:pt x="101" y="4766"/>
                    </a:cubicBezTo>
                    <a:cubicBezTo>
                      <a:pt x="1633" y="4766"/>
                      <a:pt x="3069" y="3819"/>
                      <a:pt x="3622" y="2297"/>
                    </a:cubicBezTo>
                    <a:cubicBezTo>
                      <a:pt x="3776" y="1874"/>
                      <a:pt x="3851" y="1439"/>
                      <a:pt x="3851" y="1012"/>
                    </a:cubicBezTo>
                    <a:cubicBezTo>
                      <a:pt x="3851" y="857"/>
                      <a:pt x="3841" y="706"/>
                      <a:pt x="3823" y="556"/>
                    </a:cubicBezTo>
                    <a:cubicBezTo>
                      <a:pt x="3817" y="512"/>
                      <a:pt x="3811" y="468"/>
                      <a:pt x="3804" y="425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7" name="Google Shape;527;p4"/>
              <p:cNvSpPr/>
              <p:nvPr/>
            </p:nvSpPr>
            <p:spPr>
              <a:xfrm>
                <a:off x="6121163" y="2585716"/>
                <a:ext cx="79022" cy="36977"/>
              </a:xfrm>
              <a:custGeom>
                <a:rect b="b" l="l" r="r" t="t"/>
                <a:pathLst>
                  <a:path extrusionOk="0" h="941" w="2011">
                    <a:moveTo>
                      <a:pt x="1" y="1"/>
                    </a:moveTo>
                    <a:lnTo>
                      <a:pt x="1" y="940"/>
                    </a:lnTo>
                    <a:lnTo>
                      <a:pt x="2010" y="1"/>
                    </a:lnTo>
                    <a:close/>
                  </a:path>
                </a:pathLst>
              </a:custGeom>
              <a:solidFill>
                <a:srgbClr val="FFF2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8" name="Google Shape;528;p4"/>
              <p:cNvSpPr/>
              <p:nvPr/>
            </p:nvSpPr>
            <p:spPr>
              <a:xfrm>
                <a:off x="6121163" y="2590667"/>
                <a:ext cx="151207" cy="135253"/>
              </a:xfrm>
              <a:custGeom>
                <a:rect b="b" l="l" r="r" t="t"/>
                <a:pathLst>
                  <a:path extrusionOk="0" h="3442" w="3848">
                    <a:moveTo>
                      <a:pt x="3428" y="0"/>
                    </a:moveTo>
                    <a:lnTo>
                      <a:pt x="1" y="1597"/>
                    </a:lnTo>
                    <a:lnTo>
                      <a:pt x="1" y="3442"/>
                    </a:lnTo>
                    <a:lnTo>
                      <a:pt x="3848" y="1647"/>
                    </a:lnTo>
                    <a:cubicBezTo>
                      <a:pt x="3844" y="1328"/>
                      <a:pt x="3794" y="1016"/>
                      <a:pt x="3712" y="711"/>
                    </a:cubicBezTo>
                    <a:cubicBezTo>
                      <a:pt x="3712" y="711"/>
                      <a:pt x="3708" y="711"/>
                      <a:pt x="3708" y="707"/>
                    </a:cubicBezTo>
                    <a:cubicBezTo>
                      <a:pt x="3640" y="463"/>
                      <a:pt x="3546" y="226"/>
                      <a:pt x="3428" y="0"/>
                    </a:cubicBezTo>
                    <a:close/>
                  </a:path>
                </a:pathLst>
              </a:custGeom>
              <a:solidFill>
                <a:srgbClr val="FFF2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9" name="Google Shape;529;p4"/>
              <p:cNvSpPr/>
              <p:nvPr/>
            </p:nvSpPr>
            <p:spPr>
              <a:xfrm>
                <a:off x="6027758" y="2725883"/>
                <a:ext cx="93444" cy="79887"/>
              </a:xfrm>
              <a:custGeom>
                <a:rect b="b" l="l" r="r" t="t"/>
                <a:pathLst>
                  <a:path extrusionOk="0" h="2033" w="2378">
                    <a:moveTo>
                      <a:pt x="2378" y="1"/>
                    </a:moveTo>
                    <a:lnTo>
                      <a:pt x="1" y="1107"/>
                    </a:lnTo>
                    <a:cubicBezTo>
                      <a:pt x="342" y="1405"/>
                      <a:pt x="741" y="1645"/>
                      <a:pt x="1189" y="1806"/>
                    </a:cubicBezTo>
                    <a:cubicBezTo>
                      <a:pt x="1581" y="1950"/>
                      <a:pt x="1979" y="2025"/>
                      <a:pt x="2378" y="2033"/>
                    </a:cubicBezTo>
                    <a:lnTo>
                      <a:pt x="2378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0" name="Google Shape;530;p4"/>
              <p:cNvSpPr/>
              <p:nvPr/>
            </p:nvSpPr>
            <p:spPr>
              <a:xfrm>
                <a:off x="5976438" y="2533532"/>
                <a:ext cx="264220" cy="154626"/>
              </a:xfrm>
              <a:custGeom>
                <a:rect b="b" l="l" r="r" t="t"/>
                <a:pathLst>
                  <a:path extrusionOk="0" h="3935" w="6724">
                    <a:moveTo>
                      <a:pt x="5779" y="0"/>
                    </a:moveTo>
                    <a:lnTo>
                      <a:pt x="61" y="2667"/>
                    </a:lnTo>
                    <a:cubicBezTo>
                      <a:pt x="1" y="3095"/>
                      <a:pt x="18" y="3525"/>
                      <a:pt x="101" y="3934"/>
                    </a:cubicBezTo>
                    <a:lnTo>
                      <a:pt x="3684" y="2268"/>
                    </a:lnTo>
                    <a:lnTo>
                      <a:pt x="3684" y="1329"/>
                    </a:lnTo>
                    <a:lnTo>
                      <a:pt x="5693" y="1329"/>
                    </a:lnTo>
                    <a:lnTo>
                      <a:pt x="6724" y="851"/>
                    </a:lnTo>
                    <a:cubicBezTo>
                      <a:pt x="6465" y="521"/>
                      <a:pt x="6146" y="230"/>
                      <a:pt x="5779" y="0"/>
                    </a:cubicBez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1" name="Google Shape;531;p4"/>
              <p:cNvSpPr/>
              <p:nvPr/>
            </p:nvSpPr>
            <p:spPr>
              <a:xfrm>
                <a:off x="5988698" y="2653422"/>
                <a:ext cx="132503" cy="115960"/>
              </a:xfrm>
              <a:custGeom>
                <a:rect b="b" l="l" r="r" t="t"/>
                <a:pathLst>
                  <a:path extrusionOk="0" h="2951" w="3372">
                    <a:moveTo>
                      <a:pt x="3372" y="0"/>
                    </a:moveTo>
                    <a:lnTo>
                      <a:pt x="1" y="1569"/>
                    </a:lnTo>
                    <a:cubicBezTo>
                      <a:pt x="220" y="2093"/>
                      <a:pt x="561" y="2570"/>
                      <a:pt x="995" y="2951"/>
                    </a:cubicBezTo>
                    <a:lnTo>
                      <a:pt x="3372" y="1845"/>
                    </a:lnTo>
                    <a:lnTo>
                      <a:pt x="3372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2" name="Google Shape;532;p4"/>
              <p:cNvSpPr/>
              <p:nvPr/>
            </p:nvSpPr>
            <p:spPr>
              <a:xfrm>
                <a:off x="5932859" y="2488224"/>
                <a:ext cx="384109" cy="340295"/>
              </a:xfrm>
              <a:custGeom>
                <a:rect b="b" l="l" r="r" t="t"/>
                <a:pathLst>
                  <a:path extrusionOk="0" h="8660" w="9775">
                    <a:moveTo>
                      <a:pt x="4886" y="914"/>
                    </a:moveTo>
                    <a:cubicBezTo>
                      <a:pt x="5275" y="914"/>
                      <a:pt x="5670" y="981"/>
                      <a:pt x="6055" y="1121"/>
                    </a:cubicBezTo>
                    <a:cubicBezTo>
                      <a:pt x="7829" y="1767"/>
                      <a:pt x="8744" y="3727"/>
                      <a:pt x="8098" y="5500"/>
                    </a:cubicBezTo>
                    <a:cubicBezTo>
                      <a:pt x="7593" y="6887"/>
                      <a:pt x="6284" y="7747"/>
                      <a:pt x="4889" y="7747"/>
                    </a:cubicBezTo>
                    <a:cubicBezTo>
                      <a:pt x="4501" y="7747"/>
                      <a:pt x="4106" y="7680"/>
                      <a:pt x="3719" y="7539"/>
                    </a:cubicBezTo>
                    <a:cubicBezTo>
                      <a:pt x="1946" y="6893"/>
                      <a:pt x="1034" y="4933"/>
                      <a:pt x="1677" y="3160"/>
                    </a:cubicBezTo>
                    <a:cubicBezTo>
                      <a:pt x="2182" y="1773"/>
                      <a:pt x="3493" y="914"/>
                      <a:pt x="4886" y="914"/>
                    </a:cubicBezTo>
                    <a:close/>
                    <a:moveTo>
                      <a:pt x="4886" y="0"/>
                    </a:moveTo>
                    <a:cubicBezTo>
                      <a:pt x="3120" y="0"/>
                      <a:pt x="1459" y="1090"/>
                      <a:pt x="819" y="2848"/>
                    </a:cubicBezTo>
                    <a:cubicBezTo>
                      <a:pt x="0" y="5094"/>
                      <a:pt x="1160" y="7578"/>
                      <a:pt x="3407" y="8396"/>
                    </a:cubicBezTo>
                    <a:cubicBezTo>
                      <a:pt x="3896" y="8575"/>
                      <a:pt x="4397" y="8659"/>
                      <a:pt x="4890" y="8659"/>
                    </a:cubicBezTo>
                    <a:cubicBezTo>
                      <a:pt x="6657" y="8659"/>
                      <a:pt x="8316" y="7570"/>
                      <a:pt x="8956" y="5812"/>
                    </a:cubicBezTo>
                    <a:cubicBezTo>
                      <a:pt x="9774" y="3565"/>
                      <a:pt x="8615" y="1082"/>
                      <a:pt x="6368" y="263"/>
                    </a:cubicBezTo>
                    <a:cubicBezTo>
                      <a:pt x="5879" y="85"/>
                      <a:pt x="5379" y="0"/>
                      <a:pt x="4886" y="0"/>
                    </a:cubicBez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3" name="Google Shape;533;p4"/>
              <p:cNvSpPr/>
              <p:nvPr/>
            </p:nvSpPr>
            <p:spPr>
              <a:xfrm>
                <a:off x="6008032" y="2844399"/>
                <a:ext cx="85231" cy="57017"/>
              </a:xfrm>
              <a:custGeom>
                <a:rect b="b" l="l" r="r" t="t"/>
                <a:pathLst>
                  <a:path extrusionOk="0" h="1451" w="2169">
                    <a:moveTo>
                      <a:pt x="1854" y="1"/>
                    </a:moveTo>
                    <a:cubicBezTo>
                      <a:pt x="1808" y="1"/>
                      <a:pt x="1763" y="15"/>
                      <a:pt x="1724" y="47"/>
                    </a:cubicBezTo>
                    <a:lnTo>
                      <a:pt x="1217" y="452"/>
                    </a:lnTo>
                    <a:cubicBezTo>
                      <a:pt x="1134" y="519"/>
                      <a:pt x="1033" y="553"/>
                      <a:pt x="932" y="553"/>
                    </a:cubicBezTo>
                    <a:cubicBezTo>
                      <a:pt x="848" y="553"/>
                      <a:pt x="764" y="530"/>
                      <a:pt x="690" y="485"/>
                    </a:cubicBezTo>
                    <a:lnTo>
                      <a:pt x="532" y="309"/>
                    </a:lnTo>
                    <a:cubicBezTo>
                      <a:pt x="498" y="270"/>
                      <a:pt x="453" y="251"/>
                      <a:pt x="408" y="251"/>
                    </a:cubicBezTo>
                    <a:cubicBezTo>
                      <a:pt x="361" y="251"/>
                      <a:pt x="314" y="272"/>
                      <a:pt x="281" y="313"/>
                    </a:cubicBezTo>
                    <a:lnTo>
                      <a:pt x="241" y="359"/>
                    </a:lnTo>
                    <a:cubicBezTo>
                      <a:pt x="158" y="460"/>
                      <a:pt x="108" y="578"/>
                      <a:pt x="90" y="707"/>
                    </a:cubicBezTo>
                    <a:lnTo>
                      <a:pt x="1" y="1450"/>
                    </a:lnTo>
                    <a:lnTo>
                      <a:pt x="381" y="1152"/>
                    </a:lnTo>
                    <a:lnTo>
                      <a:pt x="1949" y="1048"/>
                    </a:lnTo>
                    <a:lnTo>
                      <a:pt x="2097" y="736"/>
                    </a:lnTo>
                    <a:cubicBezTo>
                      <a:pt x="2161" y="592"/>
                      <a:pt x="2169" y="427"/>
                      <a:pt x="2111" y="280"/>
                    </a:cubicBezTo>
                    <a:lnTo>
                      <a:pt x="2053" y="137"/>
                    </a:lnTo>
                    <a:cubicBezTo>
                      <a:pt x="2019" y="51"/>
                      <a:pt x="1937" y="1"/>
                      <a:pt x="1854" y="1"/>
                    </a:cubicBezTo>
                    <a:close/>
                  </a:path>
                </a:pathLst>
              </a:custGeom>
              <a:solidFill>
                <a:srgbClr val="E4897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534" name="Google Shape;534;p4"/>
            <p:cNvSpPr/>
            <p:nvPr/>
          </p:nvSpPr>
          <p:spPr>
            <a:xfrm>
              <a:off x="5515934" y="2262864"/>
              <a:ext cx="241782" cy="287011"/>
            </a:xfrm>
            <a:custGeom>
              <a:rect b="b" l="l" r="r" t="t"/>
              <a:pathLst>
                <a:path extrusionOk="0" h="7304" w="6153">
                  <a:moveTo>
                    <a:pt x="3019" y="0"/>
                  </a:moveTo>
                  <a:cubicBezTo>
                    <a:pt x="1817" y="0"/>
                    <a:pt x="702" y="866"/>
                    <a:pt x="485" y="2179"/>
                  </a:cubicBezTo>
                  <a:cubicBezTo>
                    <a:pt x="172" y="4046"/>
                    <a:pt x="0" y="4828"/>
                    <a:pt x="711" y="5995"/>
                  </a:cubicBezTo>
                  <a:cubicBezTo>
                    <a:pt x="1245" y="6869"/>
                    <a:pt x="2100" y="7303"/>
                    <a:pt x="2930" y="7303"/>
                  </a:cubicBezTo>
                  <a:cubicBezTo>
                    <a:pt x="3762" y="7303"/>
                    <a:pt x="4569" y="6866"/>
                    <a:pt x="5001" y="5998"/>
                  </a:cubicBezTo>
                  <a:cubicBezTo>
                    <a:pt x="5776" y="4440"/>
                    <a:pt x="6152" y="1648"/>
                    <a:pt x="4523" y="492"/>
                  </a:cubicBezTo>
                  <a:cubicBezTo>
                    <a:pt x="4046" y="154"/>
                    <a:pt x="3525" y="0"/>
                    <a:pt x="3019" y="0"/>
                  </a:cubicBez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5" name="Google Shape;535;p4"/>
            <p:cNvSpPr/>
            <p:nvPr/>
          </p:nvSpPr>
          <p:spPr>
            <a:xfrm>
              <a:off x="5262046" y="2236615"/>
              <a:ext cx="531583" cy="693989"/>
            </a:xfrm>
            <a:custGeom>
              <a:rect b="b" l="l" r="r" t="t"/>
              <a:pathLst>
                <a:path extrusionOk="0" h="17661" w="13528">
                  <a:moveTo>
                    <a:pt x="8819" y="1"/>
                  </a:moveTo>
                  <a:cubicBezTo>
                    <a:pt x="7000" y="1"/>
                    <a:pt x="5307" y="902"/>
                    <a:pt x="5374" y="2937"/>
                  </a:cubicBezTo>
                  <a:cubicBezTo>
                    <a:pt x="5464" y="5665"/>
                    <a:pt x="5374" y="5708"/>
                    <a:pt x="4143" y="7129"/>
                  </a:cubicBezTo>
                  <a:cubicBezTo>
                    <a:pt x="2908" y="8550"/>
                    <a:pt x="1128" y="9746"/>
                    <a:pt x="3156" y="11663"/>
                  </a:cubicBezTo>
                  <a:cubicBezTo>
                    <a:pt x="5184" y="13576"/>
                    <a:pt x="0" y="16217"/>
                    <a:pt x="6088" y="17491"/>
                  </a:cubicBezTo>
                  <a:cubicBezTo>
                    <a:pt x="6643" y="17607"/>
                    <a:pt x="7183" y="17661"/>
                    <a:pt x="7700" y="17661"/>
                  </a:cubicBezTo>
                  <a:cubicBezTo>
                    <a:pt x="11143" y="17661"/>
                    <a:pt x="13527" y="15291"/>
                    <a:pt x="11936" y="13349"/>
                  </a:cubicBezTo>
                  <a:cubicBezTo>
                    <a:pt x="10226" y="11264"/>
                    <a:pt x="11917" y="10578"/>
                    <a:pt x="12093" y="8759"/>
                  </a:cubicBezTo>
                  <a:cubicBezTo>
                    <a:pt x="12269" y="6939"/>
                    <a:pt x="9623" y="6125"/>
                    <a:pt x="10586" y="4793"/>
                  </a:cubicBezTo>
                  <a:cubicBezTo>
                    <a:pt x="11548" y="3461"/>
                    <a:pt x="12315" y="870"/>
                    <a:pt x="10647" y="302"/>
                  </a:cubicBezTo>
                  <a:cubicBezTo>
                    <a:pt x="10065" y="104"/>
                    <a:pt x="9435" y="1"/>
                    <a:pt x="8819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6" name="Google Shape;536;p4"/>
            <p:cNvSpPr/>
            <p:nvPr/>
          </p:nvSpPr>
          <p:spPr>
            <a:xfrm>
              <a:off x="5622425" y="2234728"/>
              <a:ext cx="139969" cy="168772"/>
            </a:xfrm>
            <a:custGeom>
              <a:rect b="b" l="l" r="r" t="t"/>
              <a:pathLst>
                <a:path extrusionOk="0" h="4295" w="3562">
                  <a:moveTo>
                    <a:pt x="1043" y="0"/>
                  </a:moveTo>
                  <a:cubicBezTo>
                    <a:pt x="721" y="0"/>
                    <a:pt x="372" y="24"/>
                    <a:pt x="0" y="63"/>
                  </a:cubicBezTo>
                  <a:lnTo>
                    <a:pt x="1167" y="4295"/>
                  </a:lnTo>
                  <a:cubicBezTo>
                    <a:pt x="1167" y="4295"/>
                    <a:pt x="3561" y="3347"/>
                    <a:pt x="3411" y="1728"/>
                  </a:cubicBezTo>
                  <a:cubicBezTo>
                    <a:pt x="3285" y="416"/>
                    <a:pt x="2408" y="0"/>
                    <a:pt x="1043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7" name="Google Shape;537;p4"/>
            <p:cNvSpPr/>
            <p:nvPr/>
          </p:nvSpPr>
          <p:spPr>
            <a:xfrm>
              <a:off x="5652761" y="2389278"/>
              <a:ext cx="53756" cy="71281"/>
            </a:xfrm>
            <a:custGeom>
              <a:rect b="b" l="l" r="r" t="t"/>
              <a:pathLst>
                <a:path extrusionOk="0" h="1814" w="1368">
                  <a:moveTo>
                    <a:pt x="664" y="0"/>
                  </a:moveTo>
                  <a:cubicBezTo>
                    <a:pt x="357" y="0"/>
                    <a:pt x="94" y="250"/>
                    <a:pt x="50" y="592"/>
                  </a:cubicBezTo>
                  <a:cubicBezTo>
                    <a:pt x="0" y="979"/>
                    <a:pt x="133" y="1357"/>
                    <a:pt x="334" y="1611"/>
                  </a:cubicBezTo>
                  <a:cubicBezTo>
                    <a:pt x="446" y="1751"/>
                    <a:pt x="575" y="1813"/>
                    <a:pt x="702" y="1813"/>
                  </a:cubicBezTo>
                  <a:cubicBezTo>
                    <a:pt x="918" y="1813"/>
                    <a:pt x="1126" y="1634"/>
                    <a:pt x="1221" y="1360"/>
                  </a:cubicBezTo>
                  <a:cubicBezTo>
                    <a:pt x="1360" y="969"/>
                    <a:pt x="1368" y="301"/>
                    <a:pt x="951" y="75"/>
                  </a:cubicBezTo>
                  <a:cubicBezTo>
                    <a:pt x="855" y="24"/>
                    <a:pt x="757" y="0"/>
                    <a:pt x="664" y="0"/>
                  </a:cubicBez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8" name="Google Shape;538;p4"/>
            <p:cNvSpPr/>
            <p:nvPr/>
          </p:nvSpPr>
          <p:spPr>
            <a:xfrm>
              <a:off x="5313405" y="3095694"/>
              <a:ext cx="369137" cy="1584964"/>
            </a:xfrm>
            <a:custGeom>
              <a:rect b="b" l="l" r="r" t="t"/>
              <a:pathLst>
                <a:path extrusionOk="0" h="40335" w="9394">
                  <a:moveTo>
                    <a:pt x="3701" y="1"/>
                  </a:moveTo>
                  <a:cubicBezTo>
                    <a:pt x="1242" y="3458"/>
                    <a:pt x="2979" y="5726"/>
                    <a:pt x="1885" y="20632"/>
                  </a:cubicBezTo>
                  <a:cubicBezTo>
                    <a:pt x="1454" y="26523"/>
                    <a:pt x="0" y="40334"/>
                    <a:pt x="0" y="40334"/>
                  </a:cubicBezTo>
                  <a:lnTo>
                    <a:pt x="2599" y="40334"/>
                  </a:lnTo>
                  <a:cubicBezTo>
                    <a:pt x="2599" y="40334"/>
                    <a:pt x="6020" y="26046"/>
                    <a:pt x="6910" y="20090"/>
                  </a:cubicBezTo>
                  <a:cubicBezTo>
                    <a:pt x="7006" y="19426"/>
                    <a:pt x="7107" y="18723"/>
                    <a:pt x="7208" y="17991"/>
                  </a:cubicBezTo>
                  <a:cubicBezTo>
                    <a:pt x="7614" y="15087"/>
                    <a:pt x="8033" y="11716"/>
                    <a:pt x="8399" y="8684"/>
                  </a:cubicBezTo>
                  <a:cubicBezTo>
                    <a:pt x="8966" y="3932"/>
                    <a:pt x="9393" y="1"/>
                    <a:pt x="9393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9" name="Google Shape;539;p4"/>
            <p:cNvSpPr/>
            <p:nvPr/>
          </p:nvSpPr>
          <p:spPr>
            <a:xfrm>
              <a:off x="5296587" y="4630420"/>
              <a:ext cx="147042" cy="51948"/>
            </a:xfrm>
            <a:custGeom>
              <a:rect b="b" l="l" r="r" t="t"/>
              <a:pathLst>
                <a:path extrusionOk="0" h="1322" w="3742">
                  <a:moveTo>
                    <a:pt x="3741" y="1"/>
                  </a:moveTo>
                  <a:lnTo>
                    <a:pt x="62" y="94"/>
                  </a:lnTo>
                  <a:lnTo>
                    <a:pt x="1" y="1321"/>
                  </a:lnTo>
                  <a:lnTo>
                    <a:pt x="3454" y="1321"/>
                  </a:lnTo>
                  <a:lnTo>
                    <a:pt x="3741" y="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0" name="Google Shape;540;p4"/>
            <p:cNvSpPr/>
            <p:nvPr/>
          </p:nvSpPr>
          <p:spPr>
            <a:xfrm>
              <a:off x="5519157" y="3329738"/>
              <a:ext cx="124329" cy="472955"/>
            </a:xfrm>
            <a:custGeom>
              <a:rect b="b" l="l" r="r" t="t"/>
              <a:pathLst>
                <a:path extrusionOk="0" h="12036" w="3164">
                  <a:moveTo>
                    <a:pt x="2148" y="0"/>
                  </a:moveTo>
                  <a:cubicBezTo>
                    <a:pt x="1" y="1328"/>
                    <a:pt x="1365" y="8952"/>
                    <a:pt x="1972" y="12035"/>
                  </a:cubicBezTo>
                  <a:cubicBezTo>
                    <a:pt x="2378" y="9131"/>
                    <a:pt x="2797" y="5760"/>
                    <a:pt x="3163" y="2728"/>
                  </a:cubicBezTo>
                  <a:cubicBezTo>
                    <a:pt x="2984" y="1637"/>
                    <a:pt x="2664" y="682"/>
                    <a:pt x="214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1" name="Google Shape;541;p4"/>
            <p:cNvSpPr/>
            <p:nvPr/>
          </p:nvSpPr>
          <p:spPr>
            <a:xfrm>
              <a:off x="5540180" y="3095694"/>
              <a:ext cx="271293" cy="1584964"/>
            </a:xfrm>
            <a:custGeom>
              <a:rect b="b" l="l" r="r" t="t"/>
              <a:pathLst>
                <a:path extrusionOk="0" h="40335" w="6904">
                  <a:moveTo>
                    <a:pt x="1" y="1"/>
                  </a:moveTo>
                  <a:cubicBezTo>
                    <a:pt x="1" y="1"/>
                    <a:pt x="1785" y="14118"/>
                    <a:pt x="2075" y="20594"/>
                  </a:cubicBezTo>
                  <a:cubicBezTo>
                    <a:pt x="2341" y="26530"/>
                    <a:pt x="2621" y="40334"/>
                    <a:pt x="2621" y="40334"/>
                  </a:cubicBezTo>
                  <a:lnTo>
                    <a:pt x="5202" y="40334"/>
                  </a:lnTo>
                  <a:cubicBezTo>
                    <a:pt x="5202" y="40334"/>
                    <a:pt x="6723" y="26178"/>
                    <a:pt x="6813" y="20130"/>
                  </a:cubicBezTo>
                  <a:cubicBezTo>
                    <a:pt x="6903" y="14319"/>
                    <a:pt x="5668" y="1"/>
                    <a:pt x="5668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2" name="Google Shape;542;p4"/>
            <p:cNvSpPr/>
            <p:nvPr/>
          </p:nvSpPr>
          <p:spPr>
            <a:xfrm>
              <a:off x="5624115" y="4630420"/>
              <a:ext cx="146885" cy="51948"/>
            </a:xfrm>
            <a:custGeom>
              <a:rect b="b" l="l" r="r" t="t"/>
              <a:pathLst>
                <a:path extrusionOk="0" h="1322" w="3738">
                  <a:moveTo>
                    <a:pt x="3737" y="1"/>
                  </a:moveTo>
                  <a:lnTo>
                    <a:pt x="0" y="94"/>
                  </a:lnTo>
                  <a:lnTo>
                    <a:pt x="61" y="1321"/>
                  </a:lnTo>
                  <a:lnTo>
                    <a:pt x="3449" y="1321"/>
                  </a:lnTo>
                  <a:lnTo>
                    <a:pt x="3737" y="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3" name="Google Shape;543;p4"/>
            <p:cNvSpPr/>
            <p:nvPr/>
          </p:nvSpPr>
          <p:spPr>
            <a:xfrm>
              <a:off x="5439505" y="3075574"/>
              <a:ext cx="333025" cy="33872"/>
            </a:xfrm>
            <a:custGeom>
              <a:rect b="b" l="l" r="r" t="t"/>
              <a:pathLst>
                <a:path extrusionOk="0" h="862" w="8475">
                  <a:moveTo>
                    <a:pt x="495" y="0"/>
                  </a:moveTo>
                  <a:cubicBezTo>
                    <a:pt x="438" y="0"/>
                    <a:pt x="388" y="25"/>
                    <a:pt x="370" y="57"/>
                  </a:cubicBezTo>
                  <a:lnTo>
                    <a:pt x="25" y="750"/>
                  </a:lnTo>
                  <a:cubicBezTo>
                    <a:pt x="0" y="804"/>
                    <a:pt x="65" y="862"/>
                    <a:pt x="154" y="862"/>
                  </a:cubicBezTo>
                  <a:lnTo>
                    <a:pt x="8273" y="862"/>
                  </a:lnTo>
                  <a:cubicBezTo>
                    <a:pt x="8341" y="862"/>
                    <a:pt x="8399" y="826"/>
                    <a:pt x="8402" y="783"/>
                  </a:cubicBezTo>
                  <a:lnTo>
                    <a:pt x="8470" y="90"/>
                  </a:lnTo>
                  <a:cubicBezTo>
                    <a:pt x="8475" y="39"/>
                    <a:pt x="8414" y="0"/>
                    <a:pt x="8338" y="0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4" name="Google Shape;544;p4"/>
            <p:cNvSpPr/>
            <p:nvPr/>
          </p:nvSpPr>
          <p:spPr>
            <a:xfrm>
              <a:off x="5484459" y="3073177"/>
              <a:ext cx="18115" cy="39216"/>
            </a:xfrm>
            <a:custGeom>
              <a:rect b="b" l="l" r="r" t="t"/>
              <a:pathLst>
                <a:path extrusionOk="0" h="998" w="461">
                  <a:moveTo>
                    <a:pt x="177" y="0"/>
                  </a:moveTo>
                  <a:cubicBezTo>
                    <a:pt x="138" y="0"/>
                    <a:pt x="102" y="22"/>
                    <a:pt x="98" y="47"/>
                  </a:cubicBezTo>
                  <a:lnTo>
                    <a:pt x="4" y="948"/>
                  </a:lnTo>
                  <a:cubicBezTo>
                    <a:pt x="1" y="976"/>
                    <a:pt x="34" y="998"/>
                    <a:pt x="77" y="998"/>
                  </a:cubicBezTo>
                  <a:lnTo>
                    <a:pt x="284" y="998"/>
                  </a:lnTo>
                  <a:cubicBezTo>
                    <a:pt x="327" y="998"/>
                    <a:pt x="364" y="976"/>
                    <a:pt x="367" y="948"/>
                  </a:cubicBezTo>
                  <a:lnTo>
                    <a:pt x="461" y="47"/>
                  </a:lnTo>
                  <a:cubicBezTo>
                    <a:pt x="461" y="22"/>
                    <a:pt x="432" y="0"/>
                    <a:pt x="389" y="0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5" name="Google Shape;545;p4"/>
            <p:cNvSpPr/>
            <p:nvPr/>
          </p:nvSpPr>
          <p:spPr>
            <a:xfrm>
              <a:off x="5684512" y="3073177"/>
              <a:ext cx="18076" cy="39216"/>
            </a:xfrm>
            <a:custGeom>
              <a:rect b="b" l="l" r="r" t="t"/>
              <a:pathLst>
                <a:path extrusionOk="0" h="998" w="460">
                  <a:moveTo>
                    <a:pt x="176" y="0"/>
                  </a:moveTo>
                  <a:cubicBezTo>
                    <a:pt x="136" y="0"/>
                    <a:pt x="97" y="22"/>
                    <a:pt x="97" y="47"/>
                  </a:cubicBezTo>
                  <a:lnTo>
                    <a:pt x="4" y="948"/>
                  </a:lnTo>
                  <a:cubicBezTo>
                    <a:pt x="0" y="976"/>
                    <a:pt x="32" y="998"/>
                    <a:pt x="75" y="998"/>
                  </a:cubicBezTo>
                  <a:lnTo>
                    <a:pt x="283" y="998"/>
                  </a:lnTo>
                  <a:cubicBezTo>
                    <a:pt x="327" y="998"/>
                    <a:pt x="362" y="976"/>
                    <a:pt x="366" y="948"/>
                  </a:cubicBezTo>
                  <a:lnTo>
                    <a:pt x="459" y="47"/>
                  </a:lnTo>
                  <a:cubicBezTo>
                    <a:pt x="459" y="22"/>
                    <a:pt x="426" y="0"/>
                    <a:pt x="388" y="0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AFAFA"/>
        </a:solidFill>
      </p:bgPr>
    </p:bg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5"/>
          <p:cNvSpPr/>
          <p:nvPr/>
        </p:nvSpPr>
        <p:spPr>
          <a:xfrm>
            <a:off x="98" y="4048798"/>
            <a:ext cx="28596" cy="32"/>
          </a:xfrm>
          <a:custGeom>
            <a:rect b="b" l="l" r="r" t="t"/>
            <a:pathLst>
              <a:path extrusionOk="0" fill="none" h="1" w="893">
                <a:moveTo>
                  <a:pt x="0" y="1"/>
                </a:moveTo>
                <a:lnTo>
                  <a:pt x="892" y="1"/>
                </a:lnTo>
              </a:path>
            </a:pathLst>
          </a:custGeom>
          <a:noFill/>
          <a:ln cap="flat" cmpd="sng" w="9525">
            <a:solidFill>
              <a:srgbClr val="1F1F1F"/>
            </a:solidFill>
            <a:prstDash val="solid"/>
            <a:miter lim="892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1" name="Google Shape;551;p5"/>
          <p:cNvSpPr/>
          <p:nvPr/>
        </p:nvSpPr>
        <p:spPr>
          <a:xfrm>
            <a:off x="3256672" y="2739173"/>
            <a:ext cx="3777173" cy="1928700"/>
          </a:xfrm>
          <a:prstGeom prst="roundRect">
            <a:avLst>
              <a:gd fmla="val 4313" name="adj"/>
            </a:avLst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2" name="Google Shape;552;p5"/>
          <p:cNvSpPr/>
          <p:nvPr/>
        </p:nvSpPr>
        <p:spPr>
          <a:xfrm>
            <a:off x="3467686" y="2636700"/>
            <a:ext cx="3397348" cy="1928700"/>
          </a:xfrm>
          <a:prstGeom prst="roundRect">
            <a:avLst>
              <a:gd fmla="val 4313" name="adj"/>
            </a:avLst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53" name="Google Shape;553;p5"/>
          <p:cNvCxnSpPr>
            <a:stCxn id="554" idx="2"/>
            <a:endCxn id="552" idx="0"/>
          </p:cNvCxnSpPr>
          <p:nvPr/>
        </p:nvCxnSpPr>
        <p:spPr>
          <a:xfrm>
            <a:off x="5166360" y="2310383"/>
            <a:ext cx="0" cy="32640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54" name="Google Shape;554;p5"/>
          <p:cNvSpPr txBox="1"/>
          <p:nvPr>
            <p:ph idx="2" type="ctrTitle"/>
          </p:nvPr>
        </p:nvSpPr>
        <p:spPr>
          <a:xfrm>
            <a:off x="4193916" y="1517483"/>
            <a:ext cx="1944888" cy="792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JOB DATA</a:t>
            </a:r>
            <a:endParaRPr/>
          </a:p>
        </p:txBody>
      </p:sp>
      <p:sp>
        <p:nvSpPr>
          <p:cNvPr id="555" name="Google Shape;555;p5"/>
          <p:cNvSpPr txBox="1"/>
          <p:nvPr>
            <p:ph idx="3" type="subTitle"/>
          </p:nvPr>
        </p:nvSpPr>
        <p:spPr>
          <a:xfrm>
            <a:off x="3310333" y="2945637"/>
            <a:ext cx="4519833" cy="16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•"/>
            </a:pPr>
            <a:r>
              <a:rPr b="1" i="0" lang="en-US">
                <a:solidFill>
                  <a:schemeClr val="accent3"/>
                </a:solidFill>
                <a:latin typeface="Manrope"/>
                <a:ea typeface="Manrope"/>
                <a:cs typeface="Manrope"/>
                <a:sym typeface="Manrope"/>
              </a:rPr>
              <a:t>job_id: </a:t>
            </a:r>
            <a:r>
              <a:rPr b="0" i="0" lang="en-US">
                <a:solidFill>
                  <a:schemeClr val="accent3"/>
                </a:solidFill>
                <a:latin typeface="Manrope"/>
                <a:ea typeface="Manrope"/>
                <a:cs typeface="Manrope"/>
                <a:sym typeface="Manrope"/>
              </a:rPr>
              <a:t>Unique identifier of jobs</a:t>
            </a:r>
            <a:endParaRPr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•"/>
            </a:pPr>
            <a:r>
              <a:rPr b="1" i="0" lang="en-US">
                <a:solidFill>
                  <a:schemeClr val="accent3"/>
                </a:solidFill>
                <a:latin typeface="Manrope"/>
                <a:ea typeface="Manrope"/>
                <a:cs typeface="Manrope"/>
                <a:sym typeface="Manrope"/>
              </a:rPr>
              <a:t>actor_id</a:t>
            </a:r>
            <a:r>
              <a:rPr b="0" i="0" lang="en-US">
                <a:solidFill>
                  <a:schemeClr val="accent3"/>
                </a:solidFill>
                <a:latin typeface="Manrope"/>
                <a:ea typeface="Manrope"/>
                <a:cs typeface="Manrope"/>
                <a:sym typeface="Manrope"/>
              </a:rPr>
              <a:t> : Unique identifier of actor</a:t>
            </a:r>
            <a:endParaRPr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•"/>
            </a:pPr>
            <a:r>
              <a:rPr b="1" i="0" lang="en-US">
                <a:solidFill>
                  <a:schemeClr val="accent3"/>
                </a:solidFill>
                <a:latin typeface="Manrope"/>
                <a:ea typeface="Manrope"/>
                <a:cs typeface="Manrope"/>
                <a:sym typeface="Manrope"/>
              </a:rPr>
              <a:t>event: </a:t>
            </a:r>
            <a:r>
              <a:rPr b="0" i="0" lang="en-US">
                <a:solidFill>
                  <a:schemeClr val="accent3"/>
                </a:solidFill>
                <a:latin typeface="Manrope"/>
                <a:ea typeface="Manrope"/>
                <a:cs typeface="Manrope"/>
                <a:sym typeface="Manrope"/>
              </a:rPr>
              <a:t>The type of event (decision/skip/transfer).</a:t>
            </a:r>
            <a:endParaRPr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•"/>
            </a:pPr>
            <a:r>
              <a:rPr b="1" i="0" lang="en-US">
                <a:solidFill>
                  <a:schemeClr val="accent3"/>
                </a:solidFill>
                <a:latin typeface="Manrope"/>
                <a:ea typeface="Manrope"/>
                <a:cs typeface="Manrope"/>
                <a:sym typeface="Manrope"/>
              </a:rPr>
              <a:t>language: </a:t>
            </a:r>
            <a:r>
              <a:rPr b="0" i="0" lang="en-US">
                <a:solidFill>
                  <a:schemeClr val="accent3"/>
                </a:solidFill>
                <a:latin typeface="Manrope"/>
                <a:ea typeface="Manrope"/>
                <a:cs typeface="Manrope"/>
                <a:sym typeface="Manrope"/>
              </a:rPr>
              <a:t>The Language of the content</a:t>
            </a:r>
            <a:endParaRPr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•"/>
            </a:pPr>
            <a:r>
              <a:rPr b="1" i="0" lang="en-US">
                <a:solidFill>
                  <a:schemeClr val="accent3"/>
                </a:solidFill>
                <a:latin typeface="Manrope"/>
                <a:ea typeface="Manrope"/>
                <a:cs typeface="Manrope"/>
                <a:sym typeface="Manrope"/>
              </a:rPr>
              <a:t>time_spent: </a:t>
            </a:r>
            <a:r>
              <a:rPr b="0" i="0" lang="en-US">
                <a:solidFill>
                  <a:schemeClr val="accent3"/>
                </a:solidFill>
                <a:latin typeface="Manrope"/>
                <a:ea typeface="Manrope"/>
                <a:cs typeface="Manrope"/>
                <a:sym typeface="Manrope"/>
              </a:rPr>
              <a:t>Time spent to review the job in seconds.</a:t>
            </a:r>
            <a:endParaRPr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•"/>
            </a:pPr>
            <a:r>
              <a:rPr b="1" i="0" lang="en-US">
                <a:solidFill>
                  <a:schemeClr val="accent3"/>
                </a:solidFill>
                <a:latin typeface="Manrope"/>
                <a:ea typeface="Manrope"/>
                <a:cs typeface="Manrope"/>
                <a:sym typeface="Manrope"/>
              </a:rPr>
              <a:t>org: </a:t>
            </a:r>
            <a:r>
              <a:rPr b="0" i="0" lang="en-US">
                <a:solidFill>
                  <a:schemeClr val="accent3"/>
                </a:solidFill>
                <a:latin typeface="Manrope"/>
                <a:ea typeface="Manrope"/>
                <a:cs typeface="Manrope"/>
                <a:sym typeface="Manrope"/>
              </a:rPr>
              <a:t>The Organization of the actor</a:t>
            </a:r>
            <a:endParaRPr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•"/>
            </a:pPr>
            <a:r>
              <a:rPr b="1" i="0" lang="en-US">
                <a:solidFill>
                  <a:schemeClr val="accent3"/>
                </a:solidFill>
                <a:latin typeface="Manrope"/>
                <a:ea typeface="Manrope"/>
                <a:cs typeface="Manrope"/>
                <a:sym typeface="Manrope"/>
              </a:rPr>
              <a:t>ds: </a:t>
            </a:r>
            <a:r>
              <a:rPr b="0" i="0" lang="en-US">
                <a:solidFill>
                  <a:schemeClr val="accent3"/>
                </a:solidFill>
                <a:latin typeface="Manrope"/>
                <a:ea typeface="Manrope"/>
                <a:cs typeface="Manrope"/>
                <a:sym typeface="Manrope"/>
              </a:rPr>
              <a:t>The date in the format yyyy/mm/dd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556" name="Google Shape;556;p5"/>
          <p:cNvSpPr txBox="1"/>
          <p:nvPr>
            <p:ph idx="6" type="ctrTitle"/>
          </p:nvPr>
        </p:nvSpPr>
        <p:spPr>
          <a:xfrm>
            <a:off x="5154662" y="401029"/>
            <a:ext cx="31947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CASE STUDY 1 -TABLE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AFAFA"/>
        </a:solidFill>
      </p:bgPr>
    </p:bg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6"/>
          <p:cNvSpPr/>
          <p:nvPr/>
        </p:nvSpPr>
        <p:spPr>
          <a:xfrm>
            <a:off x="736225" y="2739173"/>
            <a:ext cx="1996500" cy="1928700"/>
          </a:xfrm>
          <a:prstGeom prst="roundRect">
            <a:avLst>
              <a:gd fmla="val 4313" name="adj"/>
            </a:avLst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2" name="Google Shape;562;p6"/>
          <p:cNvSpPr/>
          <p:nvPr/>
        </p:nvSpPr>
        <p:spPr>
          <a:xfrm>
            <a:off x="819350" y="2636700"/>
            <a:ext cx="1996500" cy="1928700"/>
          </a:xfrm>
          <a:prstGeom prst="roundRect">
            <a:avLst>
              <a:gd fmla="val 4313" name="adj"/>
            </a:avLst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3" name="Google Shape;563;p6"/>
          <p:cNvSpPr txBox="1"/>
          <p:nvPr>
            <p:ph idx="1" type="subTitle"/>
          </p:nvPr>
        </p:nvSpPr>
        <p:spPr>
          <a:xfrm>
            <a:off x="892261" y="2927713"/>
            <a:ext cx="1827900" cy="16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0" i="0" lang="en-US">
                <a:solidFill>
                  <a:schemeClr val="accent3"/>
                </a:solidFill>
                <a:latin typeface="Manrope"/>
                <a:ea typeface="Manrope"/>
                <a:cs typeface="Manrope"/>
                <a:sym typeface="Manrope"/>
              </a:rPr>
              <a:t>Contains one row per user, with descriptive information about that user’s account.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564" name="Google Shape;564;p6"/>
          <p:cNvSpPr/>
          <p:nvPr/>
        </p:nvSpPr>
        <p:spPr>
          <a:xfrm>
            <a:off x="98" y="4048798"/>
            <a:ext cx="28596" cy="32"/>
          </a:xfrm>
          <a:custGeom>
            <a:rect b="b" l="l" r="r" t="t"/>
            <a:pathLst>
              <a:path extrusionOk="0" fill="none" h="1" w="893">
                <a:moveTo>
                  <a:pt x="0" y="1"/>
                </a:moveTo>
                <a:lnTo>
                  <a:pt x="892" y="1"/>
                </a:lnTo>
              </a:path>
            </a:pathLst>
          </a:custGeom>
          <a:noFill/>
          <a:ln cap="flat" cmpd="sng" w="9525">
            <a:solidFill>
              <a:srgbClr val="1F1F1F"/>
            </a:solidFill>
            <a:prstDash val="solid"/>
            <a:miter lim="892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5" name="Google Shape;565;p6"/>
          <p:cNvSpPr txBox="1"/>
          <p:nvPr>
            <p:ph type="ctrTitle"/>
          </p:nvPr>
        </p:nvSpPr>
        <p:spPr>
          <a:xfrm>
            <a:off x="1102925" y="1582025"/>
            <a:ext cx="1429500" cy="792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>
                <a:solidFill>
                  <a:srgbClr val="434343"/>
                </a:solidFill>
              </a:rPr>
              <a:t>USERS</a:t>
            </a:r>
            <a:endParaRPr>
              <a:solidFill>
                <a:srgbClr val="434343"/>
              </a:solidFill>
            </a:endParaRPr>
          </a:p>
        </p:txBody>
      </p:sp>
      <p:cxnSp>
        <p:nvCxnSpPr>
          <p:cNvPr id="566" name="Google Shape;566;p6"/>
          <p:cNvCxnSpPr>
            <a:stCxn id="565" idx="2"/>
            <a:endCxn id="562" idx="0"/>
          </p:cNvCxnSpPr>
          <p:nvPr/>
        </p:nvCxnSpPr>
        <p:spPr>
          <a:xfrm>
            <a:off x="1817675" y="2374925"/>
            <a:ext cx="0" cy="26190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67" name="Google Shape;567;p6"/>
          <p:cNvSpPr/>
          <p:nvPr/>
        </p:nvSpPr>
        <p:spPr>
          <a:xfrm>
            <a:off x="3490625" y="2739173"/>
            <a:ext cx="1996500" cy="1928700"/>
          </a:xfrm>
          <a:prstGeom prst="roundRect">
            <a:avLst>
              <a:gd fmla="val 4313" name="adj"/>
            </a:avLst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8" name="Google Shape;568;p6"/>
          <p:cNvSpPr/>
          <p:nvPr/>
        </p:nvSpPr>
        <p:spPr>
          <a:xfrm>
            <a:off x="3573750" y="2636700"/>
            <a:ext cx="1996500" cy="1928700"/>
          </a:xfrm>
          <a:prstGeom prst="roundRect">
            <a:avLst>
              <a:gd fmla="val 4313" name="adj"/>
            </a:avLst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69" name="Google Shape;569;p6"/>
          <p:cNvCxnSpPr>
            <a:endCxn id="568" idx="0"/>
          </p:cNvCxnSpPr>
          <p:nvPr/>
        </p:nvCxnSpPr>
        <p:spPr>
          <a:xfrm>
            <a:off x="4572000" y="2374800"/>
            <a:ext cx="0" cy="26190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70" name="Google Shape;570;p6"/>
          <p:cNvSpPr/>
          <p:nvPr/>
        </p:nvSpPr>
        <p:spPr>
          <a:xfrm>
            <a:off x="6245025" y="2739173"/>
            <a:ext cx="1996500" cy="1928700"/>
          </a:xfrm>
          <a:prstGeom prst="roundRect">
            <a:avLst>
              <a:gd fmla="val 4313" name="adj"/>
            </a:avLst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1" name="Google Shape;571;p6"/>
          <p:cNvSpPr/>
          <p:nvPr/>
        </p:nvSpPr>
        <p:spPr>
          <a:xfrm>
            <a:off x="6328150" y="2636700"/>
            <a:ext cx="1996500" cy="1928700"/>
          </a:xfrm>
          <a:prstGeom prst="roundRect">
            <a:avLst>
              <a:gd fmla="val 4313" name="adj"/>
            </a:avLst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72" name="Google Shape;572;p6"/>
          <p:cNvCxnSpPr>
            <a:endCxn id="571" idx="0"/>
          </p:cNvCxnSpPr>
          <p:nvPr/>
        </p:nvCxnSpPr>
        <p:spPr>
          <a:xfrm>
            <a:off x="7326400" y="2374800"/>
            <a:ext cx="0" cy="26190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73" name="Google Shape;573;p6"/>
          <p:cNvSpPr txBox="1"/>
          <p:nvPr>
            <p:ph idx="2" type="ctrTitle"/>
          </p:nvPr>
        </p:nvSpPr>
        <p:spPr>
          <a:xfrm>
            <a:off x="3860651" y="1582025"/>
            <a:ext cx="1429500" cy="792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EVENTS</a:t>
            </a:r>
            <a:endParaRPr/>
          </a:p>
        </p:txBody>
      </p:sp>
      <p:sp>
        <p:nvSpPr>
          <p:cNvPr id="574" name="Google Shape;574;p6"/>
          <p:cNvSpPr txBox="1"/>
          <p:nvPr>
            <p:ph idx="3" type="subTitle"/>
          </p:nvPr>
        </p:nvSpPr>
        <p:spPr>
          <a:xfrm>
            <a:off x="3625361" y="2927713"/>
            <a:ext cx="1827900" cy="16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0" i="0" lang="en-US">
                <a:solidFill>
                  <a:schemeClr val="accent3"/>
                </a:solidFill>
                <a:latin typeface="Manrope"/>
                <a:ea typeface="Manrope"/>
                <a:cs typeface="Manrope"/>
                <a:sym typeface="Manrope"/>
              </a:rPr>
              <a:t> Contains one row per event, where an event is an action that a user has taken (e.g., login, messaging, search).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575" name="Google Shape;575;p6"/>
          <p:cNvSpPr txBox="1"/>
          <p:nvPr>
            <p:ph idx="4" type="ctrTitle"/>
          </p:nvPr>
        </p:nvSpPr>
        <p:spPr>
          <a:xfrm>
            <a:off x="5936566" y="1582025"/>
            <a:ext cx="3024554" cy="792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EMAIL EVENTS</a:t>
            </a:r>
            <a:endParaRPr/>
          </a:p>
        </p:txBody>
      </p:sp>
      <p:sp>
        <p:nvSpPr>
          <p:cNvPr id="576" name="Google Shape;576;p6"/>
          <p:cNvSpPr txBox="1"/>
          <p:nvPr>
            <p:ph idx="5" type="subTitle"/>
          </p:nvPr>
        </p:nvSpPr>
        <p:spPr>
          <a:xfrm>
            <a:off x="6384986" y="2927713"/>
            <a:ext cx="1827900" cy="16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0" i="0" lang="en-US">
                <a:solidFill>
                  <a:schemeClr val="accent3"/>
                </a:solidFill>
                <a:latin typeface="Manrope"/>
                <a:ea typeface="Manrope"/>
                <a:cs typeface="Manrope"/>
                <a:sym typeface="Manrope"/>
              </a:rPr>
              <a:t> Contains events specific to the sending of emails.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577" name="Google Shape;577;p6"/>
          <p:cNvSpPr txBox="1"/>
          <p:nvPr>
            <p:ph idx="6" type="ctrTitle"/>
          </p:nvPr>
        </p:nvSpPr>
        <p:spPr>
          <a:xfrm>
            <a:off x="5154662" y="401029"/>
            <a:ext cx="31947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CASE STUDY 2 -TABLES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AFAFA"/>
        </a:solidFill>
      </p:bgPr>
    </p:bg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7"/>
          <p:cNvSpPr txBox="1"/>
          <p:nvPr>
            <p:ph type="ctrTitle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APPROACH</a:t>
            </a:r>
            <a:endParaRPr/>
          </a:p>
        </p:txBody>
      </p:sp>
      <p:sp>
        <p:nvSpPr>
          <p:cNvPr id="583" name="Google Shape;583;p7"/>
          <p:cNvSpPr txBox="1"/>
          <p:nvPr>
            <p:ph idx="1" type="subTitle"/>
          </p:nvPr>
        </p:nvSpPr>
        <p:spPr>
          <a:xfrm flipH="1">
            <a:off x="679746" y="555874"/>
            <a:ext cx="7784507" cy="193430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234000">
            <a:noAutofit/>
          </a:bodyPr>
          <a:lstStyle/>
          <a:p>
            <a:pPr indent="0" lvl="0" marL="152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b="1" i="0" lang="en-US" sz="1400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Case Study 1: Job Data Analysis</a:t>
            </a:r>
            <a:endParaRPr/>
          </a:p>
          <a:p>
            <a:pPr indent="0" lvl="0" marL="152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 b="0" i="0" sz="1200">
              <a:solidFill>
                <a:srgbClr val="37415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52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b="1" i="0" lang="en-US" sz="1200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Objective 1: Jobs Reviewed Over Time</a:t>
            </a:r>
            <a:r>
              <a:rPr b="0" i="0" lang="en-US" sz="1200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152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b="0" i="1" lang="en-US" sz="1200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Task:</a:t>
            </a:r>
            <a:r>
              <a:rPr b="0" i="0" lang="en-US" sz="1200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 Calculate the number of jobs reviewed per hour for each day in November 2020.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br>
              <a:rPr lang="en-US" sz="1200">
                <a:solidFill>
                  <a:schemeClr val="accent3"/>
                </a:solidFill>
              </a:rPr>
            </a:br>
            <a:endParaRPr b="1" sz="1200">
              <a:solidFill>
                <a:schemeClr val="accent3"/>
              </a:solidFill>
            </a:endParaRPr>
          </a:p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None/>
            </a:pPr>
            <a:r>
              <a:t/>
            </a:r>
            <a:endParaRPr>
              <a:solidFill>
                <a:schemeClr val="accent3"/>
              </a:solidFill>
            </a:endParaRPr>
          </a:p>
        </p:txBody>
      </p:sp>
      <p:pic>
        <p:nvPicPr>
          <p:cNvPr id="584" name="Google Shape;584;p7"/>
          <p:cNvPicPr preferRelativeResize="0"/>
          <p:nvPr/>
        </p:nvPicPr>
        <p:blipFill rotWithShape="1">
          <a:blip r:embed="rId3">
            <a:alphaModFix/>
          </a:blip>
          <a:srcRect b="38640" l="8603" r="-8603" t="-477"/>
          <a:stretch/>
        </p:blipFill>
        <p:spPr>
          <a:xfrm>
            <a:off x="922634" y="1758461"/>
            <a:ext cx="4258016" cy="1934308"/>
          </a:xfrm>
          <a:prstGeom prst="rect">
            <a:avLst/>
          </a:prstGeom>
          <a:noFill/>
          <a:ln>
            <a:noFill/>
          </a:ln>
        </p:spPr>
      </p:pic>
      <p:sp>
        <p:nvSpPr>
          <p:cNvPr id="585" name="Google Shape;585;p7"/>
          <p:cNvSpPr txBox="1"/>
          <p:nvPr/>
        </p:nvSpPr>
        <p:spPr>
          <a:xfrm>
            <a:off x="851095" y="3797149"/>
            <a:ext cx="7962314" cy="14311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This SQL approach efficiently calculates the number of jobs reviewed per hour for each day in November 2020. It utilizes the </a:t>
            </a:r>
            <a:r>
              <a:rPr b="1" i="0" lang="en-US" sz="11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SELECT </a:t>
            </a:r>
            <a:r>
              <a:rPr b="0" i="0" lang="en-US" sz="1100" u="none" cap="none" strike="noStrike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statement to extract the date, hour, and count of job reviews based on the </a:t>
            </a:r>
            <a:r>
              <a:rPr b="1" i="0" lang="en-US" sz="11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created_at </a:t>
            </a:r>
            <a:r>
              <a:rPr b="0" i="0" lang="en-US" sz="1100" u="none" cap="none" strike="noStrike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timestamp from the specified table (</a:t>
            </a:r>
            <a:r>
              <a:rPr b="1" i="0" lang="en-US" sz="11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job_reviews</a:t>
            </a:r>
            <a:r>
              <a:rPr b="0" i="0" lang="en-US" sz="11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). The </a:t>
            </a:r>
            <a:r>
              <a:rPr b="1" i="0" lang="en-US" sz="11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WHERE</a:t>
            </a:r>
            <a:r>
              <a:rPr b="0" i="0" lang="en-US" sz="11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 clause </a:t>
            </a:r>
            <a:r>
              <a:rPr b="0" i="0" lang="en-US" sz="1100" u="none" cap="none" strike="noStrike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filters the data to include only entries from November 2020.</a:t>
            </a: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b="0" i="0" lang="en-US" sz="11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GROUP BY </a:t>
            </a:r>
            <a:r>
              <a:rPr b="0" i="0" lang="en-US" sz="1100" u="none" cap="none" strike="noStrike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clause groups the results by date and hour. Finally, the </a:t>
            </a:r>
            <a:r>
              <a:rPr b="1" i="0" lang="en-US" sz="11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ORDER BY </a:t>
            </a:r>
            <a:r>
              <a:rPr b="0" i="0" lang="en-US" sz="1100" u="none" cap="none" strike="noStrike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clause arranges the results in ascending order based on date and hour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AFAFA"/>
        </a:solidFill>
      </p:bgPr>
    </p:bg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8"/>
          <p:cNvSpPr txBox="1"/>
          <p:nvPr>
            <p:ph type="ctrTitle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APPROACH</a:t>
            </a:r>
            <a:endParaRPr/>
          </a:p>
        </p:txBody>
      </p:sp>
      <p:sp>
        <p:nvSpPr>
          <p:cNvPr id="591" name="Google Shape;591;p8"/>
          <p:cNvSpPr txBox="1"/>
          <p:nvPr>
            <p:ph idx="1" type="subTitle"/>
          </p:nvPr>
        </p:nvSpPr>
        <p:spPr>
          <a:xfrm flipH="1">
            <a:off x="831954" y="460298"/>
            <a:ext cx="7784507" cy="193430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2340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b="1" i="0" lang="en-US" sz="1200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Objective 2: Throughput Analysis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b="0" i="1" lang="en-US" sz="1200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Task:</a:t>
            </a:r>
            <a:r>
              <a:rPr b="0" i="0" lang="en-US" sz="1200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 Calculate the 7-day rolling average of throughput (number of events per second). Also, explain the preference for daily metric or 7-day rolling average.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br>
              <a:rPr lang="en-US" sz="1200">
                <a:solidFill>
                  <a:schemeClr val="accent3"/>
                </a:solidFill>
              </a:rPr>
            </a:br>
            <a:endParaRPr b="1" sz="1200">
              <a:solidFill>
                <a:schemeClr val="accent3"/>
              </a:solidFill>
            </a:endParaRPr>
          </a:p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None/>
            </a:pPr>
            <a:r>
              <a:t/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592" name="Google Shape;592;p8"/>
          <p:cNvSpPr txBox="1"/>
          <p:nvPr/>
        </p:nvSpPr>
        <p:spPr>
          <a:xfrm>
            <a:off x="851095" y="3692769"/>
            <a:ext cx="7962314" cy="12618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The SQL query calculates the 7-day rolling average throughput for events recorded in the "job_data" table. It utilizes a subquery to count events per second for each date and then employs the AVG() window function in the main query to compute the rolling average over a 7-day window.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The result set includes columns for the date (ds) and the corresponding rolling average throughput.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93" name="Google Shape;593;p8"/>
          <p:cNvPicPr preferRelativeResize="0"/>
          <p:nvPr/>
        </p:nvPicPr>
        <p:blipFill rotWithShape="1">
          <a:blip r:embed="rId3">
            <a:alphaModFix/>
          </a:blip>
          <a:srcRect b="34652" l="4142" r="-1" t="0"/>
          <a:stretch/>
        </p:blipFill>
        <p:spPr>
          <a:xfrm>
            <a:off x="935501" y="1615793"/>
            <a:ext cx="5387927" cy="207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AFAFA"/>
        </a:solidFill>
      </p:bgPr>
    </p:bg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9"/>
          <p:cNvSpPr txBox="1"/>
          <p:nvPr>
            <p:ph type="ctrTitle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APPROACH</a:t>
            </a:r>
            <a:endParaRPr/>
          </a:p>
        </p:txBody>
      </p:sp>
      <p:sp>
        <p:nvSpPr>
          <p:cNvPr id="599" name="Google Shape;599;p9"/>
          <p:cNvSpPr txBox="1"/>
          <p:nvPr>
            <p:ph idx="1" type="subTitle"/>
          </p:nvPr>
        </p:nvSpPr>
        <p:spPr>
          <a:xfrm flipH="1">
            <a:off x="831954" y="460298"/>
            <a:ext cx="7784507" cy="193430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2340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b="1" i="0" lang="en-US" sz="1200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Objective 3: Language Share Analysis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b="0" i="0" lang="en-US" sz="1200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1" lang="en-US" sz="1200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Task:</a:t>
            </a:r>
            <a:r>
              <a:rPr b="0" i="0" lang="en-US" sz="1200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 Calculate the percentage share of each language in the last 30 days.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br>
              <a:rPr lang="en-US" sz="1200">
                <a:solidFill>
                  <a:schemeClr val="accent3"/>
                </a:solidFill>
              </a:rPr>
            </a:br>
            <a:endParaRPr b="1" sz="1200">
              <a:solidFill>
                <a:schemeClr val="accent3"/>
              </a:solidFill>
            </a:endParaRPr>
          </a:p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None/>
            </a:pPr>
            <a:r>
              <a:t/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600" name="Google Shape;600;p9"/>
          <p:cNvSpPr txBox="1"/>
          <p:nvPr/>
        </p:nvSpPr>
        <p:spPr>
          <a:xfrm>
            <a:off x="851095" y="3692769"/>
            <a:ext cx="7962314" cy="1107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This SQL query calculates the percentage share of each language in the last 30 days from the "job_data" table. It utilizes a WHERE clause to filter data for the specified timeframe, then employs COUNT() and SUM() functions to determine the percentage share for each language.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The result set includes language categories along with their corresponding percentage shares, ordered alphabetically. 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01" name="Google Shape;601;p9"/>
          <p:cNvPicPr preferRelativeResize="0"/>
          <p:nvPr/>
        </p:nvPicPr>
        <p:blipFill rotWithShape="1">
          <a:blip r:embed="rId3">
            <a:alphaModFix/>
          </a:blip>
          <a:srcRect b="46389" l="6767" r="144" t="-2757"/>
          <a:stretch/>
        </p:blipFill>
        <p:spPr>
          <a:xfrm>
            <a:off x="942535" y="1501208"/>
            <a:ext cx="4546567" cy="19343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Economy Thesis by Slidesgo">
  <a:themeElements>
    <a:clrScheme name="Simple Light">
      <a:dk1>
        <a:srgbClr val="EFEFEF"/>
      </a:dk1>
      <a:lt1>
        <a:srgbClr val="FFF2CC"/>
      </a:lt1>
      <a:dk2>
        <a:srgbClr val="FFE599"/>
      </a:dk2>
      <a:lt2>
        <a:srgbClr val="FFD966"/>
      </a:lt2>
      <a:accent1>
        <a:srgbClr val="F1C232"/>
      </a:accent1>
      <a:accent2>
        <a:srgbClr val="BF9000"/>
      </a:accent2>
      <a:accent3>
        <a:srgbClr val="434343"/>
      </a:accent3>
      <a:accent4>
        <a:srgbClr val="666666"/>
      </a:accent4>
      <a:accent5>
        <a:srgbClr val="999999"/>
      </a:accent5>
      <a:accent6>
        <a:srgbClr val="CCCCCC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Havilah Bodde</dc:creator>
</cp:coreProperties>
</file>