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3" r:id="rId5"/>
    <p:sldId id="261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1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7FA9"/>
    <a:srgbClr val="F3CBC9"/>
    <a:srgbClr val="E898BA"/>
    <a:srgbClr val="FFFFFF"/>
    <a:srgbClr val="EBB0CB"/>
    <a:srgbClr val="F2C6D9"/>
    <a:srgbClr val="E99F9B"/>
    <a:srgbClr val="FDE9E9"/>
    <a:srgbClr val="E1818E"/>
    <a:srgbClr val="F1FC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32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768" y="-42"/>
      </p:cViewPr>
      <p:guideLst>
        <p:guide orient="horz" pos="2160"/>
        <p:guide pos="51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06985-D21E-4D25-894B-0553A09D4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2A69C-468F-4078-9C15-10D30F3E6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A9E44-3413-4258-A4B7-F3D6657EA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B6C77-85B8-496F-8C5A-80D5EF33F3F9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DE14B-6668-465D-BBEC-905D66622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5F663-C4FB-4FF3-BAB8-AABB2CDBE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CED8-043D-4E49-A87A-58A4297F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34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6B2E6-C51D-4C8D-9808-D65338B35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3B6D1-D636-4C42-AAD1-1F468DB62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D1CFB-8A74-4B11-88AC-3E932061A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B6C77-85B8-496F-8C5A-80D5EF33F3F9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3F665-CA69-4598-A886-014CB7EF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3BC7C-D5E3-4E3F-A88B-0437761AD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CED8-043D-4E49-A87A-58A4297F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82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93805F-2477-4049-9644-967058D9CF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64AE5-C5EA-4EDD-9F70-8968704A5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FC665-84CB-49E9-87B5-A150FE77A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B6C77-85B8-496F-8C5A-80D5EF33F3F9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4DC1F-D97F-4117-B78F-340E03315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8BB62-BA13-42EC-BCE1-CB60BC46D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CED8-043D-4E49-A87A-58A4297F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39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5A3D3-E0D3-4A14-B6CB-C9A49BC65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C896B-BD51-4F16-B568-1C32A0B65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C79B9-F4C6-4F31-9FAD-1B00652D3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B6C77-85B8-496F-8C5A-80D5EF33F3F9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B3B1E-90D0-4072-B127-BF683E5AC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8B1F2-A966-4D90-8467-CA6236A06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CED8-043D-4E49-A87A-58A4297F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53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C75C1-3073-4F3F-901F-C294F1590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0218C-AF7A-4B65-ACEB-EA91DF6C9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6CA7E-CF89-4CE4-8707-B1F754DA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B6C77-85B8-496F-8C5A-80D5EF33F3F9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F204A-34D2-4791-BA01-B3489C252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B59C8-F164-42D7-B1FB-C94847E49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CED8-043D-4E49-A87A-58A4297F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3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FAC05-9F24-4DDA-BD15-1E49D79D0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9C1FA-1536-4BC6-8B2C-B2A41DFF15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84BB7F-ADD5-44C1-A56F-60A24A993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B1433-05AA-4589-BBD8-6D317B008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B6C77-85B8-496F-8C5A-80D5EF33F3F9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B4A82-B420-4982-9137-B786501FF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E0803-857B-4F25-A4E3-3B8F9363B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CED8-043D-4E49-A87A-58A4297F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80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6EF92-A5A3-47DE-8857-0548F7E1E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5C9A3-D374-48D3-82DD-EF3A88E98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F4C65-AF02-43D6-AFF3-B779AF79C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5AE39B-73B6-4531-9FB3-D859933E85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81641F-54DA-4F62-B210-C07FDB3884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D30FC5-0E54-4DC2-9DEA-23DEE7EC7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B6C77-85B8-496F-8C5A-80D5EF33F3F9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BF1171-D90C-443A-A8C8-5A654186E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4A53BE-45CB-4370-B865-9BC02F828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CED8-043D-4E49-A87A-58A4297F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35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2482B-E71E-4EC1-9591-7152DEC3A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4532B4-D482-48F7-868B-7F9E30F83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B6C77-85B8-496F-8C5A-80D5EF33F3F9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824DFE-E43C-4A92-B3ED-A16FE12CC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150F10-3394-468C-8B92-F05DE1D1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CED8-043D-4E49-A87A-58A4297F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9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428A98-A008-4CFC-9519-AE91FDCC2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B6C77-85B8-496F-8C5A-80D5EF33F3F9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D70242-AD0E-4FFD-BBC3-360443B32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EC6B98-088F-4AF3-9F0E-953687A50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CED8-043D-4E49-A87A-58A4297F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61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54E6-5486-4A0B-AFC4-1AC8A948D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33AB5-B2A0-4B0C-9364-E62EFF85C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68335-0DFE-4BD4-BCB9-8C881BF88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47D11-66E9-43E3-BC82-41C45E6DB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B6C77-85B8-496F-8C5A-80D5EF33F3F9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2DA0B-0D77-4FE0-A53C-D73746223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842B9-C2F8-4CEB-A843-04BB99243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CED8-043D-4E49-A87A-58A4297F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89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2F9D3-E80C-47E1-91FE-8F3EE3BEA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5565B1-B86D-408B-BD49-31F18C66CB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1A379-29F0-4C86-A562-A503085A6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D3C90-8895-4FF7-B0D5-FFB432D33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B6C77-85B8-496F-8C5A-80D5EF33F3F9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B8707-32BC-4301-9355-81FFD53B0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9164F-1550-4BEE-A432-7F335FE5B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CED8-043D-4E49-A87A-58A4297F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66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F8FDB8-C86B-49D4-9E8B-AFEE92BBF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3C2CB-39EE-4F52-A884-601EFB761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8550A-B778-43B8-B03D-08F05AC8C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B6C77-85B8-496F-8C5A-80D5EF33F3F9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5220B-C86C-4C0D-8F6A-7554A37B4B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F05E0-0E7B-44E3-84BB-633DCC5E0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CCED8-043D-4E49-A87A-58A4297F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66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>
            <a:extLst>
              <a:ext uri="{FF2B5EF4-FFF2-40B4-BE49-F238E27FC236}">
                <a16:creationId xmlns:a16="http://schemas.microsoft.com/office/drawing/2014/main" id="{DF3B14B4-08BD-4000-B811-803D06790373}"/>
              </a:ext>
            </a:extLst>
          </p:cNvPr>
          <p:cNvSpPr/>
          <p:nvPr/>
        </p:nvSpPr>
        <p:spPr>
          <a:xfrm>
            <a:off x="0" y="58124"/>
            <a:ext cx="12192000" cy="6799876"/>
          </a:xfrm>
          <a:prstGeom prst="rect">
            <a:avLst/>
          </a:prstGeom>
          <a:pattFill prst="lgGrid">
            <a:fgClr>
              <a:srgbClr val="EAD2D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7BF4EC7-2365-498C-B93F-F77353BB391C}"/>
              </a:ext>
            </a:extLst>
          </p:cNvPr>
          <p:cNvSpPr/>
          <p:nvPr/>
        </p:nvSpPr>
        <p:spPr>
          <a:xfrm>
            <a:off x="637693" y="7312259"/>
            <a:ext cx="190149" cy="174966"/>
          </a:xfrm>
          <a:custGeom>
            <a:avLst/>
            <a:gdLst>
              <a:gd name="connsiteX0" fmla="*/ 566729 w 2008352"/>
              <a:gd name="connsiteY0" fmla="*/ 0 h 1847992"/>
              <a:gd name="connsiteX1" fmla="*/ 967467 w 2008352"/>
              <a:gd name="connsiteY1" fmla="*/ 171703 h 1847992"/>
              <a:gd name="connsiteX2" fmla="*/ 1004176 w 2008352"/>
              <a:gd name="connsiteY2" fmla="*/ 217726 h 1847992"/>
              <a:gd name="connsiteX3" fmla="*/ 1040885 w 2008352"/>
              <a:gd name="connsiteY3" fmla="*/ 171703 h 1847992"/>
              <a:gd name="connsiteX4" fmla="*/ 1441623 w 2008352"/>
              <a:gd name="connsiteY4" fmla="*/ 0 h 1847992"/>
              <a:gd name="connsiteX5" fmla="*/ 2008352 w 2008352"/>
              <a:gd name="connsiteY5" fmla="*/ 586232 h 1847992"/>
              <a:gd name="connsiteX6" fmla="*/ 1996838 w 2008352"/>
              <a:gd name="connsiteY6" fmla="*/ 704378 h 1847992"/>
              <a:gd name="connsiteX7" fmla="*/ 1969942 w 2008352"/>
              <a:gd name="connsiteY7" fmla="*/ 794004 h 1847992"/>
              <a:gd name="connsiteX8" fmla="*/ 1970355 w 2008352"/>
              <a:gd name="connsiteY8" fmla="*/ 794004 h 1847992"/>
              <a:gd name="connsiteX9" fmla="*/ 1968609 w 2008352"/>
              <a:gd name="connsiteY9" fmla="*/ 798448 h 1847992"/>
              <a:gd name="connsiteX10" fmla="*/ 1963816 w 2008352"/>
              <a:gd name="connsiteY10" fmla="*/ 814420 h 1847992"/>
              <a:gd name="connsiteX11" fmla="*/ 1957908 w 2008352"/>
              <a:gd name="connsiteY11" fmla="*/ 825678 h 1847992"/>
              <a:gd name="connsiteX12" fmla="*/ 1948786 w 2008352"/>
              <a:gd name="connsiteY12" fmla="*/ 848892 h 1847992"/>
              <a:gd name="connsiteX13" fmla="*/ 1004176 w 2008352"/>
              <a:gd name="connsiteY13" fmla="*/ 1847992 h 1847992"/>
              <a:gd name="connsiteX14" fmla="*/ 59565 w 2008352"/>
              <a:gd name="connsiteY14" fmla="*/ 849844 h 1847992"/>
              <a:gd name="connsiteX15" fmla="*/ 49636 w 2008352"/>
              <a:gd name="connsiteY15" fmla="*/ 824139 h 1847992"/>
              <a:gd name="connsiteX16" fmla="*/ 44536 w 2008352"/>
              <a:gd name="connsiteY16" fmla="*/ 814420 h 1847992"/>
              <a:gd name="connsiteX17" fmla="*/ 39851 w 2008352"/>
              <a:gd name="connsiteY17" fmla="*/ 798805 h 1847992"/>
              <a:gd name="connsiteX18" fmla="*/ 37996 w 2008352"/>
              <a:gd name="connsiteY18" fmla="*/ 794004 h 1847992"/>
              <a:gd name="connsiteX19" fmla="*/ 38410 w 2008352"/>
              <a:gd name="connsiteY19" fmla="*/ 794004 h 1847992"/>
              <a:gd name="connsiteX20" fmla="*/ 11514 w 2008352"/>
              <a:gd name="connsiteY20" fmla="*/ 704378 h 1847992"/>
              <a:gd name="connsiteX21" fmla="*/ 0 w 2008352"/>
              <a:gd name="connsiteY21" fmla="*/ 586232 h 1847992"/>
              <a:gd name="connsiteX22" fmla="*/ 566729 w 2008352"/>
              <a:gd name="connsiteY22" fmla="*/ 0 h 184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8352" h="1847992">
                <a:moveTo>
                  <a:pt x="566729" y="0"/>
                </a:moveTo>
                <a:cubicBezTo>
                  <a:pt x="723227" y="0"/>
                  <a:pt x="864910" y="65616"/>
                  <a:pt x="967467" y="171703"/>
                </a:cubicBezTo>
                <a:lnTo>
                  <a:pt x="1004176" y="217726"/>
                </a:lnTo>
                <a:lnTo>
                  <a:pt x="1040885" y="171703"/>
                </a:lnTo>
                <a:cubicBezTo>
                  <a:pt x="1143443" y="65616"/>
                  <a:pt x="1285126" y="0"/>
                  <a:pt x="1441623" y="0"/>
                </a:cubicBezTo>
                <a:cubicBezTo>
                  <a:pt x="1754619" y="0"/>
                  <a:pt x="2008352" y="262465"/>
                  <a:pt x="2008352" y="586232"/>
                </a:cubicBezTo>
                <a:cubicBezTo>
                  <a:pt x="2008352" y="626703"/>
                  <a:pt x="2004388" y="666216"/>
                  <a:pt x="1996838" y="704378"/>
                </a:cubicBezTo>
                <a:lnTo>
                  <a:pt x="1969942" y="794004"/>
                </a:lnTo>
                <a:lnTo>
                  <a:pt x="1970355" y="794004"/>
                </a:lnTo>
                <a:lnTo>
                  <a:pt x="1968609" y="798448"/>
                </a:lnTo>
                <a:lnTo>
                  <a:pt x="1963816" y="814420"/>
                </a:lnTo>
                <a:lnTo>
                  <a:pt x="1957908" y="825678"/>
                </a:lnTo>
                <a:lnTo>
                  <a:pt x="1948786" y="848892"/>
                </a:lnTo>
                <a:cubicBezTo>
                  <a:pt x="1817089" y="1141558"/>
                  <a:pt x="1528291" y="1484683"/>
                  <a:pt x="1004176" y="1847992"/>
                </a:cubicBezTo>
                <a:cubicBezTo>
                  <a:pt x="480060" y="1484683"/>
                  <a:pt x="191263" y="1142510"/>
                  <a:pt x="59565" y="849844"/>
                </a:cubicBezTo>
                <a:lnTo>
                  <a:pt x="49636" y="824139"/>
                </a:lnTo>
                <a:lnTo>
                  <a:pt x="44536" y="814420"/>
                </a:lnTo>
                <a:lnTo>
                  <a:pt x="39851" y="798805"/>
                </a:lnTo>
                <a:lnTo>
                  <a:pt x="37996" y="794004"/>
                </a:lnTo>
                <a:lnTo>
                  <a:pt x="38410" y="794004"/>
                </a:lnTo>
                <a:lnTo>
                  <a:pt x="11514" y="704378"/>
                </a:lnTo>
                <a:cubicBezTo>
                  <a:pt x="3965" y="666216"/>
                  <a:pt x="0" y="626703"/>
                  <a:pt x="0" y="586232"/>
                </a:cubicBezTo>
                <a:cubicBezTo>
                  <a:pt x="0" y="262465"/>
                  <a:pt x="253733" y="0"/>
                  <a:pt x="566729" y="0"/>
                </a:cubicBezTo>
                <a:close/>
              </a:path>
            </a:pathLst>
          </a:custGeom>
          <a:solidFill>
            <a:srgbClr val="E1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5E03800-9C06-4A39-ACFD-09E4F19C1A58}"/>
              </a:ext>
            </a:extLst>
          </p:cNvPr>
          <p:cNvSpPr/>
          <p:nvPr/>
        </p:nvSpPr>
        <p:spPr>
          <a:xfrm>
            <a:off x="878485" y="7312259"/>
            <a:ext cx="190149" cy="174966"/>
          </a:xfrm>
          <a:custGeom>
            <a:avLst/>
            <a:gdLst>
              <a:gd name="connsiteX0" fmla="*/ 566729 w 2008352"/>
              <a:gd name="connsiteY0" fmla="*/ 0 h 1847992"/>
              <a:gd name="connsiteX1" fmla="*/ 967467 w 2008352"/>
              <a:gd name="connsiteY1" fmla="*/ 171703 h 1847992"/>
              <a:gd name="connsiteX2" fmla="*/ 1004176 w 2008352"/>
              <a:gd name="connsiteY2" fmla="*/ 217726 h 1847992"/>
              <a:gd name="connsiteX3" fmla="*/ 1040885 w 2008352"/>
              <a:gd name="connsiteY3" fmla="*/ 171703 h 1847992"/>
              <a:gd name="connsiteX4" fmla="*/ 1441623 w 2008352"/>
              <a:gd name="connsiteY4" fmla="*/ 0 h 1847992"/>
              <a:gd name="connsiteX5" fmla="*/ 2008352 w 2008352"/>
              <a:gd name="connsiteY5" fmla="*/ 586232 h 1847992"/>
              <a:gd name="connsiteX6" fmla="*/ 1996838 w 2008352"/>
              <a:gd name="connsiteY6" fmla="*/ 704378 h 1847992"/>
              <a:gd name="connsiteX7" fmla="*/ 1969942 w 2008352"/>
              <a:gd name="connsiteY7" fmla="*/ 794004 h 1847992"/>
              <a:gd name="connsiteX8" fmla="*/ 1970355 w 2008352"/>
              <a:gd name="connsiteY8" fmla="*/ 794004 h 1847992"/>
              <a:gd name="connsiteX9" fmla="*/ 1968609 w 2008352"/>
              <a:gd name="connsiteY9" fmla="*/ 798448 h 1847992"/>
              <a:gd name="connsiteX10" fmla="*/ 1963816 w 2008352"/>
              <a:gd name="connsiteY10" fmla="*/ 814420 h 1847992"/>
              <a:gd name="connsiteX11" fmla="*/ 1957908 w 2008352"/>
              <a:gd name="connsiteY11" fmla="*/ 825678 h 1847992"/>
              <a:gd name="connsiteX12" fmla="*/ 1948786 w 2008352"/>
              <a:gd name="connsiteY12" fmla="*/ 848892 h 1847992"/>
              <a:gd name="connsiteX13" fmla="*/ 1004176 w 2008352"/>
              <a:gd name="connsiteY13" fmla="*/ 1847992 h 1847992"/>
              <a:gd name="connsiteX14" fmla="*/ 59565 w 2008352"/>
              <a:gd name="connsiteY14" fmla="*/ 849844 h 1847992"/>
              <a:gd name="connsiteX15" fmla="*/ 49636 w 2008352"/>
              <a:gd name="connsiteY15" fmla="*/ 824139 h 1847992"/>
              <a:gd name="connsiteX16" fmla="*/ 44536 w 2008352"/>
              <a:gd name="connsiteY16" fmla="*/ 814420 h 1847992"/>
              <a:gd name="connsiteX17" fmla="*/ 39851 w 2008352"/>
              <a:gd name="connsiteY17" fmla="*/ 798805 h 1847992"/>
              <a:gd name="connsiteX18" fmla="*/ 37996 w 2008352"/>
              <a:gd name="connsiteY18" fmla="*/ 794004 h 1847992"/>
              <a:gd name="connsiteX19" fmla="*/ 38410 w 2008352"/>
              <a:gd name="connsiteY19" fmla="*/ 794004 h 1847992"/>
              <a:gd name="connsiteX20" fmla="*/ 11514 w 2008352"/>
              <a:gd name="connsiteY20" fmla="*/ 704378 h 1847992"/>
              <a:gd name="connsiteX21" fmla="*/ 0 w 2008352"/>
              <a:gd name="connsiteY21" fmla="*/ 586232 h 1847992"/>
              <a:gd name="connsiteX22" fmla="*/ 566729 w 2008352"/>
              <a:gd name="connsiteY22" fmla="*/ 0 h 184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8352" h="1847992">
                <a:moveTo>
                  <a:pt x="566729" y="0"/>
                </a:moveTo>
                <a:cubicBezTo>
                  <a:pt x="723227" y="0"/>
                  <a:pt x="864910" y="65616"/>
                  <a:pt x="967467" y="171703"/>
                </a:cubicBezTo>
                <a:lnTo>
                  <a:pt x="1004176" y="217726"/>
                </a:lnTo>
                <a:lnTo>
                  <a:pt x="1040885" y="171703"/>
                </a:lnTo>
                <a:cubicBezTo>
                  <a:pt x="1143443" y="65616"/>
                  <a:pt x="1285126" y="0"/>
                  <a:pt x="1441623" y="0"/>
                </a:cubicBezTo>
                <a:cubicBezTo>
                  <a:pt x="1754619" y="0"/>
                  <a:pt x="2008352" y="262465"/>
                  <a:pt x="2008352" y="586232"/>
                </a:cubicBezTo>
                <a:cubicBezTo>
                  <a:pt x="2008352" y="626703"/>
                  <a:pt x="2004388" y="666216"/>
                  <a:pt x="1996838" y="704378"/>
                </a:cubicBezTo>
                <a:lnTo>
                  <a:pt x="1969942" y="794004"/>
                </a:lnTo>
                <a:lnTo>
                  <a:pt x="1970355" y="794004"/>
                </a:lnTo>
                <a:lnTo>
                  <a:pt x="1968609" y="798448"/>
                </a:lnTo>
                <a:lnTo>
                  <a:pt x="1963816" y="814420"/>
                </a:lnTo>
                <a:lnTo>
                  <a:pt x="1957908" y="825678"/>
                </a:lnTo>
                <a:lnTo>
                  <a:pt x="1948786" y="848892"/>
                </a:lnTo>
                <a:cubicBezTo>
                  <a:pt x="1817089" y="1141558"/>
                  <a:pt x="1528291" y="1484683"/>
                  <a:pt x="1004176" y="1847992"/>
                </a:cubicBezTo>
                <a:cubicBezTo>
                  <a:pt x="480060" y="1484683"/>
                  <a:pt x="191263" y="1142510"/>
                  <a:pt x="59565" y="849844"/>
                </a:cubicBezTo>
                <a:lnTo>
                  <a:pt x="49636" y="824139"/>
                </a:lnTo>
                <a:lnTo>
                  <a:pt x="44536" y="814420"/>
                </a:lnTo>
                <a:lnTo>
                  <a:pt x="39851" y="798805"/>
                </a:lnTo>
                <a:lnTo>
                  <a:pt x="37996" y="794004"/>
                </a:lnTo>
                <a:lnTo>
                  <a:pt x="38410" y="794004"/>
                </a:lnTo>
                <a:lnTo>
                  <a:pt x="11514" y="704378"/>
                </a:lnTo>
                <a:cubicBezTo>
                  <a:pt x="3965" y="666216"/>
                  <a:pt x="0" y="626703"/>
                  <a:pt x="0" y="586232"/>
                </a:cubicBezTo>
                <a:cubicBezTo>
                  <a:pt x="0" y="262465"/>
                  <a:pt x="253733" y="0"/>
                  <a:pt x="566729" y="0"/>
                </a:cubicBezTo>
                <a:close/>
              </a:path>
            </a:pathLst>
          </a:custGeom>
          <a:solidFill>
            <a:srgbClr val="E1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D584B66-FBD7-475C-ABD2-1675F29542BC}"/>
              </a:ext>
            </a:extLst>
          </p:cNvPr>
          <p:cNvSpPr/>
          <p:nvPr/>
        </p:nvSpPr>
        <p:spPr>
          <a:xfrm>
            <a:off x="1119277" y="7312259"/>
            <a:ext cx="190149" cy="174966"/>
          </a:xfrm>
          <a:custGeom>
            <a:avLst/>
            <a:gdLst>
              <a:gd name="connsiteX0" fmla="*/ 566729 w 2008352"/>
              <a:gd name="connsiteY0" fmla="*/ 0 h 1847992"/>
              <a:gd name="connsiteX1" fmla="*/ 967467 w 2008352"/>
              <a:gd name="connsiteY1" fmla="*/ 171703 h 1847992"/>
              <a:gd name="connsiteX2" fmla="*/ 1004176 w 2008352"/>
              <a:gd name="connsiteY2" fmla="*/ 217726 h 1847992"/>
              <a:gd name="connsiteX3" fmla="*/ 1040885 w 2008352"/>
              <a:gd name="connsiteY3" fmla="*/ 171703 h 1847992"/>
              <a:gd name="connsiteX4" fmla="*/ 1441623 w 2008352"/>
              <a:gd name="connsiteY4" fmla="*/ 0 h 1847992"/>
              <a:gd name="connsiteX5" fmla="*/ 2008352 w 2008352"/>
              <a:gd name="connsiteY5" fmla="*/ 586232 h 1847992"/>
              <a:gd name="connsiteX6" fmla="*/ 1996838 w 2008352"/>
              <a:gd name="connsiteY6" fmla="*/ 704378 h 1847992"/>
              <a:gd name="connsiteX7" fmla="*/ 1969942 w 2008352"/>
              <a:gd name="connsiteY7" fmla="*/ 794004 h 1847992"/>
              <a:gd name="connsiteX8" fmla="*/ 1970355 w 2008352"/>
              <a:gd name="connsiteY8" fmla="*/ 794004 h 1847992"/>
              <a:gd name="connsiteX9" fmla="*/ 1968609 w 2008352"/>
              <a:gd name="connsiteY9" fmla="*/ 798448 h 1847992"/>
              <a:gd name="connsiteX10" fmla="*/ 1963816 w 2008352"/>
              <a:gd name="connsiteY10" fmla="*/ 814420 h 1847992"/>
              <a:gd name="connsiteX11" fmla="*/ 1957908 w 2008352"/>
              <a:gd name="connsiteY11" fmla="*/ 825678 h 1847992"/>
              <a:gd name="connsiteX12" fmla="*/ 1948786 w 2008352"/>
              <a:gd name="connsiteY12" fmla="*/ 848892 h 1847992"/>
              <a:gd name="connsiteX13" fmla="*/ 1004176 w 2008352"/>
              <a:gd name="connsiteY13" fmla="*/ 1847992 h 1847992"/>
              <a:gd name="connsiteX14" fmla="*/ 59565 w 2008352"/>
              <a:gd name="connsiteY14" fmla="*/ 849844 h 1847992"/>
              <a:gd name="connsiteX15" fmla="*/ 49636 w 2008352"/>
              <a:gd name="connsiteY15" fmla="*/ 824139 h 1847992"/>
              <a:gd name="connsiteX16" fmla="*/ 44536 w 2008352"/>
              <a:gd name="connsiteY16" fmla="*/ 814420 h 1847992"/>
              <a:gd name="connsiteX17" fmla="*/ 39851 w 2008352"/>
              <a:gd name="connsiteY17" fmla="*/ 798805 h 1847992"/>
              <a:gd name="connsiteX18" fmla="*/ 37996 w 2008352"/>
              <a:gd name="connsiteY18" fmla="*/ 794004 h 1847992"/>
              <a:gd name="connsiteX19" fmla="*/ 38410 w 2008352"/>
              <a:gd name="connsiteY19" fmla="*/ 794004 h 1847992"/>
              <a:gd name="connsiteX20" fmla="*/ 11514 w 2008352"/>
              <a:gd name="connsiteY20" fmla="*/ 704378 h 1847992"/>
              <a:gd name="connsiteX21" fmla="*/ 0 w 2008352"/>
              <a:gd name="connsiteY21" fmla="*/ 586232 h 1847992"/>
              <a:gd name="connsiteX22" fmla="*/ 566729 w 2008352"/>
              <a:gd name="connsiteY22" fmla="*/ 0 h 184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8352" h="1847992">
                <a:moveTo>
                  <a:pt x="566729" y="0"/>
                </a:moveTo>
                <a:cubicBezTo>
                  <a:pt x="723227" y="0"/>
                  <a:pt x="864910" y="65616"/>
                  <a:pt x="967467" y="171703"/>
                </a:cubicBezTo>
                <a:lnTo>
                  <a:pt x="1004176" y="217726"/>
                </a:lnTo>
                <a:lnTo>
                  <a:pt x="1040885" y="171703"/>
                </a:lnTo>
                <a:cubicBezTo>
                  <a:pt x="1143443" y="65616"/>
                  <a:pt x="1285126" y="0"/>
                  <a:pt x="1441623" y="0"/>
                </a:cubicBezTo>
                <a:cubicBezTo>
                  <a:pt x="1754619" y="0"/>
                  <a:pt x="2008352" y="262465"/>
                  <a:pt x="2008352" y="586232"/>
                </a:cubicBezTo>
                <a:cubicBezTo>
                  <a:pt x="2008352" y="626703"/>
                  <a:pt x="2004388" y="666216"/>
                  <a:pt x="1996838" y="704378"/>
                </a:cubicBezTo>
                <a:lnTo>
                  <a:pt x="1969942" y="794004"/>
                </a:lnTo>
                <a:lnTo>
                  <a:pt x="1970355" y="794004"/>
                </a:lnTo>
                <a:lnTo>
                  <a:pt x="1968609" y="798448"/>
                </a:lnTo>
                <a:lnTo>
                  <a:pt x="1963816" y="814420"/>
                </a:lnTo>
                <a:lnTo>
                  <a:pt x="1957908" y="825678"/>
                </a:lnTo>
                <a:lnTo>
                  <a:pt x="1948786" y="848892"/>
                </a:lnTo>
                <a:cubicBezTo>
                  <a:pt x="1817089" y="1141558"/>
                  <a:pt x="1528291" y="1484683"/>
                  <a:pt x="1004176" y="1847992"/>
                </a:cubicBezTo>
                <a:cubicBezTo>
                  <a:pt x="480060" y="1484683"/>
                  <a:pt x="191263" y="1142510"/>
                  <a:pt x="59565" y="849844"/>
                </a:cubicBezTo>
                <a:lnTo>
                  <a:pt x="49636" y="824139"/>
                </a:lnTo>
                <a:lnTo>
                  <a:pt x="44536" y="814420"/>
                </a:lnTo>
                <a:lnTo>
                  <a:pt x="39851" y="798805"/>
                </a:lnTo>
                <a:lnTo>
                  <a:pt x="37996" y="794004"/>
                </a:lnTo>
                <a:lnTo>
                  <a:pt x="38410" y="794004"/>
                </a:lnTo>
                <a:lnTo>
                  <a:pt x="11514" y="704378"/>
                </a:lnTo>
                <a:cubicBezTo>
                  <a:pt x="3965" y="666216"/>
                  <a:pt x="0" y="626703"/>
                  <a:pt x="0" y="586232"/>
                </a:cubicBezTo>
                <a:cubicBezTo>
                  <a:pt x="0" y="262465"/>
                  <a:pt x="253733" y="0"/>
                  <a:pt x="566729" y="0"/>
                </a:cubicBezTo>
                <a:close/>
              </a:path>
            </a:pathLst>
          </a:custGeom>
          <a:solidFill>
            <a:srgbClr val="E1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B3BB2F9-0BB9-4B25-A5DA-28F270E7D364}"/>
              </a:ext>
            </a:extLst>
          </p:cNvPr>
          <p:cNvSpPr/>
          <p:nvPr/>
        </p:nvSpPr>
        <p:spPr>
          <a:xfrm>
            <a:off x="1360069" y="7312259"/>
            <a:ext cx="190149" cy="174966"/>
          </a:xfrm>
          <a:custGeom>
            <a:avLst/>
            <a:gdLst>
              <a:gd name="connsiteX0" fmla="*/ 566729 w 2008352"/>
              <a:gd name="connsiteY0" fmla="*/ 0 h 1847992"/>
              <a:gd name="connsiteX1" fmla="*/ 967467 w 2008352"/>
              <a:gd name="connsiteY1" fmla="*/ 171703 h 1847992"/>
              <a:gd name="connsiteX2" fmla="*/ 1004176 w 2008352"/>
              <a:gd name="connsiteY2" fmla="*/ 217726 h 1847992"/>
              <a:gd name="connsiteX3" fmla="*/ 1040885 w 2008352"/>
              <a:gd name="connsiteY3" fmla="*/ 171703 h 1847992"/>
              <a:gd name="connsiteX4" fmla="*/ 1441623 w 2008352"/>
              <a:gd name="connsiteY4" fmla="*/ 0 h 1847992"/>
              <a:gd name="connsiteX5" fmla="*/ 2008352 w 2008352"/>
              <a:gd name="connsiteY5" fmla="*/ 586232 h 1847992"/>
              <a:gd name="connsiteX6" fmla="*/ 1996838 w 2008352"/>
              <a:gd name="connsiteY6" fmla="*/ 704378 h 1847992"/>
              <a:gd name="connsiteX7" fmla="*/ 1969942 w 2008352"/>
              <a:gd name="connsiteY7" fmla="*/ 794004 h 1847992"/>
              <a:gd name="connsiteX8" fmla="*/ 1970355 w 2008352"/>
              <a:gd name="connsiteY8" fmla="*/ 794004 h 1847992"/>
              <a:gd name="connsiteX9" fmla="*/ 1968609 w 2008352"/>
              <a:gd name="connsiteY9" fmla="*/ 798448 h 1847992"/>
              <a:gd name="connsiteX10" fmla="*/ 1963816 w 2008352"/>
              <a:gd name="connsiteY10" fmla="*/ 814420 h 1847992"/>
              <a:gd name="connsiteX11" fmla="*/ 1957908 w 2008352"/>
              <a:gd name="connsiteY11" fmla="*/ 825678 h 1847992"/>
              <a:gd name="connsiteX12" fmla="*/ 1948786 w 2008352"/>
              <a:gd name="connsiteY12" fmla="*/ 848892 h 1847992"/>
              <a:gd name="connsiteX13" fmla="*/ 1004176 w 2008352"/>
              <a:gd name="connsiteY13" fmla="*/ 1847992 h 1847992"/>
              <a:gd name="connsiteX14" fmla="*/ 59565 w 2008352"/>
              <a:gd name="connsiteY14" fmla="*/ 849844 h 1847992"/>
              <a:gd name="connsiteX15" fmla="*/ 49636 w 2008352"/>
              <a:gd name="connsiteY15" fmla="*/ 824139 h 1847992"/>
              <a:gd name="connsiteX16" fmla="*/ 44536 w 2008352"/>
              <a:gd name="connsiteY16" fmla="*/ 814420 h 1847992"/>
              <a:gd name="connsiteX17" fmla="*/ 39851 w 2008352"/>
              <a:gd name="connsiteY17" fmla="*/ 798805 h 1847992"/>
              <a:gd name="connsiteX18" fmla="*/ 37996 w 2008352"/>
              <a:gd name="connsiteY18" fmla="*/ 794004 h 1847992"/>
              <a:gd name="connsiteX19" fmla="*/ 38410 w 2008352"/>
              <a:gd name="connsiteY19" fmla="*/ 794004 h 1847992"/>
              <a:gd name="connsiteX20" fmla="*/ 11514 w 2008352"/>
              <a:gd name="connsiteY20" fmla="*/ 704378 h 1847992"/>
              <a:gd name="connsiteX21" fmla="*/ 0 w 2008352"/>
              <a:gd name="connsiteY21" fmla="*/ 586232 h 1847992"/>
              <a:gd name="connsiteX22" fmla="*/ 566729 w 2008352"/>
              <a:gd name="connsiteY22" fmla="*/ 0 h 184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8352" h="1847992">
                <a:moveTo>
                  <a:pt x="566729" y="0"/>
                </a:moveTo>
                <a:cubicBezTo>
                  <a:pt x="723227" y="0"/>
                  <a:pt x="864910" y="65616"/>
                  <a:pt x="967467" y="171703"/>
                </a:cubicBezTo>
                <a:lnTo>
                  <a:pt x="1004176" y="217726"/>
                </a:lnTo>
                <a:lnTo>
                  <a:pt x="1040885" y="171703"/>
                </a:lnTo>
                <a:cubicBezTo>
                  <a:pt x="1143443" y="65616"/>
                  <a:pt x="1285126" y="0"/>
                  <a:pt x="1441623" y="0"/>
                </a:cubicBezTo>
                <a:cubicBezTo>
                  <a:pt x="1754619" y="0"/>
                  <a:pt x="2008352" y="262465"/>
                  <a:pt x="2008352" y="586232"/>
                </a:cubicBezTo>
                <a:cubicBezTo>
                  <a:pt x="2008352" y="626703"/>
                  <a:pt x="2004388" y="666216"/>
                  <a:pt x="1996838" y="704378"/>
                </a:cubicBezTo>
                <a:lnTo>
                  <a:pt x="1969942" y="794004"/>
                </a:lnTo>
                <a:lnTo>
                  <a:pt x="1970355" y="794004"/>
                </a:lnTo>
                <a:lnTo>
                  <a:pt x="1968609" y="798448"/>
                </a:lnTo>
                <a:lnTo>
                  <a:pt x="1963816" y="814420"/>
                </a:lnTo>
                <a:lnTo>
                  <a:pt x="1957908" y="825678"/>
                </a:lnTo>
                <a:lnTo>
                  <a:pt x="1948786" y="848892"/>
                </a:lnTo>
                <a:cubicBezTo>
                  <a:pt x="1817089" y="1141558"/>
                  <a:pt x="1528291" y="1484683"/>
                  <a:pt x="1004176" y="1847992"/>
                </a:cubicBezTo>
                <a:cubicBezTo>
                  <a:pt x="480060" y="1484683"/>
                  <a:pt x="191263" y="1142510"/>
                  <a:pt x="59565" y="849844"/>
                </a:cubicBezTo>
                <a:lnTo>
                  <a:pt x="49636" y="824139"/>
                </a:lnTo>
                <a:lnTo>
                  <a:pt x="44536" y="814420"/>
                </a:lnTo>
                <a:lnTo>
                  <a:pt x="39851" y="798805"/>
                </a:lnTo>
                <a:lnTo>
                  <a:pt x="37996" y="794004"/>
                </a:lnTo>
                <a:lnTo>
                  <a:pt x="38410" y="794004"/>
                </a:lnTo>
                <a:lnTo>
                  <a:pt x="11514" y="704378"/>
                </a:lnTo>
                <a:cubicBezTo>
                  <a:pt x="3965" y="666216"/>
                  <a:pt x="0" y="626703"/>
                  <a:pt x="0" y="586232"/>
                </a:cubicBezTo>
                <a:cubicBezTo>
                  <a:pt x="0" y="262465"/>
                  <a:pt x="253733" y="0"/>
                  <a:pt x="566729" y="0"/>
                </a:cubicBezTo>
                <a:close/>
              </a:path>
            </a:pathLst>
          </a:custGeom>
          <a:solidFill>
            <a:srgbClr val="E1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70ACE09-8620-424C-BCF6-80ABEACEE348}"/>
              </a:ext>
            </a:extLst>
          </p:cNvPr>
          <p:cNvSpPr/>
          <p:nvPr/>
        </p:nvSpPr>
        <p:spPr>
          <a:xfrm>
            <a:off x="1600861" y="7312259"/>
            <a:ext cx="190149" cy="174966"/>
          </a:xfrm>
          <a:custGeom>
            <a:avLst/>
            <a:gdLst>
              <a:gd name="connsiteX0" fmla="*/ 566729 w 2008352"/>
              <a:gd name="connsiteY0" fmla="*/ 0 h 1847992"/>
              <a:gd name="connsiteX1" fmla="*/ 967467 w 2008352"/>
              <a:gd name="connsiteY1" fmla="*/ 171703 h 1847992"/>
              <a:gd name="connsiteX2" fmla="*/ 1004176 w 2008352"/>
              <a:gd name="connsiteY2" fmla="*/ 217726 h 1847992"/>
              <a:gd name="connsiteX3" fmla="*/ 1040885 w 2008352"/>
              <a:gd name="connsiteY3" fmla="*/ 171703 h 1847992"/>
              <a:gd name="connsiteX4" fmla="*/ 1441623 w 2008352"/>
              <a:gd name="connsiteY4" fmla="*/ 0 h 1847992"/>
              <a:gd name="connsiteX5" fmla="*/ 2008352 w 2008352"/>
              <a:gd name="connsiteY5" fmla="*/ 586232 h 1847992"/>
              <a:gd name="connsiteX6" fmla="*/ 1996838 w 2008352"/>
              <a:gd name="connsiteY6" fmla="*/ 704378 h 1847992"/>
              <a:gd name="connsiteX7" fmla="*/ 1969942 w 2008352"/>
              <a:gd name="connsiteY7" fmla="*/ 794004 h 1847992"/>
              <a:gd name="connsiteX8" fmla="*/ 1970355 w 2008352"/>
              <a:gd name="connsiteY8" fmla="*/ 794004 h 1847992"/>
              <a:gd name="connsiteX9" fmla="*/ 1968609 w 2008352"/>
              <a:gd name="connsiteY9" fmla="*/ 798448 h 1847992"/>
              <a:gd name="connsiteX10" fmla="*/ 1963816 w 2008352"/>
              <a:gd name="connsiteY10" fmla="*/ 814420 h 1847992"/>
              <a:gd name="connsiteX11" fmla="*/ 1957908 w 2008352"/>
              <a:gd name="connsiteY11" fmla="*/ 825678 h 1847992"/>
              <a:gd name="connsiteX12" fmla="*/ 1948786 w 2008352"/>
              <a:gd name="connsiteY12" fmla="*/ 848892 h 1847992"/>
              <a:gd name="connsiteX13" fmla="*/ 1004176 w 2008352"/>
              <a:gd name="connsiteY13" fmla="*/ 1847992 h 1847992"/>
              <a:gd name="connsiteX14" fmla="*/ 59565 w 2008352"/>
              <a:gd name="connsiteY14" fmla="*/ 849844 h 1847992"/>
              <a:gd name="connsiteX15" fmla="*/ 49636 w 2008352"/>
              <a:gd name="connsiteY15" fmla="*/ 824139 h 1847992"/>
              <a:gd name="connsiteX16" fmla="*/ 44536 w 2008352"/>
              <a:gd name="connsiteY16" fmla="*/ 814420 h 1847992"/>
              <a:gd name="connsiteX17" fmla="*/ 39851 w 2008352"/>
              <a:gd name="connsiteY17" fmla="*/ 798805 h 1847992"/>
              <a:gd name="connsiteX18" fmla="*/ 37996 w 2008352"/>
              <a:gd name="connsiteY18" fmla="*/ 794004 h 1847992"/>
              <a:gd name="connsiteX19" fmla="*/ 38410 w 2008352"/>
              <a:gd name="connsiteY19" fmla="*/ 794004 h 1847992"/>
              <a:gd name="connsiteX20" fmla="*/ 11514 w 2008352"/>
              <a:gd name="connsiteY20" fmla="*/ 704378 h 1847992"/>
              <a:gd name="connsiteX21" fmla="*/ 0 w 2008352"/>
              <a:gd name="connsiteY21" fmla="*/ 586232 h 1847992"/>
              <a:gd name="connsiteX22" fmla="*/ 566729 w 2008352"/>
              <a:gd name="connsiteY22" fmla="*/ 0 h 184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8352" h="1847992">
                <a:moveTo>
                  <a:pt x="566729" y="0"/>
                </a:moveTo>
                <a:cubicBezTo>
                  <a:pt x="723227" y="0"/>
                  <a:pt x="864910" y="65616"/>
                  <a:pt x="967467" y="171703"/>
                </a:cubicBezTo>
                <a:lnTo>
                  <a:pt x="1004176" y="217726"/>
                </a:lnTo>
                <a:lnTo>
                  <a:pt x="1040885" y="171703"/>
                </a:lnTo>
                <a:cubicBezTo>
                  <a:pt x="1143443" y="65616"/>
                  <a:pt x="1285126" y="0"/>
                  <a:pt x="1441623" y="0"/>
                </a:cubicBezTo>
                <a:cubicBezTo>
                  <a:pt x="1754619" y="0"/>
                  <a:pt x="2008352" y="262465"/>
                  <a:pt x="2008352" y="586232"/>
                </a:cubicBezTo>
                <a:cubicBezTo>
                  <a:pt x="2008352" y="626703"/>
                  <a:pt x="2004388" y="666216"/>
                  <a:pt x="1996838" y="704378"/>
                </a:cubicBezTo>
                <a:lnTo>
                  <a:pt x="1969942" y="794004"/>
                </a:lnTo>
                <a:lnTo>
                  <a:pt x="1970355" y="794004"/>
                </a:lnTo>
                <a:lnTo>
                  <a:pt x="1968609" y="798448"/>
                </a:lnTo>
                <a:lnTo>
                  <a:pt x="1963816" y="814420"/>
                </a:lnTo>
                <a:lnTo>
                  <a:pt x="1957908" y="825678"/>
                </a:lnTo>
                <a:lnTo>
                  <a:pt x="1948786" y="848892"/>
                </a:lnTo>
                <a:cubicBezTo>
                  <a:pt x="1817089" y="1141558"/>
                  <a:pt x="1528291" y="1484683"/>
                  <a:pt x="1004176" y="1847992"/>
                </a:cubicBezTo>
                <a:cubicBezTo>
                  <a:pt x="480060" y="1484683"/>
                  <a:pt x="191263" y="1142510"/>
                  <a:pt x="59565" y="849844"/>
                </a:cubicBezTo>
                <a:lnTo>
                  <a:pt x="49636" y="824139"/>
                </a:lnTo>
                <a:lnTo>
                  <a:pt x="44536" y="814420"/>
                </a:lnTo>
                <a:lnTo>
                  <a:pt x="39851" y="798805"/>
                </a:lnTo>
                <a:lnTo>
                  <a:pt x="37996" y="794004"/>
                </a:lnTo>
                <a:lnTo>
                  <a:pt x="38410" y="794004"/>
                </a:lnTo>
                <a:lnTo>
                  <a:pt x="11514" y="704378"/>
                </a:lnTo>
                <a:cubicBezTo>
                  <a:pt x="3965" y="666216"/>
                  <a:pt x="0" y="626703"/>
                  <a:pt x="0" y="586232"/>
                </a:cubicBezTo>
                <a:cubicBezTo>
                  <a:pt x="0" y="262465"/>
                  <a:pt x="253733" y="0"/>
                  <a:pt x="566729" y="0"/>
                </a:cubicBezTo>
                <a:close/>
              </a:path>
            </a:pathLst>
          </a:custGeom>
          <a:solidFill>
            <a:srgbClr val="E1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6A39B35-985E-472B-B2DC-3A0CDB9B5A1A}"/>
              </a:ext>
            </a:extLst>
          </p:cNvPr>
          <p:cNvSpPr/>
          <p:nvPr/>
        </p:nvSpPr>
        <p:spPr>
          <a:xfrm>
            <a:off x="1841653" y="7312259"/>
            <a:ext cx="190149" cy="174966"/>
          </a:xfrm>
          <a:custGeom>
            <a:avLst/>
            <a:gdLst>
              <a:gd name="connsiteX0" fmla="*/ 566729 w 2008352"/>
              <a:gd name="connsiteY0" fmla="*/ 0 h 1847992"/>
              <a:gd name="connsiteX1" fmla="*/ 967467 w 2008352"/>
              <a:gd name="connsiteY1" fmla="*/ 171703 h 1847992"/>
              <a:gd name="connsiteX2" fmla="*/ 1004176 w 2008352"/>
              <a:gd name="connsiteY2" fmla="*/ 217726 h 1847992"/>
              <a:gd name="connsiteX3" fmla="*/ 1040885 w 2008352"/>
              <a:gd name="connsiteY3" fmla="*/ 171703 h 1847992"/>
              <a:gd name="connsiteX4" fmla="*/ 1441623 w 2008352"/>
              <a:gd name="connsiteY4" fmla="*/ 0 h 1847992"/>
              <a:gd name="connsiteX5" fmla="*/ 2008352 w 2008352"/>
              <a:gd name="connsiteY5" fmla="*/ 586232 h 1847992"/>
              <a:gd name="connsiteX6" fmla="*/ 1996838 w 2008352"/>
              <a:gd name="connsiteY6" fmla="*/ 704378 h 1847992"/>
              <a:gd name="connsiteX7" fmla="*/ 1969942 w 2008352"/>
              <a:gd name="connsiteY7" fmla="*/ 794004 h 1847992"/>
              <a:gd name="connsiteX8" fmla="*/ 1970355 w 2008352"/>
              <a:gd name="connsiteY8" fmla="*/ 794004 h 1847992"/>
              <a:gd name="connsiteX9" fmla="*/ 1968609 w 2008352"/>
              <a:gd name="connsiteY9" fmla="*/ 798448 h 1847992"/>
              <a:gd name="connsiteX10" fmla="*/ 1963816 w 2008352"/>
              <a:gd name="connsiteY10" fmla="*/ 814420 h 1847992"/>
              <a:gd name="connsiteX11" fmla="*/ 1957908 w 2008352"/>
              <a:gd name="connsiteY11" fmla="*/ 825678 h 1847992"/>
              <a:gd name="connsiteX12" fmla="*/ 1948786 w 2008352"/>
              <a:gd name="connsiteY12" fmla="*/ 848892 h 1847992"/>
              <a:gd name="connsiteX13" fmla="*/ 1004176 w 2008352"/>
              <a:gd name="connsiteY13" fmla="*/ 1847992 h 1847992"/>
              <a:gd name="connsiteX14" fmla="*/ 59565 w 2008352"/>
              <a:gd name="connsiteY14" fmla="*/ 849844 h 1847992"/>
              <a:gd name="connsiteX15" fmla="*/ 49636 w 2008352"/>
              <a:gd name="connsiteY15" fmla="*/ 824139 h 1847992"/>
              <a:gd name="connsiteX16" fmla="*/ 44536 w 2008352"/>
              <a:gd name="connsiteY16" fmla="*/ 814420 h 1847992"/>
              <a:gd name="connsiteX17" fmla="*/ 39851 w 2008352"/>
              <a:gd name="connsiteY17" fmla="*/ 798805 h 1847992"/>
              <a:gd name="connsiteX18" fmla="*/ 37996 w 2008352"/>
              <a:gd name="connsiteY18" fmla="*/ 794004 h 1847992"/>
              <a:gd name="connsiteX19" fmla="*/ 38410 w 2008352"/>
              <a:gd name="connsiteY19" fmla="*/ 794004 h 1847992"/>
              <a:gd name="connsiteX20" fmla="*/ 11514 w 2008352"/>
              <a:gd name="connsiteY20" fmla="*/ 704378 h 1847992"/>
              <a:gd name="connsiteX21" fmla="*/ 0 w 2008352"/>
              <a:gd name="connsiteY21" fmla="*/ 586232 h 1847992"/>
              <a:gd name="connsiteX22" fmla="*/ 566729 w 2008352"/>
              <a:gd name="connsiteY22" fmla="*/ 0 h 184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8352" h="1847992">
                <a:moveTo>
                  <a:pt x="566729" y="0"/>
                </a:moveTo>
                <a:cubicBezTo>
                  <a:pt x="723227" y="0"/>
                  <a:pt x="864910" y="65616"/>
                  <a:pt x="967467" y="171703"/>
                </a:cubicBezTo>
                <a:lnTo>
                  <a:pt x="1004176" y="217726"/>
                </a:lnTo>
                <a:lnTo>
                  <a:pt x="1040885" y="171703"/>
                </a:lnTo>
                <a:cubicBezTo>
                  <a:pt x="1143443" y="65616"/>
                  <a:pt x="1285126" y="0"/>
                  <a:pt x="1441623" y="0"/>
                </a:cubicBezTo>
                <a:cubicBezTo>
                  <a:pt x="1754619" y="0"/>
                  <a:pt x="2008352" y="262465"/>
                  <a:pt x="2008352" y="586232"/>
                </a:cubicBezTo>
                <a:cubicBezTo>
                  <a:pt x="2008352" y="626703"/>
                  <a:pt x="2004388" y="666216"/>
                  <a:pt x="1996838" y="704378"/>
                </a:cubicBezTo>
                <a:lnTo>
                  <a:pt x="1969942" y="794004"/>
                </a:lnTo>
                <a:lnTo>
                  <a:pt x="1970355" y="794004"/>
                </a:lnTo>
                <a:lnTo>
                  <a:pt x="1968609" y="798448"/>
                </a:lnTo>
                <a:lnTo>
                  <a:pt x="1963816" y="814420"/>
                </a:lnTo>
                <a:lnTo>
                  <a:pt x="1957908" y="825678"/>
                </a:lnTo>
                <a:lnTo>
                  <a:pt x="1948786" y="848892"/>
                </a:lnTo>
                <a:cubicBezTo>
                  <a:pt x="1817089" y="1141558"/>
                  <a:pt x="1528291" y="1484683"/>
                  <a:pt x="1004176" y="1847992"/>
                </a:cubicBezTo>
                <a:cubicBezTo>
                  <a:pt x="480060" y="1484683"/>
                  <a:pt x="191263" y="1142510"/>
                  <a:pt x="59565" y="849844"/>
                </a:cubicBezTo>
                <a:lnTo>
                  <a:pt x="49636" y="824139"/>
                </a:lnTo>
                <a:lnTo>
                  <a:pt x="44536" y="814420"/>
                </a:lnTo>
                <a:lnTo>
                  <a:pt x="39851" y="798805"/>
                </a:lnTo>
                <a:lnTo>
                  <a:pt x="37996" y="794004"/>
                </a:lnTo>
                <a:lnTo>
                  <a:pt x="38410" y="794004"/>
                </a:lnTo>
                <a:lnTo>
                  <a:pt x="11514" y="704378"/>
                </a:lnTo>
                <a:cubicBezTo>
                  <a:pt x="3965" y="666216"/>
                  <a:pt x="0" y="626703"/>
                  <a:pt x="0" y="586232"/>
                </a:cubicBezTo>
                <a:cubicBezTo>
                  <a:pt x="0" y="262465"/>
                  <a:pt x="253733" y="0"/>
                  <a:pt x="566729" y="0"/>
                </a:cubicBezTo>
                <a:close/>
              </a:path>
            </a:pathLst>
          </a:custGeom>
          <a:solidFill>
            <a:srgbClr val="E1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FA45610-E8C5-4C04-B537-F040BA58D648}"/>
              </a:ext>
            </a:extLst>
          </p:cNvPr>
          <p:cNvSpPr/>
          <p:nvPr/>
        </p:nvSpPr>
        <p:spPr>
          <a:xfrm>
            <a:off x="2082445" y="7312259"/>
            <a:ext cx="190149" cy="174966"/>
          </a:xfrm>
          <a:custGeom>
            <a:avLst/>
            <a:gdLst>
              <a:gd name="connsiteX0" fmla="*/ 566729 w 2008352"/>
              <a:gd name="connsiteY0" fmla="*/ 0 h 1847992"/>
              <a:gd name="connsiteX1" fmla="*/ 967467 w 2008352"/>
              <a:gd name="connsiteY1" fmla="*/ 171703 h 1847992"/>
              <a:gd name="connsiteX2" fmla="*/ 1004176 w 2008352"/>
              <a:gd name="connsiteY2" fmla="*/ 217726 h 1847992"/>
              <a:gd name="connsiteX3" fmla="*/ 1040885 w 2008352"/>
              <a:gd name="connsiteY3" fmla="*/ 171703 h 1847992"/>
              <a:gd name="connsiteX4" fmla="*/ 1441623 w 2008352"/>
              <a:gd name="connsiteY4" fmla="*/ 0 h 1847992"/>
              <a:gd name="connsiteX5" fmla="*/ 2008352 w 2008352"/>
              <a:gd name="connsiteY5" fmla="*/ 586232 h 1847992"/>
              <a:gd name="connsiteX6" fmla="*/ 1996838 w 2008352"/>
              <a:gd name="connsiteY6" fmla="*/ 704378 h 1847992"/>
              <a:gd name="connsiteX7" fmla="*/ 1969942 w 2008352"/>
              <a:gd name="connsiteY7" fmla="*/ 794004 h 1847992"/>
              <a:gd name="connsiteX8" fmla="*/ 1970355 w 2008352"/>
              <a:gd name="connsiteY8" fmla="*/ 794004 h 1847992"/>
              <a:gd name="connsiteX9" fmla="*/ 1968609 w 2008352"/>
              <a:gd name="connsiteY9" fmla="*/ 798448 h 1847992"/>
              <a:gd name="connsiteX10" fmla="*/ 1963816 w 2008352"/>
              <a:gd name="connsiteY10" fmla="*/ 814420 h 1847992"/>
              <a:gd name="connsiteX11" fmla="*/ 1957908 w 2008352"/>
              <a:gd name="connsiteY11" fmla="*/ 825678 h 1847992"/>
              <a:gd name="connsiteX12" fmla="*/ 1948786 w 2008352"/>
              <a:gd name="connsiteY12" fmla="*/ 848892 h 1847992"/>
              <a:gd name="connsiteX13" fmla="*/ 1004176 w 2008352"/>
              <a:gd name="connsiteY13" fmla="*/ 1847992 h 1847992"/>
              <a:gd name="connsiteX14" fmla="*/ 59565 w 2008352"/>
              <a:gd name="connsiteY14" fmla="*/ 849844 h 1847992"/>
              <a:gd name="connsiteX15" fmla="*/ 49636 w 2008352"/>
              <a:gd name="connsiteY15" fmla="*/ 824139 h 1847992"/>
              <a:gd name="connsiteX16" fmla="*/ 44536 w 2008352"/>
              <a:gd name="connsiteY16" fmla="*/ 814420 h 1847992"/>
              <a:gd name="connsiteX17" fmla="*/ 39851 w 2008352"/>
              <a:gd name="connsiteY17" fmla="*/ 798805 h 1847992"/>
              <a:gd name="connsiteX18" fmla="*/ 37996 w 2008352"/>
              <a:gd name="connsiteY18" fmla="*/ 794004 h 1847992"/>
              <a:gd name="connsiteX19" fmla="*/ 38410 w 2008352"/>
              <a:gd name="connsiteY19" fmla="*/ 794004 h 1847992"/>
              <a:gd name="connsiteX20" fmla="*/ 11514 w 2008352"/>
              <a:gd name="connsiteY20" fmla="*/ 704378 h 1847992"/>
              <a:gd name="connsiteX21" fmla="*/ 0 w 2008352"/>
              <a:gd name="connsiteY21" fmla="*/ 586232 h 1847992"/>
              <a:gd name="connsiteX22" fmla="*/ 566729 w 2008352"/>
              <a:gd name="connsiteY22" fmla="*/ 0 h 184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8352" h="1847992">
                <a:moveTo>
                  <a:pt x="566729" y="0"/>
                </a:moveTo>
                <a:cubicBezTo>
                  <a:pt x="723227" y="0"/>
                  <a:pt x="864910" y="65616"/>
                  <a:pt x="967467" y="171703"/>
                </a:cubicBezTo>
                <a:lnTo>
                  <a:pt x="1004176" y="217726"/>
                </a:lnTo>
                <a:lnTo>
                  <a:pt x="1040885" y="171703"/>
                </a:lnTo>
                <a:cubicBezTo>
                  <a:pt x="1143443" y="65616"/>
                  <a:pt x="1285126" y="0"/>
                  <a:pt x="1441623" y="0"/>
                </a:cubicBezTo>
                <a:cubicBezTo>
                  <a:pt x="1754619" y="0"/>
                  <a:pt x="2008352" y="262465"/>
                  <a:pt x="2008352" y="586232"/>
                </a:cubicBezTo>
                <a:cubicBezTo>
                  <a:pt x="2008352" y="626703"/>
                  <a:pt x="2004388" y="666216"/>
                  <a:pt x="1996838" y="704378"/>
                </a:cubicBezTo>
                <a:lnTo>
                  <a:pt x="1969942" y="794004"/>
                </a:lnTo>
                <a:lnTo>
                  <a:pt x="1970355" y="794004"/>
                </a:lnTo>
                <a:lnTo>
                  <a:pt x="1968609" y="798448"/>
                </a:lnTo>
                <a:lnTo>
                  <a:pt x="1963816" y="814420"/>
                </a:lnTo>
                <a:lnTo>
                  <a:pt x="1957908" y="825678"/>
                </a:lnTo>
                <a:lnTo>
                  <a:pt x="1948786" y="848892"/>
                </a:lnTo>
                <a:cubicBezTo>
                  <a:pt x="1817089" y="1141558"/>
                  <a:pt x="1528291" y="1484683"/>
                  <a:pt x="1004176" y="1847992"/>
                </a:cubicBezTo>
                <a:cubicBezTo>
                  <a:pt x="480060" y="1484683"/>
                  <a:pt x="191263" y="1142510"/>
                  <a:pt x="59565" y="849844"/>
                </a:cubicBezTo>
                <a:lnTo>
                  <a:pt x="49636" y="824139"/>
                </a:lnTo>
                <a:lnTo>
                  <a:pt x="44536" y="814420"/>
                </a:lnTo>
                <a:lnTo>
                  <a:pt x="39851" y="798805"/>
                </a:lnTo>
                <a:lnTo>
                  <a:pt x="37996" y="794004"/>
                </a:lnTo>
                <a:lnTo>
                  <a:pt x="38410" y="794004"/>
                </a:lnTo>
                <a:lnTo>
                  <a:pt x="11514" y="704378"/>
                </a:lnTo>
                <a:cubicBezTo>
                  <a:pt x="3965" y="666216"/>
                  <a:pt x="0" y="626703"/>
                  <a:pt x="0" y="586232"/>
                </a:cubicBezTo>
                <a:cubicBezTo>
                  <a:pt x="0" y="262465"/>
                  <a:pt x="253733" y="0"/>
                  <a:pt x="566729" y="0"/>
                </a:cubicBezTo>
                <a:close/>
              </a:path>
            </a:pathLst>
          </a:custGeom>
          <a:solidFill>
            <a:srgbClr val="E1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3AD36B2-13DC-4C56-A6E2-FB7B5676F533}"/>
              </a:ext>
            </a:extLst>
          </p:cNvPr>
          <p:cNvSpPr/>
          <p:nvPr/>
        </p:nvSpPr>
        <p:spPr>
          <a:xfrm>
            <a:off x="2323237" y="7312259"/>
            <a:ext cx="190149" cy="174966"/>
          </a:xfrm>
          <a:custGeom>
            <a:avLst/>
            <a:gdLst>
              <a:gd name="connsiteX0" fmla="*/ 566729 w 2008352"/>
              <a:gd name="connsiteY0" fmla="*/ 0 h 1847992"/>
              <a:gd name="connsiteX1" fmla="*/ 967467 w 2008352"/>
              <a:gd name="connsiteY1" fmla="*/ 171703 h 1847992"/>
              <a:gd name="connsiteX2" fmla="*/ 1004176 w 2008352"/>
              <a:gd name="connsiteY2" fmla="*/ 217726 h 1847992"/>
              <a:gd name="connsiteX3" fmla="*/ 1040885 w 2008352"/>
              <a:gd name="connsiteY3" fmla="*/ 171703 h 1847992"/>
              <a:gd name="connsiteX4" fmla="*/ 1441623 w 2008352"/>
              <a:gd name="connsiteY4" fmla="*/ 0 h 1847992"/>
              <a:gd name="connsiteX5" fmla="*/ 2008352 w 2008352"/>
              <a:gd name="connsiteY5" fmla="*/ 586232 h 1847992"/>
              <a:gd name="connsiteX6" fmla="*/ 1996838 w 2008352"/>
              <a:gd name="connsiteY6" fmla="*/ 704378 h 1847992"/>
              <a:gd name="connsiteX7" fmla="*/ 1969942 w 2008352"/>
              <a:gd name="connsiteY7" fmla="*/ 794004 h 1847992"/>
              <a:gd name="connsiteX8" fmla="*/ 1970355 w 2008352"/>
              <a:gd name="connsiteY8" fmla="*/ 794004 h 1847992"/>
              <a:gd name="connsiteX9" fmla="*/ 1968609 w 2008352"/>
              <a:gd name="connsiteY9" fmla="*/ 798448 h 1847992"/>
              <a:gd name="connsiteX10" fmla="*/ 1963816 w 2008352"/>
              <a:gd name="connsiteY10" fmla="*/ 814420 h 1847992"/>
              <a:gd name="connsiteX11" fmla="*/ 1957908 w 2008352"/>
              <a:gd name="connsiteY11" fmla="*/ 825678 h 1847992"/>
              <a:gd name="connsiteX12" fmla="*/ 1948786 w 2008352"/>
              <a:gd name="connsiteY12" fmla="*/ 848892 h 1847992"/>
              <a:gd name="connsiteX13" fmla="*/ 1004176 w 2008352"/>
              <a:gd name="connsiteY13" fmla="*/ 1847992 h 1847992"/>
              <a:gd name="connsiteX14" fmla="*/ 59565 w 2008352"/>
              <a:gd name="connsiteY14" fmla="*/ 849844 h 1847992"/>
              <a:gd name="connsiteX15" fmla="*/ 49636 w 2008352"/>
              <a:gd name="connsiteY15" fmla="*/ 824139 h 1847992"/>
              <a:gd name="connsiteX16" fmla="*/ 44536 w 2008352"/>
              <a:gd name="connsiteY16" fmla="*/ 814420 h 1847992"/>
              <a:gd name="connsiteX17" fmla="*/ 39851 w 2008352"/>
              <a:gd name="connsiteY17" fmla="*/ 798805 h 1847992"/>
              <a:gd name="connsiteX18" fmla="*/ 37996 w 2008352"/>
              <a:gd name="connsiteY18" fmla="*/ 794004 h 1847992"/>
              <a:gd name="connsiteX19" fmla="*/ 38410 w 2008352"/>
              <a:gd name="connsiteY19" fmla="*/ 794004 h 1847992"/>
              <a:gd name="connsiteX20" fmla="*/ 11514 w 2008352"/>
              <a:gd name="connsiteY20" fmla="*/ 704378 h 1847992"/>
              <a:gd name="connsiteX21" fmla="*/ 0 w 2008352"/>
              <a:gd name="connsiteY21" fmla="*/ 586232 h 1847992"/>
              <a:gd name="connsiteX22" fmla="*/ 566729 w 2008352"/>
              <a:gd name="connsiteY22" fmla="*/ 0 h 184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8352" h="1847992">
                <a:moveTo>
                  <a:pt x="566729" y="0"/>
                </a:moveTo>
                <a:cubicBezTo>
                  <a:pt x="723227" y="0"/>
                  <a:pt x="864910" y="65616"/>
                  <a:pt x="967467" y="171703"/>
                </a:cubicBezTo>
                <a:lnTo>
                  <a:pt x="1004176" y="217726"/>
                </a:lnTo>
                <a:lnTo>
                  <a:pt x="1040885" y="171703"/>
                </a:lnTo>
                <a:cubicBezTo>
                  <a:pt x="1143443" y="65616"/>
                  <a:pt x="1285126" y="0"/>
                  <a:pt x="1441623" y="0"/>
                </a:cubicBezTo>
                <a:cubicBezTo>
                  <a:pt x="1754619" y="0"/>
                  <a:pt x="2008352" y="262465"/>
                  <a:pt x="2008352" y="586232"/>
                </a:cubicBezTo>
                <a:cubicBezTo>
                  <a:pt x="2008352" y="626703"/>
                  <a:pt x="2004388" y="666216"/>
                  <a:pt x="1996838" y="704378"/>
                </a:cubicBezTo>
                <a:lnTo>
                  <a:pt x="1969942" y="794004"/>
                </a:lnTo>
                <a:lnTo>
                  <a:pt x="1970355" y="794004"/>
                </a:lnTo>
                <a:lnTo>
                  <a:pt x="1968609" y="798448"/>
                </a:lnTo>
                <a:lnTo>
                  <a:pt x="1963816" y="814420"/>
                </a:lnTo>
                <a:lnTo>
                  <a:pt x="1957908" y="825678"/>
                </a:lnTo>
                <a:lnTo>
                  <a:pt x="1948786" y="848892"/>
                </a:lnTo>
                <a:cubicBezTo>
                  <a:pt x="1817089" y="1141558"/>
                  <a:pt x="1528291" y="1484683"/>
                  <a:pt x="1004176" y="1847992"/>
                </a:cubicBezTo>
                <a:cubicBezTo>
                  <a:pt x="480060" y="1484683"/>
                  <a:pt x="191263" y="1142510"/>
                  <a:pt x="59565" y="849844"/>
                </a:cubicBezTo>
                <a:lnTo>
                  <a:pt x="49636" y="824139"/>
                </a:lnTo>
                <a:lnTo>
                  <a:pt x="44536" y="814420"/>
                </a:lnTo>
                <a:lnTo>
                  <a:pt x="39851" y="798805"/>
                </a:lnTo>
                <a:lnTo>
                  <a:pt x="37996" y="794004"/>
                </a:lnTo>
                <a:lnTo>
                  <a:pt x="38410" y="794004"/>
                </a:lnTo>
                <a:lnTo>
                  <a:pt x="11514" y="704378"/>
                </a:lnTo>
                <a:cubicBezTo>
                  <a:pt x="3965" y="666216"/>
                  <a:pt x="0" y="626703"/>
                  <a:pt x="0" y="586232"/>
                </a:cubicBezTo>
                <a:cubicBezTo>
                  <a:pt x="0" y="262465"/>
                  <a:pt x="253733" y="0"/>
                  <a:pt x="566729" y="0"/>
                </a:cubicBezTo>
                <a:close/>
              </a:path>
            </a:pathLst>
          </a:custGeom>
          <a:solidFill>
            <a:srgbClr val="E1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BFA5503-3BB5-43FF-A127-BF3455BFA4C5}"/>
              </a:ext>
            </a:extLst>
          </p:cNvPr>
          <p:cNvSpPr/>
          <p:nvPr/>
        </p:nvSpPr>
        <p:spPr>
          <a:xfrm>
            <a:off x="2564029" y="7312259"/>
            <a:ext cx="190149" cy="174966"/>
          </a:xfrm>
          <a:custGeom>
            <a:avLst/>
            <a:gdLst>
              <a:gd name="connsiteX0" fmla="*/ 566729 w 2008352"/>
              <a:gd name="connsiteY0" fmla="*/ 0 h 1847992"/>
              <a:gd name="connsiteX1" fmla="*/ 967467 w 2008352"/>
              <a:gd name="connsiteY1" fmla="*/ 171703 h 1847992"/>
              <a:gd name="connsiteX2" fmla="*/ 1004176 w 2008352"/>
              <a:gd name="connsiteY2" fmla="*/ 217726 h 1847992"/>
              <a:gd name="connsiteX3" fmla="*/ 1040885 w 2008352"/>
              <a:gd name="connsiteY3" fmla="*/ 171703 h 1847992"/>
              <a:gd name="connsiteX4" fmla="*/ 1441623 w 2008352"/>
              <a:gd name="connsiteY4" fmla="*/ 0 h 1847992"/>
              <a:gd name="connsiteX5" fmla="*/ 2008352 w 2008352"/>
              <a:gd name="connsiteY5" fmla="*/ 586232 h 1847992"/>
              <a:gd name="connsiteX6" fmla="*/ 1996838 w 2008352"/>
              <a:gd name="connsiteY6" fmla="*/ 704378 h 1847992"/>
              <a:gd name="connsiteX7" fmla="*/ 1969942 w 2008352"/>
              <a:gd name="connsiteY7" fmla="*/ 794004 h 1847992"/>
              <a:gd name="connsiteX8" fmla="*/ 1970355 w 2008352"/>
              <a:gd name="connsiteY8" fmla="*/ 794004 h 1847992"/>
              <a:gd name="connsiteX9" fmla="*/ 1968609 w 2008352"/>
              <a:gd name="connsiteY9" fmla="*/ 798448 h 1847992"/>
              <a:gd name="connsiteX10" fmla="*/ 1963816 w 2008352"/>
              <a:gd name="connsiteY10" fmla="*/ 814420 h 1847992"/>
              <a:gd name="connsiteX11" fmla="*/ 1957908 w 2008352"/>
              <a:gd name="connsiteY11" fmla="*/ 825678 h 1847992"/>
              <a:gd name="connsiteX12" fmla="*/ 1948786 w 2008352"/>
              <a:gd name="connsiteY12" fmla="*/ 848892 h 1847992"/>
              <a:gd name="connsiteX13" fmla="*/ 1004176 w 2008352"/>
              <a:gd name="connsiteY13" fmla="*/ 1847992 h 1847992"/>
              <a:gd name="connsiteX14" fmla="*/ 59565 w 2008352"/>
              <a:gd name="connsiteY14" fmla="*/ 849844 h 1847992"/>
              <a:gd name="connsiteX15" fmla="*/ 49636 w 2008352"/>
              <a:gd name="connsiteY15" fmla="*/ 824139 h 1847992"/>
              <a:gd name="connsiteX16" fmla="*/ 44536 w 2008352"/>
              <a:gd name="connsiteY16" fmla="*/ 814420 h 1847992"/>
              <a:gd name="connsiteX17" fmla="*/ 39851 w 2008352"/>
              <a:gd name="connsiteY17" fmla="*/ 798805 h 1847992"/>
              <a:gd name="connsiteX18" fmla="*/ 37996 w 2008352"/>
              <a:gd name="connsiteY18" fmla="*/ 794004 h 1847992"/>
              <a:gd name="connsiteX19" fmla="*/ 38410 w 2008352"/>
              <a:gd name="connsiteY19" fmla="*/ 794004 h 1847992"/>
              <a:gd name="connsiteX20" fmla="*/ 11514 w 2008352"/>
              <a:gd name="connsiteY20" fmla="*/ 704378 h 1847992"/>
              <a:gd name="connsiteX21" fmla="*/ 0 w 2008352"/>
              <a:gd name="connsiteY21" fmla="*/ 586232 h 1847992"/>
              <a:gd name="connsiteX22" fmla="*/ 566729 w 2008352"/>
              <a:gd name="connsiteY22" fmla="*/ 0 h 184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8352" h="1847992">
                <a:moveTo>
                  <a:pt x="566729" y="0"/>
                </a:moveTo>
                <a:cubicBezTo>
                  <a:pt x="723227" y="0"/>
                  <a:pt x="864910" y="65616"/>
                  <a:pt x="967467" y="171703"/>
                </a:cubicBezTo>
                <a:lnTo>
                  <a:pt x="1004176" y="217726"/>
                </a:lnTo>
                <a:lnTo>
                  <a:pt x="1040885" y="171703"/>
                </a:lnTo>
                <a:cubicBezTo>
                  <a:pt x="1143443" y="65616"/>
                  <a:pt x="1285126" y="0"/>
                  <a:pt x="1441623" y="0"/>
                </a:cubicBezTo>
                <a:cubicBezTo>
                  <a:pt x="1754619" y="0"/>
                  <a:pt x="2008352" y="262465"/>
                  <a:pt x="2008352" y="586232"/>
                </a:cubicBezTo>
                <a:cubicBezTo>
                  <a:pt x="2008352" y="626703"/>
                  <a:pt x="2004388" y="666216"/>
                  <a:pt x="1996838" y="704378"/>
                </a:cubicBezTo>
                <a:lnTo>
                  <a:pt x="1969942" y="794004"/>
                </a:lnTo>
                <a:lnTo>
                  <a:pt x="1970355" y="794004"/>
                </a:lnTo>
                <a:lnTo>
                  <a:pt x="1968609" y="798448"/>
                </a:lnTo>
                <a:lnTo>
                  <a:pt x="1963816" y="814420"/>
                </a:lnTo>
                <a:lnTo>
                  <a:pt x="1957908" y="825678"/>
                </a:lnTo>
                <a:lnTo>
                  <a:pt x="1948786" y="848892"/>
                </a:lnTo>
                <a:cubicBezTo>
                  <a:pt x="1817089" y="1141558"/>
                  <a:pt x="1528291" y="1484683"/>
                  <a:pt x="1004176" y="1847992"/>
                </a:cubicBezTo>
                <a:cubicBezTo>
                  <a:pt x="480060" y="1484683"/>
                  <a:pt x="191263" y="1142510"/>
                  <a:pt x="59565" y="849844"/>
                </a:cubicBezTo>
                <a:lnTo>
                  <a:pt x="49636" y="824139"/>
                </a:lnTo>
                <a:lnTo>
                  <a:pt x="44536" y="814420"/>
                </a:lnTo>
                <a:lnTo>
                  <a:pt x="39851" y="798805"/>
                </a:lnTo>
                <a:lnTo>
                  <a:pt x="37996" y="794004"/>
                </a:lnTo>
                <a:lnTo>
                  <a:pt x="38410" y="794004"/>
                </a:lnTo>
                <a:lnTo>
                  <a:pt x="11514" y="704378"/>
                </a:lnTo>
                <a:cubicBezTo>
                  <a:pt x="3965" y="666216"/>
                  <a:pt x="0" y="626703"/>
                  <a:pt x="0" y="586232"/>
                </a:cubicBezTo>
                <a:cubicBezTo>
                  <a:pt x="0" y="262465"/>
                  <a:pt x="253733" y="0"/>
                  <a:pt x="566729" y="0"/>
                </a:cubicBezTo>
                <a:close/>
              </a:path>
            </a:pathLst>
          </a:custGeom>
          <a:solidFill>
            <a:srgbClr val="E1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6417285-24CD-4C68-BF70-7673122C98CB}"/>
              </a:ext>
            </a:extLst>
          </p:cNvPr>
          <p:cNvSpPr/>
          <p:nvPr/>
        </p:nvSpPr>
        <p:spPr>
          <a:xfrm>
            <a:off x="2804821" y="7312259"/>
            <a:ext cx="190149" cy="174966"/>
          </a:xfrm>
          <a:custGeom>
            <a:avLst/>
            <a:gdLst>
              <a:gd name="connsiteX0" fmla="*/ 566729 w 2008352"/>
              <a:gd name="connsiteY0" fmla="*/ 0 h 1847992"/>
              <a:gd name="connsiteX1" fmla="*/ 967467 w 2008352"/>
              <a:gd name="connsiteY1" fmla="*/ 171703 h 1847992"/>
              <a:gd name="connsiteX2" fmla="*/ 1004176 w 2008352"/>
              <a:gd name="connsiteY2" fmla="*/ 217726 h 1847992"/>
              <a:gd name="connsiteX3" fmla="*/ 1040885 w 2008352"/>
              <a:gd name="connsiteY3" fmla="*/ 171703 h 1847992"/>
              <a:gd name="connsiteX4" fmla="*/ 1441623 w 2008352"/>
              <a:gd name="connsiteY4" fmla="*/ 0 h 1847992"/>
              <a:gd name="connsiteX5" fmla="*/ 2008352 w 2008352"/>
              <a:gd name="connsiteY5" fmla="*/ 586232 h 1847992"/>
              <a:gd name="connsiteX6" fmla="*/ 1996838 w 2008352"/>
              <a:gd name="connsiteY6" fmla="*/ 704378 h 1847992"/>
              <a:gd name="connsiteX7" fmla="*/ 1969942 w 2008352"/>
              <a:gd name="connsiteY7" fmla="*/ 794004 h 1847992"/>
              <a:gd name="connsiteX8" fmla="*/ 1970355 w 2008352"/>
              <a:gd name="connsiteY8" fmla="*/ 794004 h 1847992"/>
              <a:gd name="connsiteX9" fmla="*/ 1968609 w 2008352"/>
              <a:gd name="connsiteY9" fmla="*/ 798448 h 1847992"/>
              <a:gd name="connsiteX10" fmla="*/ 1963816 w 2008352"/>
              <a:gd name="connsiteY10" fmla="*/ 814420 h 1847992"/>
              <a:gd name="connsiteX11" fmla="*/ 1957908 w 2008352"/>
              <a:gd name="connsiteY11" fmla="*/ 825678 h 1847992"/>
              <a:gd name="connsiteX12" fmla="*/ 1948786 w 2008352"/>
              <a:gd name="connsiteY12" fmla="*/ 848892 h 1847992"/>
              <a:gd name="connsiteX13" fmla="*/ 1004176 w 2008352"/>
              <a:gd name="connsiteY13" fmla="*/ 1847992 h 1847992"/>
              <a:gd name="connsiteX14" fmla="*/ 59565 w 2008352"/>
              <a:gd name="connsiteY14" fmla="*/ 849844 h 1847992"/>
              <a:gd name="connsiteX15" fmla="*/ 49636 w 2008352"/>
              <a:gd name="connsiteY15" fmla="*/ 824139 h 1847992"/>
              <a:gd name="connsiteX16" fmla="*/ 44536 w 2008352"/>
              <a:gd name="connsiteY16" fmla="*/ 814420 h 1847992"/>
              <a:gd name="connsiteX17" fmla="*/ 39851 w 2008352"/>
              <a:gd name="connsiteY17" fmla="*/ 798805 h 1847992"/>
              <a:gd name="connsiteX18" fmla="*/ 37996 w 2008352"/>
              <a:gd name="connsiteY18" fmla="*/ 794004 h 1847992"/>
              <a:gd name="connsiteX19" fmla="*/ 38410 w 2008352"/>
              <a:gd name="connsiteY19" fmla="*/ 794004 h 1847992"/>
              <a:gd name="connsiteX20" fmla="*/ 11514 w 2008352"/>
              <a:gd name="connsiteY20" fmla="*/ 704378 h 1847992"/>
              <a:gd name="connsiteX21" fmla="*/ 0 w 2008352"/>
              <a:gd name="connsiteY21" fmla="*/ 586232 h 1847992"/>
              <a:gd name="connsiteX22" fmla="*/ 566729 w 2008352"/>
              <a:gd name="connsiteY22" fmla="*/ 0 h 184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8352" h="1847992">
                <a:moveTo>
                  <a:pt x="566729" y="0"/>
                </a:moveTo>
                <a:cubicBezTo>
                  <a:pt x="723227" y="0"/>
                  <a:pt x="864910" y="65616"/>
                  <a:pt x="967467" y="171703"/>
                </a:cubicBezTo>
                <a:lnTo>
                  <a:pt x="1004176" y="217726"/>
                </a:lnTo>
                <a:lnTo>
                  <a:pt x="1040885" y="171703"/>
                </a:lnTo>
                <a:cubicBezTo>
                  <a:pt x="1143443" y="65616"/>
                  <a:pt x="1285126" y="0"/>
                  <a:pt x="1441623" y="0"/>
                </a:cubicBezTo>
                <a:cubicBezTo>
                  <a:pt x="1754619" y="0"/>
                  <a:pt x="2008352" y="262465"/>
                  <a:pt x="2008352" y="586232"/>
                </a:cubicBezTo>
                <a:cubicBezTo>
                  <a:pt x="2008352" y="626703"/>
                  <a:pt x="2004388" y="666216"/>
                  <a:pt x="1996838" y="704378"/>
                </a:cubicBezTo>
                <a:lnTo>
                  <a:pt x="1969942" y="794004"/>
                </a:lnTo>
                <a:lnTo>
                  <a:pt x="1970355" y="794004"/>
                </a:lnTo>
                <a:lnTo>
                  <a:pt x="1968609" y="798448"/>
                </a:lnTo>
                <a:lnTo>
                  <a:pt x="1963816" y="814420"/>
                </a:lnTo>
                <a:lnTo>
                  <a:pt x="1957908" y="825678"/>
                </a:lnTo>
                <a:lnTo>
                  <a:pt x="1948786" y="848892"/>
                </a:lnTo>
                <a:cubicBezTo>
                  <a:pt x="1817089" y="1141558"/>
                  <a:pt x="1528291" y="1484683"/>
                  <a:pt x="1004176" y="1847992"/>
                </a:cubicBezTo>
                <a:cubicBezTo>
                  <a:pt x="480060" y="1484683"/>
                  <a:pt x="191263" y="1142510"/>
                  <a:pt x="59565" y="849844"/>
                </a:cubicBezTo>
                <a:lnTo>
                  <a:pt x="49636" y="824139"/>
                </a:lnTo>
                <a:lnTo>
                  <a:pt x="44536" y="814420"/>
                </a:lnTo>
                <a:lnTo>
                  <a:pt x="39851" y="798805"/>
                </a:lnTo>
                <a:lnTo>
                  <a:pt x="37996" y="794004"/>
                </a:lnTo>
                <a:lnTo>
                  <a:pt x="38410" y="794004"/>
                </a:lnTo>
                <a:lnTo>
                  <a:pt x="11514" y="704378"/>
                </a:lnTo>
                <a:cubicBezTo>
                  <a:pt x="3965" y="666216"/>
                  <a:pt x="0" y="626703"/>
                  <a:pt x="0" y="586232"/>
                </a:cubicBezTo>
                <a:cubicBezTo>
                  <a:pt x="0" y="262465"/>
                  <a:pt x="253733" y="0"/>
                  <a:pt x="566729" y="0"/>
                </a:cubicBezTo>
                <a:close/>
              </a:path>
            </a:pathLst>
          </a:custGeom>
          <a:solidFill>
            <a:srgbClr val="E1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438C2CE-3424-4700-9828-D70F80BB9A73}"/>
              </a:ext>
            </a:extLst>
          </p:cNvPr>
          <p:cNvSpPr/>
          <p:nvPr/>
        </p:nvSpPr>
        <p:spPr>
          <a:xfrm>
            <a:off x="3045613" y="7312259"/>
            <a:ext cx="190149" cy="174966"/>
          </a:xfrm>
          <a:custGeom>
            <a:avLst/>
            <a:gdLst>
              <a:gd name="connsiteX0" fmla="*/ 566729 w 2008352"/>
              <a:gd name="connsiteY0" fmla="*/ 0 h 1847992"/>
              <a:gd name="connsiteX1" fmla="*/ 967467 w 2008352"/>
              <a:gd name="connsiteY1" fmla="*/ 171703 h 1847992"/>
              <a:gd name="connsiteX2" fmla="*/ 1004176 w 2008352"/>
              <a:gd name="connsiteY2" fmla="*/ 217726 h 1847992"/>
              <a:gd name="connsiteX3" fmla="*/ 1040885 w 2008352"/>
              <a:gd name="connsiteY3" fmla="*/ 171703 h 1847992"/>
              <a:gd name="connsiteX4" fmla="*/ 1441623 w 2008352"/>
              <a:gd name="connsiteY4" fmla="*/ 0 h 1847992"/>
              <a:gd name="connsiteX5" fmla="*/ 2008352 w 2008352"/>
              <a:gd name="connsiteY5" fmla="*/ 586232 h 1847992"/>
              <a:gd name="connsiteX6" fmla="*/ 1996838 w 2008352"/>
              <a:gd name="connsiteY6" fmla="*/ 704378 h 1847992"/>
              <a:gd name="connsiteX7" fmla="*/ 1969942 w 2008352"/>
              <a:gd name="connsiteY7" fmla="*/ 794004 h 1847992"/>
              <a:gd name="connsiteX8" fmla="*/ 1970355 w 2008352"/>
              <a:gd name="connsiteY8" fmla="*/ 794004 h 1847992"/>
              <a:gd name="connsiteX9" fmla="*/ 1968609 w 2008352"/>
              <a:gd name="connsiteY9" fmla="*/ 798448 h 1847992"/>
              <a:gd name="connsiteX10" fmla="*/ 1963816 w 2008352"/>
              <a:gd name="connsiteY10" fmla="*/ 814420 h 1847992"/>
              <a:gd name="connsiteX11" fmla="*/ 1957908 w 2008352"/>
              <a:gd name="connsiteY11" fmla="*/ 825678 h 1847992"/>
              <a:gd name="connsiteX12" fmla="*/ 1948786 w 2008352"/>
              <a:gd name="connsiteY12" fmla="*/ 848892 h 1847992"/>
              <a:gd name="connsiteX13" fmla="*/ 1004176 w 2008352"/>
              <a:gd name="connsiteY13" fmla="*/ 1847992 h 1847992"/>
              <a:gd name="connsiteX14" fmla="*/ 59565 w 2008352"/>
              <a:gd name="connsiteY14" fmla="*/ 849844 h 1847992"/>
              <a:gd name="connsiteX15" fmla="*/ 49636 w 2008352"/>
              <a:gd name="connsiteY15" fmla="*/ 824139 h 1847992"/>
              <a:gd name="connsiteX16" fmla="*/ 44536 w 2008352"/>
              <a:gd name="connsiteY16" fmla="*/ 814420 h 1847992"/>
              <a:gd name="connsiteX17" fmla="*/ 39851 w 2008352"/>
              <a:gd name="connsiteY17" fmla="*/ 798805 h 1847992"/>
              <a:gd name="connsiteX18" fmla="*/ 37996 w 2008352"/>
              <a:gd name="connsiteY18" fmla="*/ 794004 h 1847992"/>
              <a:gd name="connsiteX19" fmla="*/ 38410 w 2008352"/>
              <a:gd name="connsiteY19" fmla="*/ 794004 h 1847992"/>
              <a:gd name="connsiteX20" fmla="*/ 11514 w 2008352"/>
              <a:gd name="connsiteY20" fmla="*/ 704378 h 1847992"/>
              <a:gd name="connsiteX21" fmla="*/ 0 w 2008352"/>
              <a:gd name="connsiteY21" fmla="*/ 586232 h 1847992"/>
              <a:gd name="connsiteX22" fmla="*/ 566729 w 2008352"/>
              <a:gd name="connsiteY22" fmla="*/ 0 h 184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8352" h="1847992">
                <a:moveTo>
                  <a:pt x="566729" y="0"/>
                </a:moveTo>
                <a:cubicBezTo>
                  <a:pt x="723227" y="0"/>
                  <a:pt x="864910" y="65616"/>
                  <a:pt x="967467" y="171703"/>
                </a:cubicBezTo>
                <a:lnTo>
                  <a:pt x="1004176" y="217726"/>
                </a:lnTo>
                <a:lnTo>
                  <a:pt x="1040885" y="171703"/>
                </a:lnTo>
                <a:cubicBezTo>
                  <a:pt x="1143443" y="65616"/>
                  <a:pt x="1285126" y="0"/>
                  <a:pt x="1441623" y="0"/>
                </a:cubicBezTo>
                <a:cubicBezTo>
                  <a:pt x="1754619" y="0"/>
                  <a:pt x="2008352" y="262465"/>
                  <a:pt x="2008352" y="586232"/>
                </a:cubicBezTo>
                <a:cubicBezTo>
                  <a:pt x="2008352" y="626703"/>
                  <a:pt x="2004388" y="666216"/>
                  <a:pt x="1996838" y="704378"/>
                </a:cubicBezTo>
                <a:lnTo>
                  <a:pt x="1969942" y="794004"/>
                </a:lnTo>
                <a:lnTo>
                  <a:pt x="1970355" y="794004"/>
                </a:lnTo>
                <a:lnTo>
                  <a:pt x="1968609" y="798448"/>
                </a:lnTo>
                <a:lnTo>
                  <a:pt x="1963816" y="814420"/>
                </a:lnTo>
                <a:lnTo>
                  <a:pt x="1957908" y="825678"/>
                </a:lnTo>
                <a:lnTo>
                  <a:pt x="1948786" y="848892"/>
                </a:lnTo>
                <a:cubicBezTo>
                  <a:pt x="1817089" y="1141558"/>
                  <a:pt x="1528291" y="1484683"/>
                  <a:pt x="1004176" y="1847992"/>
                </a:cubicBezTo>
                <a:cubicBezTo>
                  <a:pt x="480060" y="1484683"/>
                  <a:pt x="191263" y="1142510"/>
                  <a:pt x="59565" y="849844"/>
                </a:cubicBezTo>
                <a:lnTo>
                  <a:pt x="49636" y="824139"/>
                </a:lnTo>
                <a:lnTo>
                  <a:pt x="44536" y="814420"/>
                </a:lnTo>
                <a:lnTo>
                  <a:pt x="39851" y="798805"/>
                </a:lnTo>
                <a:lnTo>
                  <a:pt x="37996" y="794004"/>
                </a:lnTo>
                <a:lnTo>
                  <a:pt x="38410" y="794004"/>
                </a:lnTo>
                <a:lnTo>
                  <a:pt x="11514" y="704378"/>
                </a:lnTo>
                <a:cubicBezTo>
                  <a:pt x="3965" y="666216"/>
                  <a:pt x="0" y="626703"/>
                  <a:pt x="0" y="586232"/>
                </a:cubicBezTo>
                <a:cubicBezTo>
                  <a:pt x="0" y="262465"/>
                  <a:pt x="253733" y="0"/>
                  <a:pt x="566729" y="0"/>
                </a:cubicBezTo>
                <a:close/>
              </a:path>
            </a:pathLst>
          </a:custGeom>
          <a:solidFill>
            <a:srgbClr val="E1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A2FB78F8-F3FA-416D-8591-C33BD19FB747}"/>
              </a:ext>
            </a:extLst>
          </p:cNvPr>
          <p:cNvSpPr/>
          <p:nvPr/>
        </p:nvSpPr>
        <p:spPr>
          <a:xfrm>
            <a:off x="9019693" y="7312259"/>
            <a:ext cx="190149" cy="174966"/>
          </a:xfrm>
          <a:custGeom>
            <a:avLst/>
            <a:gdLst>
              <a:gd name="connsiteX0" fmla="*/ 566729 w 2008352"/>
              <a:gd name="connsiteY0" fmla="*/ 0 h 1847992"/>
              <a:gd name="connsiteX1" fmla="*/ 967467 w 2008352"/>
              <a:gd name="connsiteY1" fmla="*/ 171703 h 1847992"/>
              <a:gd name="connsiteX2" fmla="*/ 1004176 w 2008352"/>
              <a:gd name="connsiteY2" fmla="*/ 217726 h 1847992"/>
              <a:gd name="connsiteX3" fmla="*/ 1040885 w 2008352"/>
              <a:gd name="connsiteY3" fmla="*/ 171703 h 1847992"/>
              <a:gd name="connsiteX4" fmla="*/ 1441623 w 2008352"/>
              <a:gd name="connsiteY4" fmla="*/ 0 h 1847992"/>
              <a:gd name="connsiteX5" fmla="*/ 2008352 w 2008352"/>
              <a:gd name="connsiteY5" fmla="*/ 586232 h 1847992"/>
              <a:gd name="connsiteX6" fmla="*/ 1996838 w 2008352"/>
              <a:gd name="connsiteY6" fmla="*/ 704378 h 1847992"/>
              <a:gd name="connsiteX7" fmla="*/ 1969942 w 2008352"/>
              <a:gd name="connsiteY7" fmla="*/ 794004 h 1847992"/>
              <a:gd name="connsiteX8" fmla="*/ 1970355 w 2008352"/>
              <a:gd name="connsiteY8" fmla="*/ 794004 h 1847992"/>
              <a:gd name="connsiteX9" fmla="*/ 1968609 w 2008352"/>
              <a:gd name="connsiteY9" fmla="*/ 798448 h 1847992"/>
              <a:gd name="connsiteX10" fmla="*/ 1963816 w 2008352"/>
              <a:gd name="connsiteY10" fmla="*/ 814420 h 1847992"/>
              <a:gd name="connsiteX11" fmla="*/ 1957908 w 2008352"/>
              <a:gd name="connsiteY11" fmla="*/ 825678 h 1847992"/>
              <a:gd name="connsiteX12" fmla="*/ 1948786 w 2008352"/>
              <a:gd name="connsiteY12" fmla="*/ 848892 h 1847992"/>
              <a:gd name="connsiteX13" fmla="*/ 1004176 w 2008352"/>
              <a:gd name="connsiteY13" fmla="*/ 1847992 h 1847992"/>
              <a:gd name="connsiteX14" fmla="*/ 59565 w 2008352"/>
              <a:gd name="connsiteY14" fmla="*/ 849844 h 1847992"/>
              <a:gd name="connsiteX15" fmla="*/ 49636 w 2008352"/>
              <a:gd name="connsiteY15" fmla="*/ 824139 h 1847992"/>
              <a:gd name="connsiteX16" fmla="*/ 44536 w 2008352"/>
              <a:gd name="connsiteY16" fmla="*/ 814420 h 1847992"/>
              <a:gd name="connsiteX17" fmla="*/ 39851 w 2008352"/>
              <a:gd name="connsiteY17" fmla="*/ 798805 h 1847992"/>
              <a:gd name="connsiteX18" fmla="*/ 37996 w 2008352"/>
              <a:gd name="connsiteY18" fmla="*/ 794004 h 1847992"/>
              <a:gd name="connsiteX19" fmla="*/ 38410 w 2008352"/>
              <a:gd name="connsiteY19" fmla="*/ 794004 h 1847992"/>
              <a:gd name="connsiteX20" fmla="*/ 11514 w 2008352"/>
              <a:gd name="connsiteY20" fmla="*/ 704378 h 1847992"/>
              <a:gd name="connsiteX21" fmla="*/ 0 w 2008352"/>
              <a:gd name="connsiteY21" fmla="*/ 586232 h 1847992"/>
              <a:gd name="connsiteX22" fmla="*/ 566729 w 2008352"/>
              <a:gd name="connsiteY22" fmla="*/ 0 h 184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8352" h="1847992">
                <a:moveTo>
                  <a:pt x="566729" y="0"/>
                </a:moveTo>
                <a:cubicBezTo>
                  <a:pt x="723227" y="0"/>
                  <a:pt x="864910" y="65616"/>
                  <a:pt x="967467" y="171703"/>
                </a:cubicBezTo>
                <a:lnTo>
                  <a:pt x="1004176" y="217726"/>
                </a:lnTo>
                <a:lnTo>
                  <a:pt x="1040885" y="171703"/>
                </a:lnTo>
                <a:cubicBezTo>
                  <a:pt x="1143443" y="65616"/>
                  <a:pt x="1285126" y="0"/>
                  <a:pt x="1441623" y="0"/>
                </a:cubicBezTo>
                <a:cubicBezTo>
                  <a:pt x="1754619" y="0"/>
                  <a:pt x="2008352" y="262465"/>
                  <a:pt x="2008352" y="586232"/>
                </a:cubicBezTo>
                <a:cubicBezTo>
                  <a:pt x="2008352" y="626703"/>
                  <a:pt x="2004388" y="666216"/>
                  <a:pt x="1996838" y="704378"/>
                </a:cubicBezTo>
                <a:lnTo>
                  <a:pt x="1969942" y="794004"/>
                </a:lnTo>
                <a:lnTo>
                  <a:pt x="1970355" y="794004"/>
                </a:lnTo>
                <a:lnTo>
                  <a:pt x="1968609" y="798448"/>
                </a:lnTo>
                <a:lnTo>
                  <a:pt x="1963816" y="814420"/>
                </a:lnTo>
                <a:lnTo>
                  <a:pt x="1957908" y="825678"/>
                </a:lnTo>
                <a:lnTo>
                  <a:pt x="1948786" y="848892"/>
                </a:lnTo>
                <a:cubicBezTo>
                  <a:pt x="1817089" y="1141558"/>
                  <a:pt x="1528291" y="1484683"/>
                  <a:pt x="1004176" y="1847992"/>
                </a:cubicBezTo>
                <a:cubicBezTo>
                  <a:pt x="480060" y="1484683"/>
                  <a:pt x="191263" y="1142510"/>
                  <a:pt x="59565" y="849844"/>
                </a:cubicBezTo>
                <a:lnTo>
                  <a:pt x="49636" y="824139"/>
                </a:lnTo>
                <a:lnTo>
                  <a:pt x="44536" y="814420"/>
                </a:lnTo>
                <a:lnTo>
                  <a:pt x="39851" y="798805"/>
                </a:lnTo>
                <a:lnTo>
                  <a:pt x="37996" y="794004"/>
                </a:lnTo>
                <a:lnTo>
                  <a:pt x="38410" y="794004"/>
                </a:lnTo>
                <a:lnTo>
                  <a:pt x="11514" y="704378"/>
                </a:lnTo>
                <a:cubicBezTo>
                  <a:pt x="3965" y="666216"/>
                  <a:pt x="0" y="626703"/>
                  <a:pt x="0" y="586232"/>
                </a:cubicBezTo>
                <a:cubicBezTo>
                  <a:pt x="0" y="262465"/>
                  <a:pt x="253733" y="0"/>
                  <a:pt x="566729" y="0"/>
                </a:cubicBezTo>
                <a:close/>
              </a:path>
            </a:pathLst>
          </a:custGeom>
          <a:solidFill>
            <a:srgbClr val="E1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FC7D2C02-347E-4B39-9891-F1549C9714A5}"/>
              </a:ext>
            </a:extLst>
          </p:cNvPr>
          <p:cNvSpPr/>
          <p:nvPr/>
        </p:nvSpPr>
        <p:spPr>
          <a:xfrm>
            <a:off x="9260485" y="7312259"/>
            <a:ext cx="190149" cy="174966"/>
          </a:xfrm>
          <a:custGeom>
            <a:avLst/>
            <a:gdLst>
              <a:gd name="connsiteX0" fmla="*/ 566729 w 2008352"/>
              <a:gd name="connsiteY0" fmla="*/ 0 h 1847992"/>
              <a:gd name="connsiteX1" fmla="*/ 967467 w 2008352"/>
              <a:gd name="connsiteY1" fmla="*/ 171703 h 1847992"/>
              <a:gd name="connsiteX2" fmla="*/ 1004176 w 2008352"/>
              <a:gd name="connsiteY2" fmla="*/ 217726 h 1847992"/>
              <a:gd name="connsiteX3" fmla="*/ 1040885 w 2008352"/>
              <a:gd name="connsiteY3" fmla="*/ 171703 h 1847992"/>
              <a:gd name="connsiteX4" fmla="*/ 1441623 w 2008352"/>
              <a:gd name="connsiteY4" fmla="*/ 0 h 1847992"/>
              <a:gd name="connsiteX5" fmla="*/ 2008352 w 2008352"/>
              <a:gd name="connsiteY5" fmla="*/ 586232 h 1847992"/>
              <a:gd name="connsiteX6" fmla="*/ 1996838 w 2008352"/>
              <a:gd name="connsiteY6" fmla="*/ 704378 h 1847992"/>
              <a:gd name="connsiteX7" fmla="*/ 1969942 w 2008352"/>
              <a:gd name="connsiteY7" fmla="*/ 794004 h 1847992"/>
              <a:gd name="connsiteX8" fmla="*/ 1970355 w 2008352"/>
              <a:gd name="connsiteY8" fmla="*/ 794004 h 1847992"/>
              <a:gd name="connsiteX9" fmla="*/ 1968609 w 2008352"/>
              <a:gd name="connsiteY9" fmla="*/ 798448 h 1847992"/>
              <a:gd name="connsiteX10" fmla="*/ 1963816 w 2008352"/>
              <a:gd name="connsiteY10" fmla="*/ 814420 h 1847992"/>
              <a:gd name="connsiteX11" fmla="*/ 1957908 w 2008352"/>
              <a:gd name="connsiteY11" fmla="*/ 825678 h 1847992"/>
              <a:gd name="connsiteX12" fmla="*/ 1948786 w 2008352"/>
              <a:gd name="connsiteY12" fmla="*/ 848892 h 1847992"/>
              <a:gd name="connsiteX13" fmla="*/ 1004176 w 2008352"/>
              <a:gd name="connsiteY13" fmla="*/ 1847992 h 1847992"/>
              <a:gd name="connsiteX14" fmla="*/ 59565 w 2008352"/>
              <a:gd name="connsiteY14" fmla="*/ 849844 h 1847992"/>
              <a:gd name="connsiteX15" fmla="*/ 49636 w 2008352"/>
              <a:gd name="connsiteY15" fmla="*/ 824139 h 1847992"/>
              <a:gd name="connsiteX16" fmla="*/ 44536 w 2008352"/>
              <a:gd name="connsiteY16" fmla="*/ 814420 h 1847992"/>
              <a:gd name="connsiteX17" fmla="*/ 39851 w 2008352"/>
              <a:gd name="connsiteY17" fmla="*/ 798805 h 1847992"/>
              <a:gd name="connsiteX18" fmla="*/ 37996 w 2008352"/>
              <a:gd name="connsiteY18" fmla="*/ 794004 h 1847992"/>
              <a:gd name="connsiteX19" fmla="*/ 38410 w 2008352"/>
              <a:gd name="connsiteY19" fmla="*/ 794004 h 1847992"/>
              <a:gd name="connsiteX20" fmla="*/ 11514 w 2008352"/>
              <a:gd name="connsiteY20" fmla="*/ 704378 h 1847992"/>
              <a:gd name="connsiteX21" fmla="*/ 0 w 2008352"/>
              <a:gd name="connsiteY21" fmla="*/ 586232 h 1847992"/>
              <a:gd name="connsiteX22" fmla="*/ 566729 w 2008352"/>
              <a:gd name="connsiteY22" fmla="*/ 0 h 184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8352" h="1847992">
                <a:moveTo>
                  <a:pt x="566729" y="0"/>
                </a:moveTo>
                <a:cubicBezTo>
                  <a:pt x="723227" y="0"/>
                  <a:pt x="864910" y="65616"/>
                  <a:pt x="967467" y="171703"/>
                </a:cubicBezTo>
                <a:lnTo>
                  <a:pt x="1004176" y="217726"/>
                </a:lnTo>
                <a:lnTo>
                  <a:pt x="1040885" y="171703"/>
                </a:lnTo>
                <a:cubicBezTo>
                  <a:pt x="1143443" y="65616"/>
                  <a:pt x="1285126" y="0"/>
                  <a:pt x="1441623" y="0"/>
                </a:cubicBezTo>
                <a:cubicBezTo>
                  <a:pt x="1754619" y="0"/>
                  <a:pt x="2008352" y="262465"/>
                  <a:pt x="2008352" y="586232"/>
                </a:cubicBezTo>
                <a:cubicBezTo>
                  <a:pt x="2008352" y="626703"/>
                  <a:pt x="2004388" y="666216"/>
                  <a:pt x="1996838" y="704378"/>
                </a:cubicBezTo>
                <a:lnTo>
                  <a:pt x="1969942" y="794004"/>
                </a:lnTo>
                <a:lnTo>
                  <a:pt x="1970355" y="794004"/>
                </a:lnTo>
                <a:lnTo>
                  <a:pt x="1968609" y="798448"/>
                </a:lnTo>
                <a:lnTo>
                  <a:pt x="1963816" y="814420"/>
                </a:lnTo>
                <a:lnTo>
                  <a:pt x="1957908" y="825678"/>
                </a:lnTo>
                <a:lnTo>
                  <a:pt x="1948786" y="848892"/>
                </a:lnTo>
                <a:cubicBezTo>
                  <a:pt x="1817089" y="1141558"/>
                  <a:pt x="1528291" y="1484683"/>
                  <a:pt x="1004176" y="1847992"/>
                </a:cubicBezTo>
                <a:cubicBezTo>
                  <a:pt x="480060" y="1484683"/>
                  <a:pt x="191263" y="1142510"/>
                  <a:pt x="59565" y="849844"/>
                </a:cubicBezTo>
                <a:lnTo>
                  <a:pt x="49636" y="824139"/>
                </a:lnTo>
                <a:lnTo>
                  <a:pt x="44536" y="814420"/>
                </a:lnTo>
                <a:lnTo>
                  <a:pt x="39851" y="798805"/>
                </a:lnTo>
                <a:lnTo>
                  <a:pt x="37996" y="794004"/>
                </a:lnTo>
                <a:lnTo>
                  <a:pt x="38410" y="794004"/>
                </a:lnTo>
                <a:lnTo>
                  <a:pt x="11514" y="704378"/>
                </a:lnTo>
                <a:cubicBezTo>
                  <a:pt x="3965" y="666216"/>
                  <a:pt x="0" y="626703"/>
                  <a:pt x="0" y="586232"/>
                </a:cubicBezTo>
                <a:cubicBezTo>
                  <a:pt x="0" y="262465"/>
                  <a:pt x="253733" y="0"/>
                  <a:pt x="566729" y="0"/>
                </a:cubicBezTo>
                <a:close/>
              </a:path>
            </a:pathLst>
          </a:custGeom>
          <a:solidFill>
            <a:srgbClr val="E1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05CA3B2-600E-4895-BD11-2393DD6CA330}"/>
              </a:ext>
            </a:extLst>
          </p:cNvPr>
          <p:cNvSpPr/>
          <p:nvPr/>
        </p:nvSpPr>
        <p:spPr>
          <a:xfrm>
            <a:off x="9501277" y="7312259"/>
            <a:ext cx="190149" cy="174966"/>
          </a:xfrm>
          <a:custGeom>
            <a:avLst/>
            <a:gdLst>
              <a:gd name="connsiteX0" fmla="*/ 566729 w 2008352"/>
              <a:gd name="connsiteY0" fmla="*/ 0 h 1847992"/>
              <a:gd name="connsiteX1" fmla="*/ 967467 w 2008352"/>
              <a:gd name="connsiteY1" fmla="*/ 171703 h 1847992"/>
              <a:gd name="connsiteX2" fmla="*/ 1004176 w 2008352"/>
              <a:gd name="connsiteY2" fmla="*/ 217726 h 1847992"/>
              <a:gd name="connsiteX3" fmla="*/ 1040885 w 2008352"/>
              <a:gd name="connsiteY3" fmla="*/ 171703 h 1847992"/>
              <a:gd name="connsiteX4" fmla="*/ 1441623 w 2008352"/>
              <a:gd name="connsiteY4" fmla="*/ 0 h 1847992"/>
              <a:gd name="connsiteX5" fmla="*/ 2008352 w 2008352"/>
              <a:gd name="connsiteY5" fmla="*/ 586232 h 1847992"/>
              <a:gd name="connsiteX6" fmla="*/ 1996838 w 2008352"/>
              <a:gd name="connsiteY6" fmla="*/ 704378 h 1847992"/>
              <a:gd name="connsiteX7" fmla="*/ 1969942 w 2008352"/>
              <a:gd name="connsiteY7" fmla="*/ 794004 h 1847992"/>
              <a:gd name="connsiteX8" fmla="*/ 1970355 w 2008352"/>
              <a:gd name="connsiteY8" fmla="*/ 794004 h 1847992"/>
              <a:gd name="connsiteX9" fmla="*/ 1968609 w 2008352"/>
              <a:gd name="connsiteY9" fmla="*/ 798448 h 1847992"/>
              <a:gd name="connsiteX10" fmla="*/ 1963816 w 2008352"/>
              <a:gd name="connsiteY10" fmla="*/ 814420 h 1847992"/>
              <a:gd name="connsiteX11" fmla="*/ 1957908 w 2008352"/>
              <a:gd name="connsiteY11" fmla="*/ 825678 h 1847992"/>
              <a:gd name="connsiteX12" fmla="*/ 1948786 w 2008352"/>
              <a:gd name="connsiteY12" fmla="*/ 848892 h 1847992"/>
              <a:gd name="connsiteX13" fmla="*/ 1004176 w 2008352"/>
              <a:gd name="connsiteY13" fmla="*/ 1847992 h 1847992"/>
              <a:gd name="connsiteX14" fmla="*/ 59565 w 2008352"/>
              <a:gd name="connsiteY14" fmla="*/ 849844 h 1847992"/>
              <a:gd name="connsiteX15" fmla="*/ 49636 w 2008352"/>
              <a:gd name="connsiteY15" fmla="*/ 824139 h 1847992"/>
              <a:gd name="connsiteX16" fmla="*/ 44536 w 2008352"/>
              <a:gd name="connsiteY16" fmla="*/ 814420 h 1847992"/>
              <a:gd name="connsiteX17" fmla="*/ 39851 w 2008352"/>
              <a:gd name="connsiteY17" fmla="*/ 798805 h 1847992"/>
              <a:gd name="connsiteX18" fmla="*/ 37996 w 2008352"/>
              <a:gd name="connsiteY18" fmla="*/ 794004 h 1847992"/>
              <a:gd name="connsiteX19" fmla="*/ 38410 w 2008352"/>
              <a:gd name="connsiteY19" fmla="*/ 794004 h 1847992"/>
              <a:gd name="connsiteX20" fmla="*/ 11514 w 2008352"/>
              <a:gd name="connsiteY20" fmla="*/ 704378 h 1847992"/>
              <a:gd name="connsiteX21" fmla="*/ 0 w 2008352"/>
              <a:gd name="connsiteY21" fmla="*/ 586232 h 1847992"/>
              <a:gd name="connsiteX22" fmla="*/ 566729 w 2008352"/>
              <a:gd name="connsiteY22" fmla="*/ 0 h 184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8352" h="1847992">
                <a:moveTo>
                  <a:pt x="566729" y="0"/>
                </a:moveTo>
                <a:cubicBezTo>
                  <a:pt x="723227" y="0"/>
                  <a:pt x="864910" y="65616"/>
                  <a:pt x="967467" y="171703"/>
                </a:cubicBezTo>
                <a:lnTo>
                  <a:pt x="1004176" y="217726"/>
                </a:lnTo>
                <a:lnTo>
                  <a:pt x="1040885" y="171703"/>
                </a:lnTo>
                <a:cubicBezTo>
                  <a:pt x="1143443" y="65616"/>
                  <a:pt x="1285126" y="0"/>
                  <a:pt x="1441623" y="0"/>
                </a:cubicBezTo>
                <a:cubicBezTo>
                  <a:pt x="1754619" y="0"/>
                  <a:pt x="2008352" y="262465"/>
                  <a:pt x="2008352" y="586232"/>
                </a:cubicBezTo>
                <a:cubicBezTo>
                  <a:pt x="2008352" y="626703"/>
                  <a:pt x="2004388" y="666216"/>
                  <a:pt x="1996838" y="704378"/>
                </a:cubicBezTo>
                <a:lnTo>
                  <a:pt x="1969942" y="794004"/>
                </a:lnTo>
                <a:lnTo>
                  <a:pt x="1970355" y="794004"/>
                </a:lnTo>
                <a:lnTo>
                  <a:pt x="1968609" y="798448"/>
                </a:lnTo>
                <a:lnTo>
                  <a:pt x="1963816" y="814420"/>
                </a:lnTo>
                <a:lnTo>
                  <a:pt x="1957908" y="825678"/>
                </a:lnTo>
                <a:lnTo>
                  <a:pt x="1948786" y="848892"/>
                </a:lnTo>
                <a:cubicBezTo>
                  <a:pt x="1817089" y="1141558"/>
                  <a:pt x="1528291" y="1484683"/>
                  <a:pt x="1004176" y="1847992"/>
                </a:cubicBezTo>
                <a:cubicBezTo>
                  <a:pt x="480060" y="1484683"/>
                  <a:pt x="191263" y="1142510"/>
                  <a:pt x="59565" y="849844"/>
                </a:cubicBezTo>
                <a:lnTo>
                  <a:pt x="49636" y="824139"/>
                </a:lnTo>
                <a:lnTo>
                  <a:pt x="44536" y="814420"/>
                </a:lnTo>
                <a:lnTo>
                  <a:pt x="39851" y="798805"/>
                </a:lnTo>
                <a:lnTo>
                  <a:pt x="37996" y="794004"/>
                </a:lnTo>
                <a:lnTo>
                  <a:pt x="38410" y="794004"/>
                </a:lnTo>
                <a:lnTo>
                  <a:pt x="11514" y="704378"/>
                </a:lnTo>
                <a:cubicBezTo>
                  <a:pt x="3965" y="666216"/>
                  <a:pt x="0" y="626703"/>
                  <a:pt x="0" y="586232"/>
                </a:cubicBezTo>
                <a:cubicBezTo>
                  <a:pt x="0" y="262465"/>
                  <a:pt x="253733" y="0"/>
                  <a:pt x="566729" y="0"/>
                </a:cubicBezTo>
                <a:close/>
              </a:path>
            </a:pathLst>
          </a:custGeom>
          <a:solidFill>
            <a:srgbClr val="E1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CB4B347-700C-4E7E-9113-6BD1A522AC6C}"/>
              </a:ext>
            </a:extLst>
          </p:cNvPr>
          <p:cNvSpPr/>
          <p:nvPr/>
        </p:nvSpPr>
        <p:spPr>
          <a:xfrm>
            <a:off x="9742069" y="7312259"/>
            <a:ext cx="190149" cy="174966"/>
          </a:xfrm>
          <a:custGeom>
            <a:avLst/>
            <a:gdLst>
              <a:gd name="connsiteX0" fmla="*/ 566729 w 2008352"/>
              <a:gd name="connsiteY0" fmla="*/ 0 h 1847992"/>
              <a:gd name="connsiteX1" fmla="*/ 967467 w 2008352"/>
              <a:gd name="connsiteY1" fmla="*/ 171703 h 1847992"/>
              <a:gd name="connsiteX2" fmla="*/ 1004176 w 2008352"/>
              <a:gd name="connsiteY2" fmla="*/ 217726 h 1847992"/>
              <a:gd name="connsiteX3" fmla="*/ 1040885 w 2008352"/>
              <a:gd name="connsiteY3" fmla="*/ 171703 h 1847992"/>
              <a:gd name="connsiteX4" fmla="*/ 1441623 w 2008352"/>
              <a:gd name="connsiteY4" fmla="*/ 0 h 1847992"/>
              <a:gd name="connsiteX5" fmla="*/ 2008352 w 2008352"/>
              <a:gd name="connsiteY5" fmla="*/ 586232 h 1847992"/>
              <a:gd name="connsiteX6" fmla="*/ 1996838 w 2008352"/>
              <a:gd name="connsiteY6" fmla="*/ 704378 h 1847992"/>
              <a:gd name="connsiteX7" fmla="*/ 1969942 w 2008352"/>
              <a:gd name="connsiteY7" fmla="*/ 794004 h 1847992"/>
              <a:gd name="connsiteX8" fmla="*/ 1970355 w 2008352"/>
              <a:gd name="connsiteY8" fmla="*/ 794004 h 1847992"/>
              <a:gd name="connsiteX9" fmla="*/ 1968609 w 2008352"/>
              <a:gd name="connsiteY9" fmla="*/ 798448 h 1847992"/>
              <a:gd name="connsiteX10" fmla="*/ 1963816 w 2008352"/>
              <a:gd name="connsiteY10" fmla="*/ 814420 h 1847992"/>
              <a:gd name="connsiteX11" fmla="*/ 1957908 w 2008352"/>
              <a:gd name="connsiteY11" fmla="*/ 825678 h 1847992"/>
              <a:gd name="connsiteX12" fmla="*/ 1948786 w 2008352"/>
              <a:gd name="connsiteY12" fmla="*/ 848892 h 1847992"/>
              <a:gd name="connsiteX13" fmla="*/ 1004176 w 2008352"/>
              <a:gd name="connsiteY13" fmla="*/ 1847992 h 1847992"/>
              <a:gd name="connsiteX14" fmla="*/ 59565 w 2008352"/>
              <a:gd name="connsiteY14" fmla="*/ 849844 h 1847992"/>
              <a:gd name="connsiteX15" fmla="*/ 49636 w 2008352"/>
              <a:gd name="connsiteY15" fmla="*/ 824139 h 1847992"/>
              <a:gd name="connsiteX16" fmla="*/ 44536 w 2008352"/>
              <a:gd name="connsiteY16" fmla="*/ 814420 h 1847992"/>
              <a:gd name="connsiteX17" fmla="*/ 39851 w 2008352"/>
              <a:gd name="connsiteY17" fmla="*/ 798805 h 1847992"/>
              <a:gd name="connsiteX18" fmla="*/ 37996 w 2008352"/>
              <a:gd name="connsiteY18" fmla="*/ 794004 h 1847992"/>
              <a:gd name="connsiteX19" fmla="*/ 38410 w 2008352"/>
              <a:gd name="connsiteY19" fmla="*/ 794004 h 1847992"/>
              <a:gd name="connsiteX20" fmla="*/ 11514 w 2008352"/>
              <a:gd name="connsiteY20" fmla="*/ 704378 h 1847992"/>
              <a:gd name="connsiteX21" fmla="*/ 0 w 2008352"/>
              <a:gd name="connsiteY21" fmla="*/ 586232 h 1847992"/>
              <a:gd name="connsiteX22" fmla="*/ 566729 w 2008352"/>
              <a:gd name="connsiteY22" fmla="*/ 0 h 184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8352" h="1847992">
                <a:moveTo>
                  <a:pt x="566729" y="0"/>
                </a:moveTo>
                <a:cubicBezTo>
                  <a:pt x="723227" y="0"/>
                  <a:pt x="864910" y="65616"/>
                  <a:pt x="967467" y="171703"/>
                </a:cubicBezTo>
                <a:lnTo>
                  <a:pt x="1004176" y="217726"/>
                </a:lnTo>
                <a:lnTo>
                  <a:pt x="1040885" y="171703"/>
                </a:lnTo>
                <a:cubicBezTo>
                  <a:pt x="1143443" y="65616"/>
                  <a:pt x="1285126" y="0"/>
                  <a:pt x="1441623" y="0"/>
                </a:cubicBezTo>
                <a:cubicBezTo>
                  <a:pt x="1754619" y="0"/>
                  <a:pt x="2008352" y="262465"/>
                  <a:pt x="2008352" y="586232"/>
                </a:cubicBezTo>
                <a:cubicBezTo>
                  <a:pt x="2008352" y="626703"/>
                  <a:pt x="2004388" y="666216"/>
                  <a:pt x="1996838" y="704378"/>
                </a:cubicBezTo>
                <a:lnTo>
                  <a:pt x="1969942" y="794004"/>
                </a:lnTo>
                <a:lnTo>
                  <a:pt x="1970355" y="794004"/>
                </a:lnTo>
                <a:lnTo>
                  <a:pt x="1968609" y="798448"/>
                </a:lnTo>
                <a:lnTo>
                  <a:pt x="1963816" y="814420"/>
                </a:lnTo>
                <a:lnTo>
                  <a:pt x="1957908" y="825678"/>
                </a:lnTo>
                <a:lnTo>
                  <a:pt x="1948786" y="848892"/>
                </a:lnTo>
                <a:cubicBezTo>
                  <a:pt x="1817089" y="1141558"/>
                  <a:pt x="1528291" y="1484683"/>
                  <a:pt x="1004176" y="1847992"/>
                </a:cubicBezTo>
                <a:cubicBezTo>
                  <a:pt x="480060" y="1484683"/>
                  <a:pt x="191263" y="1142510"/>
                  <a:pt x="59565" y="849844"/>
                </a:cubicBezTo>
                <a:lnTo>
                  <a:pt x="49636" y="824139"/>
                </a:lnTo>
                <a:lnTo>
                  <a:pt x="44536" y="814420"/>
                </a:lnTo>
                <a:lnTo>
                  <a:pt x="39851" y="798805"/>
                </a:lnTo>
                <a:lnTo>
                  <a:pt x="37996" y="794004"/>
                </a:lnTo>
                <a:lnTo>
                  <a:pt x="38410" y="794004"/>
                </a:lnTo>
                <a:lnTo>
                  <a:pt x="11514" y="704378"/>
                </a:lnTo>
                <a:cubicBezTo>
                  <a:pt x="3965" y="666216"/>
                  <a:pt x="0" y="626703"/>
                  <a:pt x="0" y="586232"/>
                </a:cubicBezTo>
                <a:cubicBezTo>
                  <a:pt x="0" y="262465"/>
                  <a:pt x="253733" y="0"/>
                  <a:pt x="566729" y="0"/>
                </a:cubicBezTo>
                <a:close/>
              </a:path>
            </a:pathLst>
          </a:custGeom>
          <a:solidFill>
            <a:srgbClr val="E1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8A7D115A-8650-4CA9-93E5-9FCC61129480}"/>
              </a:ext>
            </a:extLst>
          </p:cNvPr>
          <p:cNvSpPr/>
          <p:nvPr/>
        </p:nvSpPr>
        <p:spPr>
          <a:xfrm>
            <a:off x="9982861" y="7312259"/>
            <a:ext cx="190149" cy="174966"/>
          </a:xfrm>
          <a:custGeom>
            <a:avLst/>
            <a:gdLst>
              <a:gd name="connsiteX0" fmla="*/ 566729 w 2008352"/>
              <a:gd name="connsiteY0" fmla="*/ 0 h 1847992"/>
              <a:gd name="connsiteX1" fmla="*/ 967467 w 2008352"/>
              <a:gd name="connsiteY1" fmla="*/ 171703 h 1847992"/>
              <a:gd name="connsiteX2" fmla="*/ 1004176 w 2008352"/>
              <a:gd name="connsiteY2" fmla="*/ 217726 h 1847992"/>
              <a:gd name="connsiteX3" fmla="*/ 1040885 w 2008352"/>
              <a:gd name="connsiteY3" fmla="*/ 171703 h 1847992"/>
              <a:gd name="connsiteX4" fmla="*/ 1441623 w 2008352"/>
              <a:gd name="connsiteY4" fmla="*/ 0 h 1847992"/>
              <a:gd name="connsiteX5" fmla="*/ 2008352 w 2008352"/>
              <a:gd name="connsiteY5" fmla="*/ 586232 h 1847992"/>
              <a:gd name="connsiteX6" fmla="*/ 1996838 w 2008352"/>
              <a:gd name="connsiteY6" fmla="*/ 704378 h 1847992"/>
              <a:gd name="connsiteX7" fmla="*/ 1969942 w 2008352"/>
              <a:gd name="connsiteY7" fmla="*/ 794004 h 1847992"/>
              <a:gd name="connsiteX8" fmla="*/ 1970355 w 2008352"/>
              <a:gd name="connsiteY8" fmla="*/ 794004 h 1847992"/>
              <a:gd name="connsiteX9" fmla="*/ 1968609 w 2008352"/>
              <a:gd name="connsiteY9" fmla="*/ 798448 h 1847992"/>
              <a:gd name="connsiteX10" fmla="*/ 1963816 w 2008352"/>
              <a:gd name="connsiteY10" fmla="*/ 814420 h 1847992"/>
              <a:gd name="connsiteX11" fmla="*/ 1957908 w 2008352"/>
              <a:gd name="connsiteY11" fmla="*/ 825678 h 1847992"/>
              <a:gd name="connsiteX12" fmla="*/ 1948786 w 2008352"/>
              <a:gd name="connsiteY12" fmla="*/ 848892 h 1847992"/>
              <a:gd name="connsiteX13" fmla="*/ 1004176 w 2008352"/>
              <a:gd name="connsiteY13" fmla="*/ 1847992 h 1847992"/>
              <a:gd name="connsiteX14" fmla="*/ 59565 w 2008352"/>
              <a:gd name="connsiteY14" fmla="*/ 849844 h 1847992"/>
              <a:gd name="connsiteX15" fmla="*/ 49636 w 2008352"/>
              <a:gd name="connsiteY15" fmla="*/ 824139 h 1847992"/>
              <a:gd name="connsiteX16" fmla="*/ 44536 w 2008352"/>
              <a:gd name="connsiteY16" fmla="*/ 814420 h 1847992"/>
              <a:gd name="connsiteX17" fmla="*/ 39851 w 2008352"/>
              <a:gd name="connsiteY17" fmla="*/ 798805 h 1847992"/>
              <a:gd name="connsiteX18" fmla="*/ 37996 w 2008352"/>
              <a:gd name="connsiteY18" fmla="*/ 794004 h 1847992"/>
              <a:gd name="connsiteX19" fmla="*/ 38410 w 2008352"/>
              <a:gd name="connsiteY19" fmla="*/ 794004 h 1847992"/>
              <a:gd name="connsiteX20" fmla="*/ 11514 w 2008352"/>
              <a:gd name="connsiteY20" fmla="*/ 704378 h 1847992"/>
              <a:gd name="connsiteX21" fmla="*/ 0 w 2008352"/>
              <a:gd name="connsiteY21" fmla="*/ 586232 h 1847992"/>
              <a:gd name="connsiteX22" fmla="*/ 566729 w 2008352"/>
              <a:gd name="connsiteY22" fmla="*/ 0 h 184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8352" h="1847992">
                <a:moveTo>
                  <a:pt x="566729" y="0"/>
                </a:moveTo>
                <a:cubicBezTo>
                  <a:pt x="723227" y="0"/>
                  <a:pt x="864910" y="65616"/>
                  <a:pt x="967467" y="171703"/>
                </a:cubicBezTo>
                <a:lnTo>
                  <a:pt x="1004176" y="217726"/>
                </a:lnTo>
                <a:lnTo>
                  <a:pt x="1040885" y="171703"/>
                </a:lnTo>
                <a:cubicBezTo>
                  <a:pt x="1143443" y="65616"/>
                  <a:pt x="1285126" y="0"/>
                  <a:pt x="1441623" y="0"/>
                </a:cubicBezTo>
                <a:cubicBezTo>
                  <a:pt x="1754619" y="0"/>
                  <a:pt x="2008352" y="262465"/>
                  <a:pt x="2008352" y="586232"/>
                </a:cubicBezTo>
                <a:cubicBezTo>
                  <a:pt x="2008352" y="626703"/>
                  <a:pt x="2004388" y="666216"/>
                  <a:pt x="1996838" y="704378"/>
                </a:cubicBezTo>
                <a:lnTo>
                  <a:pt x="1969942" y="794004"/>
                </a:lnTo>
                <a:lnTo>
                  <a:pt x="1970355" y="794004"/>
                </a:lnTo>
                <a:lnTo>
                  <a:pt x="1968609" y="798448"/>
                </a:lnTo>
                <a:lnTo>
                  <a:pt x="1963816" y="814420"/>
                </a:lnTo>
                <a:lnTo>
                  <a:pt x="1957908" y="825678"/>
                </a:lnTo>
                <a:lnTo>
                  <a:pt x="1948786" y="848892"/>
                </a:lnTo>
                <a:cubicBezTo>
                  <a:pt x="1817089" y="1141558"/>
                  <a:pt x="1528291" y="1484683"/>
                  <a:pt x="1004176" y="1847992"/>
                </a:cubicBezTo>
                <a:cubicBezTo>
                  <a:pt x="480060" y="1484683"/>
                  <a:pt x="191263" y="1142510"/>
                  <a:pt x="59565" y="849844"/>
                </a:cubicBezTo>
                <a:lnTo>
                  <a:pt x="49636" y="824139"/>
                </a:lnTo>
                <a:lnTo>
                  <a:pt x="44536" y="814420"/>
                </a:lnTo>
                <a:lnTo>
                  <a:pt x="39851" y="798805"/>
                </a:lnTo>
                <a:lnTo>
                  <a:pt x="37996" y="794004"/>
                </a:lnTo>
                <a:lnTo>
                  <a:pt x="38410" y="794004"/>
                </a:lnTo>
                <a:lnTo>
                  <a:pt x="11514" y="704378"/>
                </a:lnTo>
                <a:cubicBezTo>
                  <a:pt x="3965" y="666216"/>
                  <a:pt x="0" y="626703"/>
                  <a:pt x="0" y="586232"/>
                </a:cubicBezTo>
                <a:cubicBezTo>
                  <a:pt x="0" y="262465"/>
                  <a:pt x="253733" y="0"/>
                  <a:pt x="566729" y="0"/>
                </a:cubicBezTo>
                <a:close/>
              </a:path>
            </a:pathLst>
          </a:custGeom>
          <a:solidFill>
            <a:srgbClr val="E1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7E84FDAD-4740-4A8E-829D-9B3EA9A44F3A}"/>
              </a:ext>
            </a:extLst>
          </p:cNvPr>
          <p:cNvSpPr/>
          <p:nvPr/>
        </p:nvSpPr>
        <p:spPr>
          <a:xfrm>
            <a:off x="10223653" y="7312259"/>
            <a:ext cx="190149" cy="174966"/>
          </a:xfrm>
          <a:custGeom>
            <a:avLst/>
            <a:gdLst>
              <a:gd name="connsiteX0" fmla="*/ 566729 w 2008352"/>
              <a:gd name="connsiteY0" fmla="*/ 0 h 1847992"/>
              <a:gd name="connsiteX1" fmla="*/ 967467 w 2008352"/>
              <a:gd name="connsiteY1" fmla="*/ 171703 h 1847992"/>
              <a:gd name="connsiteX2" fmla="*/ 1004176 w 2008352"/>
              <a:gd name="connsiteY2" fmla="*/ 217726 h 1847992"/>
              <a:gd name="connsiteX3" fmla="*/ 1040885 w 2008352"/>
              <a:gd name="connsiteY3" fmla="*/ 171703 h 1847992"/>
              <a:gd name="connsiteX4" fmla="*/ 1441623 w 2008352"/>
              <a:gd name="connsiteY4" fmla="*/ 0 h 1847992"/>
              <a:gd name="connsiteX5" fmla="*/ 2008352 w 2008352"/>
              <a:gd name="connsiteY5" fmla="*/ 586232 h 1847992"/>
              <a:gd name="connsiteX6" fmla="*/ 1996838 w 2008352"/>
              <a:gd name="connsiteY6" fmla="*/ 704378 h 1847992"/>
              <a:gd name="connsiteX7" fmla="*/ 1969942 w 2008352"/>
              <a:gd name="connsiteY7" fmla="*/ 794004 h 1847992"/>
              <a:gd name="connsiteX8" fmla="*/ 1970355 w 2008352"/>
              <a:gd name="connsiteY8" fmla="*/ 794004 h 1847992"/>
              <a:gd name="connsiteX9" fmla="*/ 1968609 w 2008352"/>
              <a:gd name="connsiteY9" fmla="*/ 798448 h 1847992"/>
              <a:gd name="connsiteX10" fmla="*/ 1963816 w 2008352"/>
              <a:gd name="connsiteY10" fmla="*/ 814420 h 1847992"/>
              <a:gd name="connsiteX11" fmla="*/ 1957908 w 2008352"/>
              <a:gd name="connsiteY11" fmla="*/ 825678 h 1847992"/>
              <a:gd name="connsiteX12" fmla="*/ 1948786 w 2008352"/>
              <a:gd name="connsiteY12" fmla="*/ 848892 h 1847992"/>
              <a:gd name="connsiteX13" fmla="*/ 1004176 w 2008352"/>
              <a:gd name="connsiteY13" fmla="*/ 1847992 h 1847992"/>
              <a:gd name="connsiteX14" fmla="*/ 59565 w 2008352"/>
              <a:gd name="connsiteY14" fmla="*/ 849844 h 1847992"/>
              <a:gd name="connsiteX15" fmla="*/ 49636 w 2008352"/>
              <a:gd name="connsiteY15" fmla="*/ 824139 h 1847992"/>
              <a:gd name="connsiteX16" fmla="*/ 44536 w 2008352"/>
              <a:gd name="connsiteY16" fmla="*/ 814420 h 1847992"/>
              <a:gd name="connsiteX17" fmla="*/ 39851 w 2008352"/>
              <a:gd name="connsiteY17" fmla="*/ 798805 h 1847992"/>
              <a:gd name="connsiteX18" fmla="*/ 37996 w 2008352"/>
              <a:gd name="connsiteY18" fmla="*/ 794004 h 1847992"/>
              <a:gd name="connsiteX19" fmla="*/ 38410 w 2008352"/>
              <a:gd name="connsiteY19" fmla="*/ 794004 h 1847992"/>
              <a:gd name="connsiteX20" fmla="*/ 11514 w 2008352"/>
              <a:gd name="connsiteY20" fmla="*/ 704378 h 1847992"/>
              <a:gd name="connsiteX21" fmla="*/ 0 w 2008352"/>
              <a:gd name="connsiteY21" fmla="*/ 586232 h 1847992"/>
              <a:gd name="connsiteX22" fmla="*/ 566729 w 2008352"/>
              <a:gd name="connsiteY22" fmla="*/ 0 h 184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8352" h="1847992">
                <a:moveTo>
                  <a:pt x="566729" y="0"/>
                </a:moveTo>
                <a:cubicBezTo>
                  <a:pt x="723227" y="0"/>
                  <a:pt x="864910" y="65616"/>
                  <a:pt x="967467" y="171703"/>
                </a:cubicBezTo>
                <a:lnTo>
                  <a:pt x="1004176" y="217726"/>
                </a:lnTo>
                <a:lnTo>
                  <a:pt x="1040885" y="171703"/>
                </a:lnTo>
                <a:cubicBezTo>
                  <a:pt x="1143443" y="65616"/>
                  <a:pt x="1285126" y="0"/>
                  <a:pt x="1441623" y="0"/>
                </a:cubicBezTo>
                <a:cubicBezTo>
                  <a:pt x="1754619" y="0"/>
                  <a:pt x="2008352" y="262465"/>
                  <a:pt x="2008352" y="586232"/>
                </a:cubicBezTo>
                <a:cubicBezTo>
                  <a:pt x="2008352" y="626703"/>
                  <a:pt x="2004388" y="666216"/>
                  <a:pt x="1996838" y="704378"/>
                </a:cubicBezTo>
                <a:lnTo>
                  <a:pt x="1969942" y="794004"/>
                </a:lnTo>
                <a:lnTo>
                  <a:pt x="1970355" y="794004"/>
                </a:lnTo>
                <a:lnTo>
                  <a:pt x="1968609" y="798448"/>
                </a:lnTo>
                <a:lnTo>
                  <a:pt x="1963816" y="814420"/>
                </a:lnTo>
                <a:lnTo>
                  <a:pt x="1957908" y="825678"/>
                </a:lnTo>
                <a:lnTo>
                  <a:pt x="1948786" y="848892"/>
                </a:lnTo>
                <a:cubicBezTo>
                  <a:pt x="1817089" y="1141558"/>
                  <a:pt x="1528291" y="1484683"/>
                  <a:pt x="1004176" y="1847992"/>
                </a:cubicBezTo>
                <a:cubicBezTo>
                  <a:pt x="480060" y="1484683"/>
                  <a:pt x="191263" y="1142510"/>
                  <a:pt x="59565" y="849844"/>
                </a:cubicBezTo>
                <a:lnTo>
                  <a:pt x="49636" y="824139"/>
                </a:lnTo>
                <a:lnTo>
                  <a:pt x="44536" y="814420"/>
                </a:lnTo>
                <a:lnTo>
                  <a:pt x="39851" y="798805"/>
                </a:lnTo>
                <a:lnTo>
                  <a:pt x="37996" y="794004"/>
                </a:lnTo>
                <a:lnTo>
                  <a:pt x="38410" y="794004"/>
                </a:lnTo>
                <a:lnTo>
                  <a:pt x="11514" y="704378"/>
                </a:lnTo>
                <a:cubicBezTo>
                  <a:pt x="3965" y="666216"/>
                  <a:pt x="0" y="626703"/>
                  <a:pt x="0" y="586232"/>
                </a:cubicBezTo>
                <a:cubicBezTo>
                  <a:pt x="0" y="262465"/>
                  <a:pt x="253733" y="0"/>
                  <a:pt x="566729" y="0"/>
                </a:cubicBezTo>
                <a:close/>
              </a:path>
            </a:pathLst>
          </a:custGeom>
          <a:solidFill>
            <a:srgbClr val="E1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18A9A274-4B94-4567-9ECD-D3D885A435B3}"/>
              </a:ext>
            </a:extLst>
          </p:cNvPr>
          <p:cNvSpPr/>
          <p:nvPr/>
        </p:nvSpPr>
        <p:spPr>
          <a:xfrm>
            <a:off x="10464445" y="7312259"/>
            <a:ext cx="190149" cy="174966"/>
          </a:xfrm>
          <a:custGeom>
            <a:avLst/>
            <a:gdLst>
              <a:gd name="connsiteX0" fmla="*/ 566729 w 2008352"/>
              <a:gd name="connsiteY0" fmla="*/ 0 h 1847992"/>
              <a:gd name="connsiteX1" fmla="*/ 967467 w 2008352"/>
              <a:gd name="connsiteY1" fmla="*/ 171703 h 1847992"/>
              <a:gd name="connsiteX2" fmla="*/ 1004176 w 2008352"/>
              <a:gd name="connsiteY2" fmla="*/ 217726 h 1847992"/>
              <a:gd name="connsiteX3" fmla="*/ 1040885 w 2008352"/>
              <a:gd name="connsiteY3" fmla="*/ 171703 h 1847992"/>
              <a:gd name="connsiteX4" fmla="*/ 1441623 w 2008352"/>
              <a:gd name="connsiteY4" fmla="*/ 0 h 1847992"/>
              <a:gd name="connsiteX5" fmla="*/ 2008352 w 2008352"/>
              <a:gd name="connsiteY5" fmla="*/ 586232 h 1847992"/>
              <a:gd name="connsiteX6" fmla="*/ 1996838 w 2008352"/>
              <a:gd name="connsiteY6" fmla="*/ 704378 h 1847992"/>
              <a:gd name="connsiteX7" fmla="*/ 1969942 w 2008352"/>
              <a:gd name="connsiteY7" fmla="*/ 794004 h 1847992"/>
              <a:gd name="connsiteX8" fmla="*/ 1970355 w 2008352"/>
              <a:gd name="connsiteY8" fmla="*/ 794004 h 1847992"/>
              <a:gd name="connsiteX9" fmla="*/ 1968609 w 2008352"/>
              <a:gd name="connsiteY9" fmla="*/ 798448 h 1847992"/>
              <a:gd name="connsiteX10" fmla="*/ 1963816 w 2008352"/>
              <a:gd name="connsiteY10" fmla="*/ 814420 h 1847992"/>
              <a:gd name="connsiteX11" fmla="*/ 1957908 w 2008352"/>
              <a:gd name="connsiteY11" fmla="*/ 825678 h 1847992"/>
              <a:gd name="connsiteX12" fmla="*/ 1948786 w 2008352"/>
              <a:gd name="connsiteY12" fmla="*/ 848892 h 1847992"/>
              <a:gd name="connsiteX13" fmla="*/ 1004176 w 2008352"/>
              <a:gd name="connsiteY13" fmla="*/ 1847992 h 1847992"/>
              <a:gd name="connsiteX14" fmla="*/ 59565 w 2008352"/>
              <a:gd name="connsiteY14" fmla="*/ 849844 h 1847992"/>
              <a:gd name="connsiteX15" fmla="*/ 49636 w 2008352"/>
              <a:gd name="connsiteY15" fmla="*/ 824139 h 1847992"/>
              <a:gd name="connsiteX16" fmla="*/ 44536 w 2008352"/>
              <a:gd name="connsiteY16" fmla="*/ 814420 h 1847992"/>
              <a:gd name="connsiteX17" fmla="*/ 39851 w 2008352"/>
              <a:gd name="connsiteY17" fmla="*/ 798805 h 1847992"/>
              <a:gd name="connsiteX18" fmla="*/ 37996 w 2008352"/>
              <a:gd name="connsiteY18" fmla="*/ 794004 h 1847992"/>
              <a:gd name="connsiteX19" fmla="*/ 38410 w 2008352"/>
              <a:gd name="connsiteY19" fmla="*/ 794004 h 1847992"/>
              <a:gd name="connsiteX20" fmla="*/ 11514 w 2008352"/>
              <a:gd name="connsiteY20" fmla="*/ 704378 h 1847992"/>
              <a:gd name="connsiteX21" fmla="*/ 0 w 2008352"/>
              <a:gd name="connsiteY21" fmla="*/ 586232 h 1847992"/>
              <a:gd name="connsiteX22" fmla="*/ 566729 w 2008352"/>
              <a:gd name="connsiteY22" fmla="*/ 0 h 184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8352" h="1847992">
                <a:moveTo>
                  <a:pt x="566729" y="0"/>
                </a:moveTo>
                <a:cubicBezTo>
                  <a:pt x="723227" y="0"/>
                  <a:pt x="864910" y="65616"/>
                  <a:pt x="967467" y="171703"/>
                </a:cubicBezTo>
                <a:lnTo>
                  <a:pt x="1004176" y="217726"/>
                </a:lnTo>
                <a:lnTo>
                  <a:pt x="1040885" y="171703"/>
                </a:lnTo>
                <a:cubicBezTo>
                  <a:pt x="1143443" y="65616"/>
                  <a:pt x="1285126" y="0"/>
                  <a:pt x="1441623" y="0"/>
                </a:cubicBezTo>
                <a:cubicBezTo>
                  <a:pt x="1754619" y="0"/>
                  <a:pt x="2008352" y="262465"/>
                  <a:pt x="2008352" y="586232"/>
                </a:cubicBezTo>
                <a:cubicBezTo>
                  <a:pt x="2008352" y="626703"/>
                  <a:pt x="2004388" y="666216"/>
                  <a:pt x="1996838" y="704378"/>
                </a:cubicBezTo>
                <a:lnTo>
                  <a:pt x="1969942" y="794004"/>
                </a:lnTo>
                <a:lnTo>
                  <a:pt x="1970355" y="794004"/>
                </a:lnTo>
                <a:lnTo>
                  <a:pt x="1968609" y="798448"/>
                </a:lnTo>
                <a:lnTo>
                  <a:pt x="1963816" y="814420"/>
                </a:lnTo>
                <a:lnTo>
                  <a:pt x="1957908" y="825678"/>
                </a:lnTo>
                <a:lnTo>
                  <a:pt x="1948786" y="848892"/>
                </a:lnTo>
                <a:cubicBezTo>
                  <a:pt x="1817089" y="1141558"/>
                  <a:pt x="1528291" y="1484683"/>
                  <a:pt x="1004176" y="1847992"/>
                </a:cubicBezTo>
                <a:cubicBezTo>
                  <a:pt x="480060" y="1484683"/>
                  <a:pt x="191263" y="1142510"/>
                  <a:pt x="59565" y="849844"/>
                </a:cubicBezTo>
                <a:lnTo>
                  <a:pt x="49636" y="824139"/>
                </a:lnTo>
                <a:lnTo>
                  <a:pt x="44536" y="814420"/>
                </a:lnTo>
                <a:lnTo>
                  <a:pt x="39851" y="798805"/>
                </a:lnTo>
                <a:lnTo>
                  <a:pt x="37996" y="794004"/>
                </a:lnTo>
                <a:lnTo>
                  <a:pt x="38410" y="794004"/>
                </a:lnTo>
                <a:lnTo>
                  <a:pt x="11514" y="704378"/>
                </a:lnTo>
                <a:cubicBezTo>
                  <a:pt x="3965" y="666216"/>
                  <a:pt x="0" y="626703"/>
                  <a:pt x="0" y="586232"/>
                </a:cubicBezTo>
                <a:cubicBezTo>
                  <a:pt x="0" y="262465"/>
                  <a:pt x="253733" y="0"/>
                  <a:pt x="566729" y="0"/>
                </a:cubicBezTo>
                <a:close/>
              </a:path>
            </a:pathLst>
          </a:custGeom>
          <a:solidFill>
            <a:srgbClr val="E1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41F4BE76-C9B4-4C4B-A365-AAFFD405FD90}"/>
              </a:ext>
            </a:extLst>
          </p:cNvPr>
          <p:cNvSpPr/>
          <p:nvPr/>
        </p:nvSpPr>
        <p:spPr>
          <a:xfrm>
            <a:off x="10705237" y="7312259"/>
            <a:ext cx="190149" cy="174966"/>
          </a:xfrm>
          <a:custGeom>
            <a:avLst/>
            <a:gdLst>
              <a:gd name="connsiteX0" fmla="*/ 566729 w 2008352"/>
              <a:gd name="connsiteY0" fmla="*/ 0 h 1847992"/>
              <a:gd name="connsiteX1" fmla="*/ 967467 w 2008352"/>
              <a:gd name="connsiteY1" fmla="*/ 171703 h 1847992"/>
              <a:gd name="connsiteX2" fmla="*/ 1004176 w 2008352"/>
              <a:gd name="connsiteY2" fmla="*/ 217726 h 1847992"/>
              <a:gd name="connsiteX3" fmla="*/ 1040885 w 2008352"/>
              <a:gd name="connsiteY3" fmla="*/ 171703 h 1847992"/>
              <a:gd name="connsiteX4" fmla="*/ 1441623 w 2008352"/>
              <a:gd name="connsiteY4" fmla="*/ 0 h 1847992"/>
              <a:gd name="connsiteX5" fmla="*/ 2008352 w 2008352"/>
              <a:gd name="connsiteY5" fmla="*/ 586232 h 1847992"/>
              <a:gd name="connsiteX6" fmla="*/ 1996838 w 2008352"/>
              <a:gd name="connsiteY6" fmla="*/ 704378 h 1847992"/>
              <a:gd name="connsiteX7" fmla="*/ 1969942 w 2008352"/>
              <a:gd name="connsiteY7" fmla="*/ 794004 h 1847992"/>
              <a:gd name="connsiteX8" fmla="*/ 1970355 w 2008352"/>
              <a:gd name="connsiteY8" fmla="*/ 794004 h 1847992"/>
              <a:gd name="connsiteX9" fmla="*/ 1968609 w 2008352"/>
              <a:gd name="connsiteY9" fmla="*/ 798448 h 1847992"/>
              <a:gd name="connsiteX10" fmla="*/ 1963816 w 2008352"/>
              <a:gd name="connsiteY10" fmla="*/ 814420 h 1847992"/>
              <a:gd name="connsiteX11" fmla="*/ 1957908 w 2008352"/>
              <a:gd name="connsiteY11" fmla="*/ 825678 h 1847992"/>
              <a:gd name="connsiteX12" fmla="*/ 1948786 w 2008352"/>
              <a:gd name="connsiteY12" fmla="*/ 848892 h 1847992"/>
              <a:gd name="connsiteX13" fmla="*/ 1004176 w 2008352"/>
              <a:gd name="connsiteY13" fmla="*/ 1847992 h 1847992"/>
              <a:gd name="connsiteX14" fmla="*/ 59565 w 2008352"/>
              <a:gd name="connsiteY14" fmla="*/ 849844 h 1847992"/>
              <a:gd name="connsiteX15" fmla="*/ 49636 w 2008352"/>
              <a:gd name="connsiteY15" fmla="*/ 824139 h 1847992"/>
              <a:gd name="connsiteX16" fmla="*/ 44536 w 2008352"/>
              <a:gd name="connsiteY16" fmla="*/ 814420 h 1847992"/>
              <a:gd name="connsiteX17" fmla="*/ 39851 w 2008352"/>
              <a:gd name="connsiteY17" fmla="*/ 798805 h 1847992"/>
              <a:gd name="connsiteX18" fmla="*/ 37996 w 2008352"/>
              <a:gd name="connsiteY18" fmla="*/ 794004 h 1847992"/>
              <a:gd name="connsiteX19" fmla="*/ 38410 w 2008352"/>
              <a:gd name="connsiteY19" fmla="*/ 794004 h 1847992"/>
              <a:gd name="connsiteX20" fmla="*/ 11514 w 2008352"/>
              <a:gd name="connsiteY20" fmla="*/ 704378 h 1847992"/>
              <a:gd name="connsiteX21" fmla="*/ 0 w 2008352"/>
              <a:gd name="connsiteY21" fmla="*/ 586232 h 1847992"/>
              <a:gd name="connsiteX22" fmla="*/ 566729 w 2008352"/>
              <a:gd name="connsiteY22" fmla="*/ 0 h 184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8352" h="1847992">
                <a:moveTo>
                  <a:pt x="566729" y="0"/>
                </a:moveTo>
                <a:cubicBezTo>
                  <a:pt x="723227" y="0"/>
                  <a:pt x="864910" y="65616"/>
                  <a:pt x="967467" y="171703"/>
                </a:cubicBezTo>
                <a:lnTo>
                  <a:pt x="1004176" y="217726"/>
                </a:lnTo>
                <a:lnTo>
                  <a:pt x="1040885" y="171703"/>
                </a:lnTo>
                <a:cubicBezTo>
                  <a:pt x="1143443" y="65616"/>
                  <a:pt x="1285126" y="0"/>
                  <a:pt x="1441623" y="0"/>
                </a:cubicBezTo>
                <a:cubicBezTo>
                  <a:pt x="1754619" y="0"/>
                  <a:pt x="2008352" y="262465"/>
                  <a:pt x="2008352" y="586232"/>
                </a:cubicBezTo>
                <a:cubicBezTo>
                  <a:pt x="2008352" y="626703"/>
                  <a:pt x="2004388" y="666216"/>
                  <a:pt x="1996838" y="704378"/>
                </a:cubicBezTo>
                <a:lnTo>
                  <a:pt x="1969942" y="794004"/>
                </a:lnTo>
                <a:lnTo>
                  <a:pt x="1970355" y="794004"/>
                </a:lnTo>
                <a:lnTo>
                  <a:pt x="1968609" y="798448"/>
                </a:lnTo>
                <a:lnTo>
                  <a:pt x="1963816" y="814420"/>
                </a:lnTo>
                <a:lnTo>
                  <a:pt x="1957908" y="825678"/>
                </a:lnTo>
                <a:lnTo>
                  <a:pt x="1948786" y="848892"/>
                </a:lnTo>
                <a:cubicBezTo>
                  <a:pt x="1817089" y="1141558"/>
                  <a:pt x="1528291" y="1484683"/>
                  <a:pt x="1004176" y="1847992"/>
                </a:cubicBezTo>
                <a:cubicBezTo>
                  <a:pt x="480060" y="1484683"/>
                  <a:pt x="191263" y="1142510"/>
                  <a:pt x="59565" y="849844"/>
                </a:cubicBezTo>
                <a:lnTo>
                  <a:pt x="49636" y="824139"/>
                </a:lnTo>
                <a:lnTo>
                  <a:pt x="44536" y="814420"/>
                </a:lnTo>
                <a:lnTo>
                  <a:pt x="39851" y="798805"/>
                </a:lnTo>
                <a:lnTo>
                  <a:pt x="37996" y="794004"/>
                </a:lnTo>
                <a:lnTo>
                  <a:pt x="38410" y="794004"/>
                </a:lnTo>
                <a:lnTo>
                  <a:pt x="11514" y="704378"/>
                </a:lnTo>
                <a:cubicBezTo>
                  <a:pt x="3965" y="666216"/>
                  <a:pt x="0" y="626703"/>
                  <a:pt x="0" y="586232"/>
                </a:cubicBezTo>
                <a:cubicBezTo>
                  <a:pt x="0" y="262465"/>
                  <a:pt x="253733" y="0"/>
                  <a:pt x="566729" y="0"/>
                </a:cubicBezTo>
                <a:close/>
              </a:path>
            </a:pathLst>
          </a:custGeom>
          <a:solidFill>
            <a:srgbClr val="E1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53A6400B-C929-443F-AFB1-7EE8150A5592}"/>
              </a:ext>
            </a:extLst>
          </p:cNvPr>
          <p:cNvSpPr/>
          <p:nvPr/>
        </p:nvSpPr>
        <p:spPr>
          <a:xfrm>
            <a:off x="10946029" y="7312259"/>
            <a:ext cx="190149" cy="174966"/>
          </a:xfrm>
          <a:custGeom>
            <a:avLst/>
            <a:gdLst>
              <a:gd name="connsiteX0" fmla="*/ 566729 w 2008352"/>
              <a:gd name="connsiteY0" fmla="*/ 0 h 1847992"/>
              <a:gd name="connsiteX1" fmla="*/ 967467 w 2008352"/>
              <a:gd name="connsiteY1" fmla="*/ 171703 h 1847992"/>
              <a:gd name="connsiteX2" fmla="*/ 1004176 w 2008352"/>
              <a:gd name="connsiteY2" fmla="*/ 217726 h 1847992"/>
              <a:gd name="connsiteX3" fmla="*/ 1040885 w 2008352"/>
              <a:gd name="connsiteY3" fmla="*/ 171703 h 1847992"/>
              <a:gd name="connsiteX4" fmla="*/ 1441623 w 2008352"/>
              <a:gd name="connsiteY4" fmla="*/ 0 h 1847992"/>
              <a:gd name="connsiteX5" fmla="*/ 2008352 w 2008352"/>
              <a:gd name="connsiteY5" fmla="*/ 586232 h 1847992"/>
              <a:gd name="connsiteX6" fmla="*/ 1996838 w 2008352"/>
              <a:gd name="connsiteY6" fmla="*/ 704378 h 1847992"/>
              <a:gd name="connsiteX7" fmla="*/ 1969942 w 2008352"/>
              <a:gd name="connsiteY7" fmla="*/ 794004 h 1847992"/>
              <a:gd name="connsiteX8" fmla="*/ 1970355 w 2008352"/>
              <a:gd name="connsiteY8" fmla="*/ 794004 h 1847992"/>
              <a:gd name="connsiteX9" fmla="*/ 1968609 w 2008352"/>
              <a:gd name="connsiteY9" fmla="*/ 798448 h 1847992"/>
              <a:gd name="connsiteX10" fmla="*/ 1963816 w 2008352"/>
              <a:gd name="connsiteY10" fmla="*/ 814420 h 1847992"/>
              <a:gd name="connsiteX11" fmla="*/ 1957908 w 2008352"/>
              <a:gd name="connsiteY11" fmla="*/ 825678 h 1847992"/>
              <a:gd name="connsiteX12" fmla="*/ 1948786 w 2008352"/>
              <a:gd name="connsiteY12" fmla="*/ 848892 h 1847992"/>
              <a:gd name="connsiteX13" fmla="*/ 1004176 w 2008352"/>
              <a:gd name="connsiteY13" fmla="*/ 1847992 h 1847992"/>
              <a:gd name="connsiteX14" fmla="*/ 59565 w 2008352"/>
              <a:gd name="connsiteY14" fmla="*/ 849844 h 1847992"/>
              <a:gd name="connsiteX15" fmla="*/ 49636 w 2008352"/>
              <a:gd name="connsiteY15" fmla="*/ 824139 h 1847992"/>
              <a:gd name="connsiteX16" fmla="*/ 44536 w 2008352"/>
              <a:gd name="connsiteY16" fmla="*/ 814420 h 1847992"/>
              <a:gd name="connsiteX17" fmla="*/ 39851 w 2008352"/>
              <a:gd name="connsiteY17" fmla="*/ 798805 h 1847992"/>
              <a:gd name="connsiteX18" fmla="*/ 37996 w 2008352"/>
              <a:gd name="connsiteY18" fmla="*/ 794004 h 1847992"/>
              <a:gd name="connsiteX19" fmla="*/ 38410 w 2008352"/>
              <a:gd name="connsiteY19" fmla="*/ 794004 h 1847992"/>
              <a:gd name="connsiteX20" fmla="*/ 11514 w 2008352"/>
              <a:gd name="connsiteY20" fmla="*/ 704378 h 1847992"/>
              <a:gd name="connsiteX21" fmla="*/ 0 w 2008352"/>
              <a:gd name="connsiteY21" fmla="*/ 586232 h 1847992"/>
              <a:gd name="connsiteX22" fmla="*/ 566729 w 2008352"/>
              <a:gd name="connsiteY22" fmla="*/ 0 h 184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8352" h="1847992">
                <a:moveTo>
                  <a:pt x="566729" y="0"/>
                </a:moveTo>
                <a:cubicBezTo>
                  <a:pt x="723227" y="0"/>
                  <a:pt x="864910" y="65616"/>
                  <a:pt x="967467" y="171703"/>
                </a:cubicBezTo>
                <a:lnTo>
                  <a:pt x="1004176" y="217726"/>
                </a:lnTo>
                <a:lnTo>
                  <a:pt x="1040885" y="171703"/>
                </a:lnTo>
                <a:cubicBezTo>
                  <a:pt x="1143443" y="65616"/>
                  <a:pt x="1285126" y="0"/>
                  <a:pt x="1441623" y="0"/>
                </a:cubicBezTo>
                <a:cubicBezTo>
                  <a:pt x="1754619" y="0"/>
                  <a:pt x="2008352" y="262465"/>
                  <a:pt x="2008352" y="586232"/>
                </a:cubicBezTo>
                <a:cubicBezTo>
                  <a:pt x="2008352" y="626703"/>
                  <a:pt x="2004388" y="666216"/>
                  <a:pt x="1996838" y="704378"/>
                </a:cubicBezTo>
                <a:lnTo>
                  <a:pt x="1969942" y="794004"/>
                </a:lnTo>
                <a:lnTo>
                  <a:pt x="1970355" y="794004"/>
                </a:lnTo>
                <a:lnTo>
                  <a:pt x="1968609" y="798448"/>
                </a:lnTo>
                <a:lnTo>
                  <a:pt x="1963816" y="814420"/>
                </a:lnTo>
                <a:lnTo>
                  <a:pt x="1957908" y="825678"/>
                </a:lnTo>
                <a:lnTo>
                  <a:pt x="1948786" y="848892"/>
                </a:lnTo>
                <a:cubicBezTo>
                  <a:pt x="1817089" y="1141558"/>
                  <a:pt x="1528291" y="1484683"/>
                  <a:pt x="1004176" y="1847992"/>
                </a:cubicBezTo>
                <a:cubicBezTo>
                  <a:pt x="480060" y="1484683"/>
                  <a:pt x="191263" y="1142510"/>
                  <a:pt x="59565" y="849844"/>
                </a:cubicBezTo>
                <a:lnTo>
                  <a:pt x="49636" y="824139"/>
                </a:lnTo>
                <a:lnTo>
                  <a:pt x="44536" y="814420"/>
                </a:lnTo>
                <a:lnTo>
                  <a:pt x="39851" y="798805"/>
                </a:lnTo>
                <a:lnTo>
                  <a:pt x="37996" y="794004"/>
                </a:lnTo>
                <a:lnTo>
                  <a:pt x="38410" y="794004"/>
                </a:lnTo>
                <a:lnTo>
                  <a:pt x="11514" y="704378"/>
                </a:lnTo>
                <a:cubicBezTo>
                  <a:pt x="3965" y="666216"/>
                  <a:pt x="0" y="626703"/>
                  <a:pt x="0" y="586232"/>
                </a:cubicBezTo>
                <a:cubicBezTo>
                  <a:pt x="0" y="262465"/>
                  <a:pt x="253733" y="0"/>
                  <a:pt x="566729" y="0"/>
                </a:cubicBezTo>
                <a:close/>
              </a:path>
            </a:pathLst>
          </a:custGeom>
          <a:solidFill>
            <a:srgbClr val="E1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5F82A58F-2E34-4C89-923D-95BBD4052DD2}"/>
              </a:ext>
            </a:extLst>
          </p:cNvPr>
          <p:cNvSpPr/>
          <p:nvPr/>
        </p:nvSpPr>
        <p:spPr>
          <a:xfrm>
            <a:off x="11186821" y="7312259"/>
            <a:ext cx="190149" cy="174966"/>
          </a:xfrm>
          <a:custGeom>
            <a:avLst/>
            <a:gdLst>
              <a:gd name="connsiteX0" fmla="*/ 566729 w 2008352"/>
              <a:gd name="connsiteY0" fmla="*/ 0 h 1847992"/>
              <a:gd name="connsiteX1" fmla="*/ 967467 w 2008352"/>
              <a:gd name="connsiteY1" fmla="*/ 171703 h 1847992"/>
              <a:gd name="connsiteX2" fmla="*/ 1004176 w 2008352"/>
              <a:gd name="connsiteY2" fmla="*/ 217726 h 1847992"/>
              <a:gd name="connsiteX3" fmla="*/ 1040885 w 2008352"/>
              <a:gd name="connsiteY3" fmla="*/ 171703 h 1847992"/>
              <a:gd name="connsiteX4" fmla="*/ 1441623 w 2008352"/>
              <a:gd name="connsiteY4" fmla="*/ 0 h 1847992"/>
              <a:gd name="connsiteX5" fmla="*/ 2008352 w 2008352"/>
              <a:gd name="connsiteY5" fmla="*/ 586232 h 1847992"/>
              <a:gd name="connsiteX6" fmla="*/ 1996838 w 2008352"/>
              <a:gd name="connsiteY6" fmla="*/ 704378 h 1847992"/>
              <a:gd name="connsiteX7" fmla="*/ 1969942 w 2008352"/>
              <a:gd name="connsiteY7" fmla="*/ 794004 h 1847992"/>
              <a:gd name="connsiteX8" fmla="*/ 1970355 w 2008352"/>
              <a:gd name="connsiteY8" fmla="*/ 794004 h 1847992"/>
              <a:gd name="connsiteX9" fmla="*/ 1968609 w 2008352"/>
              <a:gd name="connsiteY9" fmla="*/ 798448 h 1847992"/>
              <a:gd name="connsiteX10" fmla="*/ 1963816 w 2008352"/>
              <a:gd name="connsiteY10" fmla="*/ 814420 h 1847992"/>
              <a:gd name="connsiteX11" fmla="*/ 1957908 w 2008352"/>
              <a:gd name="connsiteY11" fmla="*/ 825678 h 1847992"/>
              <a:gd name="connsiteX12" fmla="*/ 1948786 w 2008352"/>
              <a:gd name="connsiteY12" fmla="*/ 848892 h 1847992"/>
              <a:gd name="connsiteX13" fmla="*/ 1004176 w 2008352"/>
              <a:gd name="connsiteY13" fmla="*/ 1847992 h 1847992"/>
              <a:gd name="connsiteX14" fmla="*/ 59565 w 2008352"/>
              <a:gd name="connsiteY14" fmla="*/ 849844 h 1847992"/>
              <a:gd name="connsiteX15" fmla="*/ 49636 w 2008352"/>
              <a:gd name="connsiteY15" fmla="*/ 824139 h 1847992"/>
              <a:gd name="connsiteX16" fmla="*/ 44536 w 2008352"/>
              <a:gd name="connsiteY16" fmla="*/ 814420 h 1847992"/>
              <a:gd name="connsiteX17" fmla="*/ 39851 w 2008352"/>
              <a:gd name="connsiteY17" fmla="*/ 798805 h 1847992"/>
              <a:gd name="connsiteX18" fmla="*/ 37996 w 2008352"/>
              <a:gd name="connsiteY18" fmla="*/ 794004 h 1847992"/>
              <a:gd name="connsiteX19" fmla="*/ 38410 w 2008352"/>
              <a:gd name="connsiteY19" fmla="*/ 794004 h 1847992"/>
              <a:gd name="connsiteX20" fmla="*/ 11514 w 2008352"/>
              <a:gd name="connsiteY20" fmla="*/ 704378 h 1847992"/>
              <a:gd name="connsiteX21" fmla="*/ 0 w 2008352"/>
              <a:gd name="connsiteY21" fmla="*/ 586232 h 1847992"/>
              <a:gd name="connsiteX22" fmla="*/ 566729 w 2008352"/>
              <a:gd name="connsiteY22" fmla="*/ 0 h 184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8352" h="1847992">
                <a:moveTo>
                  <a:pt x="566729" y="0"/>
                </a:moveTo>
                <a:cubicBezTo>
                  <a:pt x="723227" y="0"/>
                  <a:pt x="864910" y="65616"/>
                  <a:pt x="967467" y="171703"/>
                </a:cubicBezTo>
                <a:lnTo>
                  <a:pt x="1004176" y="217726"/>
                </a:lnTo>
                <a:lnTo>
                  <a:pt x="1040885" y="171703"/>
                </a:lnTo>
                <a:cubicBezTo>
                  <a:pt x="1143443" y="65616"/>
                  <a:pt x="1285126" y="0"/>
                  <a:pt x="1441623" y="0"/>
                </a:cubicBezTo>
                <a:cubicBezTo>
                  <a:pt x="1754619" y="0"/>
                  <a:pt x="2008352" y="262465"/>
                  <a:pt x="2008352" y="586232"/>
                </a:cubicBezTo>
                <a:cubicBezTo>
                  <a:pt x="2008352" y="626703"/>
                  <a:pt x="2004388" y="666216"/>
                  <a:pt x="1996838" y="704378"/>
                </a:cubicBezTo>
                <a:lnTo>
                  <a:pt x="1969942" y="794004"/>
                </a:lnTo>
                <a:lnTo>
                  <a:pt x="1970355" y="794004"/>
                </a:lnTo>
                <a:lnTo>
                  <a:pt x="1968609" y="798448"/>
                </a:lnTo>
                <a:lnTo>
                  <a:pt x="1963816" y="814420"/>
                </a:lnTo>
                <a:lnTo>
                  <a:pt x="1957908" y="825678"/>
                </a:lnTo>
                <a:lnTo>
                  <a:pt x="1948786" y="848892"/>
                </a:lnTo>
                <a:cubicBezTo>
                  <a:pt x="1817089" y="1141558"/>
                  <a:pt x="1528291" y="1484683"/>
                  <a:pt x="1004176" y="1847992"/>
                </a:cubicBezTo>
                <a:cubicBezTo>
                  <a:pt x="480060" y="1484683"/>
                  <a:pt x="191263" y="1142510"/>
                  <a:pt x="59565" y="849844"/>
                </a:cubicBezTo>
                <a:lnTo>
                  <a:pt x="49636" y="824139"/>
                </a:lnTo>
                <a:lnTo>
                  <a:pt x="44536" y="814420"/>
                </a:lnTo>
                <a:lnTo>
                  <a:pt x="39851" y="798805"/>
                </a:lnTo>
                <a:lnTo>
                  <a:pt x="37996" y="794004"/>
                </a:lnTo>
                <a:lnTo>
                  <a:pt x="38410" y="794004"/>
                </a:lnTo>
                <a:lnTo>
                  <a:pt x="11514" y="704378"/>
                </a:lnTo>
                <a:cubicBezTo>
                  <a:pt x="3965" y="666216"/>
                  <a:pt x="0" y="626703"/>
                  <a:pt x="0" y="586232"/>
                </a:cubicBezTo>
                <a:cubicBezTo>
                  <a:pt x="0" y="262465"/>
                  <a:pt x="253733" y="0"/>
                  <a:pt x="566729" y="0"/>
                </a:cubicBezTo>
                <a:close/>
              </a:path>
            </a:pathLst>
          </a:custGeom>
          <a:solidFill>
            <a:srgbClr val="E1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45F7235B-CB15-466E-A44A-A5B3B199EFC9}"/>
              </a:ext>
            </a:extLst>
          </p:cNvPr>
          <p:cNvSpPr/>
          <p:nvPr/>
        </p:nvSpPr>
        <p:spPr>
          <a:xfrm>
            <a:off x="11427613" y="7312259"/>
            <a:ext cx="190149" cy="174966"/>
          </a:xfrm>
          <a:custGeom>
            <a:avLst/>
            <a:gdLst>
              <a:gd name="connsiteX0" fmla="*/ 566729 w 2008352"/>
              <a:gd name="connsiteY0" fmla="*/ 0 h 1847992"/>
              <a:gd name="connsiteX1" fmla="*/ 967467 w 2008352"/>
              <a:gd name="connsiteY1" fmla="*/ 171703 h 1847992"/>
              <a:gd name="connsiteX2" fmla="*/ 1004176 w 2008352"/>
              <a:gd name="connsiteY2" fmla="*/ 217726 h 1847992"/>
              <a:gd name="connsiteX3" fmla="*/ 1040885 w 2008352"/>
              <a:gd name="connsiteY3" fmla="*/ 171703 h 1847992"/>
              <a:gd name="connsiteX4" fmla="*/ 1441623 w 2008352"/>
              <a:gd name="connsiteY4" fmla="*/ 0 h 1847992"/>
              <a:gd name="connsiteX5" fmla="*/ 2008352 w 2008352"/>
              <a:gd name="connsiteY5" fmla="*/ 586232 h 1847992"/>
              <a:gd name="connsiteX6" fmla="*/ 1996838 w 2008352"/>
              <a:gd name="connsiteY6" fmla="*/ 704378 h 1847992"/>
              <a:gd name="connsiteX7" fmla="*/ 1969942 w 2008352"/>
              <a:gd name="connsiteY7" fmla="*/ 794004 h 1847992"/>
              <a:gd name="connsiteX8" fmla="*/ 1970355 w 2008352"/>
              <a:gd name="connsiteY8" fmla="*/ 794004 h 1847992"/>
              <a:gd name="connsiteX9" fmla="*/ 1968609 w 2008352"/>
              <a:gd name="connsiteY9" fmla="*/ 798448 h 1847992"/>
              <a:gd name="connsiteX10" fmla="*/ 1963816 w 2008352"/>
              <a:gd name="connsiteY10" fmla="*/ 814420 h 1847992"/>
              <a:gd name="connsiteX11" fmla="*/ 1957908 w 2008352"/>
              <a:gd name="connsiteY11" fmla="*/ 825678 h 1847992"/>
              <a:gd name="connsiteX12" fmla="*/ 1948786 w 2008352"/>
              <a:gd name="connsiteY12" fmla="*/ 848892 h 1847992"/>
              <a:gd name="connsiteX13" fmla="*/ 1004176 w 2008352"/>
              <a:gd name="connsiteY13" fmla="*/ 1847992 h 1847992"/>
              <a:gd name="connsiteX14" fmla="*/ 59565 w 2008352"/>
              <a:gd name="connsiteY14" fmla="*/ 849844 h 1847992"/>
              <a:gd name="connsiteX15" fmla="*/ 49636 w 2008352"/>
              <a:gd name="connsiteY15" fmla="*/ 824139 h 1847992"/>
              <a:gd name="connsiteX16" fmla="*/ 44536 w 2008352"/>
              <a:gd name="connsiteY16" fmla="*/ 814420 h 1847992"/>
              <a:gd name="connsiteX17" fmla="*/ 39851 w 2008352"/>
              <a:gd name="connsiteY17" fmla="*/ 798805 h 1847992"/>
              <a:gd name="connsiteX18" fmla="*/ 37996 w 2008352"/>
              <a:gd name="connsiteY18" fmla="*/ 794004 h 1847992"/>
              <a:gd name="connsiteX19" fmla="*/ 38410 w 2008352"/>
              <a:gd name="connsiteY19" fmla="*/ 794004 h 1847992"/>
              <a:gd name="connsiteX20" fmla="*/ 11514 w 2008352"/>
              <a:gd name="connsiteY20" fmla="*/ 704378 h 1847992"/>
              <a:gd name="connsiteX21" fmla="*/ 0 w 2008352"/>
              <a:gd name="connsiteY21" fmla="*/ 586232 h 1847992"/>
              <a:gd name="connsiteX22" fmla="*/ 566729 w 2008352"/>
              <a:gd name="connsiteY22" fmla="*/ 0 h 184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8352" h="1847992">
                <a:moveTo>
                  <a:pt x="566729" y="0"/>
                </a:moveTo>
                <a:cubicBezTo>
                  <a:pt x="723227" y="0"/>
                  <a:pt x="864910" y="65616"/>
                  <a:pt x="967467" y="171703"/>
                </a:cubicBezTo>
                <a:lnTo>
                  <a:pt x="1004176" y="217726"/>
                </a:lnTo>
                <a:lnTo>
                  <a:pt x="1040885" y="171703"/>
                </a:lnTo>
                <a:cubicBezTo>
                  <a:pt x="1143443" y="65616"/>
                  <a:pt x="1285126" y="0"/>
                  <a:pt x="1441623" y="0"/>
                </a:cubicBezTo>
                <a:cubicBezTo>
                  <a:pt x="1754619" y="0"/>
                  <a:pt x="2008352" y="262465"/>
                  <a:pt x="2008352" y="586232"/>
                </a:cubicBezTo>
                <a:cubicBezTo>
                  <a:pt x="2008352" y="626703"/>
                  <a:pt x="2004388" y="666216"/>
                  <a:pt x="1996838" y="704378"/>
                </a:cubicBezTo>
                <a:lnTo>
                  <a:pt x="1969942" y="794004"/>
                </a:lnTo>
                <a:lnTo>
                  <a:pt x="1970355" y="794004"/>
                </a:lnTo>
                <a:lnTo>
                  <a:pt x="1968609" y="798448"/>
                </a:lnTo>
                <a:lnTo>
                  <a:pt x="1963816" y="814420"/>
                </a:lnTo>
                <a:lnTo>
                  <a:pt x="1957908" y="825678"/>
                </a:lnTo>
                <a:lnTo>
                  <a:pt x="1948786" y="848892"/>
                </a:lnTo>
                <a:cubicBezTo>
                  <a:pt x="1817089" y="1141558"/>
                  <a:pt x="1528291" y="1484683"/>
                  <a:pt x="1004176" y="1847992"/>
                </a:cubicBezTo>
                <a:cubicBezTo>
                  <a:pt x="480060" y="1484683"/>
                  <a:pt x="191263" y="1142510"/>
                  <a:pt x="59565" y="849844"/>
                </a:cubicBezTo>
                <a:lnTo>
                  <a:pt x="49636" y="824139"/>
                </a:lnTo>
                <a:lnTo>
                  <a:pt x="44536" y="814420"/>
                </a:lnTo>
                <a:lnTo>
                  <a:pt x="39851" y="798805"/>
                </a:lnTo>
                <a:lnTo>
                  <a:pt x="37996" y="794004"/>
                </a:lnTo>
                <a:lnTo>
                  <a:pt x="38410" y="794004"/>
                </a:lnTo>
                <a:lnTo>
                  <a:pt x="11514" y="704378"/>
                </a:lnTo>
                <a:cubicBezTo>
                  <a:pt x="3965" y="666216"/>
                  <a:pt x="0" y="626703"/>
                  <a:pt x="0" y="586232"/>
                </a:cubicBezTo>
                <a:cubicBezTo>
                  <a:pt x="0" y="262465"/>
                  <a:pt x="253733" y="0"/>
                  <a:pt x="566729" y="0"/>
                </a:cubicBezTo>
                <a:close/>
              </a:path>
            </a:pathLst>
          </a:custGeom>
          <a:solidFill>
            <a:srgbClr val="E1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4929B81-E610-4E6C-A02A-F3BEFF3F66DB}"/>
              </a:ext>
            </a:extLst>
          </p:cNvPr>
          <p:cNvGrpSpPr/>
          <p:nvPr/>
        </p:nvGrpSpPr>
        <p:grpSpPr>
          <a:xfrm>
            <a:off x="3586880" y="2099048"/>
            <a:ext cx="5018240" cy="2659904"/>
            <a:chOff x="1233958" y="765280"/>
            <a:chExt cx="9856964" cy="522465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E8B911A2-E10C-437D-B915-537D64E11585}"/>
                </a:ext>
              </a:extLst>
            </p:cNvPr>
            <p:cNvSpPr/>
            <p:nvPr/>
          </p:nvSpPr>
          <p:spPr>
            <a:xfrm>
              <a:off x="1233958" y="1324352"/>
              <a:ext cx="9856964" cy="4665585"/>
            </a:xfrm>
            <a:custGeom>
              <a:avLst/>
              <a:gdLst>
                <a:gd name="connsiteX0" fmla="*/ 0 w 11285220"/>
                <a:gd name="connsiteY0" fmla="*/ 0 h 5341620"/>
                <a:gd name="connsiteX1" fmla="*/ 11285220 w 11285220"/>
                <a:gd name="connsiteY1" fmla="*/ 0 h 5341620"/>
                <a:gd name="connsiteX2" fmla="*/ 11285220 w 11285220"/>
                <a:gd name="connsiteY2" fmla="*/ 5022855 h 5341620"/>
                <a:gd name="connsiteX3" fmla="*/ 10966455 w 11285220"/>
                <a:gd name="connsiteY3" fmla="*/ 5341620 h 5341620"/>
                <a:gd name="connsiteX4" fmla="*/ 318765 w 11285220"/>
                <a:gd name="connsiteY4" fmla="*/ 5341620 h 5341620"/>
                <a:gd name="connsiteX5" fmla="*/ 0 w 11285220"/>
                <a:gd name="connsiteY5" fmla="*/ 5022855 h 5341620"/>
                <a:gd name="connsiteX6" fmla="*/ 0 w 11285220"/>
                <a:gd name="connsiteY6" fmla="*/ 0 h 5341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85220" h="5341620">
                  <a:moveTo>
                    <a:pt x="0" y="0"/>
                  </a:moveTo>
                  <a:lnTo>
                    <a:pt x="11285220" y="0"/>
                  </a:lnTo>
                  <a:lnTo>
                    <a:pt x="11285220" y="5022855"/>
                  </a:lnTo>
                  <a:cubicBezTo>
                    <a:pt x="11285220" y="5198904"/>
                    <a:pt x="11142504" y="5341620"/>
                    <a:pt x="10966455" y="5341620"/>
                  </a:cubicBezTo>
                  <a:lnTo>
                    <a:pt x="318765" y="5341620"/>
                  </a:lnTo>
                  <a:cubicBezTo>
                    <a:pt x="142716" y="5341620"/>
                    <a:pt x="0" y="5198904"/>
                    <a:pt x="0" y="502285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E17F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3CEF653E-C0E4-49B0-817C-BB8F0FB71E5E}"/>
                </a:ext>
              </a:extLst>
            </p:cNvPr>
            <p:cNvSpPr/>
            <p:nvPr/>
          </p:nvSpPr>
          <p:spPr>
            <a:xfrm>
              <a:off x="1233958" y="765280"/>
              <a:ext cx="9856964" cy="559072"/>
            </a:xfrm>
            <a:custGeom>
              <a:avLst/>
              <a:gdLst>
                <a:gd name="connsiteX0" fmla="*/ 318765 w 11285220"/>
                <a:gd name="connsiteY0" fmla="*/ 0 h 640080"/>
                <a:gd name="connsiteX1" fmla="*/ 10966455 w 11285220"/>
                <a:gd name="connsiteY1" fmla="*/ 0 h 640080"/>
                <a:gd name="connsiteX2" fmla="*/ 11285220 w 11285220"/>
                <a:gd name="connsiteY2" fmla="*/ 318765 h 640080"/>
                <a:gd name="connsiteX3" fmla="*/ 11285220 w 11285220"/>
                <a:gd name="connsiteY3" fmla="*/ 640080 h 640080"/>
                <a:gd name="connsiteX4" fmla="*/ 0 w 11285220"/>
                <a:gd name="connsiteY4" fmla="*/ 640080 h 640080"/>
                <a:gd name="connsiteX5" fmla="*/ 0 w 11285220"/>
                <a:gd name="connsiteY5" fmla="*/ 318765 h 640080"/>
                <a:gd name="connsiteX6" fmla="*/ 318765 w 11285220"/>
                <a:gd name="connsiteY6" fmla="*/ 0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85220" h="640080">
                  <a:moveTo>
                    <a:pt x="318765" y="0"/>
                  </a:moveTo>
                  <a:lnTo>
                    <a:pt x="10966455" y="0"/>
                  </a:lnTo>
                  <a:cubicBezTo>
                    <a:pt x="11142504" y="0"/>
                    <a:pt x="11285220" y="142716"/>
                    <a:pt x="11285220" y="318765"/>
                  </a:cubicBezTo>
                  <a:lnTo>
                    <a:pt x="11285220" y="640080"/>
                  </a:lnTo>
                  <a:lnTo>
                    <a:pt x="0" y="640080"/>
                  </a:lnTo>
                  <a:lnTo>
                    <a:pt x="0" y="318765"/>
                  </a:lnTo>
                  <a:cubicBezTo>
                    <a:pt x="0" y="142716"/>
                    <a:pt x="142716" y="0"/>
                    <a:pt x="318765" y="0"/>
                  </a:cubicBezTo>
                  <a:close/>
                </a:path>
              </a:pathLst>
            </a:custGeom>
            <a:solidFill>
              <a:srgbClr val="E17FA9"/>
            </a:solidFill>
            <a:ln w="28575">
              <a:solidFill>
                <a:srgbClr val="E17F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5601141-C16F-4821-8DBE-3956A96B5FC2}"/>
                </a:ext>
              </a:extLst>
            </p:cNvPr>
            <p:cNvSpPr/>
            <p:nvPr/>
          </p:nvSpPr>
          <p:spPr>
            <a:xfrm>
              <a:off x="1479457" y="976473"/>
              <a:ext cx="206409" cy="189928"/>
            </a:xfrm>
            <a:custGeom>
              <a:avLst/>
              <a:gdLst>
                <a:gd name="connsiteX0" fmla="*/ 566729 w 2008352"/>
                <a:gd name="connsiteY0" fmla="*/ 0 h 1847992"/>
                <a:gd name="connsiteX1" fmla="*/ 967467 w 2008352"/>
                <a:gd name="connsiteY1" fmla="*/ 171703 h 1847992"/>
                <a:gd name="connsiteX2" fmla="*/ 1004176 w 2008352"/>
                <a:gd name="connsiteY2" fmla="*/ 217726 h 1847992"/>
                <a:gd name="connsiteX3" fmla="*/ 1040885 w 2008352"/>
                <a:gd name="connsiteY3" fmla="*/ 171703 h 1847992"/>
                <a:gd name="connsiteX4" fmla="*/ 1441623 w 2008352"/>
                <a:gd name="connsiteY4" fmla="*/ 0 h 1847992"/>
                <a:gd name="connsiteX5" fmla="*/ 2008352 w 2008352"/>
                <a:gd name="connsiteY5" fmla="*/ 586232 h 1847992"/>
                <a:gd name="connsiteX6" fmla="*/ 1996838 w 2008352"/>
                <a:gd name="connsiteY6" fmla="*/ 704378 h 1847992"/>
                <a:gd name="connsiteX7" fmla="*/ 1969942 w 2008352"/>
                <a:gd name="connsiteY7" fmla="*/ 794004 h 1847992"/>
                <a:gd name="connsiteX8" fmla="*/ 1970355 w 2008352"/>
                <a:gd name="connsiteY8" fmla="*/ 794004 h 1847992"/>
                <a:gd name="connsiteX9" fmla="*/ 1968609 w 2008352"/>
                <a:gd name="connsiteY9" fmla="*/ 798448 h 1847992"/>
                <a:gd name="connsiteX10" fmla="*/ 1963816 w 2008352"/>
                <a:gd name="connsiteY10" fmla="*/ 814420 h 1847992"/>
                <a:gd name="connsiteX11" fmla="*/ 1957908 w 2008352"/>
                <a:gd name="connsiteY11" fmla="*/ 825678 h 1847992"/>
                <a:gd name="connsiteX12" fmla="*/ 1948786 w 2008352"/>
                <a:gd name="connsiteY12" fmla="*/ 848892 h 1847992"/>
                <a:gd name="connsiteX13" fmla="*/ 1004176 w 2008352"/>
                <a:gd name="connsiteY13" fmla="*/ 1847992 h 1847992"/>
                <a:gd name="connsiteX14" fmla="*/ 59565 w 2008352"/>
                <a:gd name="connsiteY14" fmla="*/ 849844 h 1847992"/>
                <a:gd name="connsiteX15" fmla="*/ 49636 w 2008352"/>
                <a:gd name="connsiteY15" fmla="*/ 824139 h 1847992"/>
                <a:gd name="connsiteX16" fmla="*/ 44536 w 2008352"/>
                <a:gd name="connsiteY16" fmla="*/ 814420 h 1847992"/>
                <a:gd name="connsiteX17" fmla="*/ 39851 w 2008352"/>
                <a:gd name="connsiteY17" fmla="*/ 798805 h 1847992"/>
                <a:gd name="connsiteX18" fmla="*/ 37996 w 2008352"/>
                <a:gd name="connsiteY18" fmla="*/ 794004 h 1847992"/>
                <a:gd name="connsiteX19" fmla="*/ 38410 w 2008352"/>
                <a:gd name="connsiteY19" fmla="*/ 794004 h 1847992"/>
                <a:gd name="connsiteX20" fmla="*/ 11514 w 2008352"/>
                <a:gd name="connsiteY20" fmla="*/ 704378 h 1847992"/>
                <a:gd name="connsiteX21" fmla="*/ 0 w 2008352"/>
                <a:gd name="connsiteY21" fmla="*/ 586232 h 1847992"/>
                <a:gd name="connsiteX22" fmla="*/ 566729 w 2008352"/>
                <a:gd name="connsiteY22" fmla="*/ 0 h 1847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008352" h="1847992">
                  <a:moveTo>
                    <a:pt x="566729" y="0"/>
                  </a:moveTo>
                  <a:cubicBezTo>
                    <a:pt x="723227" y="0"/>
                    <a:pt x="864910" y="65616"/>
                    <a:pt x="967467" y="171703"/>
                  </a:cubicBezTo>
                  <a:lnTo>
                    <a:pt x="1004176" y="217726"/>
                  </a:lnTo>
                  <a:lnTo>
                    <a:pt x="1040885" y="171703"/>
                  </a:lnTo>
                  <a:cubicBezTo>
                    <a:pt x="1143443" y="65616"/>
                    <a:pt x="1285126" y="0"/>
                    <a:pt x="1441623" y="0"/>
                  </a:cubicBezTo>
                  <a:cubicBezTo>
                    <a:pt x="1754619" y="0"/>
                    <a:pt x="2008352" y="262465"/>
                    <a:pt x="2008352" y="586232"/>
                  </a:cubicBezTo>
                  <a:cubicBezTo>
                    <a:pt x="2008352" y="626703"/>
                    <a:pt x="2004388" y="666216"/>
                    <a:pt x="1996838" y="704378"/>
                  </a:cubicBezTo>
                  <a:lnTo>
                    <a:pt x="1969942" y="794004"/>
                  </a:lnTo>
                  <a:lnTo>
                    <a:pt x="1970355" y="794004"/>
                  </a:lnTo>
                  <a:lnTo>
                    <a:pt x="1968609" y="798448"/>
                  </a:lnTo>
                  <a:lnTo>
                    <a:pt x="1963816" y="814420"/>
                  </a:lnTo>
                  <a:lnTo>
                    <a:pt x="1957908" y="825678"/>
                  </a:lnTo>
                  <a:lnTo>
                    <a:pt x="1948786" y="848892"/>
                  </a:lnTo>
                  <a:cubicBezTo>
                    <a:pt x="1817089" y="1141558"/>
                    <a:pt x="1528291" y="1484683"/>
                    <a:pt x="1004176" y="1847992"/>
                  </a:cubicBezTo>
                  <a:cubicBezTo>
                    <a:pt x="480060" y="1484683"/>
                    <a:pt x="191263" y="1142510"/>
                    <a:pt x="59565" y="849844"/>
                  </a:cubicBezTo>
                  <a:lnTo>
                    <a:pt x="49636" y="824139"/>
                  </a:lnTo>
                  <a:lnTo>
                    <a:pt x="44536" y="814420"/>
                  </a:lnTo>
                  <a:lnTo>
                    <a:pt x="39851" y="798805"/>
                  </a:lnTo>
                  <a:lnTo>
                    <a:pt x="37996" y="794004"/>
                  </a:lnTo>
                  <a:lnTo>
                    <a:pt x="38410" y="794004"/>
                  </a:lnTo>
                  <a:lnTo>
                    <a:pt x="11514" y="704378"/>
                  </a:lnTo>
                  <a:cubicBezTo>
                    <a:pt x="3965" y="666216"/>
                    <a:pt x="0" y="626703"/>
                    <a:pt x="0" y="586232"/>
                  </a:cubicBezTo>
                  <a:cubicBezTo>
                    <a:pt x="0" y="262465"/>
                    <a:pt x="253733" y="0"/>
                    <a:pt x="566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5D0D6100-F14D-4D41-A2D5-2A215C2FACBF}"/>
                </a:ext>
              </a:extLst>
            </p:cNvPr>
            <p:cNvSpPr/>
            <p:nvPr/>
          </p:nvSpPr>
          <p:spPr>
            <a:xfrm>
              <a:off x="1789490" y="976473"/>
              <a:ext cx="206409" cy="189928"/>
            </a:xfrm>
            <a:custGeom>
              <a:avLst/>
              <a:gdLst>
                <a:gd name="connsiteX0" fmla="*/ 566729 w 2008352"/>
                <a:gd name="connsiteY0" fmla="*/ 0 h 1847992"/>
                <a:gd name="connsiteX1" fmla="*/ 967467 w 2008352"/>
                <a:gd name="connsiteY1" fmla="*/ 171703 h 1847992"/>
                <a:gd name="connsiteX2" fmla="*/ 1004176 w 2008352"/>
                <a:gd name="connsiteY2" fmla="*/ 217726 h 1847992"/>
                <a:gd name="connsiteX3" fmla="*/ 1040885 w 2008352"/>
                <a:gd name="connsiteY3" fmla="*/ 171703 h 1847992"/>
                <a:gd name="connsiteX4" fmla="*/ 1441623 w 2008352"/>
                <a:gd name="connsiteY4" fmla="*/ 0 h 1847992"/>
                <a:gd name="connsiteX5" fmla="*/ 2008352 w 2008352"/>
                <a:gd name="connsiteY5" fmla="*/ 586232 h 1847992"/>
                <a:gd name="connsiteX6" fmla="*/ 1996838 w 2008352"/>
                <a:gd name="connsiteY6" fmla="*/ 704378 h 1847992"/>
                <a:gd name="connsiteX7" fmla="*/ 1969942 w 2008352"/>
                <a:gd name="connsiteY7" fmla="*/ 794004 h 1847992"/>
                <a:gd name="connsiteX8" fmla="*/ 1970355 w 2008352"/>
                <a:gd name="connsiteY8" fmla="*/ 794004 h 1847992"/>
                <a:gd name="connsiteX9" fmla="*/ 1968609 w 2008352"/>
                <a:gd name="connsiteY9" fmla="*/ 798448 h 1847992"/>
                <a:gd name="connsiteX10" fmla="*/ 1963816 w 2008352"/>
                <a:gd name="connsiteY10" fmla="*/ 814420 h 1847992"/>
                <a:gd name="connsiteX11" fmla="*/ 1957908 w 2008352"/>
                <a:gd name="connsiteY11" fmla="*/ 825678 h 1847992"/>
                <a:gd name="connsiteX12" fmla="*/ 1948786 w 2008352"/>
                <a:gd name="connsiteY12" fmla="*/ 848892 h 1847992"/>
                <a:gd name="connsiteX13" fmla="*/ 1004176 w 2008352"/>
                <a:gd name="connsiteY13" fmla="*/ 1847992 h 1847992"/>
                <a:gd name="connsiteX14" fmla="*/ 59565 w 2008352"/>
                <a:gd name="connsiteY14" fmla="*/ 849844 h 1847992"/>
                <a:gd name="connsiteX15" fmla="*/ 49636 w 2008352"/>
                <a:gd name="connsiteY15" fmla="*/ 824139 h 1847992"/>
                <a:gd name="connsiteX16" fmla="*/ 44536 w 2008352"/>
                <a:gd name="connsiteY16" fmla="*/ 814420 h 1847992"/>
                <a:gd name="connsiteX17" fmla="*/ 39851 w 2008352"/>
                <a:gd name="connsiteY17" fmla="*/ 798805 h 1847992"/>
                <a:gd name="connsiteX18" fmla="*/ 37996 w 2008352"/>
                <a:gd name="connsiteY18" fmla="*/ 794004 h 1847992"/>
                <a:gd name="connsiteX19" fmla="*/ 38410 w 2008352"/>
                <a:gd name="connsiteY19" fmla="*/ 794004 h 1847992"/>
                <a:gd name="connsiteX20" fmla="*/ 11514 w 2008352"/>
                <a:gd name="connsiteY20" fmla="*/ 704378 h 1847992"/>
                <a:gd name="connsiteX21" fmla="*/ 0 w 2008352"/>
                <a:gd name="connsiteY21" fmla="*/ 586232 h 1847992"/>
                <a:gd name="connsiteX22" fmla="*/ 566729 w 2008352"/>
                <a:gd name="connsiteY22" fmla="*/ 0 h 1847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008352" h="1847992">
                  <a:moveTo>
                    <a:pt x="566729" y="0"/>
                  </a:moveTo>
                  <a:cubicBezTo>
                    <a:pt x="723227" y="0"/>
                    <a:pt x="864910" y="65616"/>
                    <a:pt x="967467" y="171703"/>
                  </a:cubicBezTo>
                  <a:lnTo>
                    <a:pt x="1004176" y="217726"/>
                  </a:lnTo>
                  <a:lnTo>
                    <a:pt x="1040885" y="171703"/>
                  </a:lnTo>
                  <a:cubicBezTo>
                    <a:pt x="1143443" y="65616"/>
                    <a:pt x="1285126" y="0"/>
                    <a:pt x="1441623" y="0"/>
                  </a:cubicBezTo>
                  <a:cubicBezTo>
                    <a:pt x="1754619" y="0"/>
                    <a:pt x="2008352" y="262465"/>
                    <a:pt x="2008352" y="586232"/>
                  </a:cubicBezTo>
                  <a:cubicBezTo>
                    <a:pt x="2008352" y="626703"/>
                    <a:pt x="2004388" y="666216"/>
                    <a:pt x="1996838" y="704378"/>
                  </a:cubicBezTo>
                  <a:lnTo>
                    <a:pt x="1969942" y="794004"/>
                  </a:lnTo>
                  <a:lnTo>
                    <a:pt x="1970355" y="794004"/>
                  </a:lnTo>
                  <a:lnTo>
                    <a:pt x="1968609" y="798448"/>
                  </a:lnTo>
                  <a:lnTo>
                    <a:pt x="1963816" y="814420"/>
                  </a:lnTo>
                  <a:lnTo>
                    <a:pt x="1957908" y="825678"/>
                  </a:lnTo>
                  <a:lnTo>
                    <a:pt x="1948786" y="848892"/>
                  </a:lnTo>
                  <a:cubicBezTo>
                    <a:pt x="1817089" y="1141558"/>
                    <a:pt x="1528291" y="1484683"/>
                    <a:pt x="1004176" y="1847992"/>
                  </a:cubicBezTo>
                  <a:cubicBezTo>
                    <a:pt x="480060" y="1484683"/>
                    <a:pt x="191263" y="1142510"/>
                    <a:pt x="59565" y="849844"/>
                  </a:cubicBezTo>
                  <a:lnTo>
                    <a:pt x="49636" y="824139"/>
                  </a:lnTo>
                  <a:lnTo>
                    <a:pt x="44536" y="814420"/>
                  </a:lnTo>
                  <a:lnTo>
                    <a:pt x="39851" y="798805"/>
                  </a:lnTo>
                  <a:lnTo>
                    <a:pt x="37996" y="794004"/>
                  </a:lnTo>
                  <a:lnTo>
                    <a:pt x="38410" y="794004"/>
                  </a:lnTo>
                  <a:lnTo>
                    <a:pt x="11514" y="704378"/>
                  </a:lnTo>
                  <a:cubicBezTo>
                    <a:pt x="3965" y="666216"/>
                    <a:pt x="0" y="626703"/>
                    <a:pt x="0" y="586232"/>
                  </a:cubicBezTo>
                  <a:cubicBezTo>
                    <a:pt x="0" y="262465"/>
                    <a:pt x="253733" y="0"/>
                    <a:pt x="566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7FE1B84-FA9E-4A58-94B3-0ABB643AF429}"/>
                </a:ext>
              </a:extLst>
            </p:cNvPr>
            <p:cNvSpPr/>
            <p:nvPr/>
          </p:nvSpPr>
          <p:spPr>
            <a:xfrm>
              <a:off x="2099524" y="976473"/>
              <a:ext cx="206409" cy="189928"/>
            </a:xfrm>
            <a:custGeom>
              <a:avLst/>
              <a:gdLst>
                <a:gd name="connsiteX0" fmla="*/ 566729 w 2008352"/>
                <a:gd name="connsiteY0" fmla="*/ 0 h 1847992"/>
                <a:gd name="connsiteX1" fmla="*/ 967467 w 2008352"/>
                <a:gd name="connsiteY1" fmla="*/ 171703 h 1847992"/>
                <a:gd name="connsiteX2" fmla="*/ 1004176 w 2008352"/>
                <a:gd name="connsiteY2" fmla="*/ 217726 h 1847992"/>
                <a:gd name="connsiteX3" fmla="*/ 1040885 w 2008352"/>
                <a:gd name="connsiteY3" fmla="*/ 171703 h 1847992"/>
                <a:gd name="connsiteX4" fmla="*/ 1441623 w 2008352"/>
                <a:gd name="connsiteY4" fmla="*/ 0 h 1847992"/>
                <a:gd name="connsiteX5" fmla="*/ 2008352 w 2008352"/>
                <a:gd name="connsiteY5" fmla="*/ 586232 h 1847992"/>
                <a:gd name="connsiteX6" fmla="*/ 1996838 w 2008352"/>
                <a:gd name="connsiteY6" fmla="*/ 704378 h 1847992"/>
                <a:gd name="connsiteX7" fmla="*/ 1969942 w 2008352"/>
                <a:gd name="connsiteY7" fmla="*/ 794004 h 1847992"/>
                <a:gd name="connsiteX8" fmla="*/ 1970355 w 2008352"/>
                <a:gd name="connsiteY8" fmla="*/ 794004 h 1847992"/>
                <a:gd name="connsiteX9" fmla="*/ 1968609 w 2008352"/>
                <a:gd name="connsiteY9" fmla="*/ 798448 h 1847992"/>
                <a:gd name="connsiteX10" fmla="*/ 1963816 w 2008352"/>
                <a:gd name="connsiteY10" fmla="*/ 814420 h 1847992"/>
                <a:gd name="connsiteX11" fmla="*/ 1957908 w 2008352"/>
                <a:gd name="connsiteY11" fmla="*/ 825678 h 1847992"/>
                <a:gd name="connsiteX12" fmla="*/ 1948786 w 2008352"/>
                <a:gd name="connsiteY12" fmla="*/ 848892 h 1847992"/>
                <a:gd name="connsiteX13" fmla="*/ 1004176 w 2008352"/>
                <a:gd name="connsiteY13" fmla="*/ 1847992 h 1847992"/>
                <a:gd name="connsiteX14" fmla="*/ 59565 w 2008352"/>
                <a:gd name="connsiteY14" fmla="*/ 849844 h 1847992"/>
                <a:gd name="connsiteX15" fmla="*/ 49636 w 2008352"/>
                <a:gd name="connsiteY15" fmla="*/ 824139 h 1847992"/>
                <a:gd name="connsiteX16" fmla="*/ 44536 w 2008352"/>
                <a:gd name="connsiteY16" fmla="*/ 814420 h 1847992"/>
                <a:gd name="connsiteX17" fmla="*/ 39851 w 2008352"/>
                <a:gd name="connsiteY17" fmla="*/ 798805 h 1847992"/>
                <a:gd name="connsiteX18" fmla="*/ 37996 w 2008352"/>
                <a:gd name="connsiteY18" fmla="*/ 794004 h 1847992"/>
                <a:gd name="connsiteX19" fmla="*/ 38410 w 2008352"/>
                <a:gd name="connsiteY19" fmla="*/ 794004 h 1847992"/>
                <a:gd name="connsiteX20" fmla="*/ 11514 w 2008352"/>
                <a:gd name="connsiteY20" fmla="*/ 704378 h 1847992"/>
                <a:gd name="connsiteX21" fmla="*/ 0 w 2008352"/>
                <a:gd name="connsiteY21" fmla="*/ 586232 h 1847992"/>
                <a:gd name="connsiteX22" fmla="*/ 566729 w 2008352"/>
                <a:gd name="connsiteY22" fmla="*/ 0 h 1847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008352" h="1847992">
                  <a:moveTo>
                    <a:pt x="566729" y="0"/>
                  </a:moveTo>
                  <a:cubicBezTo>
                    <a:pt x="723227" y="0"/>
                    <a:pt x="864910" y="65616"/>
                    <a:pt x="967467" y="171703"/>
                  </a:cubicBezTo>
                  <a:lnTo>
                    <a:pt x="1004176" y="217726"/>
                  </a:lnTo>
                  <a:lnTo>
                    <a:pt x="1040885" y="171703"/>
                  </a:lnTo>
                  <a:cubicBezTo>
                    <a:pt x="1143443" y="65616"/>
                    <a:pt x="1285126" y="0"/>
                    <a:pt x="1441623" y="0"/>
                  </a:cubicBezTo>
                  <a:cubicBezTo>
                    <a:pt x="1754619" y="0"/>
                    <a:pt x="2008352" y="262465"/>
                    <a:pt x="2008352" y="586232"/>
                  </a:cubicBezTo>
                  <a:cubicBezTo>
                    <a:pt x="2008352" y="626703"/>
                    <a:pt x="2004388" y="666216"/>
                    <a:pt x="1996838" y="704378"/>
                  </a:cubicBezTo>
                  <a:lnTo>
                    <a:pt x="1969942" y="794004"/>
                  </a:lnTo>
                  <a:lnTo>
                    <a:pt x="1970355" y="794004"/>
                  </a:lnTo>
                  <a:lnTo>
                    <a:pt x="1968609" y="798448"/>
                  </a:lnTo>
                  <a:lnTo>
                    <a:pt x="1963816" y="814420"/>
                  </a:lnTo>
                  <a:lnTo>
                    <a:pt x="1957908" y="825678"/>
                  </a:lnTo>
                  <a:lnTo>
                    <a:pt x="1948786" y="848892"/>
                  </a:lnTo>
                  <a:cubicBezTo>
                    <a:pt x="1817089" y="1141558"/>
                    <a:pt x="1528291" y="1484683"/>
                    <a:pt x="1004176" y="1847992"/>
                  </a:cubicBezTo>
                  <a:cubicBezTo>
                    <a:pt x="480060" y="1484683"/>
                    <a:pt x="191263" y="1142510"/>
                    <a:pt x="59565" y="849844"/>
                  </a:cubicBezTo>
                  <a:lnTo>
                    <a:pt x="49636" y="824139"/>
                  </a:lnTo>
                  <a:lnTo>
                    <a:pt x="44536" y="814420"/>
                  </a:lnTo>
                  <a:lnTo>
                    <a:pt x="39851" y="798805"/>
                  </a:lnTo>
                  <a:lnTo>
                    <a:pt x="37996" y="794004"/>
                  </a:lnTo>
                  <a:lnTo>
                    <a:pt x="38410" y="794004"/>
                  </a:lnTo>
                  <a:lnTo>
                    <a:pt x="11514" y="704378"/>
                  </a:lnTo>
                  <a:cubicBezTo>
                    <a:pt x="3965" y="666216"/>
                    <a:pt x="0" y="626703"/>
                    <a:pt x="0" y="586232"/>
                  </a:cubicBezTo>
                  <a:cubicBezTo>
                    <a:pt x="0" y="262465"/>
                    <a:pt x="253733" y="0"/>
                    <a:pt x="566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1" name="Cross 120">
              <a:extLst>
                <a:ext uri="{FF2B5EF4-FFF2-40B4-BE49-F238E27FC236}">
                  <a16:creationId xmlns:a16="http://schemas.microsoft.com/office/drawing/2014/main" id="{EDECD42B-5C56-4BA3-BA4C-2C0169B9B8D9}"/>
                </a:ext>
              </a:extLst>
            </p:cNvPr>
            <p:cNvSpPr/>
            <p:nvPr/>
          </p:nvSpPr>
          <p:spPr>
            <a:xfrm rot="18900000">
              <a:off x="10593283" y="959862"/>
              <a:ext cx="228167" cy="228167"/>
            </a:xfrm>
            <a:prstGeom prst="plus">
              <a:avLst>
                <a:gd name="adj" fmla="val 413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1702B61-8A52-406C-8BCF-F0A8DD90276A}"/>
              </a:ext>
            </a:extLst>
          </p:cNvPr>
          <p:cNvSpPr txBox="1"/>
          <p:nvPr/>
        </p:nvSpPr>
        <p:spPr>
          <a:xfrm>
            <a:off x="4664332" y="2842220"/>
            <a:ext cx="2766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E17FA9"/>
                </a:solidFill>
                <a:latin typeface="Sprinkle" panose="02000503000000000000" pitchFamily="2" charset="0"/>
              </a:rPr>
              <a:t>Project 1</a:t>
            </a:r>
          </a:p>
        </p:txBody>
      </p:sp>
      <p:sp>
        <p:nvSpPr>
          <p:cNvPr id="38" name="Frame 37">
            <a:extLst>
              <a:ext uri="{FF2B5EF4-FFF2-40B4-BE49-F238E27FC236}">
                <a16:creationId xmlns:a16="http://schemas.microsoft.com/office/drawing/2014/main" id="{D4B10D66-E4C0-483F-B798-B734490938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796"/>
            </a:avLst>
          </a:prstGeom>
          <a:solidFill>
            <a:srgbClr val="E1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A287C97-45B7-46A4-9336-E94A91ADC260}"/>
              </a:ext>
            </a:extLst>
          </p:cNvPr>
          <p:cNvSpPr/>
          <p:nvPr/>
        </p:nvSpPr>
        <p:spPr>
          <a:xfrm>
            <a:off x="3816949" y="3571313"/>
            <a:ext cx="4510762" cy="44455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rgbClr val="E1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4D78CF29-C3CD-4A2C-988D-8DE7CB8E4A42}"/>
              </a:ext>
            </a:extLst>
          </p:cNvPr>
          <p:cNvSpPr/>
          <p:nvPr/>
        </p:nvSpPr>
        <p:spPr>
          <a:xfrm>
            <a:off x="8045327" y="3706107"/>
            <a:ext cx="190149" cy="174966"/>
          </a:xfrm>
          <a:custGeom>
            <a:avLst/>
            <a:gdLst>
              <a:gd name="connsiteX0" fmla="*/ 566729 w 2008352"/>
              <a:gd name="connsiteY0" fmla="*/ 0 h 1847992"/>
              <a:gd name="connsiteX1" fmla="*/ 967467 w 2008352"/>
              <a:gd name="connsiteY1" fmla="*/ 171703 h 1847992"/>
              <a:gd name="connsiteX2" fmla="*/ 1004176 w 2008352"/>
              <a:gd name="connsiteY2" fmla="*/ 217726 h 1847992"/>
              <a:gd name="connsiteX3" fmla="*/ 1040885 w 2008352"/>
              <a:gd name="connsiteY3" fmla="*/ 171703 h 1847992"/>
              <a:gd name="connsiteX4" fmla="*/ 1441623 w 2008352"/>
              <a:gd name="connsiteY4" fmla="*/ 0 h 1847992"/>
              <a:gd name="connsiteX5" fmla="*/ 2008352 w 2008352"/>
              <a:gd name="connsiteY5" fmla="*/ 586232 h 1847992"/>
              <a:gd name="connsiteX6" fmla="*/ 1996838 w 2008352"/>
              <a:gd name="connsiteY6" fmla="*/ 704378 h 1847992"/>
              <a:gd name="connsiteX7" fmla="*/ 1969942 w 2008352"/>
              <a:gd name="connsiteY7" fmla="*/ 794004 h 1847992"/>
              <a:gd name="connsiteX8" fmla="*/ 1970355 w 2008352"/>
              <a:gd name="connsiteY8" fmla="*/ 794004 h 1847992"/>
              <a:gd name="connsiteX9" fmla="*/ 1968609 w 2008352"/>
              <a:gd name="connsiteY9" fmla="*/ 798448 h 1847992"/>
              <a:gd name="connsiteX10" fmla="*/ 1963816 w 2008352"/>
              <a:gd name="connsiteY10" fmla="*/ 814420 h 1847992"/>
              <a:gd name="connsiteX11" fmla="*/ 1957908 w 2008352"/>
              <a:gd name="connsiteY11" fmla="*/ 825678 h 1847992"/>
              <a:gd name="connsiteX12" fmla="*/ 1948786 w 2008352"/>
              <a:gd name="connsiteY12" fmla="*/ 848892 h 1847992"/>
              <a:gd name="connsiteX13" fmla="*/ 1004176 w 2008352"/>
              <a:gd name="connsiteY13" fmla="*/ 1847992 h 1847992"/>
              <a:gd name="connsiteX14" fmla="*/ 59565 w 2008352"/>
              <a:gd name="connsiteY14" fmla="*/ 849844 h 1847992"/>
              <a:gd name="connsiteX15" fmla="*/ 49636 w 2008352"/>
              <a:gd name="connsiteY15" fmla="*/ 824139 h 1847992"/>
              <a:gd name="connsiteX16" fmla="*/ 44536 w 2008352"/>
              <a:gd name="connsiteY16" fmla="*/ 814420 h 1847992"/>
              <a:gd name="connsiteX17" fmla="*/ 39851 w 2008352"/>
              <a:gd name="connsiteY17" fmla="*/ 798805 h 1847992"/>
              <a:gd name="connsiteX18" fmla="*/ 37996 w 2008352"/>
              <a:gd name="connsiteY18" fmla="*/ 794004 h 1847992"/>
              <a:gd name="connsiteX19" fmla="*/ 38410 w 2008352"/>
              <a:gd name="connsiteY19" fmla="*/ 794004 h 1847992"/>
              <a:gd name="connsiteX20" fmla="*/ 11514 w 2008352"/>
              <a:gd name="connsiteY20" fmla="*/ 704378 h 1847992"/>
              <a:gd name="connsiteX21" fmla="*/ 0 w 2008352"/>
              <a:gd name="connsiteY21" fmla="*/ 586232 h 1847992"/>
              <a:gd name="connsiteX22" fmla="*/ 566729 w 2008352"/>
              <a:gd name="connsiteY22" fmla="*/ 0 h 184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8352" h="1847992">
                <a:moveTo>
                  <a:pt x="566729" y="0"/>
                </a:moveTo>
                <a:cubicBezTo>
                  <a:pt x="723227" y="0"/>
                  <a:pt x="864910" y="65616"/>
                  <a:pt x="967467" y="171703"/>
                </a:cubicBezTo>
                <a:lnTo>
                  <a:pt x="1004176" y="217726"/>
                </a:lnTo>
                <a:lnTo>
                  <a:pt x="1040885" y="171703"/>
                </a:lnTo>
                <a:cubicBezTo>
                  <a:pt x="1143443" y="65616"/>
                  <a:pt x="1285126" y="0"/>
                  <a:pt x="1441623" y="0"/>
                </a:cubicBezTo>
                <a:cubicBezTo>
                  <a:pt x="1754619" y="0"/>
                  <a:pt x="2008352" y="262465"/>
                  <a:pt x="2008352" y="586232"/>
                </a:cubicBezTo>
                <a:cubicBezTo>
                  <a:pt x="2008352" y="626703"/>
                  <a:pt x="2004388" y="666216"/>
                  <a:pt x="1996838" y="704378"/>
                </a:cubicBezTo>
                <a:lnTo>
                  <a:pt x="1969942" y="794004"/>
                </a:lnTo>
                <a:lnTo>
                  <a:pt x="1970355" y="794004"/>
                </a:lnTo>
                <a:lnTo>
                  <a:pt x="1968609" y="798448"/>
                </a:lnTo>
                <a:lnTo>
                  <a:pt x="1963816" y="814420"/>
                </a:lnTo>
                <a:lnTo>
                  <a:pt x="1957908" y="825678"/>
                </a:lnTo>
                <a:lnTo>
                  <a:pt x="1948786" y="848892"/>
                </a:lnTo>
                <a:cubicBezTo>
                  <a:pt x="1817089" y="1141558"/>
                  <a:pt x="1528291" y="1484683"/>
                  <a:pt x="1004176" y="1847992"/>
                </a:cubicBezTo>
                <a:cubicBezTo>
                  <a:pt x="480060" y="1484683"/>
                  <a:pt x="191263" y="1142510"/>
                  <a:pt x="59565" y="849844"/>
                </a:cubicBezTo>
                <a:lnTo>
                  <a:pt x="49636" y="824139"/>
                </a:lnTo>
                <a:lnTo>
                  <a:pt x="44536" y="814420"/>
                </a:lnTo>
                <a:lnTo>
                  <a:pt x="39851" y="798805"/>
                </a:lnTo>
                <a:lnTo>
                  <a:pt x="37996" y="794004"/>
                </a:lnTo>
                <a:lnTo>
                  <a:pt x="38410" y="794004"/>
                </a:lnTo>
                <a:lnTo>
                  <a:pt x="11514" y="704378"/>
                </a:lnTo>
                <a:cubicBezTo>
                  <a:pt x="3965" y="666216"/>
                  <a:pt x="0" y="626703"/>
                  <a:pt x="0" y="586232"/>
                </a:cubicBezTo>
                <a:cubicBezTo>
                  <a:pt x="0" y="262465"/>
                  <a:pt x="253733" y="0"/>
                  <a:pt x="566729" y="0"/>
                </a:cubicBezTo>
                <a:close/>
              </a:path>
            </a:pathLst>
          </a:custGeom>
          <a:solidFill>
            <a:srgbClr val="E1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8C55E4-7E84-417F-B30B-E308429AF09D}"/>
              </a:ext>
            </a:extLst>
          </p:cNvPr>
          <p:cNvSpPr txBox="1"/>
          <p:nvPr/>
        </p:nvSpPr>
        <p:spPr>
          <a:xfrm>
            <a:off x="3868917" y="3567613"/>
            <a:ext cx="4357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E17FA9"/>
                </a:solidFill>
                <a:latin typeface="Sprinkle" panose="02000503000000000000" pitchFamily="2" charset="0"/>
              </a:rPr>
              <a:t>A project by Olayiwola Oluwawemimo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F98D2087-1BAD-402E-864F-A5766B454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00000">
            <a:off x="9176171" y="7517698"/>
            <a:ext cx="291242" cy="37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16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-0.12942 -0.5509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71" y="-275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78 -0.00672 L -0.00378 -0.00672 C -0.00235 -0.02061 -0.00118 -0.03426 0.00052 -0.04792 C 0.00143 -0.0544 0.00286 -0.06042 0.00364 -0.0669 C 0.00533 -0.0794 0.0069 -0.0919 0.00807 -0.10463 C 0.00976 -0.12362 0.00859 -0.11436 0.01119 -0.13241 C 0.01145 -0.14422 0.01263 -0.15625 0.01185 -0.16783 C 0.0108 -0.18264 0.00755 -0.19676 0.0056 -0.21135 C 0.00481 -0.21644 0.00455 -0.22176 0.00364 -0.22686 C 0.00325 -0.22963 0.00221 -0.23195 0.00182 -0.2345 C -0.00052 -0.25163 -0.00209 -0.26875 -0.00443 -0.28565 C -0.00586 -0.29653 -0.00743 -0.30718 -0.00886 -0.31783 C -0.0099 -0.32639 -0.01068 -0.33496 -0.01198 -0.34352 C -0.01368 -0.3551 -0.01641 -0.36621 -0.01758 -0.37801 C -0.01823 -0.38426 -0.01862 -0.39051 -0.0194 -0.39676 C -0.02097 -0.40834 -0.02435 -0.43125 -0.02435 -0.43125 C -0.02396 -0.45533 -0.02396 -0.4794 -0.02318 -0.50348 C -0.02292 -0.50903 -0.02175 -0.51459 -0.02136 -0.52014 C -0.0194 -0.54491 -0.02305 -0.52894 -0.01693 -0.54908 C -0.01589 -0.56042 -0.01498 -0.57709 -0.0125 -0.58913 C -0.01146 -0.59422 -0.0099 -0.59931 -0.00886 -0.60463 C -0.00808 -0.60811 -0.00769 -0.61204 -0.0069 -0.61575 C -0.00495 -0.62477 -0.00274 -0.63357 -0.00065 -0.64237 C -0.00013 -0.64491 0.00039 -0.64769 0.00117 -0.65 C 0.0026 -0.65417 0.00429 -0.65811 0.0056 -0.66227 C 0.00859 -0.67246 0.01067 -0.6838 0.01432 -0.69352 C 0.01718 -0.70116 0.02057 -0.70857 0.02304 -0.71667 C 0.02643 -0.72825 0.0289 -0.74051 0.03177 -0.75232 C 0.03489 -0.76505 0.03789 -0.77778 0.03997 -0.79121 C 0.04062 -0.79538 0.04257 -0.81575 0.0431 -0.8213 C 0.04336 -0.82524 0.04336 -0.8294 0.04362 -0.83334 C 0.04401 -0.8375 0.04453 -0.84167 0.04492 -0.84561 C 0.04635 -0.8801 0.04635 -0.87385 0.04427 -0.9301 C 0.04414 -0.93565 0.0431 -0.94121 0.04244 -0.94676 C 0.04205 -0.95625 0.04205 -0.96436 0.04049 -0.97338 C 0.03984 -0.97732 0.0388 -0.98079 0.03802 -0.9845 C 0.03099 -1.01922 0.03593 -0.99977 0.02864 -1.0257 C 0.02356 -1.06459 0.03033 -1.01621 0.02369 -1.05348 C 0.02278 -1.05811 0.02265 -1.0632 0.02174 -1.06783 C 0.02057 -1.07547 0.01888 -1.08241 0.01744 -1.08982 C 0.01718 -1.09399 0.01731 -1.09815 0.01679 -1.10209 C 0.01627 -1.10741 0.01471 -1.11227 0.01432 -1.1176 C 0.01328 -1.13264 0.01328 -1.14792 0.01237 -1.1632 C 0.01067 -1.1963 0.01119 -1.15417 0.01119 -1.19329 " pathEditMode="relative" ptsTypes="AAAAAAAAAAAAAAAAAAAAAAAAAAAAAAAAAAAAAAAAAAAA">
                                      <p:cBhvr>
                                        <p:cTn id="10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78 -0.00672 L -0.00378 -0.00672 C -0.00235 -0.02061 -0.00118 -0.03426 0.00052 -0.04792 C 0.00143 -0.0544 0.00286 -0.06042 0.00364 -0.0669 C 0.00533 -0.0794 0.0069 -0.0919 0.00807 -0.10463 C 0.00976 -0.12362 0.00859 -0.11436 0.01119 -0.13241 C 0.01145 -0.14422 0.01263 -0.15625 0.01185 -0.16783 C 0.0108 -0.18264 0.00755 -0.19676 0.0056 -0.21135 C 0.00481 -0.21644 0.00455 -0.22176 0.00364 -0.22686 C 0.00325 -0.22963 0.00221 -0.23195 0.00182 -0.2345 C -0.00052 -0.25163 -0.00209 -0.26875 -0.00443 -0.28565 C -0.00586 -0.29653 -0.00743 -0.30718 -0.00886 -0.31783 C -0.0099 -0.32639 -0.01068 -0.33496 -0.01198 -0.34352 C -0.01368 -0.3551 -0.01641 -0.36621 -0.01758 -0.37801 C -0.01823 -0.38426 -0.01862 -0.39051 -0.0194 -0.39676 C -0.02097 -0.40834 -0.02435 -0.43125 -0.02435 -0.43125 C -0.02396 -0.45533 -0.02396 -0.4794 -0.02318 -0.50348 C -0.02292 -0.50903 -0.02175 -0.51459 -0.02136 -0.52014 C -0.0194 -0.54491 -0.02305 -0.52894 -0.01693 -0.54908 C -0.01589 -0.56042 -0.01498 -0.57709 -0.0125 -0.58913 C -0.01146 -0.59422 -0.0099 -0.59931 -0.00886 -0.60463 C -0.00808 -0.60811 -0.00769 -0.61204 -0.0069 -0.61575 C -0.00495 -0.62477 -0.00274 -0.63357 -0.00065 -0.64237 C -0.00013 -0.64491 0.00039 -0.64769 0.00117 -0.65 C 0.0026 -0.65417 0.00429 -0.65811 0.0056 -0.66227 C 0.00859 -0.67246 0.01067 -0.6838 0.01432 -0.69352 C 0.01718 -0.70116 0.02057 -0.70857 0.02304 -0.71667 C 0.02643 -0.72825 0.0289 -0.74051 0.03177 -0.75232 C 0.03489 -0.76505 0.03789 -0.77778 0.03997 -0.79121 C 0.04062 -0.79538 0.04257 -0.81575 0.0431 -0.8213 C 0.04336 -0.82524 0.04336 -0.8294 0.04362 -0.83334 C 0.04401 -0.8375 0.04453 -0.84167 0.04492 -0.84561 C 0.04635 -0.8801 0.04635 -0.87385 0.04427 -0.9301 C 0.04414 -0.93565 0.0431 -0.94121 0.04244 -0.94676 C 0.04205 -0.95625 0.04205 -0.96436 0.04049 -0.97338 C 0.03984 -0.97732 0.0388 -0.98079 0.03802 -0.9845 C 0.03099 -1.01922 0.03593 -0.99977 0.02864 -1.0257 C 0.02356 -1.06459 0.03033 -1.01621 0.02369 -1.05348 C 0.02278 -1.05811 0.02265 -1.0632 0.02174 -1.06783 C 0.02057 -1.07547 0.01888 -1.08241 0.01744 -1.08982 C 0.01718 -1.09399 0.01731 -1.09815 0.01679 -1.10209 C 0.01627 -1.10741 0.01471 -1.11227 0.01432 -1.1176 C 0.01328 -1.13264 0.01328 -1.14792 0.01237 -1.1632 C 0.01067 -1.1963 0.01119 -1.15417 0.01119 -1.19329 " pathEditMode="relative" ptsTypes="AAAAAAAAAAAAAAAAAAAAAAAAAAAAAAAAAAAAAAAAAAAA">
                                      <p:cBhvr>
                                        <p:cTn id="12" dur="3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accel="50000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378 -0.0044 L -0.00378 -0.00417 C -0.00235 -0.01829 -0.00117 -0.03195 0.00052 -0.04561 C 0.00143 -0.05209 0.00286 -0.05811 0.00364 -0.06459 C 0.00534 -0.07709 0.0069 -0.08959 0.00807 -0.10232 C 0.00976 -0.1213 0.00859 -0.11204 0.0112 -0.1301 C 0.01146 -0.1419 0.01263 -0.15394 0.01185 -0.16551 C 0.01081 -0.18033 0.00755 -0.19445 0.0056 -0.20903 C 0.00482 -0.21413 0.00456 -0.21945 0.00364 -0.22454 C 0.00325 -0.22732 0.00221 -0.22963 0.00182 -0.23218 C -0.00052 -0.24931 -0.00209 -0.26644 -0.00443 -0.28334 C -0.00586 -0.29422 -0.00742 -0.30487 -0.00886 -0.31551 C -0.0099 -0.32408 -0.01068 -0.33264 -0.01198 -0.34121 C -0.01367 -0.35278 -0.01641 -0.36389 -0.01758 -0.3757 C -0.01823 -0.38195 -0.01862 -0.3882 -0.0194 -0.39445 C -0.02097 -0.40602 -0.02435 -0.42894 -0.02435 -0.42871 C -0.02396 -0.45301 -0.02396 -0.47709 -0.02318 -0.50116 C -0.02292 -0.50672 -0.02175 -0.51227 -0.02136 -0.51783 C -0.0194 -0.5426 -0.02305 -0.52663 -0.01693 -0.54676 C -0.01589 -0.55811 -0.01498 -0.57477 -0.0125 -0.58681 C -0.01146 -0.5919 -0.0099 -0.597 -0.00886 -0.60232 C -0.00808 -0.60579 -0.00768 -0.60973 -0.0069 -0.61343 C -0.00495 -0.62246 -0.00274 -0.63125 -0.00065 -0.64005 C -0.00013 -0.6426 0.00039 -0.64538 0.00117 -0.64769 C 0.0026 -0.65186 0.00429 -0.65579 0.0056 -0.65996 C 0.00859 -0.67014 0.01067 -0.68149 0.01432 -0.69121 C 0.01719 -0.69885 0.02057 -0.70625 0.02304 -0.71436 C 0.02643 -0.72593 0.0289 -0.7382 0.03177 -0.75 C 0.03489 -0.76274 0.03789 -0.77547 0.03997 -0.78889 C 0.04062 -0.79306 0.04258 -0.81343 0.0431 -0.81899 C 0.04336 -0.82292 0.04336 -0.82709 0.04362 -0.83102 C 0.04401 -0.83519 0.04453 -0.83936 0.04492 -0.84329 C 0.04635 -0.87778 0.04635 -0.87153 0.04427 -0.92778 C 0.04414 -0.93334 0.0431 -0.93889 0.04245 -0.94445 C 0.04206 -0.95394 0.04206 -0.96204 0.04049 -0.97107 C 0.03984 -0.975 0.0388 -0.97848 0.03802 -0.98218 C 0.03099 -1.0169 0.03594 -0.99746 0.02864 -1.02338 C 0.02357 -1.06227 0.03034 -1.01389 0.0237 -1.05116 C 0.02278 -1.05579 0.02265 -1.06088 0.02174 -1.06551 C 0.02057 -1.07315 0.01888 -1.0801 0.01745 -1.08727 C 0.01719 -1.09167 0.01732 -1.09561 0.01679 -1.09954 C 0.01627 -1.10487 0.01471 -1.10996 0.01432 -1.11505 C 0.01328 -1.13033 0.01328 -1.14561 0.01237 -1.16088 C 0.01067 -1.19399 0.0112 -1.15186 0.0112 -1.19098 " pathEditMode="relative" rAng="0" ptsTypes="AAAAAAAAAAAAAAAAAAAAAAAAAAAAAAAAAAAAAAAAAAAA">
                                      <p:cBhvr>
                                        <p:cTn id="14" dur="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5932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accel="50000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378 -0.00672 L -0.00378 -0.00649 C -0.00234 -0.02061 -0.00117 -0.03426 0.00052 -0.04792 C 0.00143 -0.0544 0.00287 -0.06042 0.00365 -0.0669 C 0.00534 -0.0794 0.0069 -0.0919 0.00807 -0.10463 C 0.00977 -0.12362 0.00859 -0.11436 0.0112 -0.13241 C 0.01146 -0.14422 0.01263 -0.15625 0.01185 -0.16783 C 0.01081 -0.18264 0.00755 -0.19676 0.0056 -0.21135 C 0.00482 -0.21644 0.00456 -0.22176 0.00365 -0.22686 C 0.00326 -0.22963 0.00221 -0.23195 0.00182 -0.2345 C -0.00052 -0.25163 -0.00208 -0.26875 -0.00443 -0.28565 C -0.00586 -0.29653 -0.00742 -0.30718 -0.00885 -0.31783 C -0.0099 -0.32639 -0.01068 -0.33496 -0.01198 -0.34352 C -0.01367 -0.3551 -0.01641 -0.36621 -0.01758 -0.37801 C -0.01823 -0.38426 -0.01862 -0.39051 -0.0194 -0.39676 C -0.02096 -0.40834 -0.02435 -0.43125 -0.02435 -0.43102 C -0.02396 -0.45533 -0.02396 -0.4794 -0.02318 -0.50348 C -0.02292 -0.50903 -0.02174 -0.51459 -0.02135 -0.52014 C -0.0194 -0.54491 -0.02305 -0.52894 -0.01693 -0.54908 C -0.01588 -0.56042 -0.01497 -0.57709 -0.0125 -0.58913 C -0.01146 -0.59422 -0.0099 -0.59931 -0.00885 -0.60463 C -0.00807 -0.60811 -0.00768 -0.61204 -0.0069 -0.61575 C -0.00495 -0.62477 -0.00273 -0.63357 -0.00065 -0.64237 C -0.00013 -0.64491 0.00039 -0.64769 0.00117 -0.65 C 0.0026 -0.65417 0.0043 -0.65811 0.0056 -0.66227 C 0.00859 -0.67246 0.01068 -0.6838 0.01432 -0.69352 C 0.01719 -0.70116 0.02057 -0.70857 0.02305 -0.71667 C 0.02643 -0.72825 0.02891 -0.74051 0.03177 -0.75232 C 0.0349 -0.76505 0.03789 -0.77778 0.03997 -0.79121 C 0.04063 -0.79538 0.04258 -0.81575 0.0431 -0.8213 C 0.04336 -0.82524 0.04336 -0.8294 0.04362 -0.83334 C 0.04401 -0.8375 0.04453 -0.84167 0.04492 -0.84561 C 0.04635 -0.8801 0.04635 -0.87385 0.04427 -0.9301 C 0.04414 -0.93565 0.0431 -0.94121 0.04245 -0.94676 C 0.04206 -0.95625 0.04206 -0.96436 0.0405 -0.97338 C 0.03984 -0.97732 0.0388 -0.98079 0.03802 -0.9845 C 0.03099 -1.01922 0.03594 -0.99977 0.02865 -1.0257 C 0.02357 -1.06459 0.03034 -1.01621 0.0237 -1.05348 C 0.02279 -1.05811 0.02266 -1.0632 0.02175 -1.06783 C 0.02057 -1.07547 0.01888 -1.08241 0.01745 -1.08959 C 0.01719 -1.09399 0.01732 -1.09792 0.0168 -1.10186 C 0.01628 -1.10718 0.01471 -1.11227 0.01432 -1.11737 C 0.01328 -1.13264 0.01328 -1.14792 0.01237 -1.1632 C 0.01068 -1.1963 0.0112 -1.15417 0.0112 -1.19329 " pathEditMode="relative" rAng="0" ptsTypes="AAAAAAAAAAAAAAAAAAAAAAAAAAAAAAAAAAAAAAAAAAAA">
                                      <p:cBhvr>
                                        <p:cTn id="16" dur="3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5932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378 -0.00672 L -0.00378 -0.00649 C -0.00234 -0.02061 -0.00117 -0.03426 0.00052 -0.04792 C 0.00143 -0.0544 0.00286 -0.06042 0.00365 -0.0669 C 0.00534 -0.0794 0.0069 -0.0919 0.00807 -0.10463 C 0.00977 -0.12362 0.00859 -0.11436 0.0112 -0.13241 C 0.01146 -0.14422 0.01263 -0.15625 0.01185 -0.16783 C 0.01081 -0.18264 0.00755 -0.19676 0.0056 -0.21135 C 0.00482 -0.21644 0.00456 -0.22176 0.00365 -0.22686 C 0.00325 -0.22963 0.00221 -0.23195 0.00182 -0.2345 C -0.00052 -0.25163 -0.00208 -0.26875 -0.00443 -0.28565 C -0.00586 -0.29653 -0.00742 -0.30718 -0.00885 -0.31783 C -0.0099 -0.32639 -0.01068 -0.33496 -0.01198 -0.34352 C -0.01367 -0.3551 -0.01641 -0.36621 -0.01758 -0.37801 C -0.01823 -0.38426 -0.01862 -0.39051 -0.0194 -0.39676 C -0.02096 -0.40834 -0.02435 -0.43125 -0.02435 -0.43102 C -0.02396 -0.45533 -0.02396 -0.4794 -0.02318 -0.50348 C -0.02292 -0.50903 -0.02175 -0.51459 -0.02135 -0.52014 C -0.0194 -0.54491 -0.02305 -0.52894 -0.01693 -0.54908 C -0.01589 -0.56042 -0.01497 -0.57709 -0.0125 -0.58913 C -0.01146 -0.59422 -0.0099 -0.59931 -0.00885 -0.60463 C -0.00807 -0.60811 -0.00768 -0.61204 -0.0069 -0.61575 C -0.00495 -0.62477 -0.00273 -0.63357 -0.00065 -0.64237 C -0.00013 -0.64491 0.00039 -0.64769 0.00117 -0.65 C 0.0026 -0.65417 0.0043 -0.65811 0.0056 -0.66227 C 0.00859 -0.67246 0.01068 -0.6838 0.01432 -0.69352 C 0.01719 -0.70116 0.02057 -0.70857 0.02305 -0.71667 C 0.02643 -0.72825 0.02891 -0.74051 0.03177 -0.75232 C 0.0349 -0.76505 0.03789 -0.77778 0.03997 -0.79121 C 0.04062 -0.79538 0.04258 -0.81575 0.0431 -0.8213 C 0.04336 -0.82524 0.04336 -0.8294 0.04362 -0.83334 C 0.04401 -0.8375 0.04453 -0.84167 0.04492 -0.84561 C 0.04635 -0.8801 0.04635 -0.87385 0.04427 -0.9301 C 0.04414 -0.93565 0.0431 -0.94121 0.04245 -0.94676 C 0.04206 -0.95625 0.04206 -0.96436 0.04049 -0.97338 C 0.03984 -0.97732 0.0388 -0.98079 0.03802 -0.9845 C 0.03099 -1.01922 0.03594 -0.99977 0.02865 -1.0257 C 0.02357 -1.06459 0.03034 -1.01621 0.0237 -1.05348 C 0.02279 -1.05811 0.02266 -1.0632 0.02174 -1.06783 C 0.02057 -1.07547 0.01888 -1.08241 0.01745 -1.08959 C 0.01719 -1.09399 0.01732 -1.09792 0.0168 -1.10186 C 0.01628 -1.10718 0.01471 -1.11227 0.01432 -1.11737 C 0.01328 -1.13264 0.01328 -1.14792 0.01237 -1.1632 C 0.01068 -1.1963 0.0112 -1.15417 0.0112 -1.19329 " pathEditMode="relative" rAng="0" ptsTypes="AAAAAAAAAAAAAAAAAAAAAAAAAAAAAAAAAAAAAAAAAAAA">
                                      <p:cBhvr>
                                        <p:cTn id="18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5932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378 -0.00672 L -0.00378 -0.00649 C -0.00234 -0.02061 -0.00117 -0.03426 0.00052 -0.04792 C 0.00143 -0.0544 0.00286 -0.06042 0.00364 -0.0669 C 0.00534 -0.0794 0.0069 -0.0919 0.00807 -0.10463 C 0.00976 -0.12362 0.00859 -0.11436 0.0112 -0.13241 C 0.01146 -0.14422 0.01263 -0.15625 0.01185 -0.16783 C 0.01081 -0.18264 0.00755 -0.19676 0.0056 -0.21135 C 0.00482 -0.21644 0.00456 -0.22176 0.00364 -0.22686 C 0.00325 -0.22963 0.00221 -0.23195 0.00182 -0.2345 C -0.00052 -0.25163 -0.00208 -0.26875 -0.00443 -0.28565 C -0.00586 -0.29653 -0.00742 -0.30718 -0.00886 -0.31783 C -0.0099 -0.32639 -0.01068 -0.33496 -0.01198 -0.34352 C -0.01367 -0.3551 -0.01641 -0.36621 -0.01758 -0.37801 C -0.01823 -0.38426 -0.01862 -0.39051 -0.0194 -0.39676 C -0.02096 -0.40834 -0.02435 -0.43125 -0.02435 -0.43102 C -0.02396 -0.45533 -0.02396 -0.4794 -0.02318 -0.50348 C -0.02292 -0.50903 -0.02175 -0.51459 -0.02136 -0.52014 C -0.0194 -0.54491 -0.02305 -0.52894 -0.01693 -0.54908 C -0.01589 -0.56042 -0.01497 -0.57709 -0.0125 -0.58913 C -0.01146 -0.59422 -0.0099 -0.59931 -0.00886 -0.60463 C -0.00807 -0.60811 -0.00768 -0.61204 -0.0069 -0.61575 C -0.00495 -0.62477 -0.00274 -0.63357 -0.00065 -0.64237 C -0.00013 -0.64491 0.00039 -0.64769 0.00117 -0.65 C 0.0026 -0.65417 0.0043 -0.65811 0.0056 -0.66227 C 0.00859 -0.67246 0.01068 -0.6838 0.01432 -0.69352 C 0.01719 -0.70116 0.02057 -0.70857 0.02305 -0.71667 C 0.02643 -0.72825 0.02891 -0.74051 0.03177 -0.75232 C 0.03489 -0.76505 0.03789 -0.77778 0.03997 -0.79121 C 0.04062 -0.79538 0.04258 -0.81575 0.0431 -0.8213 C 0.04336 -0.82524 0.04336 -0.8294 0.04362 -0.83334 C 0.04401 -0.8375 0.04453 -0.84167 0.04492 -0.84561 C 0.04635 -0.8801 0.04635 -0.87385 0.04427 -0.9301 C 0.04414 -0.93565 0.0431 -0.94121 0.04245 -0.94676 C 0.04206 -0.95625 0.04206 -0.96436 0.04049 -0.97338 C 0.03984 -0.97732 0.0388 -0.98079 0.03802 -0.9845 C 0.03099 -1.01922 0.03594 -0.99977 0.02864 -1.0257 C 0.02357 -1.06459 0.03034 -1.01621 0.0237 -1.05348 C 0.02279 -1.05811 0.02266 -1.0632 0.02174 -1.06783 C 0.02057 -1.07547 0.01888 -1.08241 0.01745 -1.08959 C 0.01719 -1.09399 0.01732 -1.09792 0.0168 -1.10186 C 0.01628 -1.10718 0.01471 -1.11227 0.01432 -1.11737 C 0.01328 -1.13264 0.01328 -1.14792 0.01237 -1.1632 C 0.01068 -1.1963 0.0112 -1.15417 0.0112 -1.19329 " pathEditMode="relative" rAng="0" ptsTypes="AAAAAAAAAAAAAAAAAAAAAAAAAAAAAAAAAAAAAAAAAAAA">
                                      <p:cBhvr>
                                        <p:cTn id="20" dur="3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5932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377 -0.00672 L -0.00377 -0.00649 C -0.00234 -0.02061 -0.00117 -0.03426 0.00052 -0.04792 C 0.00143 -0.0544 0.00287 -0.06042 0.00365 -0.0669 C 0.00534 -0.0794 0.0069 -0.0919 0.00807 -0.10463 C 0.00977 -0.12362 0.00859 -0.11436 0.0112 -0.13241 C 0.01146 -0.14422 0.01263 -0.15625 0.01185 -0.16783 C 0.01081 -0.18264 0.00755 -0.19676 0.0056 -0.21135 C 0.00482 -0.21644 0.00456 -0.22176 0.00365 -0.22686 C 0.00326 -0.22963 0.00221 -0.23195 0.00182 -0.2345 C -0.00052 -0.25163 -0.00208 -0.26875 -0.00443 -0.28565 C -0.00586 -0.29653 -0.00742 -0.30718 -0.00885 -0.31783 C -0.00989 -0.32639 -0.01068 -0.33496 -0.01198 -0.34352 C -0.01367 -0.3551 -0.01641 -0.36621 -0.01758 -0.37801 C -0.01823 -0.38426 -0.01862 -0.39051 -0.0194 -0.39676 C -0.02096 -0.40834 -0.02435 -0.43125 -0.02435 -0.43102 C -0.02396 -0.45533 -0.02396 -0.4794 -0.02318 -0.50348 C -0.02292 -0.50903 -0.02174 -0.51459 -0.02135 -0.52014 C -0.0194 -0.54491 -0.02305 -0.52894 -0.01693 -0.54908 C -0.01588 -0.56042 -0.01497 -0.57709 -0.0125 -0.58913 C -0.01146 -0.59422 -0.00989 -0.59931 -0.00885 -0.60463 C -0.00807 -0.60811 -0.00768 -0.61204 -0.0069 -0.61575 C -0.00495 -0.62477 -0.00273 -0.63357 -0.00065 -0.64237 C -0.00013 -0.64491 0.00039 -0.64769 0.00117 -0.65 C 0.00261 -0.65417 0.0043 -0.65811 0.0056 -0.66227 C 0.00859 -0.67246 0.01068 -0.6838 0.01432 -0.69352 C 0.01719 -0.70116 0.02057 -0.70857 0.02305 -0.71667 C 0.02643 -0.72825 0.02891 -0.74051 0.03177 -0.75232 C 0.0349 -0.76505 0.03789 -0.77778 0.03998 -0.79121 C 0.04063 -0.79538 0.04258 -0.81575 0.0431 -0.8213 C 0.04336 -0.82524 0.04336 -0.8294 0.04362 -0.83334 C 0.04401 -0.8375 0.04453 -0.84167 0.04492 -0.84561 C 0.04636 -0.8801 0.04636 -0.87385 0.04427 -0.9301 C 0.04414 -0.93565 0.0431 -0.94121 0.04245 -0.94676 C 0.04206 -0.95625 0.04206 -0.96436 0.0405 -0.97338 C 0.03984 -0.97732 0.0388 -0.98079 0.03802 -0.9845 C 0.03099 -1.01922 0.03594 -0.99977 0.02865 -1.0257 C 0.02357 -1.06459 0.03034 -1.01621 0.0237 -1.05348 C 0.02279 -1.05811 0.02266 -1.0632 0.02175 -1.06783 C 0.02057 -1.07547 0.01888 -1.08241 0.01745 -1.08959 C 0.01719 -1.09399 0.01732 -1.09792 0.0168 -1.10186 C 0.01628 -1.10718 0.01471 -1.11227 0.01432 -1.11737 C 0.01328 -1.13264 0.01328 -1.14792 0.01237 -1.1632 C 0.01068 -1.1963 0.0112 -1.15417 0.0112 -1.19329 " pathEditMode="relative" rAng="0" ptsTypes="AAAAAAAAAAAAAAAAAAAAAAAAAAAAAAAAAAAAAAAAAAAA">
                                      <p:cBhvr>
                                        <p:cTn id="22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5932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378 -0.00672 L -0.00378 -0.00649 C -0.00235 -0.02061 -0.00117 -0.03426 0.00052 -0.04792 C 0.00143 -0.0544 0.00286 -0.06042 0.00364 -0.0669 C 0.00534 -0.0794 0.0069 -0.0919 0.00807 -0.10463 C 0.00976 -0.12362 0.00859 -0.11436 0.0112 -0.13241 C 0.01146 -0.14422 0.01263 -0.15625 0.01185 -0.16783 C 0.0108 -0.18264 0.00755 -0.19676 0.0056 -0.21135 C 0.00482 -0.21644 0.00455 -0.22176 0.00364 -0.22686 C 0.00325 -0.22963 0.00221 -0.23195 0.00182 -0.2345 C -0.00052 -0.25163 -0.00209 -0.26875 -0.00443 -0.28565 C -0.00586 -0.29653 -0.00742 -0.30718 -0.00886 -0.31783 C -0.0099 -0.32639 -0.01068 -0.33496 -0.01198 -0.34352 C -0.01367 -0.3551 -0.01641 -0.36621 -0.01758 -0.37801 C -0.01823 -0.38426 -0.01862 -0.39051 -0.0194 -0.39676 C -0.02097 -0.40834 -0.02435 -0.43125 -0.02435 -0.43102 C -0.02396 -0.45533 -0.02396 -0.4794 -0.02318 -0.50348 C -0.02292 -0.50903 -0.02175 -0.51459 -0.02136 -0.52014 C -0.0194 -0.54491 -0.02305 -0.52894 -0.01693 -0.54908 C -0.01589 -0.56042 -0.01498 -0.57709 -0.0125 -0.58913 C -0.01146 -0.59422 -0.0099 -0.59931 -0.00886 -0.60463 C -0.00808 -0.60811 -0.00768 -0.61204 -0.0069 -0.61575 C -0.00495 -0.62477 -0.00274 -0.63357 -0.00065 -0.64237 C -0.00013 -0.64491 0.00039 -0.64769 0.00117 -0.65 C 0.0026 -0.65417 0.00429 -0.65811 0.0056 -0.66227 C 0.00859 -0.67246 0.01067 -0.6838 0.01432 -0.69352 C 0.01718 -0.70116 0.02057 -0.70857 0.02304 -0.71667 C 0.02643 -0.72825 0.0289 -0.74051 0.03177 -0.75232 C 0.03489 -0.76505 0.03789 -0.77778 0.03997 -0.79121 C 0.04062 -0.79538 0.04258 -0.81575 0.0431 -0.8213 C 0.04336 -0.82524 0.04336 -0.8294 0.04362 -0.83334 C 0.04401 -0.8375 0.04453 -0.84167 0.04492 -0.84561 C 0.04635 -0.8801 0.04635 -0.87385 0.04427 -0.9301 C 0.04414 -0.93565 0.0431 -0.94121 0.04245 -0.94676 C 0.04205 -0.95625 0.04205 -0.96436 0.04049 -0.97338 C 0.03984 -0.97732 0.0388 -0.98079 0.03802 -0.9845 C 0.03099 -1.01922 0.03593 -0.99977 0.02864 -1.0257 C 0.02357 -1.06459 0.03034 -1.01621 0.0237 -1.05348 C 0.02278 -1.05811 0.02265 -1.0632 0.02174 -1.06783 C 0.02057 -1.07547 0.01888 -1.08241 0.01745 -1.08959 C 0.01718 -1.09399 0.01732 -1.09792 0.01679 -1.10186 C 0.01627 -1.10718 0.01471 -1.11227 0.01432 -1.11737 C 0.01328 -1.13264 0.01328 -1.14792 0.01237 -1.1632 C 0.01067 -1.1963 0.0112 -1.15417 0.0112 -1.19329 " pathEditMode="relative" rAng="0" ptsTypes="AAAAAAAAAAAAAAAAAAAAAAAAAAAAAAAAAAAAAAAAAAAA">
                                      <p:cBhvr>
                                        <p:cTn id="24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5932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repeatCount="indefinite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377 -0.00672 L -0.00377 -0.00649 C -0.00234 -0.02061 -0.00117 -0.03426 0.00052 -0.04792 C 0.00143 -0.0544 0.00287 -0.06042 0.00365 -0.0669 C 0.00534 -0.0794 0.0069 -0.0919 0.00808 -0.10463 C 0.00977 -0.12362 0.0086 -0.11436 0.0112 -0.13241 C 0.01146 -0.14422 0.01263 -0.15625 0.01185 -0.16783 C 0.01081 -0.18264 0.00755 -0.19676 0.0056 -0.21135 C 0.00482 -0.21644 0.00456 -0.22176 0.00365 -0.22686 C 0.00326 -0.22963 0.00222 -0.23195 0.00183 -0.2345 C -0.00052 -0.25163 -0.00208 -0.26875 -0.00442 -0.28565 C -0.00586 -0.29653 -0.00742 -0.30718 -0.00885 -0.31783 C -0.00989 -0.32639 -0.01067 -0.33496 -0.01198 -0.34352 C -0.01367 -0.3551 -0.0164 -0.36621 -0.01758 -0.37801 C -0.01823 -0.38426 -0.01862 -0.39051 -0.0194 -0.39676 C -0.02096 -0.40834 -0.02435 -0.43125 -0.02435 -0.43102 C -0.02396 -0.45533 -0.02396 -0.4794 -0.02317 -0.50348 C -0.02291 -0.50903 -0.02174 -0.51459 -0.02135 -0.52014 C -0.0194 -0.54491 -0.02304 -0.52894 -0.01692 -0.54908 C -0.01588 -0.56042 -0.01497 -0.57709 -0.0125 -0.58913 C -0.01146 -0.59422 -0.00989 -0.59931 -0.00885 -0.60463 C -0.00807 -0.60811 -0.00768 -0.61204 -0.0069 -0.61575 C -0.00495 -0.62477 -0.00273 -0.63357 -0.00065 -0.64237 C -0.00013 -0.64491 0.00039 -0.64769 0.00117 -0.65 C 0.00261 -0.65417 0.0043 -0.65811 0.0056 -0.66227 C 0.0086 -0.67246 0.01068 -0.6838 0.01433 -0.69352 C 0.01719 -0.70116 0.02058 -0.70857 0.02305 -0.71667 C 0.02643 -0.72825 0.02891 -0.74051 0.03177 -0.75232 C 0.0349 -0.76505 0.03789 -0.77778 0.03998 -0.79121 C 0.04063 -0.79538 0.04258 -0.81575 0.0431 -0.8213 C 0.04336 -0.82524 0.04336 -0.8294 0.04362 -0.83334 C 0.04401 -0.8375 0.04453 -0.84167 0.04492 -0.84561 C 0.04636 -0.8801 0.04636 -0.87385 0.04427 -0.9301 C 0.04414 -0.93565 0.0431 -0.94121 0.04245 -0.94676 C 0.04206 -0.95625 0.04206 -0.96436 0.0405 -0.97338 C 0.03985 -0.97732 0.0388 -0.98079 0.03802 -0.9845 C 0.03099 -1.01922 0.03594 -0.99977 0.02865 -1.0257 C 0.02357 -1.06459 0.03034 -1.01621 0.0237 -1.05348 C 0.02279 -1.05811 0.02266 -1.0632 0.02175 -1.06783 C 0.02058 -1.07547 0.01888 -1.08241 0.01745 -1.08959 C 0.01719 -1.09399 0.01732 -1.09792 0.0168 -1.10186 C 0.01628 -1.10718 0.01472 -1.11227 0.01433 -1.11737 C 0.01328 -1.13264 0.01328 -1.14792 0.01237 -1.1632 C 0.01068 -1.1963 0.0112 -1.15417 0.0112 -1.19329 " pathEditMode="relative" rAng="0" ptsTypes="AAAAAAAAAAAAAAAAAAAAAAAAAAAAAAAAAAAAAAAAAAAA">
                                      <p:cBhvr>
                                        <p:cTn id="26" dur="3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5932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repeatCount="indefinite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378 -0.00672 L -0.00378 -0.00649 C -0.00235 -0.02061 -0.00118 -0.03426 0.00052 -0.04792 C 0.00143 -0.0544 0.00286 -0.06042 0.00364 -0.0669 C 0.00533 -0.0794 0.0069 -0.0919 0.00807 -0.10463 C 0.00976 -0.12362 0.00859 -0.11436 0.01119 -0.13241 C 0.01145 -0.14422 0.01263 -0.15625 0.01184 -0.16783 C 0.0108 -0.18264 0.00755 -0.19676 0.00559 -0.21135 C 0.00481 -0.21644 0.00455 -0.22176 0.00364 -0.22686 C 0.00325 -0.22963 0.00221 -0.23195 0.00182 -0.2345 C -0.00052 -0.25163 -0.00209 -0.26875 -0.00443 -0.28565 C -0.00586 -0.29653 -0.00743 -0.30718 -0.00886 -0.31783 C -0.0099 -0.32639 -0.01068 -0.33496 -0.01198 -0.34352 C -0.01368 -0.3551 -0.01641 -0.36621 -0.01758 -0.37801 C -0.01823 -0.38426 -0.01862 -0.39051 -0.01941 -0.39676 C -0.02097 -0.40834 -0.02435 -0.43125 -0.02435 -0.43102 C -0.02396 -0.45533 -0.02396 -0.4794 -0.02318 -0.50348 C -0.02292 -0.50903 -0.02175 -0.51459 -0.02136 -0.52014 C -0.01941 -0.54491 -0.02305 -0.52894 -0.01693 -0.54908 C -0.01589 -0.56042 -0.01498 -0.57709 -0.0125 -0.58913 C -0.01146 -0.59422 -0.0099 -0.59931 -0.00886 -0.60463 C -0.00808 -0.60811 -0.00769 -0.61204 -0.00691 -0.61575 C -0.00495 -0.62477 -0.00274 -0.63357 -0.00066 -0.64237 C -0.00013 -0.64491 0.00039 -0.64769 0.00117 -0.65 C 0.0026 -0.65417 0.00429 -0.65811 0.00559 -0.66227 C 0.00859 -0.67246 0.01067 -0.6838 0.01432 -0.69352 C 0.01718 -0.70116 0.02057 -0.70857 0.02304 -0.71667 C 0.02643 -0.72825 0.0289 -0.74051 0.03177 -0.75232 C 0.03489 -0.76505 0.03789 -0.77778 0.03997 -0.79121 C 0.04062 -0.79538 0.04257 -0.81575 0.04309 -0.8213 C 0.04336 -0.82524 0.04336 -0.8294 0.04362 -0.83334 C 0.04401 -0.8375 0.04453 -0.84167 0.04492 -0.84561 C 0.04635 -0.8801 0.04635 -0.87385 0.04427 -0.9301 C 0.04414 -0.93565 0.04309 -0.94121 0.04244 -0.94676 C 0.04205 -0.95625 0.04205 -0.96436 0.04049 -0.97338 C 0.03984 -0.97732 0.0388 -0.98079 0.03802 -0.9845 C 0.03099 -1.01922 0.03593 -0.99977 0.02864 -1.0257 C 0.02356 -1.06459 0.03033 -1.01621 0.02369 -1.05348 C 0.02278 -1.05811 0.02265 -1.0632 0.02174 -1.06783 C 0.02057 -1.07547 0.01888 -1.08241 0.01744 -1.08959 C 0.01718 -1.09399 0.01731 -1.09792 0.01679 -1.10186 C 0.01627 -1.10718 0.01471 -1.11227 0.01432 -1.11737 C 0.01328 -1.13264 0.01328 -1.14792 0.01237 -1.1632 C 0.01067 -1.1963 0.01119 -1.15417 0.01119 -1.19329 " pathEditMode="relative" rAng="0" ptsTypes="AAAAAAAAAAAAAAAAAAAAAAAAAAAAAAAAAAAAAAAAAAAA">
                                      <p:cBhvr>
                                        <p:cTn id="28" dur="3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5932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repeatCount="indefinite" accel="50000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377 -0.00672 L -0.00377 -0.00649 C -0.00234 -0.02061 -0.00117 -0.03426 0.00053 -0.04792 C 0.00144 -0.0544 0.00287 -0.06042 0.00365 -0.0669 C 0.00534 -0.0794 0.00691 -0.0919 0.00808 -0.10463 C 0.00977 -0.12362 0.0086 -0.11436 0.0112 -0.13241 C 0.01146 -0.14422 0.01263 -0.15625 0.01185 -0.16783 C 0.01081 -0.18264 0.00756 -0.19676 0.0056 -0.21135 C 0.00482 -0.21644 0.00456 -0.22176 0.00365 -0.22686 C 0.00326 -0.22963 0.00222 -0.23195 0.00183 -0.2345 C -0.00052 -0.25163 -0.00208 -0.26875 -0.00442 -0.28565 C -0.00586 -0.29653 -0.00742 -0.30718 -0.00885 -0.31783 C -0.00989 -0.32639 -0.01067 -0.33496 -0.01197 -0.34352 C -0.01367 -0.3551 -0.0164 -0.36621 -0.01757 -0.37801 C -0.01822 -0.38426 -0.01862 -0.39051 -0.0194 -0.39676 C -0.02096 -0.40834 -0.02434 -0.43125 -0.02434 -0.43102 C -0.02395 -0.45533 -0.02395 -0.4794 -0.02317 -0.50348 C -0.02291 -0.50903 -0.02174 -0.51459 -0.02135 -0.52014 C -0.0194 -0.54491 -0.02304 -0.52894 -0.01692 -0.54908 C -0.01588 -0.56042 -0.01497 -0.57709 -0.0125 -0.58913 C -0.01145 -0.59422 -0.00989 -0.59931 -0.00885 -0.60463 C -0.00807 -0.60811 -0.00768 -0.61204 -0.0069 -0.61575 C -0.00494 -0.62477 -0.00273 -0.63357 -0.00065 -0.64237 C -0.00013 -0.64491 0.00039 -0.64769 0.00118 -0.65 C 0.00261 -0.65417 0.0043 -0.65811 0.0056 -0.66227 C 0.0086 -0.67246 0.01068 -0.6838 0.01433 -0.69352 C 0.01719 -0.70116 0.02058 -0.70857 0.02305 -0.71667 C 0.02644 -0.72825 0.02891 -0.74051 0.03178 -0.75232 C 0.0349 -0.76505 0.03789 -0.77778 0.03998 -0.79121 C 0.04063 -0.79538 0.04258 -0.81575 0.0431 -0.8213 C 0.04336 -0.82524 0.04336 -0.8294 0.04362 -0.83334 C 0.04401 -0.8375 0.04454 -0.84167 0.04493 -0.84561 C 0.04636 -0.8801 0.04636 -0.87385 0.04428 -0.9301 C 0.04414 -0.93565 0.0431 -0.94121 0.04245 -0.94676 C 0.04206 -0.95625 0.04206 -0.96436 0.0405 -0.97338 C 0.03985 -0.97732 0.03881 -0.98079 0.03803 -0.9845 C 0.03099 -1.01922 0.03594 -0.99977 0.02865 -1.0257 C 0.02357 -1.06459 0.03034 -1.01621 0.0237 -1.05348 C 0.02279 -1.05811 0.02266 -1.0632 0.02175 -1.06783 C 0.02058 -1.07547 0.01888 -1.08241 0.01745 -1.08959 C 0.01719 -1.09399 0.01732 -1.09792 0.0168 -1.10186 C 0.01628 -1.10718 0.01472 -1.11227 0.01433 -1.11737 C 0.01329 -1.13264 0.01329 -1.14792 0.01237 -1.1632 C 0.01068 -1.1963 0.0112 -1.15417 0.0112 -1.19329 " pathEditMode="relative" rAng="0" ptsTypes="AAAAAAAAAAAAAAAAAAAAAAAAAAAAAAAAAAAAAAAAAAAA">
                                      <p:cBhvr>
                                        <p:cTn id="30" dur="3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5932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repeatCount="indefinite" accel="50000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377 -0.00672 L -0.00377 -0.00649 C -0.00234 -0.02061 -0.00117 -0.03426 0.00053 -0.04792 C 0.00144 -0.0544 0.00287 -0.06042 0.00365 -0.0669 C 0.00534 -0.0794 0.00691 -0.0919 0.00808 -0.10463 C 0.00977 -0.12362 0.0086 -0.11436 0.0112 -0.13241 C 0.01146 -0.14422 0.01263 -0.15625 0.01185 -0.16783 C 0.01081 -0.18264 0.00756 -0.19676 0.0056 -0.21135 C 0.00482 -0.21644 0.00456 -0.22176 0.00365 -0.22686 C 0.00326 -0.22963 0.00222 -0.23195 0.00183 -0.2345 C -0.00052 -0.25163 -0.00208 -0.26875 -0.00442 -0.28565 C -0.00586 -0.29653 -0.00742 -0.30718 -0.00885 -0.31783 C -0.00989 -0.32639 -0.01067 -0.33496 -0.01197 -0.34352 C -0.01367 -0.3551 -0.0164 -0.36621 -0.01757 -0.37801 C -0.01822 -0.38426 -0.01862 -0.39051 -0.0194 -0.39676 C -0.02096 -0.40834 -0.02434 -0.43125 -0.02434 -0.43102 C -0.02395 -0.45533 -0.02395 -0.4794 -0.02317 -0.50348 C -0.02291 -0.50903 -0.02174 -0.51459 -0.02135 -0.52014 C -0.0194 -0.54491 -0.02304 -0.52894 -0.01692 -0.54908 C -0.01588 -0.56042 -0.01497 -0.57709 -0.0125 -0.58913 C -0.01145 -0.59422 -0.00989 -0.59931 -0.00885 -0.60463 C -0.00807 -0.60811 -0.00768 -0.61204 -0.0069 -0.61575 C -0.00494 -0.62477 -0.00273 -0.63357 -0.00065 -0.64237 C -0.00013 -0.64491 0.00039 -0.64769 0.00118 -0.65 C 0.00261 -0.65417 0.0043 -0.65811 0.0056 -0.66227 C 0.0086 -0.67246 0.01068 -0.6838 0.01433 -0.69352 C 0.01719 -0.70116 0.02058 -0.70857 0.02305 -0.71667 C 0.02644 -0.72825 0.02891 -0.74051 0.03178 -0.75232 C 0.0349 -0.76505 0.03789 -0.77778 0.03998 -0.79121 C 0.04063 -0.79538 0.04258 -0.81575 0.0431 -0.8213 C 0.04336 -0.82524 0.04336 -0.8294 0.04362 -0.83334 C 0.04401 -0.8375 0.04454 -0.84167 0.04493 -0.84561 C 0.04636 -0.8801 0.04636 -0.87385 0.04428 -0.9301 C 0.04414 -0.93565 0.0431 -0.94121 0.04245 -0.94676 C 0.04206 -0.95625 0.04206 -0.96436 0.0405 -0.97338 C 0.03985 -0.97732 0.03881 -0.98079 0.03803 -0.9845 C 0.03099 -1.01922 0.03594 -0.99977 0.02865 -1.0257 C 0.02357 -1.06459 0.03034 -1.01621 0.0237 -1.05348 C 0.02279 -1.05811 0.02266 -1.0632 0.02175 -1.06783 C 0.02058 -1.07547 0.01888 -1.08241 0.01745 -1.08959 C 0.01719 -1.09399 0.01732 -1.09792 0.0168 -1.10186 C 0.01628 -1.10718 0.01472 -1.11227 0.01433 -1.11737 C 0.01329 -1.13264 0.01329 -1.14792 0.01237 -1.1632 C 0.01068 -1.1963 0.0112 -1.15417 0.0112 -1.19329 " pathEditMode="relative" rAng="0" ptsTypes="AAAAAAAAAAAAAAAAAAAAAAAAAAAAAAAAAAAAAAAAAAAA">
                                      <p:cBhvr>
                                        <p:cTn id="32" dur="3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59329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repeatCount="indefinite" accel="50000" decel="5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0378 -0.00672 L -0.00378 -0.00649 C -0.00235 -0.02061 -0.00118 -0.03426 0.00052 -0.04792 C 0.00143 -0.0544 0.00286 -0.06042 0.00364 -0.0669 C 0.00533 -0.0794 0.0069 -0.0919 0.00807 -0.10463 C 0.00976 -0.12362 0.00859 -0.11436 0.01119 -0.13241 C 0.01145 -0.14422 0.01263 -0.15625 0.01184 -0.16783 C 0.0108 -0.18264 0.00755 -0.19676 0.00559 -0.21135 C 0.00481 -0.21644 0.00455 -0.22176 0.00364 -0.22686 C 0.00325 -0.22963 0.00221 -0.23195 0.00182 -0.2345 C -0.00052 -0.25163 -0.00209 -0.26875 -0.00443 -0.28565 C -0.00586 -0.29653 -0.00743 -0.30718 -0.00886 -0.31783 C -0.0099 -0.32639 -0.01068 -0.33496 -0.01198 -0.34352 C -0.01368 -0.3551 -0.01641 -0.36621 -0.01758 -0.37801 C -0.01823 -0.38426 -0.01862 -0.39051 -0.01941 -0.39676 C -0.02097 -0.40834 -0.02435 -0.43125 -0.02435 -0.43102 C -0.02396 -0.45533 -0.02396 -0.4794 -0.02318 -0.50348 C -0.02292 -0.50903 -0.02175 -0.51459 -0.02136 -0.52014 C -0.01941 -0.54491 -0.02305 -0.52894 -0.01693 -0.54908 C -0.01589 -0.56042 -0.01498 -0.57709 -0.0125 -0.58913 C -0.01146 -0.59422 -0.0099 -0.59931 -0.00886 -0.60463 C -0.00808 -0.60811 -0.00769 -0.61204 -0.00691 -0.61575 C -0.00495 -0.62477 -0.00274 -0.63357 -0.00066 -0.64237 C -0.00013 -0.64491 0.00039 -0.64769 0.00117 -0.65 C 0.0026 -0.65417 0.00429 -0.65811 0.00559 -0.66227 C 0.00859 -0.67246 0.01067 -0.6838 0.01432 -0.69352 C 0.01718 -0.70116 0.02057 -0.70857 0.02304 -0.71667 C 0.02643 -0.72825 0.0289 -0.74051 0.03177 -0.75232 C 0.03489 -0.76505 0.03789 -0.77778 0.03997 -0.79121 C 0.04062 -0.79538 0.04257 -0.81575 0.04309 -0.8213 C 0.04336 -0.82524 0.04336 -0.8294 0.04362 -0.83334 C 0.04401 -0.8375 0.04453 -0.84167 0.04492 -0.84561 C 0.04635 -0.8801 0.04635 -0.87385 0.04427 -0.9301 C 0.04414 -0.93565 0.04309 -0.94121 0.04244 -0.94676 C 0.04205 -0.95625 0.04205 -0.96436 0.04049 -0.97338 C 0.03984 -0.97732 0.0388 -0.98079 0.03802 -0.9845 C 0.03099 -1.01922 0.03593 -0.99977 0.02864 -1.0257 C 0.02356 -1.06459 0.03033 -1.01621 0.02369 -1.05348 C 0.02278 -1.05811 0.02265 -1.0632 0.02174 -1.06783 C 0.02057 -1.07547 0.01888 -1.08241 0.01744 -1.08959 C 0.01718 -1.09399 0.01731 -1.09792 0.01679 -1.10186 C 0.01627 -1.10718 0.01471 -1.11227 0.01432 -1.11737 C 0.01328 -1.13264 0.01328 -1.14792 0.01237 -1.1632 C 0.01067 -1.1963 0.01119 -1.15417 0.01119 -1.19329 " pathEditMode="relative" rAng="0" ptsTypes="AAAAAAAAAAAAAAAAAAAAAAAAAAAAAAAAAAAAAAAAAAAA">
                                      <p:cBhvr>
                                        <p:cTn id="34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5932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repeatCount="indefinite" accel="50000" decel="5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0377 -0.00672 L -0.00377 -0.00649 C -0.00234 -0.02061 -0.00117 -0.03426 0.00052 -0.04792 C 0.00143 -0.0544 0.00287 -0.06042 0.00365 -0.0669 C 0.00534 -0.0794 0.0069 -0.0919 0.00808 -0.10463 C 0.00977 -0.12362 0.0086 -0.11436 0.0112 -0.13241 C 0.01146 -0.14422 0.01263 -0.15625 0.01185 -0.16783 C 0.01081 -0.18264 0.00755 -0.19676 0.0056 -0.21135 C 0.00482 -0.21644 0.00456 -0.22176 0.00365 -0.22686 C 0.00326 -0.22963 0.00222 -0.23195 0.00183 -0.2345 C -0.00052 -0.25163 -0.00208 -0.26875 -0.00442 -0.28565 C -0.00586 -0.29653 -0.00742 -0.30718 -0.00885 -0.31783 C -0.00989 -0.32639 -0.01067 -0.33496 -0.01198 -0.34352 C -0.01367 -0.3551 -0.0164 -0.36621 -0.01758 -0.37801 C -0.01823 -0.38426 -0.01862 -0.39051 -0.0194 -0.39676 C -0.02096 -0.40834 -0.02435 -0.43125 -0.02435 -0.43102 C -0.02396 -0.45533 -0.02396 -0.4794 -0.02317 -0.50348 C -0.02291 -0.50903 -0.02174 -0.51459 -0.02135 -0.52014 C -0.0194 -0.54491 -0.02304 -0.52894 -0.01692 -0.54908 C -0.01588 -0.56042 -0.01497 -0.57709 -0.0125 -0.58913 C -0.01146 -0.59422 -0.00989 -0.59931 -0.00885 -0.60463 C -0.00807 -0.60811 -0.00768 -0.61204 -0.0069 -0.61575 C -0.00495 -0.62477 -0.00273 -0.63357 -0.00065 -0.64237 C -0.00013 -0.64491 0.00039 -0.64769 0.00117 -0.65 C 0.00261 -0.65417 0.0043 -0.65811 0.0056 -0.66227 C 0.0086 -0.67246 0.01068 -0.6838 0.01433 -0.69352 C 0.01719 -0.70116 0.02058 -0.70857 0.02305 -0.71667 C 0.02643 -0.72825 0.02891 -0.74051 0.03177 -0.75232 C 0.0349 -0.76505 0.03789 -0.77778 0.03998 -0.79121 C 0.04063 -0.79538 0.04258 -0.81575 0.0431 -0.8213 C 0.04336 -0.82524 0.04336 -0.8294 0.04362 -0.83334 C 0.04401 -0.8375 0.04453 -0.84167 0.04492 -0.84561 C 0.04636 -0.8801 0.04636 -0.87385 0.04427 -0.9301 C 0.04414 -0.93565 0.0431 -0.94121 0.04245 -0.94676 C 0.04206 -0.95625 0.04206 -0.96436 0.0405 -0.97338 C 0.03985 -0.97732 0.0388 -0.98079 0.03802 -0.9845 C 0.03099 -1.01922 0.03594 -0.99977 0.02865 -1.0257 C 0.02357 -1.06459 0.03034 -1.01621 0.0237 -1.05348 C 0.02279 -1.05811 0.02266 -1.0632 0.02175 -1.06783 C 0.02058 -1.07547 0.01888 -1.08241 0.01745 -1.08959 C 0.01719 -1.09399 0.01732 -1.09792 0.0168 -1.10186 C 0.01628 -1.10718 0.01472 -1.11227 0.01433 -1.11737 C 0.01328 -1.13264 0.01328 -1.14792 0.01237 -1.1632 C 0.01068 -1.1963 0.0112 -1.15417 0.0112 -1.19329 " pathEditMode="relative" rAng="0" ptsTypes="AAAAAAAAAAAAAAAAAAAAAAAAAAAAAAAAAAAAAAAAAAAA">
                                      <p:cBhvr>
                                        <p:cTn id="36" dur="3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5932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repeatCount="1933" accel="50000" decel="5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0.00378 -0.00672 L -0.00378 -0.00649 C -0.00235 -0.02061 -0.00117 -0.03426 0.00052 -0.04792 C 0.00143 -0.0544 0.00286 -0.06042 0.00364 -0.0669 C 0.00534 -0.0794 0.0069 -0.0919 0.00807 -0.10463 C 0.00976 -0.12362 0.00859 -0.11436 0.0112 -0.13241 C 0.01146 -0.14422 0.01263 -0.15625 0.01185 -0.16783 C 0.0108 -0.18264 0.00755 -0.19676 0.0056 -0.21135 C 0.00482 -0.21644 0.00455 -0.22176 0.00364 -0.22686 C 0.00325 -0.22963 0.00221 -0.23195 0.00182 -0.2345 C -0.00052 -0.25163 -0.00209 -0.26875 -0.00443 -0.28565 C -0.00586 -0.29653 -0.00742 -0.30718 -0.00886 -0.31783 C -0.0099 -0.32639 -0.01068 -0.33496 -0.01198 -0.34352 C -0.01367 -0.3551 -0.01641 -0.36621 -0.01758 -0.37801 C -0.01823 -0.38426 -0.01862 -0.39051 -0.0194 -0.39676 C -0.02097 -0.40834 -0.02435 -0.43125 -0.02435 -0.43102 C -0.02396 -0.45533 -0.02396 -0.4794 -0.02318 -0.50348 C -0.02292 -0.50903 -0.02175 -0.51459 -0.02136 -0.52014 C -0.0194 -0.54491 -0.02305 -0.52894 -0.01693 -0.54908 C -0.01589 -0.56042 -0.01498 -0.57709 -0.0125 -0.58913 C -0.01146 -0.59422 -0.0099 -0.59931 -0.00886 -0.60463 C -0.00808 -0.60811 -0.00768 -0.61204 -0.0069 -0.61575 C -0.00495 -0.62477 -0.00274 -0.63357 -0.00065 -0.64237 C -0.00013 -0.64491 0.00039 -0.64769 0.00117 -0.65 C 0.0026 -0.65417 0.00429 -0.65811 0.0056 -0.66227 C 0.00859 -0.67246 0.01067 -0.6838 0.01432 -0.69352 C 0.01718 -0.70116 0.02057 -0.70857 0.02304 -0.71667 C 0.02643 -0.72825 0.0289 -0.74051 0.03177 -0.75232 C 0.03489 -0.76505 0.03789 -0.77778 0.03997 -0.79121 C 0.04062 -0.79538 0.04258 -0.81575 0.0431 -0.8213 C 0.04336 -0.82524 0.04336 -0.8294 0.04362 -0.83334 C 0.04401 -0.8375 0.04453 -0.84167 0.04492 -0.84561 C 0.04635 -0.8801 0.04635 -0.87385 0.04427 -0.9301 C 0.04414 -0.93565 0.0431 -0.94121 0.04245 -0.94676 C 0.04205 -0.95625 0.04205 -0.96436 0.04049 -0.97338 C 0.03984 -0.97732 0.0388 -0.98079 0.03802 -0.9845 C 0.03099 -1.01922 0.03593 -0.99977 0.02864 -1.0257 C 0.02357 -1.06459 0.03034 -1.01621 0.0237 -1.05348 C 0.02278 -1.05811 0.02265 -1.0632 0.02174 -1.06783 C 0.02057 -1.07547 0.01888 -1.08241 0.01745 -1.08959 C 0.01718 -1.09399 0.01732 -1.09792 0.01679 -1.10186 C 0.01627 -1.10718 0.01471 -1.11227 0.01432 -1.11737 C 0.01328 -1.13264 0.01328 -1.14792 0.01237 -1.1632 C 0.01067 -1.1963 0.0112 -1.15417 0.0112 -1.19329 " pathEditMode="relative" rAng="0" ptsTypes="AAAAAAAAAAAAAAAAAAAAAAAAAAAAAAAAAAAAAAAAAAAA">
                                      <p:cBhvr>
                                        <p:cTn id="38" dur="3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5932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repeatCount="indefinite" accel="50000" decel="5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0.00378 -0.00672 L -0.00378 -0.00649 C -0.00234 -0.02061 -0.00117 -0.03426 0.00052 -0.04792 C 0.00143 -0.0544 0.00286 -0.06042 0.00365 -0.0669 C 0.00534 -0.0794 0.0069 -0.0919 0.00807 -0.10463 C 0.00977 -0.12362 0.00859 -0.11436 0.0112 -0.13241 C 0.01146 -0.14422 0.01263 -0.15625 0.01185 -0.16783 C 0.01081 -0.18264 0.00755 -0.19676 0.0056 -0.21135 C 0.00482 -0.21644 0.00456 -0.22176 0.00365 -0.22686 C 0.00325 -0.22963 0.00221 -0.23195 0.00182 -0.2345 C -0.00052 -0.25163 -0.00208 -0.26875 -0.00443 -0.28565 C -0.00586 -0.29653 -0.00742 -0.30718 -0.00885 -0.31783 C -0.0099 -0.32639 -0.01068 -0.33496 -0.01198 -0.34352 C -0.01367 -0.3551 -0.01641 -0.36621 -0.01758 -0.37801 C -0.01823 -0.38426 -0.01862 -0.39051 -0.0194 -0.39676 C -0.02096 -0.40834 -0.02435 -0.43125 -0.02435 -0.43102 C -0.02396 -0.45533 -0.02396 -0.4794 -0.02318 -0.50348 C -0.02292 -0.50903 -0.02175 -0.51459 -0.02135 -0.52014 C -0.0194 -0.54491 -0.02305 -0.52894 -0.01693 -0.54908 C -0.01589 -0.56042 -0.01497 -0.57709 -0.0125 -0.58913 C -0.01146 -0.59422 -0.0099 -0.59931 -0.00885 -0.60463 C -0.00807 -0.60811 -0.00768 -0.61204 -0.0069 -0.61575 C -0.00495 -0.62477 -0.00273 -0.63357 -0.00065 -0.64237 C -0.00013 -0.64491 0.00039 -0.64769 0.00117 -0.65 C 0.0026 -0.65417 0.0043 -0.65811 0.0056 -0.66227 C 0.00859 -0.67246 0.01068 -0.6838 0.01432 -0.69352 C 0.01719 -0.70116 0.02057 -0.70857 0.02305 -0.71667 C 0.02643 -0.72825 0.02891 -0.74051 0.03177 -0.75232 C 0.0349 -0.76505 0.03789 -0.77778 0.03997 -0.79121 C 0.04062 -0.79538 0.04258 -0.81575 0.0431 -0.8213 C 0.04336 -0.82524 0.04336 -0.8294 0.04362 -0.83334 C 0.04401 -0.8375 0.04453 -0.84167 0.04492 -0.84561 C 0.04635 -0.8801 0.04635 -0.87385 0.04427 -0.9301 C 0.04414 -0.93565 0.0431 -0.94121 0.04245 -0.94676 C 0.04206 -0.95625 0.04206 -0.96436 0.04049 -0.97338 C 0.03984 -0.97732 0.0388 -0.98079 0.03802 -0.9845 C 0.03099 -1.01922 0.03594 -0.99977 0.02865 -1.0257 C 0.02357 -1.06459 0.03034 -1.01621 0.0237 -1.05348 C 0.02279 -1.05811 0.02266 -1.0632 0.02174 -1.06783 C 0.02057 -1.07547 0.01888 -1.08241 0.01745 -1.08959 C 0.01719 -1.09399 0.01732 -1.09792 0.0168 -1.10186 C 0.01628 -1.10718 0.01471 -1.11227 0.01432 -1.11737 C 0.01328 -1.13264 0.01328 -1.14792 0.01237 -1.1632 C 0.01068 -1.1963 0.0112 -1.15417 0.0112 -1.19329 " pathEditMode="relative" rAng="0" ptsTypes="AAAAAAAAAAAAAAAAAAAAAAAAAAAAAAAAAAAAAAAAAAAA">
                                      <p:cBhvr>
                                        <p:cTn id="40" dur="3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59329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repeatCount="indefinite" accel="50000" decel="5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378 -0.00672 L -0.00378 -0.00649 C -0.00234 -0.02061 -0.00117 -0.03426 0.00052 -0.04792 C 0.00143 -0.0544 0.00286 -0.06042 0.00364 -0.0669 C 0.00534 -0.0794 0.0069 -0.0919 0.00807 -0.10463 C 0.00976 -0.12362 0.00859 -0.11436 0.0112 -0.13241 C 0.01146 -0.14422 0.01263 -0.15625 0.01185 -0.16783 C 0.01081 -0.18264 0.00755 -0.19676 0.0056 -0.21135 C 0.00482 -0.21644 0.00456 -0.22176 0.00364 -0.22686 C 0.00325 -0.22963 0.00221 -0.23195 0.00182 -0.2345 C -0.00052 -0.25163 -0.00208 -0.26875 -0.00443 -0.28565 C -0.00586 -0.29653 -0.00742 -0.30718 -0.00886 -0.31783 C -0.0099 -0.32639 -0.01068 -0.33496 -0.01198 -0.34352 C -0.01367 -0.3551 -0.01641 -0.36621 -0.01758 -0.37801 C -0.01823 -0.38426 -0.01862 -0.39051 -0.0194 -0.39676 C -0.02096 -0.40834 -0.02435 -0.43125 -0.02435 -0.43102 C -0.02396 -0.45533 -0.02396 -0.4794 -0.02318 -0.50348 C -0.02292 -0.50903 -0.02175 -0.51459 -0.02136 -0.52014 C -0.0194 -0.54491 -0.02305 -0.52894 -0.01693 -0.54908 C -0.01589 -0.56042 -0.01497 -0.57709 -0.0125 -0.58913 C -0.01146 -0.59422 -0.0099 -0.59931 -0.00886 -0.60463 C -0.00807 -0.60811 -0.00768 -0.61204 -0.0069 -0.61575 C -0.00495 -0.62477 -0.00274 -0.63357 -0.00065 -0.64237 C -0.00013 -0.64491 0.00039 -0.64769 0.00117 -0.65 C 0.0026 -0.65417 0.0043 -0.65811 0.0056 -0.66227 C 0.00859 -0.67246 0.01068 -0.6838 0.01432 -0.69352 C 0.01719 -0.70116 0.02057 -0.70857 0.02305 -0.71667 C 0.02643 -0.72825 0.02891 -0.74051 0.03177 -0.75232 C 0.03489 -0.76505 0.03789 -0.77778 0.03997 -0.79121 C 0.04062 -0.79538 0.04258 -0.81575 0.0431 -0.8213 C 0.04336 -0.82524 0.04336 -0.8294 0.04362 -0.83334 C 0.04401 -0.8375 0.04453 -0.84167 0.04492 -0.84561 C 0.04635 -0.8801 0.04635 -0.87385 0.04427 -0.9301 C 0.04414 -0.93565 0.0431 -0.94121 0.04245 -0.94676 C 0.04206 -0.95625 0.04206 -0.96436 0.04049 -0.97338 C 0.03984 -0.97732 0.0388 -0.98079 0.03802 -0.9845 C 0.03099 -1.01922 0.03594 -0.99977 0.02864 -1.0257 C 0.02357 -1.06459 0.03034 -1.01621 0.0237 -1.05348 C 0.02279 -1.05811 0.02266 -1.0632 0.02174 -1.06783 C 0.02057 -1.07547 0.01888 -1.08241 0.01745 -1.08959 C 0.01719 -1.09399 0.01732 -1.09792 0.0168 -1.10186 C 0.01628 -1.10718 0.01471 -1.11227 0.01432 -1.11737 C 0.01328 -1.13264 0.01328 -1.14792 0.01237 -1.1632 C 0.01068 -1.1963 0.0112 -1.15417 0.0112 -1.19329 " pathEditMode="relative" rAng="0" ptsTypes="AAAAAAAAAAAAAAAAAAAAAAAAAAAAAAAAAAAAAAAAAAAA">
                                      <p:cBhvr>
                                        <p:cTn id="42" dur="3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5932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repeatCount="indefinite" accel="50000" decel="5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377 -0.00672 L -0.00377 -0.00649 C -0.00234 -0.02061 -0.00117 -0.03426 0.00052 -0.04792 C 0.00143 -0.0544 0.00287 -0.06042 0.00365 -0.0669 C 0.00534 -0.0794 0.0069 -0.0919 0.00807 -0.10463 C 0.00977 -0.12362 0.00859 -0.11436 0.0112 -0.13241 C 0.01146 -0.14422 0.01263 -0.15625 0.01185 -0.16783 C 0.01081 -0.18264 0.00755 -0.19676 0.0056 -0.21135 C 0.00482 -0.21644 0.00456 -0.22176 0.00365 -0.22686 C 0.00326 -0.22963 0.00221 -0.23195 0.00182 -0.2345 C -0.00052 -0.25163 -0.00208 -0.26875 -0.00443 -0.28565 C -0.00586 -0.29653 -0.00742 -0.30718 -0.00885 -0.31783 C -0.00989 -0.32639 -0.01068 -0.33496 -0.01198 -0.34352 C -0.01367 -0.3551 -0.01641 -0.36621 -0.01758 -0.37801 C -0.01823 -0.38426 -0.01862 -0.39051 -0.0194 -0.39676 C -0.02096 -0.40834 -0.02435 -0.43125 -0.02435 -0.43102 C -0.02396 -0.45533 -0.02396 -0.4794 -0.02318 -0.50348 C -0.02292 -0.50903 -0.02174 -0.51459 -0.02135 -0.52014 C -0.0194 -0.54491 -0.02305 -0.52894 -0.01693 -0.54908 C -0.01588 -0.56042 -0.01497 -0.57709 -0.0125 -0.58913 C -0.01146 -0.59422 -0.00989 -0.59931 -0.00885 -0.60463 C -0.00807 -0.60811 -0.00768 -0.61204 -0.0069 -0.61575 C -0.00495 -0.62477 -0.00273 -0.63357 -0.00065 -0.64237 C -0.00013 -0.64491 0.00039 -0.64769 0.00117 -0.65 C 0.00261 -0.65417 0.0043 -0.65811 0.0056 -0.66227 C 0.00859 -0.67246 0.01068 -0.6838 0.01432 -0.69352 C 0.01719 -0.70116 0.02057 -0.70857 0.02305 -0.71667 C 0.02643 -0.72825 0.02891 -0.74051 0.03177 -0.75232 C 0.0349 -0.76505 0.03789 -0.77778 0.03998 -0.79121 C 0.04063 -0.79538 0.04258 -0.81575 0.0431 -0.8213 C 0.04336 -0.82524 0.04336 -0.8294 0.04362 -0.83334 C 0.04401 -0.8375 0.04453 -0.84167 0.04492 -0.84561 C 0.04636 -0.8801 0.04636 -0.87385 0.04427 -0.9301 C 0.04414 -0.93565 0.0431 -0.94121 0.04245 -0.94676 C 0.04206 -0.95625 0.04206 -0.96436 0.0405 -0.97338 C 0.03984 -0.97732 0.0388 -0.98079 0.03802 -0.9845 C 0.03099 -1.01922 0.03594 -0.99977 0.02865 -1.0257 C 0.02357 -1.06459 0.03034 -1.01621 0.0237 -1.05348 C 0.02279 -1.05811 0.02266 -1.0632 0.02175 -1.06783 C 0.02057 -1.07547 0.01888 -1.08241 0.01745 -1.08959 C 0.01719 -1.09399 0.01732 -1.09792 0.0168 -1.10186 C 0.01628 -1.10718 0.01471 -1.11227 0.01432 -1.11737 C 0.01328 -1.13264 0.01328 -1.14792 0.01237 -1.1632 C 0.01068 -1.1963 0.0112 -1.15417 0.0112 -1.19329 " pathEditMode="relative" rAng="0" ptsTypes="AAAAAAAAAAAAAAAAAAAAAAAAAAAAAAAAAAAAAAAAAAAA">
                                      <p:cBhvr>
                                        <p:cTn id="44" dur="3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59329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repeatCount="indefinite" accel="50000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378 -0.00672 L -0.00378 -0.00649 C -0.00234 -0.02061 -0.00117 -0.03426 0.00052 -0.04792 C 0.00143 -0.0544 0.00287 -0.06042 0.00365 -0.0669 C 0.00534 -0.0794 0.0069 -0.0919 0.00807 -0.10463 C 0.00977 -0.12362 0.00859 -0.11436 0.0112 -0.13241 C 0.01146 -0.14422 0.01263 -0.15625 0.01185 -0.16783 C 0.01081 -0.18264 0.00755 -0.19676 0.0056 -0.21135 C 0.00482 -0.21644 0.00456 -0.22176 0.00365 -0.22686 C 0.00326 -0.22963 0.00221 -0.23195 0.00182 -0.2345 C -0.00052 -0.25163 -0.00208 -0.26875 -0.00443 -0.28565 C -0.00586 -0.29653 -0.00742 -0.30718 -0.00885 -0.31783 C -0.0099 -0.32639 -0.01068 -0.33496 -0.01198 -0.34352 C -0.01367 -0.3551 -0.01641 -0.36621 -0.01758 -0.37801 C -0.01823 -0.38426 -0.01862 -0.39051 -0.0194 -0.39676 C -0.02096 -0.40834 -0.02435 -0.43125 -0.02435 -0.43102 C -0.02396 -0.45533 -0.02396 -0.4794 -0.02318 -0.50348 C -0.02292 -0.50903 -0.02174 -0.51459 -0.02135 -0.52014 C -0.0194 -0.54491 -0.02305 -0.52894 -0.01693 -0.54908 C -0.01588 -0.56042 -0.01497 -0.57709 -0.0125 -0.58913 C -0.01146 -0.59422 -0.0099 -0.59931 -0.00885 -0.60463 C -0.00807 -0.60811 -0.00768 -0.61204 -0.0069 -0.61575 C -0.00495 -0.62477 -0.00273 -0.63357 -0.00065 -0.64237 C -0.00013 -0.64491 0.00039 -0.64769 0.00117 -0.65 C 0.0026 -0.65417 0.0043 -0.65811 0.0056 -0.66227 C 0.00859 -0.67246 0.01068 -0.6838 0.01432 -0.69352 C 0.01719 -0.70116 0.02057 -0.70857 0.02305 -0.71667 C 0.02643 -0.72825 0.02891 -0.74051 0.03177 -0.75232 C 0.0349 -0.76505 0.03789 -0.77778 0.03997 -0.79121 C 0.04063 -0.79538 0.04258 -0.81575 0.0431 -0.8213 C 0.04336 -0.82524 0.04336 -0.8294 0.04362 -0.83334 C 0.04401 -0.8375 0.04453 -0.84167 0.04492 -0.84561 C 0.04635 -0.8801 0.04635 -0.87385 0.04427 -0.9301 C 0.04414 -0.93565 0.0431 -0.94121 0.04245 -0.94676 C 0.04206 -0.95625 0.04206 -0.96436 0.0405 -0.97338 C 0.03984 -0.97732 0.0388 -0.98079 0.03802 -0.9845 C 0.03099 -1.01922 0.03594 -0.99977 0.02865 -1.0257 C 0.02357 -1.06459 0.03034 -1.01621 0.0237 -1.05348 C 0.02279 -1.05811 0.02266 -1.0632 0.02175 -1.06783 C 0.02057 -1.07547 0.01888 -1.08241 0.01745 -1.08959 C 0.01719 -1.09399 0.01732 -1.09792 0.0168 -1.10186 C 0.01628 -1.10718 0.01471 -1.11227 0.01432 -1.11737 C 0.01328 -1.13264 0.01328 -1.14792 0.01237 -1.1632 C 0.01068 -1.1963 0.0112 -1.15417 0.0112 -1.19329 " pathEditMode="relative" rAng="0" ptsTypes="AAAAAAAAAAAAAAAAAAAAAAAAAAAAAAAAAAAAAAAAAAAA">
                                      <p:cBhvr>
                                        <p:cTn id="46" dur="3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59329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repeatCount="indefinite" accel="50000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378 -0.00672 L -0.00378 -0.00649 C -0.00235 -0.02061 -0.00117 -0.03426 0.00052 -0.04792 C 0.00143 -0.0544 0.00286 -0.06042 0.00364 -0.0669 C 0.00534 -0.0794 0.0069 -0.0919 0.00807 -0.10463 C 0.00976 -0.12362 0.00859 -0.11436 0.0112 -0.13241 C 0.01146 -0.14422 0.01263 -0.15625 0.01185 -0.16783 C 0.01081 -0.18264 0.00755 -0.19676 0.0056 -0.21135 C 0.00482 -0.21644 0.00456 -0.22176 0.00364 -0.22686 C 0.00325 -0.22963 0.00221 -0.23195 0.00182 -0.2345 C -0.00052 -0.25163 -0.00209 -0.26875 -0.00443 -0.28565 C -0.00586 -0.29653 -0.00742 -0.30718 -0.00886 -0.31783 C -0.0099 -0.32639 -0.01068 -0.33496 -0.01198 -0.34352 C -0.01367 -0.3551 -0.01641 -0.36621 -0.01758 -0.37801 C -0.01823 -0.38426 -0.01862 -0.39051 -0.0194 -0.39676 C -0.02097 -0.40834 -0.02435 -0.43125 -0.02435 -0.43102 C -0.02396 -0.45533 -0.02396 -0.4794 -0.02318 -0.50348 C -0.02292 -0.50903 -0.02175 -0.51459 -0.02136 -0.52014 C -0.0194 -0.54491 -0.02305 -0.52894 -0.01693 -0.54908 C -0.01589 -0.56042 -0.01498 -0.57709 -0.0125 -0.58913 C -0.01146 -0.59422 -0.0099 -0.59931 -0.00886 -0.60463 C -0.00808 -0.60811 -0.00768 -0.61204 -0.0069 -0.61575 C -0.00495 -0.62477 -0.00274 -0.63357 -0.00065 -0.64237 C -0.00013 -0.64491 0.00039 -0.64769 0.00117 -0.65 C 0.0026 -0.65417 0.00429 -0.65811 0.0056 -0.66227 C 0.00859 -0.67246 0.01067 -0.6838 0.01432 -0.69352 C 0.01719 -0.70116 0.02057 -0.70857 0.02304 -0.71667 C 0.02643 -0.72825 0.0289 -0.74051 0.03177 -0.75232 C 0.03489 -0.76505 0.03789 -0.77778 0.03997 -0.79121 C 0.04062 -0.79538 0.04258 -0.81575 0.0431 -0.8213 C 0.04336 -0.82524 0.04336 -0.8294 0.04362 -0.83334 C 0.04401 -0.8375 0.04453 -0.84167 0.04492 -0.84561 C 0.04635 -0.8801 0.04635 -0.87385 0.04427 -0.9301 C 0.04414 -0.93565 0.0431 -0.94121 0.04245 -0.94676 C 0.04206 -0.95625 0.04206 -0.96436 0.04049 -0.97338 C 0.03984 -0.97732 0.0388 -0.98079 0.03802 -0.9845 C 0.03099 -1.01922 0.03594 -0.99977 0.02864 -1.0257 C 0.02357 -1.06459 0.03034 -1.01621 0.0237 -1.05348 C 0.02278 -1.05811 0.02265 -1.0632 0.02174 -1.06783 C 0.02057 -1.07547 0.01888 -1.08241 0.01745 -1.08959 C 0.01719 -1.09399 0.01732 -1.09792 0.01679 -1.10186 C 0.01627 -1.10718 0.01471 -1.11227 0.01432 -1.11737 C 0.01328 -1.13264 0.01328 -1.14792 0.01237 -1.1632 C 0.01067 -1.1963 0.0112 -1.15417 0.0112 -1.19329 " pathEditMode="relative" rAng="0" ptsTypes="AAAAAAAAAAAAAAAAAAAAAAAAAAAAAAAAAAAAAAAAAAAA">
                                      <p:cBhvr>
                                        <p:cTn id="48" dur="3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59329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repeatCount="indefinite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378 -0.00672 L -0.00378 -0.00672 C -0.00235 -0.02061 -0.00118 -0.03426 0.00052 -0.04792 C 0.00143 -0.0544 0.00286 -0.06042 0.00364 -0.0669 C 0.00533 -0.0794 0.0069 -0.0919 0.00807 -0.10463 C 0.00976 -0.12362 0.00859 -0.11436 0.01119 -0.13241 C 0.01145 -0.14422 0.01263 -0.15625 0.01185 -0.16783 C 0.0108 -0.18264 0.00755 -0.19676 0.0056 -0.21135 C 0.00481 -0.21644 0.00455 -0.22176 0.00364 -0.22686 C 0.00325 -0.22963 0.00221 -0.23195 0.00182 -0.2345 C -0.00052 -0.25163 -0.00209 -0.26875 -0.00443 -0.28565 C -0.00586 -0.29653 -0.00743 -0.30718 -0.00886 -0.31783 C -0.0099 -0.32639 -0.01068 -0.33496 -0.01198 -0.34352 C -0.01368 -0.3551 -0.01641 -0.36621 -0.01758 -0.37801 C -0.01823 -0.38426 -0.01862 -0.39051 -0.0194 -0.39676 C -0.02097 -0.40834 -0.02435 -0.43125 -0.02435 -0.43125 C -0.02396 -0.45533 -0.02396 -0.4794 -0.02318 -0.50348 C -0.02292 -0.50903 -0.02175 -0.51459 -0.02136 -0.52014 C -0.0194 -0.54491 -0.02305 -0.52894 -0.01693 -0.54908 C -0.01589 -0.56042 -0.01498 -0.57709 -0.0125 -0.58913 C -0.01146 -0.59422 -0.0099 -0.59931 -0.00886 -0.60463 C -0.00808 -0.60811 -0.00769 -0.61204 -0.0069 -0.61575 C -0.00495 -0.62477 -0.00274 -0.63357 -0.00065 -0.64237 C -0.00013 -0.64491 0.00039 -0.64769 0.00117 -0.65 C 0.0026 -0.65417 0.00429 -0.65811 0.0056 -0.66227 C 0.00859 -0.67246 0.01067 -0.6838 0.01432 -0.69352 C 0.01718 -0.70116 0.02057 -0.70857 0.02304 -0.71667 C 0.02643 -0.72825 0.0289 -0.74051 0.03177 -0.75232 C 0.03489 -0.76505 0.03789 -0.77778 0.03997 -0.79121 C 0.04062 -0.79538 0.04257 -0.81575 0.0431 -0.8213 C 0.04336 -0.82524 0.04336 -0.8294 0.04362 -0.83334 C 0.04401 -0.8375 0.04453 -0.84167 0.04492 -0.84561 C 0.04635 -0.8801 0.04635 -0.87385 0.04427 -0.9301 C 0.04414 -0.93565 0.0431 -0.94121 0.04244 -0.94676 C 0.04205 -0.95625 0.04205 -0.96436 0.04049 -0.97338 C 0.03984 -0.97732 0.0388 -0.98079 0.03802 -0.9845 C 0.03099 -1.01922 0.03593 -0.99977 0.02864 -1.0257 C 0.02356 -1.06459 0.03033 -1.01621 0.02369 -1.05348 C 0.02278 -1.05811 0.02265 -1.0632 0.02174 -1.06783 C 0.02057 -1.07547 0.01888 -1.08241 0.01744 -1.08982 C 0.01718 -1.09399 0.01731 -1.09815 0.01679 -1.10209 C 0.01627 -1.10741 0.01471 -1.11227 0.01432 -1.1176 C 0.01328 -1.13264 0.01328 -1.14792 0.01237 -1.1632 C 0.01067 -1.1963 0.01119 -1.15417 0.01119 -1.19329 " pathEditMode="relative" ptsTypes="AAAAAAAAAAAAAAAAAAAAAAAAAAAAAAAAAAAAAAAAAAAA">
                                      <p:cBhvr>
                                        <p:cTn id="50" dur="3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repeatCount="indefinite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378 -0.00672 L -0.00378 -0.00672 C -0.00235 -0.02061 -0.00118 -0.03426 0.00052 -0.04792 C 0.00143 -0.0544 0.00286 -0.06042 0.00364 -0.0669 C 0.00533 -0.0794 0.0069 -0.0919 0.00807 -0.10463 C 0.00976 -0.12362 0.00859 -0.11436 0.01119 -0.13241 C 0.01145 -0.14422 0.01263 -0.15625 0.01185 -0.16783 C 0.0108 -0.18264 0.00755 -0.19676 0.0056 -0.21135 C 0.00481 -0.21644 0.00455 -0.22176 0.00364 -0.22686 C 0.00325 -0.22963 0.00221 -0.23195 0.00182 -0.2345 C -0.00052 -0.25163 -0.00209 -0.26875 -0.00443 -0.28565 C -0.00586 -0.29653 -0.00743 -0.30718 -0.00886 -0.31783 C -0.0099 -0.32639 -0.01068 -0.33496 -0.01198 -0.34352 C -0.01368 -0.3551 -0.01641 -0.36621 -0.01758 -0.37801 C -0.01823 -0.38426 -0.01862 -0.39051 -0.0194 -0.39676 C -0.02097 -0.40834 -0.02435 -0.43125 -0.02435 -0.43125 C -0.02396 -0.45533 -0.02396 -0.4794 -0.02318 -0.50348 C -0.02292 -0.50903 -0.02175 -0.51459 -0.02136 -0.52014 C -0.0194 -0.54491 -0.02305 -0.52894 -0.01693 -0.54908 C -0.01589 -0.56042 -0.01498 -0.57709 -0.0125 -0.58913 C -0.01146 -0.59422 -0.0099 -0.59931 -0.00886 -0.60463 C -0.00808 -0.60811 -0.00769 -0.61204 -0.0069 -0.61575 C -0.00495 -0.62477 -0.00274 -0.63357 -0.00065 -0.64237 C -0.00013 -0.64491 0.00039 -0.64769 0.00117 -0.65 C 0.0026 -0.65417 0.00429 -0.65811 0.0056 -0.66227 C 0.00859 -0.67246 0.01067 -0.6838 0.01432 -0.69352 C 0.01718 -0.70116 0.02057 -0.70857 0.02304 -0.71667 C 0.02643 -0.72825 0.0289 -0.74051 0.03177 -0.75232 C 0.03489 -0.76505 0.03789 -0.77778 0.03997 -0.79121 C 0.04062 -0.79538 0.04257 -0.81575 0.0431 -0.8213 C 0.04336 -0.82524 0.04336 -0.8294 0.04362 -0.83334 C 0.04401 -0.8375 0.04453 -0.84167 0.04492 -0.84561 C 0.04635 -0.8801 0.04635 -0.87385 0.04427 -0.9301 C 0.04414 -0.93565 0.0431 -0.94121 0.04244 -0.94676 C 0.04205 -0.95625 0.04205 -0.96436 0.04049 -0.97338 C 0.03984 -0.97732 0.0388 -0.98079 0.03802 -0.9845 C 0.03099 -1.01922 0.03593 -0.99977 0.02864 -1.0257 C 0.02356 -1.06459 0.03033 -1.01621 0.02369 -1.05348 C 0.02278 -1.05811 0.02265 -1.0632 0.02174 -1.06783 C 0.02057 -1.07547 0.01888 -1.08241 0.01744 -1.08982 C 0.01718 -1.09399 0.01731 -1.09815 0.01679 -1.10209 C 0.01627 -1.10741 0.01471 -1.11227 0.01432 -1.1176 C 0.01328 -1.13264 0.01328 -1.14792 0.01237 -1.1632 C 0.01067 -1.1963 0.01119 -1.15417 0.01119 -1.19329 " pathEditMode="relative" ptsTypes="AAAAAAAAAAAAAAAAAAAAAAAAAAAAAAAAAAAAAAAAAAAA">
                                      <p:cBhvr>
                                        <p:cTn id="52" dur="3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7BF4EC7-2365-498C-B93F-F77353BB391C}"/>
              </a:ext>
            </a:extLst>
          </p:cNvPr>
          <p:cNvSpPr/>
          <p:nvPr/>
        </p:nvSpPr>
        <p:spPr>
          <a:xfrm>
            <a:off x="637693" y="7312259"/>
            <a:ext cx="190149" cy="174966"/>
          </a:xfrm>
          <a:custGeom>
            <a:avLst/>
            <a:gdLst>
              <a:gd name="connsiteX0" fmla="*/ 566729 w 2008352"/>
              <a:gd name="connsiteY0" fmla="*/ 0 h 1847992"/>
              <a:gd name="connsiteX1" fmla="*/ 967467 w 2008352"/>
              <a:gd name="connsiteY1" fmla="*/ 171703 h 1847992"/>
              <a:gd name="connsiteX2" fmla="*/ 1004176 w 2008352"/>
              <a:gd name="connsiteY2" fmla="*/ 217726 h 1847992"/>
              <a:gd name="connsiteX3" fmla="*/ 1040885 w 2008352"/>
              <a:gd name="connsiteY3" fmla="*/ 171703 h 1847992"/>
              <a:gd name="connsiteX4" fmla="*/ 1441623 w 2008352"/>
              <a:gd name="connsiteY4" fmla="*/ 0 h 1847992"/>
              <a:gd name="connsiteX5" fmla="*/ 2008352 w 2008352"/>
              <a:gd name="connsiteY5" fmla="*/ 586232 h 1847992"/>
              <a:gd name="connsiteX6" fmla="*/ 1996838 w 2008352"/>
              <a:gd name="connsiteY6" fmla="*/ 704378 h 1847992"/>
              <a:gd name="connsiteX7" fmla="*/ 1969942 w 2008352"/>
              <a:gd name="connsiteY7" fmla="*/ 794004 h 1847992"/>
              <a:gd name="connsiteX8" fmla="*/ 1970355 w 2008352"/>
              <a:gd name="connsiteY8" fmla="*/ 794004 h 1847992"/>
              <a:gd name="connsiteX9" fmla="*/ 1968609 w 2008352"/>
              <a:gd name="connsiteY9" fmla="*/ 798448 h 1847992"/>
              <a:gd name="connsiteX10" fmla="*/ 1963816 w 2008352"/>
              <a:gd name="connsiteY10" fmla="*/ 814420 h 1847992"/>
              <a:gd name="connsiteX11" fmla="*/ 1957908 w 2008352"/>
              <a:gd name="connsiteY11" fmla="*/ 825678 h 1847992"/>
              <a:gd name="connsiteX12" fmla="*/ 1948786 w 2008352"/>
              <a:gd name="connsiteY12" fmla="*/ 848892 h 1847992"/>
              <a:gd name="connsiteX13" fmla="*/ 1004176 w 2008352"/>
              <a:gd name="connsiteY13" fmla="*/ 1847992 h 1847992"/>
              <a:gd name="connsiteX14" fmla="*/ 59565 w 2008352"/>
              <a:gd name="connsiteY14" fmla="*/ 849844 h 1847992"/>
              <a:gd name="connsiteX15" fmla="*/ 49636 w 2008352"/>
              <a:gd name="connsiteY15" fmla="*/ 824139 h 1847992"/>
              <a:gd name="connsiteX16" fmla="*/ 44536 w 2008352"/>
              <a:gd name="connsiteY16" fmla="*/ 814420 h 1847992"/>
              <a:gd name="connsiteX17" fmla="*/ 39851 w 2008352"/>
              <a:gd name="connsiteY17" fmla="*/ 798805 h 1847992"/>
              <a:gd name="connsiteX18" fmla="*/ 37996 w 2008352"/>
              <a:gd name="connsiteY18" fmla="*/ 794004 h 1847992"/>
              <a:gd name="connsiteX19" fmla="*/ 38410 w 2008352"/>
              <a:gd name="connsiteY19" fmla="*/ 794004 h 1847992"/>
              <a:gd name="connsiteX20" fmla="*/ 11514 w 2008352"/>
              <a:gd name="connsiteY20" fmla="*/ 704378 h 1847992"/>
              <a:gd name="connsiteX21" fmla="*/ 0 w 2008352"/>
              <a:gd name="connsiteY21" fmla="*/ 586232 h 1847992"/>
              <a:gd name="connsiteX22" fmla="*/ 566729 w 2008352"/>
              <a:gd name="connsiteY22" fmla="*/ 0 h 184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8352" h="1847992">
                <a:moveTo>
                  <a:pt x="566729" y="0"/>
                </a:moveTo>
                <a:cubicBezTo>
                  <a:pt x="723227" y="0"/>
                  <a:pt x="864910" y="65616"/>
                  <a:pt x="967467" y="171703"/>
                </a:cubicBezTo>
                <a:lnTo>
                  <a:pt x="1004176" y="217726"/>
                </a:lnTo>
                <a:lnTo>
                  <a:pt x="1040885" y="171703"/>
                </a:lnTo>
                <a:cubicBezTo>
                  <a:pt x="1143443" y="65616"/>
                  <a:pt x="1285126" y="0"/>
                  <a:pt x="1441623" y="0"/>
                </a:cubicBezTo>
                <a:cubicBezTo>
                  <a:pt x="1754619" y="0"/>
                  <a:pt x="2008352" y="262465"/>
                  <a:pt x="2008352" y="586232"/>
                </a:cubicBezTo>
                <a:cubicBezTo>
                  <a:pt x="2008352" y="626703"/>
                  <a:pt x="2004388" y="666216"/>
                  <a:pt x="1996838" y="704378"/>
                </a:cubicBezTo>
                <a:lnTo>
                  <a:pt x="1969942" y="794004"/>
                </a:lnTo>
                <a:lnTo>
                  <a:pt x="1970355" y="794004"/>
                </a:lnTo>
                <a:lnTo>
                  <a:pt x="1968609" y="798448"/>
                </a:lnTo>
                <a:lnTo>
                  <a:pt x="1963816" y="814420"/>
                </a:lnTo>
                <a:lnTo>
                  <a:pt x="1957908" y="825678"/>
                </a:lnTo>
                <a:lnTo>
                  <a:pt x="1948786" y="848892"/>
                </a:lnTo>
                <a:cubicBezTo>
                  <a:pt x="1817089" y="1141558"/>
                  <a:pt x="1528291" y="1484683"/>
                  <a:pt x="1004176" y="1847992"/>
                </a:cubicBezTo>
                <a:cubicBezTo>
                  <a:pt x="480060" y="1484683"/>
                  <a:pt x="191263" y="1142510"/>
                  <a:pt x="59565" y="849844"/>
                </a:cubicBezTo>
                <a:lnTo>
                  <a:pt x="49636" y="824139"/>
                </a:lnTo>
                <a:lnTo>
                  <a:pt x="44536" y="814420"/>
                </a:lnTo>
                <a:lnTo>
                  <a:pt x="39851" y="798805"/>
                </a:lnTo>
                <a:lnTo>
                  <a:pt x="37996" y="794004"/>
                </a:lnTo>
                <a:lnTo>
                  <a:pt x="38410" y="794004"/>
                </a:lnTo>
                <a:lnTo>
                  <a:pt x="11514" y="704378"/>
                </a:lnTo>
                <a:cubicBezTo>
                  <a:pt x="3965" y="666216"/>
                  <a:pt x="0" y="626703"/>
                  <a:pt x="0" y="586232"/>
                </a:cubicBezTo>
                <a:cubicBezTo>
                  <a:pt x="0" y="262465"/>
                  <a:pt x="253733" y="0"/>
                  <a:pt x="566729" y="0"/>
                </a:cubicBezTo>
                <a:close/>
              </a:path>
            </a:pathLst>
          </a:custGeom>
          <a:solidFill>
            <a:srgbClr val="E1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5E03800-9C06-4A39-ACFD-09E4F19C1A58}"/>
              </a:ext>
            </a:extLst>
          </p:cNvPr>
          <p:cNvSpPr/>
          <p:nvPr/>
        </p:nvSpPr>
        <p:spPr>
          <a:xfrm>
            <a:off x="878485" y="7312259"/>
            <a:ext cx="190149" cy="174966"/>
          </a:xfrm>
          <a:custGeom>
            <a:avLst/>
            <a:gdLst>
              <a:gd name="connsiteX0" fmla="*/ 566729 w 2008352"/>
              <a:gd name="connsiteY0" fmla="*/ 0 h 1847992"/>
              <a:gd name="connsiteX1" fmla="*/ 967467 w 2008352"/>
              <a:gd name="connsiteY1" fmla="*/ 171703 h 1847992"/>
              <a:gd name="connsiteX2" fmla="*/ 1004176 w 2008352"/>
              <a:gd name="connsiteY2" fmla="*/ 217726 h 1847992"/>
              <a:gd name="connsiteX3" fmla="*/ 1040885 w 2008352"/>
              <a:gd name="connsiteY3" fmla="*/ 171703 h 1847992"/>
              <a:gd name="connsiteX4" fmla="*/ 1441623 w 2008352"/>
              <a:gd name="connsiteY4" fmla="*/ 0 h 1847992"/>
              <a:gd name="connsiteX5" fmla="*/ 2008352 w 2008352"/>
              <a:gd name="connsiteY5" fmla="*/ 586232 h 1847992"/>
              <a:gd name="connsiteX6" fmla="*/ 1996838 w 2008352"/>
              <a:gd name="connsiteY6" fmla="*/ 704378 h 1847992"/>
              <a:gd name="connsiteX7" fmla="*/ 1969942 w 2008352"/>
              <a:gd name="connsiteY7" fmla="*/ 794004 h 1847992"/>
              <a:gd name="connsiteX8" fmla="*/ 1970355 w 2008352"/>
              <a:gd name="connsiteY8" fmla="*/ 794004 h 1847992"/>
              <a:gd name="connsiteX9" fmla="*/ 1968609 w 2008352"/>
              <a:gd name="connsiteY9" fmla="*/ 798448 h 1847992"/>
              <a:gd name="connsiteX10" fmla="*/ 1963816 w 2008352"/>
              <a:gd name="connsiteY10" fmla="*/ 814420 h 1847992"/>
              <a:gd name="connsiteX11" fmla="*/ 1957908 w 2008352"/>
              <a:gd name="connsiteY11" fmla="*/ 825678 h 1847992"/>
              <a:gd name="connsiteX12" fmla="*/ 1948786 w 2008352"/>
              <a:gd name="connsiteY12" fmla="*/ 848892 h 1847992"/>
              <a:gd name="connsiteX13" fmla="*/ 1004176 w 2008352"/>
              <a:gd name="connsiteY13" fmla="*/ 1847992 h 1847992"/>
              <a:gd name="connsiteX14" fmla="*/ 59565 w 2008352"/>
              <a:gd name="connsiteY14" fmla="*/ 849844 h 1847992"/>
              <a:gd name="connsiteX15" fmla="*/ 49636 w 2008352"/>
              <a:gd name="connsiteY15" fmla="*/ 824139 h 1847992"/>
              <a:gd name="connsiteX16" fmla="*/ 44536 w 2008352"/>
              <a:gd name="connsiteY16" fmla="*/ 814420 h 1847992"/>
              <a:gd name="connsiteX17" fmla="*/ 39851 w 2008352"/>
              <a:gd name="connsiteY17" fmla="*/ 798805 h 1847992"/>
              <a:gd name="connsiteX18" fmla="*/ 37996 w 2008352"/>
              <a:gd name="connsiteY18" fmla="*/ 794004 h 1847992"/>
              <a:gd name="connsiteX19" fmla="*/ 38410 w 2008352"/>
              <a:gd name="connsiteY19" fmla="*/ 794004 h 1847992"/>
              <a:gd name="connsiteX20" fmla="*/ 11514 w 2008352"/>
              <a:gd name="connsiteY20" fmla="*/ 704378 h 1847992"/>
              <a:gd name="connsiteX21" fmla="*/ 0 w 2008352"/>
              <a:gd name="connsiteY21" fmla="*/ 586232 h 1847992"/>
              <a:gd name="connsiteX22" fmla="*/ 566729 w 2008352"/>
              <a:gd name="connsiteY22" fmla="*/ 0 h 184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8352" h="1847992">
                <a:moveTo>
                  <a:pt x="566729" y="0"/>
                </a:moveTo>
                <a:cubicBezTo>
                  <a:pt x="723227" y="0"/>
                  <a:pt x="864910" y="65616"/>
                  <a:pt x="967467" y="171703"/>
                </a:cubicBezTo>
                <a:lnTo>
                  <a:pt x="1004176" y="217726"/>
                </a:lnTo>
                <a:lnTo>
                  <a:pt x="1040885" y="171703"/>
                </a:lnTo>
                <a:cubicBezTo>
                  <a:pt x="1143443" y="65616"/>
                  <a:pt x="1285126" y="0"/>
                  <a:pt x="1441623" y="0"/>
                </a:cubicBezTo>
                <a:cubicBezTo>
                  <a:pt x="1754619" y="0"/>
                  <a:pt x="2008352" y="262465"/>
                  <a:pt x="2008352" y="586232"/>
                </a:cubicBezTo>
                <a:cubicBezTo>
                  <a:pt x="2008352" y="626703"/>
                  <a:pt x="2004388" y="666216"/>
                  <a:pt x="1996838" y="704378"/>
                </a:cubicBezTo>
                <a:lnTo>
                  <a:pt x="1969942" y="794004"/>
                </a:lnTo>
                <a:lnTo>
                  <a:pt x="1970355" y="794004"/>
                </a:lnTo>
                <a:lnTo>
                  <a:pt x="1968609" y="798448"/>
                </a:lnTo>
                <a:lnTo>
                  <a:pt x="1963816" y="814420"/>
                </a:lnTo>
                <a:lnTo>
                  <a:pt x="1957908" y="825678"/>
                </a:lnTo>
                <a:lnTo>
                  <a:pt x="1948786" y="848892"/>
                </a:lnTo>
                <a:cubicBezTo>
                  <a:pt x="1817089" y="1141558"/>
                  <a:pt x="1528291" y="1484683"/>
                  <a:pt x="1004176" y="1847992"/>
                </a:cubicBezTo>
                <a:cubicBezTo>
                  <a:pt x="480060" y="1484683"/>
                  <a:pt x="191263" y="1142510"/>
                  <a:pt x="59565" y="849844"/>
                </a:cubicBezTo>
                <a:lnTo>
                  <a:pt x="49636" y="824139"/>
                </a:lnTo>
                <a:lnTo>
                  <a:pt x="44536" y="814420"/>
                </a:lnTo>
                <a:lnTo>
                  <a:pt x="39851" y="798805"/>
                </a:lnTo>
                <a:lnTo>
                  <a:pt x="37996" y="794004"/>
                </a:lnTo>
                <a:lnTo>
                  <a:pt x="38410" y="794004"/>
                </a:lnTo>
                <a:lnTo>
                  <a:pt x="11514" y="704378"/>
                </a:lnTo>
                <a:cubicBezTo>
                  <a:pt x="3965" y="666216"/>
                  <a:pt x="0" y="626703"/>
                  <a:pt x="0" y="586232"/>
                </a:cubicBezTo>
                <a:cubicBezTo>
                  <a:pt x="0" y="262465"/>
                  <a:pt x="253733" y="0"/>
                  <a:pt x="566729" y="0"/>
                </a:cubicBezTo>
                <a:close/>
              </a:path>
            </a:pathLst>
          </a:custGeom>
          <a:solidFill>
            <a:srgbClr val="E1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D584B66-FBD7-475C-ABD2-1675F29542BC}"/>
              </a:ext>
            </a:extLst>
          </p:cNvPr>
          <p:cNvSpPr/>
          <p:nvPr/>
        </p:nvSpPr>
        <p:spPr>
          <a:xfrm>
            <a:off x="1119277" y="7312259"/>
            <a:ext cx="190149" cy="174966"/>
          </a:xfrm>
          <a:custGeom>
            <a:avLst/>
            <a:gdLst>
              <a:gd name="connsiteX0" fmla="*/ 566729 w 2008352"/>
              <a:gd name="connsiteY0" fmla="*/ 0 h 1847992"/>
              <a:gd name="connsiteX1" fmla="*/ 967467 w 2008352"/>
              <a:gd name="connsiteY1" fmla="*/ 171703 h 1847992"/>
              <a:gd name="connsiteX2" fmla="*/ 1004176 w 2008352"/>
              <a:gd name="connsiteY2" fmla="*/ 217726 h 1847992"/>
              <a:gd name="connsiteX3" fmla="*/ 1040885 w 2008352"/>
              <a:gd name="connsiteY3" fmla="*/ 171703 h 1847992"/>
              <a:gd name="connsiteX4" fmla="*/ 1441623 w 2008352"/>
              <a:gd name="connsiteY4" fmla="*/ 0 h 1847992"/>
              <a:gd name="connsiteX5" fmla="*/ 2008352 w 2008352"/>
              <a:gd name="connsiteY5" fmla="*/ 586232 h 1847992"/>
              <a:gd name="connsiteX6" fmla="*/ 1996838 w 2008352"/>
              <a:gd name="connsiteY6" fmla="*/ 704378 h 1847992"/>
              <a:gd name="connsiteX7" fmla="*/ 1969942 w 2008352"/>
              <a:gd name="connsiteY7" fmla="*/ 794004 h 1847992"/>
              <a:gd name="connsiteX8" fmla="*/ 1970355 w 2008352"/>
              <a:gd name="connsiteY8" fmla="*/ 794004 h 1847992"/>
              <a:gd name="connsiteX9" fmla="*/ 1968609 w 2008352"/>
              <a:gd name="connsiteY9" fmla="*/ 798448 h 1847992"/>
              <a:gd name="connsiteX10" fmla="*/ 1963816 w 2008352"/>
              <a:gd name="connsiteY10" fmla="*/ 814420 h 1847992"/>
              <a:gd name="connsiteX11" fmla="*/ 1957908 w 2008352"/>
              <a:gd name="connsiteY11" fmla="*/ 825678 h 1847992"/>
              <a:gd name="connsiteX12" fmla="*/ 1948786 w 2008352"/>
              <a:gd name="connsiteY12" fmla="*/ 848892 h 1847992"/>
              <a:gd name="connsiteX13" fmla="*/ 1004176 w 2008352"/>
              <a:gd name="connsiteY13" fmla="*/ 1847992 h 1847992"/>
              <a:gd name="connsiteX14" fmla="*/ 59565 w 2008352"/>
              <a:gd name="connsiteY14" fmla="*/ 849844 h 1847992"/>
              <a:gd name="connsiteX15" fmla="*/ 49636 w 2008352"/>
              <a:gd name="connsiteY15" fmla="*/ 824139 h 1847992"/>
              <a:gd name="connsiteX16" fmla="*/ 44536 w 2008352"/>
              <a:gd name="connsiteY16" fmla="*/ 814420 h 1847992"/>
              <a:gd name="connsiteX17" fmla="*/ 39851 w 2008352"/>
              <a:gd name="connsiteY17" fmla="*/ 798805 h 1847992"/>
              <a:gd name="connsiteX18" fmla="*/ 37996 w 2008352"/>
              <a:gd name="connsiteY18" fmla="*/ 794004 h 1847992"/>
              <a:gd name="connsiteX19" fmla="*/ 38410 w 2008352"/>
              <a:gd name="connsiteY19" fmla="*/ 794004 h 1847992"/>
              <a:gd name="connsiteX20" fmla="*/ 11514 w 2008352"/>
              <a:gd name="connsiteY20" fmla="*/ 704378 h 1847992"/>
              <a:gd name="connsiteX21" fmla="*/ 0 w 2008352"/>
              <a:gd name="connsiteY21" fmla="*/ 586232 h 1847992"/>
              <a:gd name="connsiteX22" fmla="*/ 566729 w 2008352"/>
              <a:gd name="connsiteY22" fmla="*/ 0 h 184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8352" h="1847992">
                <a:moveTo>
                  <a:pt x="566729" y="0"/>
                </a:moveTo>
                <a:cubicBezTo>
                  <a:pt x="723227" y="0"/>
                  <a:pt x="864910" y="65616"/>
                  <a:pt x="967467" y="171703"/>
                </a:cubicBezTo>
                <a:lnTo>
                  <a:pt x="1004176" y="217726"/>
                </a:lnTo>
                <a:lnTo>
                  <a:pt x="1040885" y="171703"/>
                </a:lnTo>
                <a:cubicBezTo>
                  <a:pt x="1143443" y="65616"/>
                  <a:pt x="1285126" y="0"/>
                  <a:pt x="1441623" y="0"/>
                </a:cubicBezTo>
                <a:cubicBezTo>
                  <a:pt x="1754619" y="0"/>
                  <a:pt x="2008352" y="262465"/>
                  <a:pt x="2008352" y="586232"/>
                </a:cubicBezTo>
                <a:cubicBezTo>
                  <a:pt x="2008352" y="626703"/>
                  <a:pt x="2004388" y="666216"/>
                  <a:pt x="1996838" y="704378"/>
                </a:cubicBezTo>
                <a:lnTo>
                  <a:pt x="1969942" y="794004"/>
                </a:lnTo>
                <a:lnTo>
                  <a:pt x="1970355" y="794004"/>
                </a:lnTo>
                <a:lnTo>
                  <a:pt x="1968609" y="798448"/>
                </a:lnTo>
                <a:lnTo>
                  <a:pt x="1963816" y="814420"/>
                </a:lnTo>
                <a:lnTo>
                  <a:pt x="1957908" y="825678"/>
                </a:lnTo>
                <a:lnTo>
                  <a:pt x="1948786" y="848892"/>
                </a:lnTo>
                <a:cubicBezTo>
                  <a:pt x="1817089" y="1141558"/>
                  <a:pt x="1528291" y="1484683"/>
                  <a:pt x="1004176" y="1847992"/>
                </a:cubicBezTo>
                <a:cubicBezTo>
                  <a:pt x="480060" y="1484683"/>
                  <a:pt x="191263" y="1142510"/>
                  <a:pt x="59565" y="849844"/>
                </a:cubicBezTo>
                <a:lnTo>
                  <a:pt x="49636" y="824139"/>
                </a:lnTo>
                <a:lnTo>
                  <a:pt x="44536" y="814420"/>
                </a:lnTo>
                <a:lnTo>
                  <a:pt x="39851" y="798805"/>
                </a:lnTo>
                <a:lnTo>
                  <a:pt x="37996" y="794004"/>
                </a:lnTo>
                <a:lnTo>
                  <a:pt x="38410" y="794004"/>
                </a:lnTo>
                <a:lnTo>
                  <a:pt x="11514" y="704378"/>
                </a:lnTo>
                <a:cubicBezTo>
                  <a:pt x="3965" y="666216"/>
                  <a:pt x="0" y="626703"/>
                  <a:pt x="0" y="586232"/>
                </a:cubicBezTo>
                <a:cubicBezTo>
                  <a:pt x="0" y="262465"/>
                  <a:pt x="253733" y="0"/>
                  <a:pt x="566729" y="0"/>
                </a:cubicBezTo>
                <a:close/>
              </a:path>
            </a:pathLst>
          </a:custGeom>
          <a:solidFill>
            <a:srgbClr val="E1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B3BB2F9-0BB9-4B25-A5DA-28F270E7D364}"/>
              </a:ext>
            </a:extLst>
          </p:cNvPr>
          <p:cNvSpPr/>
          <p:nvPr/>
        </p:nvSpPr>
        <p:spPr>
          <a:xfrm>
            <a:off x="1360069" y="7312259"/>
            <a:ext cx="190149" cy="174966"/>
          </a:xfrm>
          <a:custGeom>
            <a:avLst/>
            <a:gdLst>
              <a:gd name="connsiteX0" fmla="*/ 566729 w 2008352"/>
              <a:gd name="connsiteY0" fmla="*/ 0 h 1847992"/>
              <a:gd name="connsiteX1" fmla="*/ 967467 w 2008352"/>
              <a:gd name="connsiteY1" fmla="*/ 171703 h 1847992"/>
              <a:gd name="connsiteX2" fmla="*/ 1004176 w 2008352"/>
              <a:gd name="connsiteY2" fmla="*/ 217726 h 1847992"/>
              <a:gd name="connsiteX3" fmla="*/ 1040885 w 2008352"/>
              <a:gd name="connsiteY3" fmla="*/ 171703 h 1847992"/>
              <a:gd name="connsiteX4" fmla="*/ 1441623 w 2008352"/>
              <a:gd name="connsiteY4" fmla="*/ 0 h 1847992"/>
              <a:gd name="connsiteX5" fmla="*/ 2008352 w 2008352"/>
              <a:gd name="connsiteY5" fmla="*/ 586232 h 1847992"/>
              <a:gd name="connsiteX6" fmla="*/ 1996838 w 2008352"/>
              <a:gd name="connsiteY6" fmla="*/ 704378 h 1847992"/>
              <a:gd name="connsiteX7" fmla="*/ 1969942 w 2008352"/>
              <a:gd name="connsiteY7" fmla="*/ 794004 h 1847992"/>
              <a:gd name="connsiteX8" fmla="*/ 1970355 w 2008352"/>
              <a:gd name="connsiteY8" fmla="*/ 794004 h 1847992"/>
              <a:gd name="connsiteX9" fmla="*/ 1968609 w 2008352"/>
              <a:gd name="connsiteY9" fmla="*/ 798448 h 1847992"/>
              <a:gd name="connsiteX10" fmla="*/ 1963816 w 2008352"/>
              <a:gd name="connsiteY10" fmla="*/ 814420 h 1847992"/>
              <a:gd name="connsiteX11" fmla="*/ 1957908 w 2008352"/>
              <a:gd name="connsiteY11" fmla="*/ 825678 h 1847992"/>
              <a:gd name="connsiteX12" fmla="*/ 1948786 w 2008352"/>
              <a:gd name="connsiteY12" fmla="*/ 848892 h 1847992"/>
              <a:gd name="connsiteX13" fmla="*/ 1004176 w 2008352"/>
              <a:gd name="connsiteY13" fmla="*/ 1847992 h 1847992"/>
              <a:gd name="connsiteX14" fmla="*/ 59565 w 2008352"/>
              <a:gd name="connsiteY14" fmla="*/ 849844 h 1847992"/>
              <a:gd name="connsiteX15" fmla="*/ 49636 w 2008352"/>
              <a:gd name="connsiteY15" fmla="*/ 824139 h 1847992"/>
              <a:gd name="connsiteX16" fmla="*/ 44536 w 2008352"/>
              <a:gd name="connsiteY16" fmla="*/ 814420 h 1847992"/>
              <a:gd name="connsiteX17" fmla="*/ 39851 w 2008352"/>
              <a:gd name="connsiteY17" fmla="*/ 798805 h 1847992"/>
              <a:gd name="connsiteX18" fmla="*/ 37996 w 2008352"/>
              <a:gd name="connsiteY18" fmla="*/ 794004 h 1847992"/>
              <a:gd name="connsiteX19" fmla="*/ 38410 w 2008352"/>
              <a:gd name="connsiteY19" fmla="*/ 794004 h 1847992"/>
              <a:gd name="connsiteX20" fmla="*/ 11514 w 2008352"/>
              <a:gd name="connsiteY20" fmla="*/ 704378 h 1847992"/>
              <a:gd name="connsiteX21" fmla="*/ 0 w 2008352"/>
              <a:gd name="connsiteY21" fmla="*/ 586232 h 1847992"/>
              <a:gd name="connsiteX22" fmla="*/ 566729 w 2008352"/>
              <a:gd name="connsiteY22" fmla="*/ 0 h 184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8352" h="1847992">
                <a:moveTo>
                  <a:pt x="566729" y="0"/>
                </a:moveTo>
                <a:cubicBezTo>
                  <a:pt x="723227" y="0"/>
                  <a:pt x="864910" y="65616"/>
                  <a:pt x="967467" y="171703"/>
                </a:cubicBezTo>
                <a:lnTo>
                  <a:pt x="1004176" y="217726"/>
                </a:lnTo>
                <a:lnTo>
                  <a:pt x="1040885" y="171703"/>
                </a:lnTo>
                <a:cubicBezTo>
                  <a:pt x="1143443" y="65616"/>
                  <a:pt x="1285126" y="0"/>
                  <a:pt x="1441623" y="0"/>
                </a:cubicBezTo>
                <a:cubicBezTo>
                  <a:pt x="1754619" y="0"/>
                  <a:pt x="2008352" y="262465"/>
                  <a:pt x="2008352" y="586232"/>
                </a:cubicBezTo>
                <a:cubicBezTo>
                  <a:pt x="2008352" y="626703"/>
                  <a:pt x="2004388" y="666216"/>
                  <a:pt x="1996838" y="704378"/>
                </a:cubicBezTo>
                <a:lnTo>
                  <a:pt x="1969942" y="794004"/>
                </a:lnTo>
                <a:lnTo>
                  <a:pt x="1970355" y="794004"/>
                </a:lnTo>
                <a:lnTo>
                  <a:pt x="1968609" y="798448"/>
                </a:lnTo>
                <a:lnTo>
                  <a:pt x="1963816" y="814420"/>
                </a:lnTo>
                <a:lnTo>
                  <a:pt x="1957908" y="825678"/>
                </a:lnTo>
                <a:lnTo>
                  <a:pt x="1948786" y="848892"/>
                </a:lnTo>
                <a:cubicBezTo>
                  <a:pt x="1817089" y="1141558"/>
                  <a:pt x="1528291" y="1484683"/>
                  <a:pt x="1004176" y="1847992"/>
                </a:cubicBezTo>
                <a:cubicBezTo>
                  <a:pt x="480060" y="1484683"/>
                  <a:pt x="191263" y="1142510"/>
                  <a:pt x="59565" y="849844"/>
                </a:cubicBezTo>
                <a:lnTo>
                  <a:pt x="49636" y="824139"/>
                </a:lnTo>
                <a:lnTo>
                  <a:pt x="44536" y="814420"/>
                </a:lnTo>
                <a:lnTo>
                  <a:pt x="39851" y="798805"/>
                </a:lnTo>
                <a:lnTo>
                  <a:pt x="37996" y="794004"/>
                </a:lnTo>
                <a:lnTo>
                  <a:pt x="38410" y="794004"/>
                </a:lnTo>
                <a:lnTo>
                  <a:pt x="11514" y="704378"/>
                </a:lnTo>
                <a:cubicBezTo>
                  <a:pt x="3965" y="666216"/>
                  <a:pt x="0" y="626703"/>
                  <a:pt x="0" y="586232"/>
                </a:cubicBezTo>
                <a:cubicBezTo>
                  <a:pt x="0" y="262465"/>
                  <a:pt x="253733" y="0"/>
                  <a:pt x="566729" y="0"/>
                </a:cubicBezTo>
                <a:close/>
              </a:path>
            </a:pathLst>
          </a:custGeom>
          <a:solidFill>
            <a:srgbClr val="E1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70ACE09-8620-424C-BCF6-80ABEACEE348}"/>
              </a:ext>
            </a:extLst>
          </p:cNvPr>
          <p:cNvSpPr/>
          <p:nvPr/>
        </p:nvSpPr>
        <p:spPr>
          <a:xfrm>
            <a:off x="1600861" y="7312259"/>
            <a:ext cx="190149" cy="174966"/>
          </a:xfrm>
          <a:custGeom>
            <a:avLst/>
            <a:gdLst>
              <a:gd name="connsiteX0" fmla="*/ 566729 w 2008352"/>
              <a:gd name="connsiteY0" fmla="*/ 0 h 1847992"/>
              <a:gd name="connsiteX1" fmla="*/ 967467 w 2008352"/>
              <a:gd name="connsiteY1" fmla="*/ 171703 h 1847992"/>
              <a:gd name="connsiteX2" fmla="*/ 1004176 w 2008352"/>
              <a:gd name="connsiteY2" fmla="*/ 217726 h 1847992"/>
              <a:gd name="connsiteX3" fmla="*/ 1040885 w 2008352"/>
              <a:gd name="connsiteY3" fmla="*/ 171703 h 1847992"/>
              <a:gd name="connsiteX4" fmla="*/ 1441623 w 2008352"/>
              <a:gd name="connsiteY4" fmla="*/ 0 h 1847992"/>
              <a:gd name="connsiteX5" fmla="*/ 2008352 w 2008352"/>
              <a:gd name="connsiteY5" fmla="*/ 586232 h 1847992"/>
              <a:gd name="connsiteX6" fmla="*/ 1996838 w 2008352"/>
              <a:gd name="connsiteY6" fmla="*/ 704378 h 1847992"/>
              <a:gd name="connsiteX7" fmla="*/ 1969942 w 2008352"/>
              <a:gd name="connsiteY7" fmla="*/ 794004 h 1847992"/>
              <a:gd name="connsiteX8" fmla="*/ 1970355 w 2008352"/>
              <a:gd name="connsiteY8" fmla="*/ 794004 h 1847992"/>
              <a:gd name="connsiteX9" fmla="*/ 1968609 w 2008352"/>
              <a:gd name="connsiteY9" fmla="*/ 798448 h 1847992"/>
              <a:gd name="connsiteX10" fmla="*/ 1963816 w 2008352"/>
              <a:gd name="connsiteY10" fmla="*/ 814420 h 1847992"/>
              <a:gd name="connsiteX11" fmla="*/ 1957908 w 2008352"/>
              <a:gd name="connsiteY11" fmla="*/ 825678 h 1847992"/>
              <a:gd name="connsiteX12" fmla="*/ 1948786 w 2008352"/>
              <a:gd name="connsiteY12" fmla="*/ 848892 h 1847992"/>
              <a:gd name="connsiteX13" fmla="*/ 1004176 w 2008352"/>
              <a:gd name="connsiteY13" fmla="*/ 1847992 h 1847992"/>
              <a:gd name="connsiteX14" fmla="*/ 59565 w 2008352"/>
              <a:gd name="connsiteY14" fmla="*/ 849844 h 1847992"/>
              <a:gd name="connsiteX15" fmla="*/ 49636 w 2008352"/>
              <a:gd name="connsiteY15" fmla="*/ 824139 h 1847992"/>
              <a:gd name="connsiteX16" fmla="*/ 44536 w 2008352"/>
              <a:gd name="connsiteY16" fmla="*/ 814420 h 1847992"/>
              <a:gd name="connsiteX17" fmla="*/ 39851 w 2008352"/>
              <a:gd name="connsiteY17" fmla="*/ 798805 h 1847992"/>
              <a:gd name="connsiteX18" fmla="*/ 37996 w 2008352"/>
              <a:gd name="connsiteY18" fmla="*/ 794004 h 1847992"/>
              <a:gd name="connsiteX19" fmla="*/ 38410 w 2008352"/>
              <a:gd name="connsiteY19" fmla="*/ 794004 h 1847992"/>
              <a:gd name="connsiteX20" fmla="*/ 11514 w 2008352"/>
              <a:gd name="connsiteY20" fmla="*/ 704378 h 1847992"/>
              <a:gd name="connsiteX21" fmla="*/ 0 w 2008352"/>
              <a:gd name="connsiteY21" fmla="*/ 586232 h 1847992"/>
              <a:gd name="connsiteX22" fmla="*/ 566729 w 2008352"/>
              <a:gd name="connsiteY22" fmla="*/ 0 h 184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8352" h="1847992">
                <a:moveTo>
                  <a:pt x="566729" y="0"/>
                </a:moveTo>
                <a:cubicBezTo>
                  <a:pt x="723227" y="0"/>
                  <a:pt x="864910" y="65616"/>
                  <a:pt x="967467" y="171703"/>
                </a:cubicBezTo>
                <a:lnTo>
                  <a:pt x="1004176" y="217726"/>
                </a:lnTo>
                <a:lnTo>
                  <a:pt x="1040885" y="171703"/>
                </a:lnTo>
                <a:cubicBezTo>
                  <a:pt x="1143443" y="65616"/>
                  <a:pt x="1285126" y="0"/>
                  <a:pt x="1441623" y="0"/>
                </a:cubicBezTo>
                <a:cubicBezTo>
                  <a:pt x="1754619" y="0"/>
                  <a:pt x="2008352" y="262465"/>
                  <a:pt x="2008352" y="586232"/>
                </a:cubicBezTo>
                <a:cubicBezTo>
                  <a:pt x="2008352" y="626703"/>
                  <a:pt x="2004388" y="666216"/>
                  <a:pt x="1996838" y="704378"/>
                </a:cubicBezTo>
                <a:lnTo>
                  <a:pt x="1969942" y="794004"/>
                </a:lnTo>
                <a:lnTo>
                  <a:pt x="1970355" y="794004"/>
                </a:lnTo>
                <a:lnTo>
                  <a:pt x="1968609" y="798448"/>
                </a:lnTo>
                <a:lnTo>
                  <a:pt x="1963816" y="814420"/>
                </a:lnTo>
                <a:lnTo>
                  <a:pt x="1957908" y="825678"/>
                </a:lnTo>
                <a:lnTo>
                  <a:pt x="1948786" y="848892"/>
                </a:lnTo>
                <a:cubicBezTo>
                  <a:pt x="1817089" y="1141558"/>
                  <a:pt x="1528291" y="1484683"/>
                  <a:pt x="1004176" y="1847992"/>
                </a:cubicBezTo>
                <a:cubicBezTo>
                  <a:pt x="480060" y="1484683"/>
                  <a:pt x="191263" y="1142510"/>
                  <a:pt x="59565" y="849844"/>
                </a:cubicBezTo>
                <a:lnTo>
                  <a:pt x="49636" y="824139"/>
                </a:lnTo>
                <a:lnTo>
                  <a:pt x="44536" y="814420"/>
                </a:lnTo>
                <a:lnTo>
                  <a:pt x="39851" y="798805"/>
                </a:lnTo>
                <a:lnTo>
                  <a:pt x="37996" y="794004"/>
                </a:lnTo>
                <a:lnTo>
                  <a:pt x="38410" y="794004"/>
                </a:lnTo>
                <a:lnTo>
                  <a:pt x="11514" y="704378"/>
                </a:lnTo>
                <a:cubicBezTo>
                  <a:pt x="3965" y="666216"/>
                  <a:pt x="0" y="626703"/>
                  <a:pt x="0" y="586232"/>
                </a:cubicBezTo>
                <a:cubicBezTo>
                  <a:pt x="0" y="262465"/>
                  <a:pt x="253733" y="0"/>
                  <a:pt x="566729" y="0"/>
                </a:cubicBezTo>
                <a:close/>
              </a:path>
            </a:pathLst>
          </a:custGeom>
          <a:solidFill>
            <a:srgbClr val="E1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6A39B35-985E-472B-B2DC-3A0CDB9B5A1A}"/>
              </a:ext>
            </a:extLst>
          </p:cNvPr>
          <p:cNvSpPr/>
          <p:nvPr/>
        </p:nvSpPr>
        <p:spPr>
          <a:xfrm>
            <a:off x="1841653" y="7312259"/>
            <a:ext cx="190149" cy="174966"/>
          </a:xfrm>
          <a:custGeom>
            <a:avLst/>
            <a:gdLst>
              <a:gd name="connsiteX0" fmla="*/ 566729 w 2008352"/>
              <a:gd name="connsiteY0" fmla="*/ 0 h 1847992"/>
              <a:gd name="connsiteX1" fmla="*/ 967467 w 2008352"/>
              <a:gd name="connsiteY1" fmla="*/ 171703 h 1847992"/>
              <a:gd name="connsiteX2" fmla="*/ 1004176 w 2008352"/>
              <a:gd name="connsiteY2" fmla="*/ 217726 h 1847992"/>
              <a:gd name="connsiteX3" fmla="*/ 1040885 w 2008352"/>
              <a:gd name="connsiteY3" fmla="*/ 171703 h 1847992"/>
              <a:gd name="connsiteX4" fmla="*/ 1441623 w 2008352"/>
              <a:gd name="connsiteY4" fmla="*/ 0 h 1847992"/>
              <a:gd name="connsiteX5" fmla="*/ 2008352 w 2008352"/>
              <a:gd name="connsiteY5" fmla="*/ 586232 h 1847992"/>
              <a:gd name="connsiteX6" fmla="*/ 1996838 w 2008352"/>
              <a:gd name="connsiteY6" fmla="*/ 704378 h 1847992"/>
              <a:gd name="connsiteX7" fmla="*/ 1969942 w 2008352"/>
              <a:gd name="connsiteY7" fmla="*/ 794004 h 1847992"/>
              <a:gd name="connsiteX8" fmla="*/ 1970355 w 2008352"/>
              <a:gd name="connsiteY8" fmla="*/ 794004 h 1847992"/>
              <a:gd name="connsiteX9" fmla="*/ 1968609 w 2008352"/>
              <a:gd name="connsiteY9" fmla="*/ 798448 h 1847992"/>
              <a:gd name="connsiteX10" fmla="*/ 1963816 w 2008352"/>
              <a:gd name="connsiteY10" fmla="*/ 814420 h 1847992"/>
              <a:gd name="connsiteX11" fmla="*/ 1957908 w 2008352"/>
              <a:gd name="connsiteY11" fmla="*/ 825678 h 1847992"/>
              <a:gd name="connsiteX12" fmla="*/ 1948786 w 2008352"/>
              <a:gd name="connsiteY12" fmla="*/ 848892 h 1847992"/>
              <a:gd name="connsiteX13" fmla="*/ 1004176 w 2008352"/>
              <a:gd name="connsiteY13" fmla="*/ 1847992 h 1847992"/>
              <a:gd name="connsiteX14" fmla="*/ 59565 w 2008352"/>
              <a:gd name="connsiteY14" fmla="*/ 849844 h 1847992"/>
              <a:gd name="connsiteX15" fmla="*/ 49636 w 2008352"/>
              <a:gd name="connsiteY15" fmla="*/ 824139 h 1847992"/>
              <a:gd name="connsiteX16" fmla="*/ 44536 w 2008352"/>
              <a:gd name="connsiteY16" fmla="*/ 814420 h 1847992"/>
              <a:gd name="connsiteX17" fmla="*/ 39851 w 2008352"/>
              <a:gd name="connsiteY17" fmla="*/ 798805 h 1847992"/>
              <a:gd name="connsiteX18" fmla="*/ 37996 w 2008352"/>
              <a:gd name="connsiteY18" fmla="*/ 794004 h 1847992"/>
              <a:gd name="connsiteX19" fmla="*/ 38410 w 2008352"/>
              <a:gd name="connsiteY19" fmla="*/ 794004 h 1847992"/>
              <a:gd name="connsiteX20" fmla="*/ 11514 w 2008352"/>
              <a:gd name="connsiteY20" fmla="*/ 704378 h 1847992"/>
              <a:gd name="connsiteX21" fmla="*/ 0 w 2008352"/>
              <a:gd name="connsiteY21" fmla="*/ 586232 h 1847992"/>
              <a:gd name="connsiteX22" fmla="*/ 566729 w 2008352"/>
              <a:gd name="connsiteY22" fmla="*/ 0 h 184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8352" h="1847992">
                <a:moveTo>
                  <a:pt x="566729" y="0"/>
                </a:moveTo>
                <a:cubicBezTo>
                  <a:pt x="723227" y="0"/>
                  <a:pt x="864910" y="65616"/>
                  <a:pt x="967467" y="171703"/>
                </a:cubicBezTo>
                <a:lnTo>
                  <a:pt x="1004176" y="217726"/>
                </a:lnTo>
                <a:lnTo>
                  <a:pt x="1040885" y="171703"/>
                </a:lnTo>
                <a:cubicBezTo>
                  <a:pt x="1143443" y="65616"/>
                  <a:pt x="1285126" y="0"/>
                  <a:pt x="1441623" y="0"/>
                </a:cubicBezTo>
                <a:cubicBezTo>
                  <a:pt x="1754619" y="0"/>
                  <a:pt x="2008352" y="262465"/>
                  <a:pt x="2008352" y="586232"/>
                </a:cubicBezTo>
                <a:cubicBezTo>
                  <a:pt x="2008352" y="626703"/>
                  <a:pt x="2004388" y="666216"/>
                  <a:pt x="1996838" y="704378"/>
                </a:cubicBezTo>
                <a:lnTo>
                  <a:pt x="1969942" y="794004"/>
                </a:lnTo>
                <a:lnTo>
                  <a:pt x="1970355" y="794004"/>
                </a:lnTo>
                <a:lnTo>
                  <a:pt x="1968609" y="798448"/>
                </a:lnTo>
                <a:lnTo>
                  <a:pt x="1963816" y="814420"/>
                </a:lnTo>
                <a:lnTo>
                  <a:pt x="1957908" y="825678"/>
                </a:lnTo>
                <a:lnTo>
                  <a:pt x="1948786" y="848892"/>
                </a:lnTo>
                <a:cubicBezTo>
                  <a:pt x="1817089" y="1141558"/>
                  <a:pt x="1528291" y="1484683"/>
                  <a:pt x="1004176" y="1847992"/>
                </a:cubicBezTo>
                <a:cubicBezTo>
                  <a:pt x="480060" y="1484683"/>
                  <a:pt x="191263" y="1142510"/>
                  <a:pt x="59565" y="849844"/>
                </a:cubicBezTo>
                <a:lnTo>
                  <a:pt x="49636" y="824139"/>
                </a:lnTo>
                <a:lnTo>
                  <a:pt x="44536" y="814420"/>
                </a:lnTo>
                <a:lnTo>
                  <a:pt x="39851" y="798805"/>
                </a:lnTo>
                <a:lnTo>
                  <a:pt x="37996" y="794004"/>
                </a:lnTo>
                <a:lnTo>
                  <a:pt x="38410" y="794004"/>
                </a:lnTo>
                <a:lnTo>
                  <a:pt x="11514" y="704378"/>
                </a:lnTo>
                <a:cubicBezTo>
                  <a:pt x="3965" y="666216"/>
                  <a:pt x="0" y="626703"/>
                  <a:pt x="0" y="586232"/>
                </a:cubicBezTo>
                <a:cubicBezTo>
                  <a:pt x="0" y="262465"/>
                  <a:pt x="253733" y="0"/>
                  <a:pt x="566729" y="0"/>
                </a:cubicBezTo>
                <a:close/>
              </a:path>
            </a:pathLst>
          </a:custGeom>
          <a:solidFill>
            <a:srgbClr val="E1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FA45610-E8C5-4C04-B537-F040BA58D648}"/>
              </a:ext>
            </a:extLst>
          </p:cNvPr>
          <p:cNvSpPr/>
          <p:nvPr/>
        </p:nvSpPr>
        <p:spPr>
          <a:xfrm>
            <a:off x="2082445" y="7312259"/>
            <a:ext cx="190149" cy="174966"/>
          </a:xfrm>
          <a:custGeom>
            <a:avLst/>
            <a:gdLst>
              <a:gd name="connsiteX0" fmla="*/ 566729 w 2008352"/>
              <a:gd name="connsiteY0" fmla="*/ 0 h 1847992"/>
              <a:gd name="connsiteX1" fmla="*/ 967467 w 2008352"/>
              <a:gd name="connsiteY1" fmla="*/ 171703 h 1847992"/>
              <a:gd name="connsiteX2" fmla="*/ 1004176 w 2008352"/>
              <a:gd name="connsiteY2" fmla="*/ 217726 h 1847992"/>
              <a:gd name="connsiteX3" fmla="*/ 1040885 w 2008352"/>
              <a:gd name="connsiteY3" fmla="*/ 171703 h 1847992"/>
              <a:gd name="connsiteX4" fmla="*/ 1441623 w 2008352"/>
              <a:gd name="connsiteY4" fmla="*/ 0 h 1847992"/>
              <a:gd name="connsiteX5" fmla="*/ 2008352 w 2008352"/>
              <a:gd name="connsiteY5" fmla="*/ 586232 h 1847992"/>
              <a:gd name="connsiteX6" fmla="*/ 1996838 w 2008352"/>
              <a:gd name="connsiteY6" fmla="*/ 704378 h 1847992"/>
              <a:gd name="connsiteX7" fmla="*/ 1969942 w 2008352"/>
              <a:gd name="connsiteY7" fmla="*/ 794004 h 1847992"/>
              <a:gd name="connsiteX8" fmla="*/ 1970355 w 2008352"/>
              <a:gd name="connsiteY8" fmla="*/ 794004 h 1847992"/>
              <a:gd name="connsiteX9" fmla="*/ 1968609 w 2008352"/>
              <a:gd name="connsiteY9" fmla="*/ 798448 h 1847992"/>
              <a:gd name="connsiteX10" fmla="*/ 1963816 w 2008352"/>
              <a:gd name="connsiteY10" fmla="*/ 814420 h 1847992"/>
              <a:gd name="connsiteX11" fmla="*/ 1957908 w 2008352"/>
              <a:gd name="connsiteY11" fmla="*/ 825678 h 1847992"/>
              <a:gd name="connsiteX12" fmla="*/ 1948786 w 2008352"/>
              <a:gd name="connsiteY12" fmla="*/ 848892 h 1847992"/>
              <a:gd name="connsiteX13" fmla="*/ 1004176 w 2008352"/>
              <a:gd name="connsiteY13" fmla="*/ 1847992 h 1847992"/>
              <a:gd name="connsiteX14" fmla="*/ 59565 w 2008352"/>
              <a:gd name="connsiteY14" fmla="*/ 849844 h 1847992"/>
              <a:gd name="connsiteX15" fmla="*/ 49636 w 2008352"/>
              <a:gd name="connsiteY15" fmla="*/ 824139 h 1847992"/>
              <a:gd name="connsiteX16" fmla="*/ 44536 w 2008352"/>
              <a:gd name="connsiteY16" fmla="*/ 814420 h 1847992"/>
              <a:gd name="connsiteX17" fmla="*/ 39851 w 2008352"/>
              <a:gd name="connsiteY17" fmla="*/ 798805 h 1847992"/>
              <a:gd name="connsiteX18" fmla="*/ 37996 w 2008352"/>
              <a:gd name="connsiteY18" fmla="*/ 794004 h 1847992"/>
              <a:gd name="connsiteX19" fmla="*/ 38410 w 2008352"/>
              <a:gd name="connsiteY19" fmla="*/ 794004 h 1847992"/>
              <a:gd name="connsiteX20" fmla="*/ 11514 w 2008352"/>
              <a:gd name="connsiteY20" fmla="*/ 704378 h 1847992"/>
              <a:gd name="connsiteX21" fmla="*/ 0 w 2008352"/>
              <a:gd name="connsiteY21" fmla="*/ 586232 h 1847992"/>
              <a:gd name="connsiteX22" fmla="*/ 566729 w 2008352"/>
              <a:gd name="connsiteY22" fmla="*/ 0 h 184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8352" h="1847992">
                <a:moveTo>
                  <a:pt x="566729" y="0"/>
                </a:moveTo>
                <a:cubicBezTo>
                  <a:pt x="723227" y="0"/>
                  <a:pt x="864910" y="65616"/>
                  <a:pt x="967467" y="171703"/>
                </a:cubicBezTo>
                <a:lnTo>
                  <a:pt x="1004176" y="217726"/>
                </a:lnTo>
                <a:lnTo>
                  <a:pt x="1040885" y="171703"/>
                </a:lnTo>
                <a:cubicBezTo>
                  <a:pt x="1143443" y="65616"/>
                  <a:pt x="1285126" y="0"/>
                  <a:pt x="1441623" y="0"/>
                </a:cubicBezTo>
                <a:cubicBezTo>
                  <a:pt x="1754619" y="0"/>
                  <a:pt x="2008352" y="262465"/>
                  <a:pt x="2008352" y="586232"/>
                </a:cubicBezTo>
                <a:cubicBezTo>
                  <a:pt x="2008352" y="626703"/>
                  <a:pt x="2004388" y="666216"/>
                  <a:pt x="1996838" y="704378"/>
                </a:cubicBezTo>
                <a:lnTo>
                  <a:pt x="1969942" y="794004"/>
                </a:lnTo>
                <a:lnTo>
                  <a:pt x="1970355" y="794004"/>
                </a:lnTo>
                <a:lnTo>
                  <a:pt x="1968609" y="798448"/>
                </a:lnTo>
                <a:lnTo>
                  <a:pt x="1963816" y="814420"/>
                </a:lnTo>
                <a:lnTo>
                  <a:pt x="1957908" y="825678"/>
                </a:lnTo>
                <a:lnTo>
                  <a:pt x="1948786" y="848892"/>
                </a:lnTo>
                <a:cubicBezTo>
                  <a:pt x="1817089" y="1141558"/>
                  <a:pt x="1528291" y="1484683"/>
                  <a:pt x="1004176" y="1847992"/>
                </a:cubicBezTo>
                <a:cubicBezTo>
                  <a:pt x="480060" y="1484683"/>
                  <a:pt x="191263" y="1142510"/>
                  <a:pt x="59565" y="849844"/>
                </a:cubicBezTo>
                <a:lnTo>
                  <a:pt x="49636" y="824139"/>
                </a:lnTo>
                <a:lnTo>
                  <a:pt x="44536" y="814420"/>
                </a:lnTo>
                <a:lnTo>
                  <a:pt x="39851" y="798805"/>
                </a:lnTo>
                <a:lnTo>
                  <a:pt x="37996" y="794004"/>
                </a:lnTo>
                <a:lnTo>
                  <a:pt x="38410" y="794004"/>
                </a:lnTo>
                <a:lnTo>
                  <a:pt x="11514" y="704378"/>
                </a:lnTo>
                <a:cubicBezTo>
                  <a:pt x="3965" y="666216"/>
                  <a:pt x="0" y="626703"/>
                  <a:pt x="0" y="586232"/>
                </a:cubicBezTo>
                <a:cubicBezTo>
                  <a:pt x="0" y="262465"/>
                  <a:pt x="253733" y="0"/>
                  <a:pt x="566729" y="0"/>
                </a:cubicBezTo>
                <a:close/>
              </a:path>
            </a:pathLst>
          </a:custGeom>
          <a:solidFill>
            <a:srgbClr val="E1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3AD36B2-13DC-4C56-A6E2-FB7B5676F533}"/>
              </a:ext>
            </a:extLst>
          </p:cNvPr>
          <p:cNvSpPr/>
          <p:nvPr/>
        </p:nvSpPr>
        <p:spPr>
          <a:xfrm>
            <a:off x="2323237" y="7312259"/>
            <a:ext cx="190149" cy="174966"/>
          </a:xfrm>
          <a:custGeom>
            <a:avLst/>
            <a:gdLst>
              <a:gd name="connsiteX0" fmla="*/ 566729 w 2008352"/>
              <a:gd name="connsiteY0" fmla="*/ 0 h 1847992"/>
              <a:gd name="connsiteX1" fmla="*/ 967467 w 2008352"/>
              <a:gd name="connsiteY1" fmla="*/ 171703 h 1847992"/>
              <a:gd name="connsiteX2" fmla="*/ 1004176 w 2008352"/>
              <a:gd name="connsiteY2" fmla="*/ 217726 h 1847992"/>
              <a:gd name="connsiteX3" fmla="*/ 1040885 w 2008352"/>
              <a:gd name="connsiteY3" fmla="*/ 171703 h 1847992"/>
              <a:gd name="connsiteX4" fmla="*/ 1441623 w 2008352"/>
              <a:gd name="connsiteY4" fmla="*/ 0 h 1847992"/>
              <a:gd name="connsiteX5" fmla="*/ 2008352 w 2008352"/>
              <a:gd name="connsiteY5" fmla="*/ 586232 h 1847992"/>
              <a:gd name="connsiteX6" fmla="*/ 1996838 w 2008352"/>
              <a:gd name="connsiteY6" fmla="*/ 704378 h 1847992"/>
              <a:gd name="connsiteX7" fmla="*/ 1969942 w 2008352"/>
              <a:gd name="connsiteY7" fmla="*/ 794004 h 1847992"/>
              <a:gd name="connsiteX8" fmla="*/ 1970355 w 2008352"/>
              <a:gd name="connsiteY8" fmla="*/ 794004 h 1847992"/>
              <a:gd name="connsiteX9" fmla="*/ 1968609 w 2008352"/>
              <a:gd name="connsiteY9" fmla="*/ 798448 h 1847992"/>
              <a:gd name="connsiteX10" fmla="*/ 1963816 w 2008352"/>
              <a:gd name="connsiteY10" fmla="*/ 814420 h 1847992"/>
              <a:gd name="connsiteX11" fmla="*/ 1957908 w 2008352"/>
              <a:gd name="connsiteY11" fmla="*/ 825678 h 1847992"/>
              <a:gd name="connsiteX12" fmla="*/ 1948786 w 2008352"/>
              <a:gd name="connsiteY12" fmla="*/ 848892 h 1847992"/>
              <a:gd name="connsiteX13" fmla="*/ 1004176 w 2008352"/>
              <a:gd name="connsiteY13" fmla="*/ 1847992 h 1847992"/>
              <a:gd name="connsiteX14" fmla="*/ 59565 w 2008352"/>
              <a:gd name="connsiteY14" fmla="*/ 849844 h 1847992"/>
              <a:gd name="connsiteX15" fmla="*/ 49636 w 2008352"/>
              <a:gd name="connsiteY15" fmla="*/ 824139 h 1847992"/>
              <a:gd name="connsiteX16" fmla="*/ 44536 w 2008352"/>
              <a:gd name="connsiteY16" fmla="*/ 814420 h 1847992"/>
              <a:gd name="connsiteX17" fmla="*/ 39851 w 2008352"/>
              <a:gd name="connsiteY17" fmla="*/ 798805 h 1847992"/>
              <a:gd name="connsiteX18" fmla="*/ 37996 w 2008352"/>
              <a:gd name="connsiteY18" fmla="*/ 794004 h 1847992"/>
              <a:gd name="connsiteX19" fmla="*/ 38410 w 2008352"/>
              <a:gd name="connsiteY19" fmla="*/ 794004 h 1847992"/>
              <a:gd name="connsiteX20" fmla="*/ 11514 w 2008352"/>
              <a:gd name="connsiteY20" fmla="*/ 704378 h 1847992"/>
              <a:gd name="connsiteX21" fmla="*/ 0 w 2008352"/>
              <a:gd name="connsiteY21" fmla="*/ 586232 h 1847992"/>
              <a:gd name="connsiteX22" fmla="*/ 566729 w 2008352"/>
              <a:gd name="connsiteY22" fmla="*/ 0 h 184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8352" h="1847992">
                <a:moveTo>
                  <a:pt x="566729" y="0"/>
                </a:moveTo>
                <a:cubicBezTo>
                  <a:pt x="723227" y="0"/>
                  <a:pt x="864910" y="65616"/>
                  <a:pt x="967467" y="171703"/>
                </a:cubicBezTo>
                <a:lnTo>
                  <a:pt x="1004176" y="217726"/>
                </a:lnTo>
                <a:lnTo>
                  <a:pt x="1040885" y="171703"/>
                </a:lnTo>
                <a:cubicBezTo>
                  <a:pt x="1143443" y="65616"/>
                  <a:pt x="1285126" y="0"/>
                  <a:pt x="1441623" y="0"/>
                </a:cubicBezTo>
                <a:cubicBezTo>
                  <a:pt x="1754619" y="0"/>
                  <a:pt x="2008352" y="262465"/>
                  <a:pt x="2008352" y="586232"/>
                </a:cubicBezTo>
                <a:cubicBezTo>
                  <a:pt x="2008352" y="626703"/>
                  <a:pt x="2004388" y="666216"/>
                  <a:pt x="1996838" y="704378"/>
                </a:cubicBezTo>
                <a:lnTo>
                  <a:pt x="1969942" y="794004"/>
                </a:lnTo>
                <a:lnTo>
                  <a:pt x="1970355" y="794004"/>
                </a:lnTo>
                <a:lnTo>
                  <a:pt x="1968609" y="798448"/>
                </a:lnTo>
                <a:lnTo>
                  <a:pt x="1963816" y="814420"/>
                </a:lnTo>
                <a:lnTo>
                  <a:pt x="1957908" y="825678"/>
                </a:lnTo>
                <a:lnTo>
                  <a:pt x="1948786" y="848892"/>
                </a:lnTo>
                <a:cubicBezTo>
                  <a:pt x="1817089" y="1141558"/>
                  <a:pt x="1528291" y="1484683"/>
                  <a:pt x="1004176" y="1847992"/>
                </a:cubicBezTo>
                <a:cubicBezTo>
                  <a:pt x="480060" y="1484683"/>
                  <a:pt x="191263" y="1142510"/>
                  <a:pt x="59565" y="849844"/>
                </a:cubicBezTo>
                <a:lnTo>
                  <a:pt x="49636" y="824139"/>
                </a:lnTo>
                <a:lnTo>
                  <a:pt x="44536" y="814420"/>
                </a:lnTo>
                <a:lnTo>
                  <a:pt x="39851" y="798805"/>
                </a:lnTo>
                <a:lnTo>
                  <a:pt x="37996" y="794004"/>
                </a:lnTo>
                <a:lnTo>
                  <a:pt x="38410" y="794004"/>
                </a:lnTo>
                <a:lnTo>
                  <a:pt x="11514" y="704378"/>
                </a:lnTo>
                <a:cubicBezTo>
                  <a:pt x="3965" y="666216"/>
                  <a:pt x="0" y="626703"/>
                  <a:pt x="0" y="586232"/>
                </a:cubicBezTo>
                <a:cubicBezTo>
                  <a:pt x="0" y="262465"/>
                  <a:pt x="253733" y="0"/>
                  <a:pt x="566729" y="0"/>
                </a:cubicBezTo>
                <a:close/>
              </a:path>
            </a:pathLst>
          </a:custGeom>
          <a:solidFill>
            <a:srgbClr val="E1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BFA5503-3BB5-43FF-A127-BF3455BFA4C5}"/>
              </a:ext>
            </a:extLst>
          </p:cNvPr>
          <p:cNvSpPr/>
          <p:nvPr/>
        </p:nvSpPr>
        <p:spPr>
          <a:xfrm>
            <a:off x="2564029" y="7312259"/>
            <a:ext cx="190149" cy="174966"/>
          </a:xfrm>
          <a:custGeom>
            <a:avLst/>
            <a:gdLst>
              <a:gd name="connsiteX0" fmla="*/ 566729 w 2008352"/>
              <a:gd name="connsiteY0" fmla="*/ 0 h 1847992"/>
              <a:gd name="connsiteX1" fmla="*/ 967467 w 2008352"/>
              <a:gd name="connsiteY1" fmla="*/ 171703 h 1847992"/>
              <a:gd name="connsiteX2" fmla="*/ 1004176 w 2008352"/>
              <a:gd name="connsiteY2" fmla="*/ 217726 h 1847992"/>
              <a:gd name="connsiteX3" fmla="*/ 1040885 w 2008352"/>
              <a:gd name="connsiteY3" fmla="*/ 171703 h 1847992"/>
              <a:gd name="connsiteX4" fmla="*/ 1441623 w 2008352"/>
              <a:gd name="connsiteY4" fmla="*/ 0 h 1847992"/>
              <a:gd name="connsiteX5" fmla="*/ 2008352 w 2008352"/>
              <a:gd name="connsiteY5" fmla="*/ 586232 h 1847992"/>
              <a:gd name="connsiteX6" fmla="*/ 1996838 w 2008352"/>
              <a:gd name="connsiteY6" fmla="*/ 704378 h 1847992"/>
              <a:gd name="connsiteX7" fmla="*/ 1969942 w 2008352"/>
              <a:gd name="connsiteY7" fmla="*/ 794004 h 1847992"/>
              <a:gd name="connsiteX8" fmla="*/ 1970355 w 2008352"/>
              <a:gd name="connsiteY8" fmla="*/ 794004 h 1847992"/>
              <a:gd name="connsiteX9" fmla="*/ 1968609 w 2008352"/>
              <a:gd name="connsiteY9" fmla="*/ 798448 h 1847992"/>
              <a:gd name="connsiteX10" fmla="*/ 1963816 w 2008352"/>
              <a:gd name="connsiteY10" fmla="*/ 814420 h 1847992"/>
              <a:gd name="connsiteX11" fmla="*/ 1957908 w 2008352"/>
              <a:gd name="connsiteY11" fmla="*/ 825678 h 1847992"/>
              <a:gd name="connsiteX12" fmla="*/ 1948786 w 2008352"/>
              <a:gd name="connsiteY12" fmla="*/ 848892 h 1847992"/>
              <a:gd name="connsiteX13" fmla="*/ 1004176 w 2008352"/>
              <a:gd name="connsiteY13" fmla="*/ 1847992 h 1847992"/>
              <a:gd name="connsiteX14" fmla="*/ 59565 w 2008352"/>
              <a:gd name="connsiteY14" fmla="*/ 849844 h 1847992"/>
              <a:gd name="connsiteX15" fmla="*/ 49636 w 2008352"/>
              <a:gd name="connsiteY15" fmla="*/ 824139 h 1847992"/>
              <a:gd name="connsiteX16" fmla="*/ 44536 w 2008352"/>
              <a:gd name="connsiteY16" fmla="*/ 814420 h 1847992"/>
              <a:gd name="connsiteX17" fmla="*/ 39851 w 2008352"/>
              <a:gd name="connsiteY17" fmla="*/ 798805 h 1847992"/>
              <a:gd name="connsiteX18" fmla="*/ 37996 w 2008352"/>
              <a:gd name="connsiteY18" fmla="*/ 794004 h 1847992"/>
              <a:gd name="connsiteX19" fmla="*/ 38410 w 2008352"/>
              <a:gd name="connsiteY19" fmla="*/ 794004 h 1847992"/>
              <a:gd name="connsiteX20" fmla="*/ 11514 w 2008352"/>
              <a:gd name="connsiteY20" fmla="*/ 704378 h 1847992"/>
              <a:gd name="connsiteX21" fmla="*/ 0 w 2008352"/>
              <a:gd name="connsiteY21" fmla="*/ 586232 h 1847992"/>
              <a:gd name="connsiteX22" fmla="*/ 566729 w 2008352"/>
              <a:gd name="connsiteY22" fmla="*/ 0 h 184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8352" h="1847992">
                <a:moveTo>
                  <a:pt x="566729" y="0"/>
                </a:moveTo>
                <a:cubicBezTo>
                  <a:pt x="723227" y="0"/>
                  <a:pt x="864910" y="65616"/>
                  <a:pt x="967467" y="171703"/>
                </a:cubicBezTo>
                <a:lnTo>
                  <a:pt x="1004176" y="217726"/>
                </a:lnTo>
                <a:lnTo>
                  <a:pt x="1040885" y="171703"/>
                </a:lnTo>
                <a:cubicBezTo>
                  <a:pt x="1143443" y="65616"/>
                  <a:pt x="1285126" y="0"/>
                  <a:pt x="1441623" y="0"/>
                </a:cubicBezTo>
                <a:cubicBezTo>
                  <a:pt x="1754619" y="0"/>
                  <a:pt x="2008352" y="262465"/>
                  <a:pt x="2008352" y="586232"/>
                </a:cubicBezTo>
                <a:cubicBezTo>
                  <a:pt x="2008352" y="626703"/>
                  <a:pt x="2004388" y="666216"/>
                  <a:pt x="1996838" y="704378"/>
                </a:cubicBezTo>
                <a:lnTo>
                  <a:pt x="1969942" y="794004"/>
                </a:lnTo>
                <a:lnTo>
                  <a:pt x="1970355" y="794004"/>
                </a:lnTo>
                <a:lnTo>
                  <a:pt x="1968609" y="798448"/>
                </a:lnTo>
                <a:lnTo>
                  <a:pt x="1963816" y="814420"/>
                </a:lnTo>
                <a:lnTo>
                  <a:pt x="1957908" y="825678"/>
                </a:lnTo>
                <a:lnTo>
                  <a:pt x="1948786" y="848892"/>
                </a:lnTo>
                <a:cubicBezTo>
                  <a:pt x="1817089" y="1141558"/>
                  <a:pt x="1528291" y="1484683"/>
                  <a:pt x="1004176" y="1847992"/>
                </a:cubicBezTo>
                <a:cubicBezTo>
                  <a:pt x="480060" y="1484683"/>
                  <a:pt x="191263" y="1142510"/>
                  <a:pt x="59565" y="849844"/>
                </a:cubicBezTo>
                <a:lnTo>
                  <a:pt x="49636" y="824139"/>
                </a:lnTo>
                <a:lnTo>
                  <a:pt x="44536" y="814420"/>
                </a:lnTo>
                <a:lnTo>
                  <a:pt x="39851" y="798805"/>
                </a:lnTo>
                <a:lnTo>
                  <a:pt x="37996" y="794004"/>
                </a:lnTo>
                <a:lnTo>
                  <a:pt x="38410" y="794004"/>
                </a:lnTo>
                <a:lnTo>
                  <a:pt x="11514" y="704378"/>
                </a:lnTo>
                <a:cubicBezTo>
                  <a:pt x="3965" y="666216"/>
                  <a:pt x="0" y="626703"/>
                  <a:pt x="0" y="586232"/>
                </a:cubicBezTo>
                <a:cubicBezTo>
                  <a:pt x="0" y="262465"/>
                  <a:pt x="253733" y="0"/>
                  <a:pt x="566729" y="0"/>
                </a:cubicBezTo>
                <a:close/>
              </a:path>
            </a:pathLst>
          </a:custGeom>
          <a:solidFill>
            <a:srgbClr val="E1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6417285-24CD-4C68-BF70-7673122C98CB}"/>
              </a:ext>
            </a:extLst>
          </p:cNvPr>
          <p:cNvSpPr/>
          <p:nvPr/>
        </p:nvSpPr>
        <p:spPr>
          <a:xfrm>
            <a:off x="2804821" y="7312259"/>
            <a:ext cx="190149" cy="174966"/>
          </a:xfrm>
          <a:custGeom>
            <a:avLst/>
            <a:gdLst>
              <a:gd name="connsiteX0" fmla="*/ 566729 w 2008352"/>
              <a:gd name="connsiteY0" fmla="*/ 0 h 1847992"/>
              <a:gd name="connsiteX1" fmla="*/ 967467 w 2008352"/>
              <a:gd name="connsiteY1" fmla="*/ 171703 h 1847992"/>
              <a:gd name="connsiteX2" fmla="*/ 1004176 w 2008352"/>
              <a:gd name="connsiteY2" fmla="*/ 217726 h 1847992"/>
              <a:gd name="connsiteX3" fmla="*/ 1040885 w 2008352"/>
              <a:gd name="connsiteY3" fmla="*/ 171703 h 1847992"/>
              <a:gd name="connsiteX4" fmla="*/ 1441623 w 2008352"/>
              <a:gd name="connsiteY4" fmla="*/ 0 h 1847992"/>
              <a:gd name="connsiteX5" fmla="*/ 2008352 w 2008352"/>
              <a:gd name="connsiteY5" fmla="*/ 586232 h 1847992"/>
              <a:gd name="connsiteX6" fmla="*/ 1996838 w 2008352"/>
              <a:gd name="connsiteY6" fmla="*/ 704378 h 1847992"/>
              <a:gd name="connsiteX7" fmla="*/ 1969942 w 2008352"/>
              <a:gd name="connsiteY7" fmla="*/ 794004 h 1847992"/>
              <a:gd name="connsiteX8" fmla="*/ 1970355 w 2008352"/>
              <a:gd name="connsiteY8" fmla="*/ 794004 h 1847992"/>
              <a:gd name="connsiteX9" fmla="*/ 1968609 w 2008352"/>
              <a:gd name="connsiteY9" fmla="*/ 798448 h 1847992"/>
              <a:gd name="connsiteX10" fmla="*/ 1963816 w 2008352"/>
              <a:gd name="connsiteY10" fmla="*/ 814420 h 1847992"/>
              <a:gd name="connsiteX11" fmla="*/ 1957908 w 2008352"/>
              <a:gd name="connsiteY11" fmla="*/ 825678 h 1847992"/>
              <a:gd name="connsiteX12" fmla="*/ 1948786 w 2008352"/>
              <a:gd name="connsiteY12" fmla="*/ 848892 h 1847992"/>
              <a:gd name="connsiteX13" fmla="*/ 1004176 w 2008352"/>
              <a:gd name="connsiteY13" fmla="*/ 1847992 h 1847992"/>
              <a:gd name="connsiteX14" fmla="*/ 59565 w 2008352"/>
              <a:gd name="connsiteY14" fmla="*/ 849844 h 1847992"/>
              <a:gd name="connsiteX15" fmla="*/ 49636 w 2008352"/>
              <a:gd name="connsiteY15" fmla="*/ 824139 h 1847992"/>
              <a:gd name="connsiteX16" fmla="*/ 44536 w 2008352"/>
              <a:gd name="connsiteY16" fmla="*/ 814420 h 1847992"/>
              <a:gd name="connsiteX17" fmla="*/ 39851 w 2008352"/>
              <a:gd name="connsiteY17" fmla="*/ 798805 h 1847992"/>
              <a:gd name="connsiteX18" fmla="*/ 37996 w 2008352"/>
              <a:gd name="connsiteY18" fmla="*/ 794004 h 1847992"/>
              <a:gd name="connsiteX19" fmla="*/ 38410 w 2008352"/>
              <a:gd name="connsiteY19" fmla="*/ 794004 h 1847992"/>
              <a:gd name="connsiteX20" fmla="*/ 11514 w 2008352"/>
              <a:gd name="connsiteY20" fmla="*/ 704378 h 1847992"/>
              <a:gd name="connsiteX21" fmla="*/ 0 w 2008352"/>
              <a:gd name="connsiteY21" fmla="*/ 586232 h 1847992"/>
              <a:gd name="connsiteX22" fmla="*/ 566729 w 2008352"/>
              <a:gd name="connsiteY22" fmla="*/ 0 h 184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8352" h="1847992">
                <a:moveTo>
                  <a:pt x="566729" y="0"/>
                </a:moveTo>
                <a:cubicBezTo>
                  <a:pt x="723227" y="0"/>
                  <a:pt x="864910" y="65616"/>
                  <a:pt x="967467" y="171703"/>
                </a:cubicBezTo>
                <a:lnTo>
                  <a:pt x="1004176" y="217726"/>
                </a:lnTo>
                <a:lnTo>
                  <a:pt x="1040885" y="171703"/>
                </a:lnTo>
                <a:cubicBezTo>
                  <a:pt x="1143443" y="65616"/>
                  <a:pt x="1285126" y="0"/>
                  <a:pt x="1441623" y="0"/>
                </a:cubicBezTo>
                <a:cubicBezTo>
                  <a:pt x="1754619" y="0"/>
                  <a:pt x="2008352" y="262465"/>
                  <a:pt x="2008352" y="586232"/>
                </a:cubicBezTo>
                <a:cubicBezTo>
                  <a:pt x="2008352" y="626703"/>
                  <a:pt x="2004388" y="666216"/>
                  <a:pt x="1996838" y="704378"/>
                </a:cubicBezTo>
                <a:lnTo>
                  <a:pt x="1969942" y="794004"/>
                </a:lnTo>
                <a:lnTo>
                  <a:pt x="1970355" y="794004"/>
                </a:lnTo>
                <a:lnTo>
                  <a:pt x="1968609" y="798448"/>
                </a:lnTo>
                <a:lnTo>
                  <a:pt x="1963816" y="814420"/>
                </a:lnTo>
                <a:lnTo>
                  <a:pt x="1957908" y="825678"/>
                </a:lnTo>
                <a:lnTo>
                  <a:pt x="1948786" y="848892"/>
                </a:lnTo>
                <a:cubicBezTo>
                  <a:pt x="1817089" y="1141558"/>
                  <a:pt x="1528291" y="1484683"/>
                  <a:pt x="1004176" y="1847992"/>
                </a:cubicBezTo>
                <a:cubicBezTo>
                  <a:pt x="480060" y="1484683"/>
                  <a:pt x="191263" y="1142510"/>
                  <a:pt x="59565" y="849844"/>
                </a:cubicBezTo>
                <a:lnTo>
                  <a:pt x="49636" y="824139"/>
                </a:lnTo>
                <a:lnTo>
                  <a:pt x="44536" y="814420"/>
                </a:lnTo>
                <a:lnTo>
                  <a:pt x="39851" y="798805"/>
                </a:lnTo>
                <a:lnTo>
                  <a:pt x="37996" y="794004"/>
                </a:lnTo>
                <a:lnTo>
                  <a:pt x="38410" y="794004"/>
                </a:lnTo>
                <a:lnTo>
                  <a:pt x="11514" y="704378"/>
                </a:lnTo>
                <a:cubicBezTo>
                  <a:pt x="3965" y="666216"/>
                  <a:pt x="0" y="626703"/>
                  <a:pt x="0" y="586232"/>
                </a:cubicBezTo>
                <a:cubicBezTo>
                  <a:pt x="0" y="262465"/>
                  <a:pt x="253733" y="0"/>
                  <a:pt x="566729" y="0"/>
                </a:cubicBezTo>
                <a:close/>
              </a:path>
            </a:pathLst>
          </a:custGeom>
          <a:solidFill>
            <a:srgbClr val="E1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438C2CE-3424-4700-9828-D70F80BB9A73}"/>
              </a:ext>
            </a:extLst>
          </p:cNvPr>
          <p:cNvSpPr/>
          <p:nvPr/>
        </p:nvSpPr>
        <p:spPr>
          <a:xfrm>
            <a:off x="3045613" y="7312259"/>
            <a:ext cx="190149" cy="174966"/>
          </a:xfrm>
          <a:custGeom>
            <a:avLst/>
            <a:gdLst>
              <a:gd name="connsiteX0" fmla="*/ 566729 w 2008352"/>
              <a:gd name="connsiteY0" fmla="*/ 0 h 1847992"/>
              <a:gd name="connsiteX1" fmla="*/ 967467 w 2008352"/>
              <a:gd name="connsiteY1" fmla="*/ 171703 h 1847992"/>
              <a:gd name="connsiteX2" fmla="*/ 1004176 w 2008352"/>
              <a:gd name="connsiteY2" fmla="*/ 217726 h 1847992"/>
              <a:gd name="connsiteX3" fmla="*/ 1040885 w 2008352"/>
              <a:gd name="connsiteY3" fmla="*/ 171703 h 1847992"/>
              <a:gd name="connsiteX4" fmla="*/ 1441623 w 2008352"/>
              <a:gd name="connsiteY4" fmla="*/ 0 h 1847992"/>
              <a:gd name="connsiteX5" fmla="*/ 2008352 w 2008352"/>
              <a:gd name="connsiteY5" fmla="*/ 586232 h 1847992"/>
              <a:gd name="connsiteX6" fmla="*/ 1996838 w 2008352"/>
              <a:gd name="connsiteY6" fmla="*/ 704378 h 1847992"/>
              <a:gd name="connsiteX7" fmla="*/ 1969942 w 2008352"/>
              <a:gd name="connsiteY7" fmla="*/ 794004 h 1847992"/>
              <a:gd name="connsiteX8" fmla="*/ 1970355 w 2008352"/>
              <a:gd name="connsiteY8" fmla="*/ 794004 h 1847992"/>
              <a:gd name="connsiteX9" fmla="*/ 1968609 w 2008352"/>
              <a:gd name="connsiteY9" fmla="*/ 798448 h 1847992"/>
              <a:gd name="connsiteX10" fmla="*/ 1963816 w 2008352"/>
              <a:gd name="connsiteY10" fmla="*/ 814420 h 1847992"/>
              <a:gd name="connsiteX11" fmla="*/ 1957908 w 2008352"/>
              <a:gd name="connsiteY11" fmla="*/ 825678 h 1847992"/>
              <a:gd name="connsiteX12" fmla="*/ 1948786 w 2008352"/>
              <a:gd name="connsiteY12" fmla="*/ 848892 h 1847992"/>
              <a:gd name="connsiteX13" fmla="*/ 1004176 w 2008352"/>
              <a:gd name="connsiteY13" fmla="*/ 1847992 h 1847992"/>
              <a:gd name="connsiteX14" fmla="*/ 59565 w 2008352"/>
              <a:gd name="connsiteY14" fmla="*/ 849844 h 1847992"/>
              <a:gd name="connsiteX15" fmla="*/ 49636 w 2008352"/>
              <a:gd name="connsiteY15" fmla="*/ 824139 h 1847992"/>
              <a:gd name="connsiteX16" fmla="*/ 44536 w 2008352"/>
              <a:gd name="connsiteY16" fmla="*/ 814420 h 1847992"/>
              <a:gd name="connsiteX17" fmla="*/ 39851 w 2008352"/>
              <a:gd name="connsiteY17" fmla="*/ 798805 h 1847992"/>
              <a:gd name="connsiteX18" fmla="*/ 37996 w 2008352"/>
              <a:gd name="connsiteY18" fmla="*/ 794004 h 1847992"/>
              <a:gd name="connsiteX19" fmla="*/ 38410 w 2008352"/>
              <a:gd name="connsiteY19" fmla="*/ 794004 h 1847992"/>
              <a:gd name="connsiteX20" fmla="*/ 11514 w 2008352"/>
              <a:gd name="connsiteY20" fmla="*/ 704378 h 1847992"/>
              <a:gd name="connsiteX21" fmla="*/ 0 w 2008352"/>
              <a:gd name="connsiteY21" fmla="*/ 586232 h 1847992"/>
              <a:gd name="connsiteX22" fmla="*/ 566729 w 2008352"/>
              <a:gd name="connsiteY22" fmla="*/ 0 h 184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8352" h="1847992">
                <a:moveTo>
                  <a:pt x="566729" y="0"/>
                </a:moveTo>
                <a:cubicBezTo>
                  <a:pt x="723227" y="0"/>
                  <a:pt x="864910" y="65616"/>
                  <a:pt x="967467" y="171703"/>
                </a:cubicBezTo>
                <a:lnTo>
                  <a:pt x="1004176" y="217726"/>
                </a:lnTo>
                <a:lnTo>
                  <a:pt x="1040885" y="171703"/>
                </a:lnTo>
                <a:cubicBezTo>
                  <a:pt x="1143443" y="65616"/>
                  <a:pt x="1285126" y="0"/>
                  <a:pt x="1441623" y="0"/>
                </a:cubicBezTo>
                <a:cubicBezTo>
                  <a:pt x="1754619" y="0"/>
                  <a:pt x="2008352" y="262465"/>
                  <a:pt x="2008352" y="586232"/>
                </a:cubicBezTo>
                <a:cubicBezTo>
                  <a:pt x="2008352" y="626703"/>
                  <a:pt x="2004388" y="666216"/>
                  <a:pt x="1996838" y="704378"/>
                </a:cubicBezTo>
                <a:lnTo>
                  <a:pt x="1969942" y="794004"/>
                </a:lnTo>
                <a:lnTo>
                  <a:pt x="1970355" y="794004"/>
                </a:lnTo>
                <a:lnTo>
                  <a:pt x="1968609" y="798448"/>
                </a:lnTo>
                <a:lnTo>
                  <a:pt x="1963816" y="814420"/>
                </a:lnTo>
                <a:lnTo>
                  <a:pt x="1957908" y="825678"/>
                </a:lnTo>
                <a:lnTo>
                  <a:pt x="1948786" y="848892"/>
                </a:lnTo>
                <a:cubicBezTo>
                  <a:pt x="1817089" y="1141558"/>
                  <a:pt x="1528291" y="1484683"/>
                  <a:pt x="1004176" y="1847992"/>
                </a:cubicBezTo>
                <a:cubicBezTo>
                  <a:pt x="480060" y="1484683"/>
                  <a:pt x="191263" y="1142510"/>
                  <a:pt x="59565" y="849844"/>
                </a:cubicBezTo>
                <a:lnTo>
                  <a:pt x="49636" y="824139"/>
                </a:lnTo>
                <a:lnTo>
                  <a:pt x="44536" y="814420"/>
                </a:lnTo>
                <a:lnTo>
                  <a:pt x="39851" y="798805"/>
                </a:lnTo>
                <a:lnTo>
                  <a:pt x="37996" y="794004"/>
                </a:lnTo>
                <a:lnTo>
                  <a:pt x="38410" y="794004"/>
                </a:lnTo>
                <a:lnTo>
                  <a:pt x="11514" y="704378"/>
                </a:lnTo>
                <a:cubicBezTo>
                  <a:pt x="3965" y="666216"/>
                  <a:pt x="0" y="626703"/>
                  <a:pt x="0" y="586232"/>
                </a:cubicBezTo>
                <a:cubicBezTo>
                  <a:pt x="0" y="262465"/>
                  <a:pt x="253733" y="0"/>
                  <a:pt x="566729" y="0"/>
                </a:cubicBezTo>
                <a:close/>
              </a:path>
            </a:pathLst>
          </a:custGeom>
          <a:solidFill>
            <a:srgbClr val="E1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A2FB78F8-F3FA-416D-8591-C33BD19FB747}"/>
              </a:ext>
            </a:extLst>
          </p:cNvPr>
          <p:cNvSpPr/>
          <p:nvPr/>
        </p:nvSpPr>
        <p:spPr>
          <a:xfrm>
            <a:off x="9019693" y="7312259"/>
            <a:ext cx="190149" cy="174966"/>
          </a:xfrm>
          <a:custGeom>
            <a:avLst/>
            <a:gdLst>
              <a:gd name="connsiteX0" fmla="*/ 566729 w 2008352"/>
              <a:gd name="connsiteY0" fmla="*/ 0 h 1847992"/>
              <a:gd name="connsiteX1" fmla="*/ 967467 w 2008352"/>
              <a:gd name="connsiteY1" fmla="*/ 171703 h 1847992"/>
              <a:gd name="connsiteX2" fmla="*/ 1004176 w 2008352"/>
              <a:gd name="connsiteY2" fmla="*/ 217726 h 1847992"/>
              <a:gd name="connsiteX3" fmla="*/ 1040885 w 2008352"/>
              <a:gd name="connsiteY3" fmla="*/ 171703 h 1847992"/>
              <a:gd name="connsiteX4" fmla="*/ 1441623 w 2008352"/>
              <a:gd name="connsiteY4" fmla="*/ 0 h 1847992"/>
              <a:gd name="connsiteX5" fmla="*/ 2008352 w 2008352"/>
              <a:gd name="connsiteY5" fmla="*/ 586232 h 1847992"/>
              <a:gd name="connsiteX6" fmla="*/ 1996838 w 2008352"/>
              <a:gd name="connsiteY6" fmla="*/ 704378 h 1847992"/>
              <a:gd name="connsiteX7" fmla="*/ 1969942 w 2008352"/>
              <a:gd name="connsiteY7" fmla="*/ 794004 h 1847992"/>
              <a:gd name="connsiteX8" fmla="*/ 1970355 w 2008352"/>
              <a:gd name="connsiteY8" fmla="*/ 794004 h 1847992"/>
              <a:gd name="connsiteX9" fmla="*/ 1968609 w 2008352"/>
              <a:gd name="connsiteY9" fmla="*/ 798448 h 1847992"/>
              <a:gd name="connsiteX10" fmla="*/ 1963816 w 2008352"/>
              <a:gd name="connsiteY10" fmla="*/ 814420 h 1847992"/>
              <a:gd name="connsiteX11" fmla="*/ 1957908 w 2008352"/>
              <a:gd name="connsiteY11" fmla="*/ 825678 h 1847992"/>
              <a:gd name="connsiteX12" fmla="*/ 1948786 w 2008352"/>
              <a:gd name="connsiteY12" fmla="*/ 848892 h 1847992"/>
              <a:gd name="connsiteX13" fmla="*/ 1004176 w 2008352"/>
              <a:gd name="connsiteY13" fmla="*/ 1847992 h 1847992"/>
              <a:gd name="connsiteX14" fmla="*/ 59565 w 2008352"/>
              <a:gd name="connsiteY14" fmla="*/ 849844 h 1847992"/>
              <a:gd name="connsiteX15" fmla="*/ 49636 w 2008352"/>
              <a:gd name="connsiteY15" fmla="*/ 824139 h 1847992"/>
              <a:gd name="connsiteX16" fmla="*/ 44536 w 2008352"/>
              <a:gd name="connsiteY16" fmla="*/ 814420 h 1847992"/>
              <a:gd name="connsiteX17" fmla="*/ 39851 w 2008352"/>
              <a:gd name="connsiteY17" fmla="*/ 798805 h 1847992"/>
              <a:gd name="connsiteX18" fmla="*/ 37996 w 2008352"/>
              <a:gd name="connsiteY18" fmla="*/ 794004 h 1847992"/>
              <a:gd name="connsiteX19" fmla="*/ 38410 w 2008352"/>
              <a:gd name="connsiteY19" fmla="*/ 794004 h 1847992"/>
              <a:gd name="connsiteX20" fmla="*/ 11514 w 2008352"/>
              <a:gd name="connsiteY20" fmla="*/ 704378 h 1847992"/>
              <a:gd name="connsiteX21" fmla="*/ 0 w 2008352"/>
              <a:gd name="connsiteY21" fmla="*/ 586232 h 1847992"/>
              <a:gd name="connsiteX22" fmla="*/ 566729 w 2008352"/>
              <a:gd name="connsiteY22" fmla="*/ 0 h 184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8352" h="1847992">
                <a:moveTo>
                  <a:pt x="566729" y="0"/>
                </a:moveTo>
                <a:cubicBezTo>
                  <a:pt x="723227" y="0"/>
                  <a:pt x="864910" y="65616"/>
                  <a:pt x="967467" y="171703"/>
                </a:cubicBezTo>
                <a:lnTo>
                  <a:pt x="1004176" y="217726"/>
                </a:lnTo>
                <a:lnTo>
                  <a:pt x="1040885" y="171703"/>
                </a:lnTo>
                <a:cubicBezTo>
                  <a:pt x="1143443" y="65616"/>
                  <a:pt x="1285126" y="0"/>
                  <a:pt x="1441623" y="0"/>
                </a:cubicBezTo>
                <a:cubicBezTo>
                  <a:pt x="1754619" y="0"/>
                  <a:pt x="2008352" y="262465"/>
                  <a:pt x="2008352" y="586232"/>
                </a:cubicBezTo>
                <a:cubicBezTo>
                  <a:pt x="2008352" y="626703"/>
                  <a:pt x="2004388" y="666216"/>
                  <a:pt x="1996838" y="704378"/>
                </a:cubicBezTo>
                <a:lnTo>
                  <a:pt x="1969942" y="794004"/>
                </a:lnTo>
                <a:lnTo>
                  <a:pt x="1970355" y="794004"/>
                </a:lnTo>
                <a:lnTo>
                  <a:pt x="1968609" y="798448"/>
                </a:lnTo>
                <a:lnTo>
                  <a:pt x="1963816" y="814420"/>
                </a:lnTo>
                <a:lnTo>
                  <a:pt x="1957908" y="825678"/>
                </a:lnTo>
                <a:lnTo>
                  <a:pt x="1948786" y="848892"/>
                </a:lnTo>
                <a:cubicBezTo>
                  <a:pt x="1817089" y="1141558"/>
                  <a:pt x="1528291" y="1484683"/>
                  <a:pt x="1004176" y="1847992"/>
                </a:cubicBezTo>
                <a:cubicBezTo>
                  <a:pt x="480060" y="1484683"/>
                  <a:pt x="191263" y="1142510"/>
                  <a:pt x="59565" y="849844"/>
                </a:cubicBezTo>
                <a:lnTo>
                  <a:pt x="49636" y="824139"/>
                </a:lnTo>
                <a:lnTo>
                  <a:pt x="44536" y="814420"/>
                </a:lnTo>
                <a:lnTo>
                  <a:pt x="39851" y="798805"/>
                </a:lnTo>
                <a:lnTo>
                  <a:pt x="37996" y="794004"/>
                </a:lnTo>
                <a:lnTo>
                  <a:pt x="38410" y="794004"/>
                </a:lnTo>
                <a:lnTo>
                  <a:pt x="11514" y="704378"/>
                </a:lnTo>
                <a:cubicBezTo>
                  <a:pt x="3965" y="666216"/>
                  <a:pt x="0" y="626703"/>
                  <a:pt x="0" y="586232"/>
                </a:cubicBezTo>
                <a:cubicBezTo>
                  <a:pt x="0" y="262465"/>
                  <a:pt x="253733" y="0"/>
                  <a:pt x="566729" y="0"/>
                </a:cubicBezTo>
                <a:close/>
              </a:path>
            </a:pathLst>
          </a:custGeom>
          <a:solidFill>
            <a:srgbClr val="E1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FC7D2C02-347E-4B39-9891-F1549C9714A5}"/>
              </a:ext>
            </a:extLst>
          </p:cNvPr>
          <p:cNvSpPr/>
          <p:nvPr/>
        </p:nvSpPr>
        <p:spPr>
          <a:xfrm>
            <a:off x="9260485" y="7312259"/>
            <a:ext cx="190149" cy="174966"/>
          </a:xfrm>
          <a:custGeom>
            <a:avLst/>
            <a:gdLst>
              <a:gd name="connsiteX0" fmla="*/ 566729 w 2008352"/>
              <a:gd name="connsiteY0" fmla="*/ 0 h 1847992"/>
              <a:gd name="connsiteX1" fmla="*/ 967467 w 2008352"/>
              <a:gd name="connsiteY1" fmla="*/ 171703 h 1847992"/>
              <a:gd name="connsiteX2" fmla="*/ 1004176 w 2008352"/>
              <a:gd name="connsiteY2" fmla="*/ 217726 h 1847992"/>
              <a:gd name="connsiteX3" fmla="*/ 1040885 w 2008352"/>
              <a:gd name="connsiteY3" fmla="*/ 171703 h 1847992"/>
              <a:gd name="connsiteX4" fmla="*/ 1441623 w 2008352"/>
              <a:gd name="connsiteY4" fmla="*/ 0 h 1847992"/>
              <a:gd name="connsiteX5" fmla="*/ 2008352 w 2008352"/>
              <a:gd name="connsiteY5" fmla="*/ 586232 h 1847992"/>
              <a:gd name="connsiteX6" fmla="*/ 1996838 w 2008352"/>
              <a:gd name="connsiteY6" fmla="*/ 704378 h 1847992"/>
              <a:gd name="connsiteX7" fmla="*/ 1969942 w 2008352"/>
              <a:gd name="connsiteY7" fmla="*/ 794004 h 1847992"/>
              <a:gd name="connsiteX8" fmla="*/ 1970355 w 2008352"/>
              <a:gd name="connsiteY8" fmla="*/ 794004 h 1847992"/>
              <a:gd name="connsiteX9" fmla="*/ 1968609 w 2008352"/>
              <a:gd name="connsiteY9" fmla="*/ 798448 h 1847992"/>
              <a:gd name="connsiteX10" fmla="*/ 1963816 w 2008352"/>
              <a:gd name="connsiteY10" fmla="*/ 814420 h 1847992"/>
              <a:gd name="connsiteX11" fmla="*/ 1957908 w 2008352"/>
              <a:gd name="connsiteY11" fmla="*/ 825678 h 1847992"/>
              <a:gd name="connsiteX12" fmla="*/ 1948786 w 2008352"/>
              <a:gd name="connsiteY12" fmla="*/ 848892 h 1847992"/>
              <a:gd name="connsiteX13" fmla="*/ 1004176 w 2008352"/>
              <a:gd name="connsiteY13" fmla="*/ 1847992 h 1847992"/>
              <a:gd name="connsiteX14" fmla="*/ 59565 w 2008352"/>
              <a:gd name="connsiteY14" fmla="*/ 849844 h 1847992"/>
              <a:gd name="connsiteX15" fmla="*/ 49636 w 2008352"/>
              <a:gd name="connsiteY15" fmla="*/ 824139 h 1847992"/>
              <a:gd name="connsiteX16" fmla="*/ 44536 w 2008352"/>
              <a:gd name="connsiteY16" fmla="*/ 814420 h 1847992"/>
              <a:gd name="connsiteX17" fmla="*/ 39851 w 2008352"/>
              <a:gd name="connsiteY17" fmla="*/ 798805 h 1847992"/>
              <a:gd name="connsiteX18" fmla="*/ 37996 w 2008352"/>
              <a:gd name="connsiteY18" fmla="*/ 794004 h 1847992"/>
              <a:gd name="connsiteX19" fmla="*/ 38410 w 2008352"/>
              <a:gd name="connsiteY19" fmla="*/ 794004 h 1847992"/>
              <a:gd name="connsiteX20" fmla="*/ 11514 w 2008352"/>
              <a:gd name="connsiteY20" fmla="*/ 704378 h 1847992"/>
              <a:gd name="connsiteX21" fmla="*/ 0 w 2008352"/>
              <a:gd name="connsiteY21" fmla="*/ 586232 h 1847992"/>
              <a:gd name="connsiteX22" fmla="*/ 566729 w 2008352"/>
              <a:gd name="connsiteY22" fmla="*/ 0 h 184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8352" h="1847992">
                <a:moveTo>
                  <a:pt x="566729" y="0"/>
                </a:moveTo>
                <a:cubicBezTo>
                  <a:pt x="723227" y="0"/>
                  <a:pt x="864910" y="65616"/>
                  <a:pt x="967467" y="171703"/>
                </a:cubicBezTo>
                <a:lnTo>
                  <a:pt x="1004176" y="217726"/>
                </a:lnTo>
                <a:lnTo>
                  <a:pt x="1040885" y="171703"/>
                </a:lnTo>
                <a:cubicBezTo>
                  <a:pt x="1143443" y="65616"/>
                  <a:pt x="1285126" y="0"/>
                  <a:pt x="1441623" y="0"/>
                </a:cubicBezTo>
                <a:cubicBezTo>
                  <a:pt x="1754619" y="0"/>
                  <a:pt x="2008352" y="262465"/>
                  <a:pt x="2008352" y="586232"/>
                </a:cubicBezTo>
                <a:cubicBezTo>
                  <a:pt x="2008352" y="626703"/>
                  <a:pt x="2004388" y="666216"/>
                  <a:pt x="1996838" y="704378"/>
                </a:cubicBezTo>
                <a:lnTo>
                  <a:pt x="1969942" y="794004"/>
                </a:lnTo>
                <a:lnTo>
                  <a:pt x="1970355" y="794004"/>
                </a:lnTo>
                <a:lnTo>
                  <a:pt x="1968609" y="798448"/>
                </a:lnTo>
                <a:lnTo>
                  <a:pt x="1963816" y="814420"/>
                </a:lnTo>
                <a:lnTo>
                  <a:pt x="1957908" y="825678"/>
                </a:lnTo>
                <a:lnTo>
                  <a:pt x="1948786" y="848892"/>
                </a:lnTo>
                <a:cubicBezTo>
                  <a:pt x="1817089" y="1141558"/>
                  <a:pt x="1528291" y="1484683"/>
                  <a:pt x="1004176" y="1847992"/>
                </a:cubicBezTo>
                <a:cubicBezTo>
                  <a:pt x="480060" y="1484683"/>
                  <a:pt x="191263" y="1142510"/>
                  <a:pt x="59565" y="849844"/>
                </a:cubicBezTo>
                <a:lnTo>
                  <a:pt x="49636" y="824139"/>
                </a:lnTo>
                <a:lnTo>
                  <a:pt x="44536" y="814420"/>
                </a:lnTo>
                <a:lnTo>
                  <a:pt x="39851" y="798805"/>
                </a:lnTo>
                <a:lnTo>
                  <a:pt x="37996" y="794004"/>
                </a:lnTo>
                <a:lnTo>
                  <a:pt x="38410" y="794004"/>
                </a:lnTo>
                <a:lnTo>
                  <a:pt x="11514" y="704378"/>
                </a:lnTo>
                <a:cubicBezTo>
                  <a:pt x="3965" y="666216"/>
                  <a:pt x="0" y="626703"/>
                  <a:pt x="0" y="586232"/>
                </a:cubicBezTo>
                <a:cubicBezTo>
                  <a:pt x="0" y="262465"/>
                  <a:pt x="253733" y="0"/>
                  <a:pt x="566729" y="0"/>
                </a:cubicBezTo>
                <a:close/>
              </a:path>
            </a:pathLst>
          </a:custGeom>
          <a:solidFill>
            <a:srgbClr val="E1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05CA3B2-600E-4895-BD11-2393DD6CA330}"/>
              </a:ext>
            </a:extLst>
          </p:cNvPr>
          <p:cNvSpPr/>
          <p:nvPr/>
        </p:nvSpPr>
        <p:spPr>
          <a:xfrm>
            <a:off x="9501277" y="7312259"/>
            <a:ext cx="190149" cy="174966"/>
          </a:xfrm>
          <a:custGeom>
            <a:avLst/>
            <a:gdLst>
              <a:gd name="connsiteX0" fmla="*/ 566729 w 2008352"/>
              <a:gd name="connsiteY0" fmla="*/ 0 h 1847992"/>
              <a:gd name="connsiteX1" fmla="*/ 967467 w 2008352"/>
              <a:gd name="connsiteY1" fmla="*/ 171703 h 1847992"/>
              <a:gd name="connsiteX2" fmla="*/ 1004176 w 2008352"/>
              <a:gd name="connsiteY2" fmla="*/ 217726 h 1847992"/>
              <a:gd name="connsiteX3" fmla="*/ 1040885 w 2008352"/>
              <a:gd name="connsiteY3" fmla="*/ 171703 h 1847992"/>
              <a:gd name="connsiteX4" fmla="*/ 1441623 w 2008352"/>
              <a:gd name="connsiteY4" fmla="*/ 0 h 1847992"/>
              <a:gd name="connsiteX5" fmla="*/ 2008352 w 2008352"/>
              <a:gd name="connsiteY5" fmla="*/ 586232 h 1847992"/>
              <a:gd name="connsiteX6" fmla="*/ 1996838 w 2008352"/>
              <a:gd name="connsiteY6" fmla="*/ 704378 h 1847992"/>
              <a:gd name="connsiteX7" fmla="*/ 1969942 w 2008352"/>
              <a:gd name="connsiteY7" fmla="*/ 794004 h 1847992"/>
              <a:gd name="connsiteX8" fmla="*/ 1970355 w 2008352"/>
              <a:gd name="connsiteY8" fmla="*/ 794004 h 1847992"/>
              <a:gd name="connsiteX9" fmla="*/ 1968609 w 2008352"/>
              <a:gd name="connsiteY9" fmla="*/ 798448 h 1847992"/>
              <a:gd name="connsiteX10" fmla="*/ 1963816 w 2008352"/>
              <a:gd name="connsiteY10" fmla="*/ 814420 h 1847992"/>
              <a:gd name="connsiteX11" fmla="*/ 1957908 w 2008352"/>
              <a:gd name="connsiteY11" fmla="*/ 825678 h 1847992"/>
              <a:gd name="connsiteX12" fmla="*/ 1948786 w 2008352"/>
              <a:gd name="connsiteY12" fmla="*/ 848892 h 1847992"/>
              <a:gd name="connsiteX13" fmla="*/ 1004176 w 2008352"/>
              <a:gd name="connsiteY13" fmla="*/ 1847992 h 1847992"/>
              <a:gd name="connsiteX14" fmla="*/ 59565 w 2008352"/>
              <a:gd name="connsiteY14" fmla="*/ 849844 h 1847992"/>
              <a:gd name="connsiteX15" fmla="*/ 49636 w 2008352"/>
              <a:gd name="connsiteY15" fmla="*/ 824139 h 1847992"/>
              <a:gd name="connsiteX16" fmla="*/ 44536 w 2008352"/>
              <a:gd name="connsiteY16" fmla="*/ 814420 h 1847992"/>
              <a:gd name="connsiteX17" fmla="*/ 39851 w 2008352"/>
              <a:gd name="connsiteY17" fmla="*/ 798805 h 1847992"/>
              <a:gd name="connsiteX18" fmla="*/ 37996 w 2008352"/>
              <a:gd name="connsiteY18" fmla="*/ 794004 h 1847992"/>
              <a:gd name="connsiteX19" fmla="*/ 38410 w 2008352"/>
              <a:gd name="connsiteY19" fmla="*/ 794004 h 1847992"/>
              <a:gd name="connsiteX20" fmla="*/ 11514 w 2008352"/>
              <a:gd name="connsiteY20" fmla="*/ 704378 h 1847992"/>
              <a:gd name="connsiteX21" fmla="*/ 0 w 2008352"/>
              <a:gd name="connsiteY21" fmla="*/ 586232 h 1847992"/>
              <a:gd name="connsiteX22" fmla="*/ 566729 w 2008352"/>
              <a:gd name="connsiteY22" fmla="*/ 0 h 184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8352" h="1847992">
                <a:moveTo>
                  <a:pt x="566729" y="0"/>
                </a:moveTo>
                <a:cubicBezTo>
                  <a:pt x="723227" y="0"/>
                  <a:pt x="864910" y="65616"/>
                  <a:pt x="967467" y="171703"/>
                </a:cubicBezTo>
                <a:lnTo>
                  <a:pt x="1004176" y="217726"/>
                </a:lnTo>
                <a:lnTo>
                  <a:pt x="1040885" y="171703"/>
                </a:lnTo>
                <a:cubicBezTo>
                  <a:pt x="1143443" y="65616"/>
                  <a:pt x="1285126" y="0"/>
                  <a:pt x="1441623" y="0"/>
                </a:cubicBezTo>
                <a:cubicBezTo>
                  <a:pt x="1754619" y="0"/>
                  <a:pt x="2008352" y="262465"/>
                  <a:pt x="2008352" y="586232"/>
                </a:cubicBezTo>
                <a:cubicBezTo>
                  <a:pt x="2008352" y="626703"/>
                  <a:pt x="2004388" y="666216"/>
                  <a:pt x="1996838" y="704378"/>
                </a:cubicBezTo>
                <a:lnTo>
                  <a:pt x="1969942" y="794004"/>
                </a:lnTo>
                <a:lnTo>
                  <a:pt x="1970355" y="794004"/>
                </a:lnTo>
                <a:lnTo>
                  <a:pt x="1968609" y="798448"/>
                </a:lnTo>
                <a:lnTo>
                  <a:pt x="1963816" y="814420"/>
                </a:lnTo>
                <a:lnTo>
                  <a:pt x="1957908" y="825678"/>
                </a:lnTo>
                <a:lnTo>
                  <a:pt x="1948786" y="848892"/>
                </a:lnTo>
                <a:cubicBezTo>
                  <a:pt x="1817089" y="1141558"/>
                  <a:pt x="1528291" y="1484683"/>
                  <a:pt x="1004176" y="1847992"/>
                </a:cubicBezTo>
                <a:cubicBezTo>
                  <a:pt x="480060" y="1484683"/>
                  <a:pt x="191263" y="1142510"/>
                  <a:pt x="59565" y="849844"/>
                </a:cubicBezTo>
                <a:lnTo>
                  <a:pt x="49636" y="824139"/>
                </a:lnTo>
                <a:lnTo>
                  <a:pt x="44536" y="814420"/>
                </a:lnTo>
                <a:lnTo>
                  <a:pt x="39851" y="798805"/>
                </a:lnTo>
                <a:lnTo>
                  <a:pt x="37996" y="794004"/>
                </a:lnTo>
                <a:lnTo>
                  <a:pt x="38410" y="794004"/>
                </a:lnTo>
                <a:lnTo>
                  <a:pt x="11514" y="704378"/>
                </a:lnTo>
                <a:cubicBezTo>
                  <a:pt x="3965" y="666216"/>
                  <a:pt x="0" y="626703"/>
                  <a:pt x="0" y="586232"/>
                </a:cubicBezTo>
                <a:cubicBezTo>
                  <a:pt x="0" y="262465"/>
                  <a:pt x="253733" y="0"/>
                  <a:pt x="566729" y="0"/>
                </a:cubicBezTo>
                <a:close/>
              </a:path>
            </a:pathLst>
          </a:custGeom>
          <a:solidFill>
            <a:srgbClr val="E1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CB4B347-700C-4E7E-9113-6BD1A522AC6C}"/>
              </a:ext>
            </a:extLst>
          </p:cNvPr>
          <p:cNvSpPr/>
          <p:nvPr/>
        </p:nvSpPr>
        <p:spPr>
          <a:xfrm>
            <a:off x="9742069" y="7312259"/>
            <a:ext cx="190149" cy="174966"/>
          </a:xfrm>
          <a:custGeom>
            <a:avLst/>
            <a:gdLst>
              <a:gd name="connsiteX0" fmla="*/ 566729 w 2008352"/>
              <a:gd name="connsiteY0" fmla="*/ 0 h 1847992"/>
              <a:gd name="connsiteX1" fmla="*/ 967467 w 2008352"/>
              <a:gd name="connsiteY1" fmla="*/ 171703 h 1847992"/>
              <a:gd name="connsiteX2" fmla="*/ 1004176 w 2008352"/>
              <a:gd name="connsiteY2" fmla="*/ 217726 h 1847992"/>
              <a:gd name="connsiteX3" fmla="*/ 1040885 w 2008352"/>
              <a:gd name="connsiteY3" fmla="*/ 171703 h 1847992"/>
              <a:gd name="connsiteX4" fmla="*/ 1441623 w 2008352"/>
              <a:gd name="connsiteY4" fmla="*/ 0 h 1847992"/>
              <a:gd name="connsiteX5" fmla="*/ 2008352 w 2008352"/>
              <a:gd name="connsiteY5" fmla="*/ 586232 h 1847992"/>
              <a:gd name="connsiteX6" fmla="*/ 1996838 w 2008352"/>
              <a:gd name="connsiteY6" fmla="*/ 704378 h 1847992"/>
              <a:gd name="connsiteX7" fmla="*/ 1969942 w 2008352"/>
              <a:gd name="connsiteY7" fmla="*/ 794004 h 1847992"/>
              <a:gd name="connsiteX8" fmla="*/ 1970355 w 2008352"/>
              <a:gd name="connsiteY8" fmla="*/ 794004 h 1847992"/>
              <a:gd name="connsiteX9" fmla="*/ 1968609 w 2008352"/>
              <a:gd name="connsiteY9" fmla="*/ 798448 h 1847992"/>
              <a:gd name="connsiteX10" fmla="*/ 1963816 w 2008352"/>
              <a:gd name="connsiteY10" fmla="*/ 814420 h 1847992"/>
              <a:gd name="connsiteX11" fmla="*/ 1957908 w 2008352"/>
              <a:gd name="connsiteY11" fmla="*/ 825678 h 1847992"/>
              <a:gd name="connsiteX12" fmla="*/ 1948786 w 2008352"/>
              <a:gd name="connsiteY12" fmla="*/ 848892 h 1847992"/>
              <a:gd name="connsiteX13" fmla="*/ 1004176 w 2008352"/>
              <a:gd name="connsiteY13" fmla="*/ 1847992 h 1847992"/>
              <a:gd name="connsiteX14" fmla="*/ 59565 w 2008352"/>
              <a:gd name="connsiteY14" fmla="*/ 849844 h 1847992"/>
              <a:gd name="connsiteX15" fmla="*/ 49636 w 2008352"/>
              <a:gd name="connsiteY15" fmla="*/ 824139 h 1847992"/>
              <a:gd name="connsiteX16" fmla="*/ 44536 w 2008352"/>
              <a:gd name="connsiteY16" fmla="*/ 814420 h 1847992"/>
              <a:gd name="connsiteX17" fmla="*/ 39851 w 2008352"/>
              <a:gd name="connsiteY17" fmla="*/ 798805 h 1847992"/>
              <a:gd name="connsiteX18" fmla="*/ 37996 w 2008352"/>
              <a:gd name="connsiteY18" fmla="*/ 794004 h 1847992"/>
              <a:gd name="connsiteX19" fmla="*/ 38410 w 2008352"/>
              <a:gd name="connsiteY19" fmla="*/ 794004 h 1847992"/>
              <a:gd name="connsiteX20" fmla="*/ 11514 w 2008352"/>
              <a:gd name="connsiteY20" fmla="*/ 704378 h 1847992"/>
              <a:gd name="connsiteX21" fmla="*/ 0 w 2008352"/>
              <a:gd name="connsiteY21" fmla="*/ 586232 h 1847992"/>
              <a:gd name="connsiteX22" fmla="*/ 566729 w 2008352"/>
              <a:gd name="connsiteY22" fmla="*/ 0 h 184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8352" h="1847992">
                <a:moveTo>
                  <a:pt x="566729" y="0"/>
                </a:moveTo>
                <a:cubicBezTo>
                  <a:pt x="723227" y="0"/>
                  <a:pt x="864910" y="65616"/>
                  <a:pt x="967467" y="171703"/>
                </a:cubicBezTo>
                <a:lnTo>
                  <a:pt x="1004176" y="217726"/>
                </a:lnTo>
                <a:lnTo>
                  <a:pt x="1040885" y="171703"/>
                </a:lnTo>
                <a:cubicBezTo>
                  <a:pt x="1143443" y="65616"/>
                  <a:pt x="1285126" y="0"/>
                  <a:pt x="1441623" y="0"/>
                </a:cubicBezTo>
                <a:cubicBezTo>
                  <a:pt x="1754619" y="0"/>
                  <a:pt x="2008352" y="262465"/>
                  <a:pt x="2008352" y="586232"/>
                </a:cubicBezTo>
                <a:cubicBezTo>
                  <a:pt x="2008352" y="626703"/>
                  <a:pt x="2004388" y="666216"/>
                  <a:pt x="1996838" y="704378"/>
                </a:cubicBezTo>
                <a:lnTo>
                  <a:pt x="1969942" y="794004"/>
                </a:lnTo>
                <a:lnTo>
                  <a:pt x="1970355" y="794004"/>
                </a:lnTo>
                <a:lnTo>
                  <a:pt x="1968609" y="798448"/>
                </a:lnTo>
                <a:lnTo>
                  <a:pt x="1963816" y="814420"/>
                </a:lnTo>
                <a:lnTo>
                  <a:pt x="1957908" y="825678"/>
                </a:lnTo>
                <a:lnTo>
                  <a:pt x="1948786" y="848892"/>
                </a:lnTo>
                <a:cubicBezTo>
                  <a:pt x="1817089" y="1141558"/>
                  <a:pt x="1528291" y="1484683"/>
                  <a:pt x="1004176" y="1847992"/>
                </a:cubicBezTo>
                <a:cubicBezTo>
                  <a:pt x="480060" y="1484683"/>
                  <a:pt x="191263" y="1142510"/>
                  <a:pt x="59565" y="849844"/>
                </a:cubicBezTo>
                <a:lnTo>
                  <a:pt x="49636" y="824139"/>
                </a:lnTo>
                <a:lnTo>
                  <a:pt x="44536" y="814420"/>
                </a:lnTo>
                <a:lnTo>
                  <a:pt x="39851" y="798805"/>
                </a:lnTo>
                <a:lnTo>
                  <a:pt x="37996" y="794004"/>
                </a:lnTo>
                <a:lnTo>
                  <a:pt x="38410" y="794004"/>
                </a:lnTo>
                <a:lnTo>
                  <a:pt x="11514" y="704378"/>
                </a:lnTo>
                <a:cubicBezTo>
                  <a:pt x="3965" y="666216"/>
                  <a:pt x="0" y="626703"/>
                  <a:pt x="0" y="586232"/>
                </a:cubicBezTo>
                <a:cubicBezTo>
                  <a:pt x="0" y="262465"/>
                  <a:pt x="253733" y="0"/>
                  <a:pt x="566729" y="0"/>
                </a:cubicBezTo>
                <a:close/>
              </a:path>
            </a:pathLst>
          </a:custGeom>
          <a:solidFill>
            <a:srgbClr val="E1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8A7D115A-8650-4CA9-93E5-9FCC61129480}"/>
              </a:ext>
            </a:extLst>
          </p:cNvPr>
          <p:cNvSpPr/>
          <p:nvPr/>
        </p:nvSpPr>
        <p:spPr>
          <a:xfrm>
            <a:off x="9982861" y="7312259"/>
            <a:ext cx="190149" cy="174966"/>
          </a:xfrm>
          <a:custGeom>
            <a:avLst/>
            <a:gdLst>
              <a:gd name="connsiteX0" fmla="*/ 566729 w 2008352"/>
              <a:gd name="connsiteY0" fmla="*/ 0 h 1847992"/>
              <a:gd name="connsiteX1" fmla="*/ 967467 w 2008352"/>
              <a:gd name="connsiteY1" fmla="*/ 171703 h 1847992"/>
              <a:gd name="connsiteX2" fmla="*/ 1004176 w 2008352"/>
              <a:gd name="connsiteY2" fmla="*/ 217726 h 1847992"/>
              <a:gd name="connsiteX3" fmla="*/ 1040885 w 2008352"/>
              <a:gd name="connsiteY3" fmla="*/ 171703 h 1847992"/>
              <a:gd name="connsiteX4" fmla="*/ 1441623 w 2008352"/>
              <a:gd name="connsiteY4" fmla="*/ 0 h 1847992"/>
              <a:gd name="connsiteX5" fmla="*/ 2008352 w 2008352"/>
              <a:gd name="connsiteY5" fmla="*/ 586232 h 1847992"/>
              <a:gd name="connsiteX6" fmla="*/ 1996838 w 2008352"/>
              <a:gd name="connsiteY6" fmla="*/ 704378 h 1847992"/>
              <a:gd name="connsiteX7" fmla="*/ 1969942 w 2008352"/>
              <a:gd name="connsiteY7" fmla="*/ 794004 h 1847992"/>
              <a:gd name="connsiteX8" fmla="*/ 1970355 w 2008352"/>
              <a:gd name="connsiteY8" fmla="*/ 794004 h 1847992"/>
              <a:gd name="connsiteX9" fmla="*/ 1968609 w 2008352"/>
              <a:gd name="connsiteY9" fmla="*/ 798448 h 1847992"/>
              <a:gd name="connsiteX10" fmla="*/ 1963816 w 2008352"/>
              <a:gd name="connsiteY10" fmla="*/ 814420 h 1847992"/>
              <a:gd name="connsiteX11" fmla="*/ 1957908 w 2008352"/>
              <a:gd name="connsiteY11" fmla="*/ 825678 h 1847992"/>
              <a:gd name="connsiteX12" fmla="*/ 1948786 w 2008352"/>
              <a:gd name="connsiteY12" fmla="*/ 848892 h 1847992"/>
              <a:gd name="connsiteX13" fmla="*/ 1004176 w 2008352"/>
              <a:gd name="connsiteY13" fmla="*/ 1847992 h 1847992"/>
              <a:gd name="connsiteX14" fmla="*/ 59565 w 2008352"/>
              <a:gd name="connsiteY14" fmla="*/ 849844 h 1847992"/>
              <a:gd name="connsiteX15" fmla="*/ 49636 w 2008352"/>
              <a:gd name="connsiteY15" fmla="*/ 824139 h 1847992"/>
              <a:gd name="connsiteX16" fmla="*/ 44536 w 2008352"/>
              <a:gd name="connsiteY16" fmla="*/ 814420 h 1847992"/>
              <a:gd name="connsiteX17" fmla="*/ 39851 w 2008352"/>
              <a:gd name="connsiteY17" fmla="*/ 798805 h 1847992"/>
              <a:gd name="connsiteX18" fmla="*/ 37996 w 2008352"/>
              <a:gd name="connsiteY18" fmla="*/ 794004 h 1847992"/>
              <a:gd name="connsiteX19" fmla="*/ 38410 w 2008352"/>
              <a:gd name="connsiteY19" fmla="*/ 794004 h 1847992"/>
              <a:gd name="connsiteX20" fmla="*/ 11514 w 2008352"/>
              <a:gd name="connsiteY20" fmla="*/ 704378 h 1847992"/>
              <a:gd name="connsiteX21" fmla="*/ 0 w 2008352"/>
              <a:gd name="connsiteY21" fmla="*/ 586232 h 1847992"/>
              <a:gd name="connsiteX22" fmla="*/ 566729 w 2008352"/>
              <a:gd name="connsiteY22" fmla="*/ 0 h 184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8352" h="1847992">
                <a:moveTo>
                  <a:pt x="566729" y="0"/>
                </a:moveTo>
                <a:cubicBezTo>
                  <a:pt x="723227" y="0"/>
                  <a:pt x="864910" y="65616"/>
                  <a:pt x="967467" y="171703"/>
                </a:cubicBezTo>
                <a:lnTo>
                  <a:pt x="1004176" y="217726"/>
                </a:lnTo>
                <a:lnTo>
                  <a:pt x="1040885" y="171703"/>
                </a:lnTo>
                <a:cubicBezTo>
                  <a:pt x="1143443" y="65616"/>
                  <a:pt x="1285126" y="0"/>
                  <a:pt x="1441623" y="0"/>
                </a:cubicBezTo>
                <a:cubicBezTo>
                  <a:pt x="1754619" y="0"/>
                  <a:pt x="2008352" y="262465"/>
                  <a:pt x="2008352" y="586232"/>
                </a:cubicBezTo>
                <a:cubicBezTo>
                  <a:pt x="2008352" y="626703"/>
                  <a:pt x="2004388" y="666216"/>
                  <a:pt x="1996838" y="704378"/>
                </a:cubicBezTo>
                <a:lnTo>
                  <a:pt x="1969942" y="794004"/>
                </a:lnTo>
                <a:lnTo>
                  <a:pt x="1970355" y="794004"/>
                </a:lnTo>
                <a:lnTo>
                  <a:pt x="1968609" y="798448"/>
                </a:lnTo>
                <a:lnTo>
                  <a:pt x="1963816" y="814420"/>
                </a:lnTo>
                <a:lnTo>
                  <a:pt x="1957908" y="825678"/>
                </a:lnTo>
                <a:lnTo>
                  <a:pt x="1948786" y="848892"/>
                </a:lnTo>
                <a:cubicBezTo>
                  <a:pt x="1817089" y="1141558"/>
                  <a:pt x="1528291" y="1484683"/>
                  <a:pt x="1004176" y="1847992"/>
                </a:cubicBezTo>
                <a:cubicBezTo>
                  <a:pt x="480060" y="1484683"/>
                  <a:pt x="191263" y="1142510"/>
                  <a:pt x="59565" y="849844"/>
                </a:cubicBezTo>
                <a:lnTo>
                  <a:pt x="49636" y="824139"/>
                </a:lnTo>
                <a:lnTo>
                  <a:pt x="44536" y="814420"/>
                </a:lnTo>
                <a:lnTo>
                  <a:pt x="39851" y="798805"/>
                </a:lnTo>
                <a:lnTo>
                  <a:pt x="37996" y="794004"/>
                </a:lnTo>
                <a:lnTo>
                  <a:pt x="38410" y="794004"/>
                </a:lnTo>
                <a:lnTo>
                  <a:pt x="11514" y="704378"/>
                </a:lnTo>
                <a:cubicBezTo>
                  <a:pt x="3965" y="666216"/>
                  <a:pt x="0" y="626703"/>
                  <a:pt x="0" y="586232"/>
                </a:cubicBezTo>
                <a:cubicBezTo>
                  <a:pt x="0" y="262465"/>
                  <a:pt x="253733" y="0"/>
                  <a:pt x="566729" y="0"/>
                </a:cubicBezTo>
                <a:close/>
              </a:path>
            </a:pathLst>
          </a:custGeom>
          <a:solidFill>
            <a:srgbClr val="E1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7E84FDAD-4740-4A8E-829D-9B3EA9A44F3A}"/>
              </a:ext>
            </a:extLst>
          </p:cNvPr>
          <p:cNvSpPr/>
          <p:nvPr/>
        </p:nvSpPr>
        <p:spPr>
          <a:xfrm>
            <a:off x="10223653" y="7312259"/>
            <a:ext cx="190149" cy="174966"/>
          </a:xfrm>
          <a:custGeom>
            <a:avLst/>
            <a:gdLst>
              <a:gd name="connsiteX0" fmla="*/ 566729 w 2008352"/>
              <a:gd name="connsiteY0" fmla="*/ 0 h 1847992"/>
              <a:gd name="connsiteX1" fmla="*/ 967467 w 2008352"/>
              <a:gd name="connsiteY1" fmla="*/ 171703 h 1847992"/>
              <a:gd name="connsiteX2" fmla="*/ 1004176 w 2008352"/>
              <a:gd name="connsiteY2" fmla="*/ 217726 h 1847992"/>
              <a:gd name="connsiteX3" fmla="*/ 1040885 w 2008352"/>
              <a:gd name="connsiteY3" fmla="*/ 171703 h 1847992"/>
              <a:gd name="connsiteX4" fmla="*/ 1441623 w 2008352"/>
              <a:gd name="connsiteY4" fmla="*/ 0 h 1847992"/>
              <a:gd name="connsiteX5" fmla="*/ 2008352 w 2008352"/>
              <a:gd name="connsiteY5" fmla="*/ 586232 h 1847992"/>
              <a:gd name="connsiteX6" fmla="*/ 1996838 w 2008352"/>
              <a:gd name="connsiteY6" fmla="*/ 704378 h 1847992"/>
              <a:gd name="connsiteX7" fmla="*/ 1969942 w 2008352"/>
              <a:gd name="connsiteY7" fmla="*/ 794004 h 1847992"/>
              <a:gd name="connsiteX8" fmla="*/ 1970355 w 2008352"/>
              <a:gd name="connsiteY8" fmla="*/ 794004 h 1847992"/>
              <a:gd name="connsiteX9" fmla="*/ 1968609 w 2008352"/>
              <a:gd name="connsiteY9" fmla="*/ 798448 h 1847992"/>
              <a:gd name="connsiteX10" fmla="*/ 1963816 w 2008352"/>
              <a:gd name="connsiteY10" fmla="*/ 814420 h 1847992"/>
              <a:gd name="connsiteX11" fmla="*/ 1957908 w 2008352"/>
              <a:gd name="connsiteY11" fmla="*/ 825678 h 1847992"/>
              <a:gd name="connsiteX12" fmla="*/ 1948786 w 2008352"/>
              <a:gd name="connsiteY12" fmla="*/ 848892 h 1847992"/>
              <a:gd name="connsiteX13" fmla="*/ 1004176 w 2008352"/>
              <a:gd name="connsiteY13" fmla="*/ 1847992 h 1847992"/>
              <a:gd name="connsiteX14" fmla="*/ 59565 w 2008352"/>
              <a:gd name="connsiteY14" fmla="*/ 849844 h 1847992"/>
              <a:gd name="connsiteX15" fmla="*/ 49636 w 2008352"/>
              <a:gd name="connsiteY15" fmla="*/ 824139 h 1847992"/>
              <a:gd name="connsiteX16" fmla="*/ 44536 w 2008352"/>
              <a:gd name="connsiteY16" fmla="*/ 814420 h 1847992"/>
              <a:gd name="connsiteX17" fmla="*/ 39851 w 2008352"/>
              <a:gd name="connsiteY17" fmla="*/ 798805 h 1847992"/>
              <a:gd name="connsiteX18" fmla="*/ 37996 w 2008352"/>
              <a:gd name="connsiteY18" fmla="*/ 794004 h 1847992"/>
              <a:gd name="connsiteX19" fmla="*/ 38410 w 2008352"/>
              <a:gd name="connsiteY19" fmla="*/ 794004 h 1847992"/>
              <a:gd name="connsiteX20" fmla="*/ 11514 w 2008352"/>
              <a:gd name="connsiteY20" fmla="*/ 704378 h 1847992"/>
              <a:gd name="connsiteX21" fmla="*/ 0 w 2008352"/>
              <a:gd name="connsiteY21" fmla="*/ 586232 h 1847992"/>
              <a:gd name="connsiteX22" fmla="*/ 566729 w 2008352"/>
              <a:gd name="connsiteY22" fmla="*/ 0 h 184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8352" h="1847992">
                <a:moveTo>
                  <a:pt x="566729" y="0"/>
                </a:moveTo>
                <a:cubicBezTo>
                  <a:pt x="723227" y="0"/>
                  <a:pt x="864910" y="65616"/>
                  <a:pt x="967467" y="171703"/>
                </a:cubicBezTo>
                <a:lnTo>
                  <a:pt x="1004176" y="217726"/>
                </a:lnTo>
                <a:lnTo>
                  <a:pt x="1040885" y="171703"/>
                </a:lnTo>
                <a:cubicBezTo>
                  <a:pt x="1143443" y="65616"/>
                  <a:pt x="1285126" y="0"/>
                  <a:pt x="1441623" y="0"/>
                </a:cubicBezTo>
                <a:cubicBezTo>
                  <a:pt x="1754619" y="0"/>
                  <a:pt x="2008352" y="262465"/>
                  <a:pt x="2008352" y="586232"/>
                </a:cubicBezTo>
                <a:cubicBezTo>
                  <a:pt x="2008352" y="626703"/>
                  <a:pt x="2004388" y="666216"/>
                  <a:pt x="1996838" y="704378"/>
                </a:cubicBezTo>
                <a:lnTo>
                  <a:pt x="1969942" y="794004"/>
                </a:lnTo>
                <a:lnTo>
                  <a:pt x="1970355" y="794004"/>
                </a:lnTo>
                <a:lnTo>
                  <a:pt x="1968609" y="798448"/>
                </a:lnTo>
                <a:lnTo>
                  <a:pt x="1963816" y="814420"/>
                </a:lnTo>
                <a:lnTo>
                  <a:pt x="1957908" y="825678"/>
                </a:lnTo>
                <a:lnTo>
                  <a:pt x="1948786" y="848892"/>
                </a:lnTo>
                <a:cubicBezTo>
                  <a:pt x="1817089" y="1141558"/>
                  <a:pt x="1528291" y="1484683"/>
                  <a:pt x="1004176" y="1847992"/>
                </a:cubicBezTo>
                <a:cubicBezTo>
                  <a:pt x="480060" y="1484683"/>
                  <a:pt x="191263" y="1142510"/>
                  <a:pt x="59565" y="849844"/>
                </a:cubicBezTo>
                <a:lnTo>
                  <a:pt x="49636" y="824139"/>
                </a:lnTo>
                <a:lnTo>
                  <a:pt x="44536" y="814420"/>
                </a:lnTo>
                <a:lnTo>
                  <a:pt x="39851" y="798805"/>
                </a:lnTo>
                <a:lnTo>
                  <a:pt x="37996" y="794004"/>
                </a:lnTo>
                <a:lnTo>
                  <a:pt x="38410" y="794004"/>
                </a:lnTo>
                <a:lnTo>
                  <a:pt x="11514" y="704378"/>
                </a:lnTo>
                <a:cubicBezTo>
                  <a:pt x="3965" y="666216"/>
                  <a:pt x="0" y="626703"/>
                  <a:pt x="0" y="586232"/>
                </a:cubicBezTo>
                <a:cubicBezTo>
                  <a:pt x="0" y="262465"/>
                  <a:pt x="253733" y="0"/>
                  <a:pt x="566729" y="0"/>
                </a:cubicBezTo>
                <a:close/>
              </a:path>
            </a:pathLst>
          </a:custGeom>
          <a:solidFill>
            <a:srgbClr val="E1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18A9A274-4B94-4567-9ECD-D3D885A435B3}"/>
              </a:ext>
            </a:extLst>
          </p:cNvPr>
          <p:cNvSpPr/>
          <p:nvPr/>
        </p:nvSpPr>
        <p:spPr>
          <a:xfrm>
            <a:off x="10464445" y="7312259"/>
            <a:ext cx="190149" cy="174966"/>
          </a:xfrm>
          <a:custGeom>
            <a:avLst/>
            <a:gdLst>
              <a:gd name="connsiteX0" fmla="*/ 566729 w 2008352"/>
              <a:gd name="connsiteY0" fmla="*/ 0 h 1847992"/>
              <a:gd name="connsiteX1" fmla="*/ 967467 w 2008352"/>
              <a:gd name="connsiteY1" fmla="*/ 171703 h 1847992"/>
              <a:gd name="connsiteX2" fmla="*/ 1004176 w 2008352"/>
              <a:gd name="connsiteY2" fmla="*/ 217726 h 1847992"/>
              <a:gd name="connsiteX3" fmla="*/ 1040885 w 2008352"/>
              <a:gd name="connsiteY3" fmla="*/ 171703 h 1847992"/>
              <a:gd name="connsiteX4" fmla="*/ 1441623 w 2008352"/>
              <a:gd name="connsiteY4" fmla="*/ 0 h 1847992"/>
              <a:gd name="connsiteX5" fmla="*/ 2008352 w 2008352"/>
              <a:gd name="connsiteY5" fmla="*/ 586232 h 1847992"/>
              <a:gd name="connsiteX6" fmla="*/ 1996838 w 2008352"/>
              <a:gd name="connsiteY6" fmla="*/ 704378 h 1847992"/>
              <a:gd name="connsiteX7" fmla="*/ 1969942 w 2008352"/>
              <a:gd name="connsiteY7" fmla="*/ 794004 h 1847992"/>
              <a:gd name="connsiteX8" fmla="*/ 1970355 w 2008352"/>
              <a:gd name="connsiteY8" fmla="*/ 794004 h 1847992"/>
              <a:gd name="connsiteX9" fmla="*/ 1968609 w 2008352"/>
              <a:gd name="connsiteY9" fmla="*/ 798448 h 1847992"/>
              <a:gd name="connsiteX10" fmla="*/ 1963816 w 2008352"/>
              <a:gd name="connsiteY10" fmla="*/ 814420 h 1847992"/>
              <a:gd name="connsiteX11" fmla="*/ 1957908 w 2008352"/>
              <a:gd name="connsiteY11" fmla="*/ 825678 h 1847992"/>
              <a:gd name="connsiteX12" fmla="*/ 1948786 w 2008352"/>
              <a:gd name="connsiteY12" fmla="*/ 848892 h 1847992"/>
              <a:gd name="connsiteX13" fmla="*/ 1004176 w 2008352"/>
              <a:gd name="connsiteY13" fmla="*/ 1847992 h 1847992"/>
              <a:gd name="connsiteX14" fmla="*/ 59565 w 2008352"/>
              <a:gd name="connsiteY14" fmla="*/ 849844 h 1847992"/>
              <a:gd name="connsiteX15" fmla="*/ 49636 w 2008352"/>
              <a:gd name="connsiteY15" fmla="*/ 824139 h 1847992"/>
              <a:gd name="connsiteX16" fmla="*/ 44536 w 2008352"/>
              <a:gd name="connsiteY16" fmla="*/ 814420 h 1847992"/>
              <a:gd name="connsiteX17" fmla="*/ 39851 w 2008352"/>
              <a:gd name="connsiteY17" fmla="*/ 798805 h 1847992"/>
              <a:gd name="connsiteX18" fmla="*/ 37996 w 2008352"/>
              <a:gd name="connsiteY18" fmla="*/ 794004 h 1847992"/>
              <a:gd name="connsiteX19" fmla="*/ 38410 w 2008352"/>
              <a:gd name="connsiteY19" fmla="*/ 794004 h 1847992"/>
              <a:gd name="connsiteX20" fmla="*/ 11514 w 2008352"/>
              <a:gd name="connsiteY20" fmla="*/ 704378 h 1847992"/>
              <a:gd name="connsiteX21" fmla="*/ 0 w 2008352"/>
              <a:gd name="connsiteY21" fmla="*/ 586232 h 1847992"/>
              <a:gd name="connsiteX22" fmla="*/ 566729 w 2008352"/>
              <a:gd name="connsiteY22" fmla="*/ 0 h 184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8352" h="1847992">
                <a:moveTo>
                  <a:pt x="566729" y="0"/>
                </a:moveTo>
                <a:cubicBezTo>
                  <a:pt x="723227" y="0"/>
                  <a:pt x="864910" y="65616"/>
                  <a:pt x="967467" y="171703"/>
                </a:cubicBezTo>
                <a:lnTo>
                  <a:pt x="1004176" y="217726"/>
                </a:lnTo>
                <a:lnTo>
                  <a:pt x="1040885" y="171703"/>
                </a:lnTo>
                <a:cubicBezTo>
                  <a:pt x="1143443" y="65616"/>
                  <a:pt x="1285126" y="0"/>
                  <a:pt x="1441623" y="0"/>
                </a:cubicBezTo>
                <a:cubicBezTo>
                  <a:pt x="1754619" y="0"/>
                  <a:pt x="2008352" y="262465"/>
                  <a:pt x="2008352" y="586232"/>
                </a:cubicBezTo>
                <a:cubicBezTo>
                  <a:pt x="2008352" y="626703"/>
                  <a:pt x="2004388" y="666216"/>
                  <a:pt x="1996838" y="704378"/>
                </a:cubicBezTo>
                <a:lnTo>
                  <a:pt x="1969942" y="794004"/>
                </a:lnTo>
                <a:lnTo>
                  <a:pt x="1970355" y="794004"/>
                </a:lnTo>
                <a:lnTo>
                  <a:pt x="1968609" y="798448"/>
                </a:lnTo>
                <a:lnTo>
                  <a:pt x="1963816" y="814420"/>
                </a:lnTo>
                <a:lnTo>
                  <a:pt x="1957908" y="825678"/>
                </a:lnTo>
                <a:lnTo>
                  <a:pt x="1948786" y="848892"/>
                </a:lnTo>
                <a:cubicBezTo>
                  <a:pt x="1817089" y="1141558"/>
                  <a:pt x="1528291" y="1484683"/>
                  <a:pt x="1004176" y="1847992"/>
                </a:cubicBezTo>
                <a:cubicBezTo>
                  <a:pt x="480060" y="1484683"/>
                  <a:pt x="191263" y="1142510"/>
                  <a:pt x="59565" y="849844"/>
                </a:cubicBezTo>
                <a:lnTo>
                  <a:pt x="49636" y="824139"/>
                </a:lnTo>
                <a:lnTo>
                  <a:pt x="44536" y="814420"/>
                </a:lnTo>
                <a:lnTo>
                  <a:pt x="39851" y="798805"/>
                </a:lnTo>
                <a:lnTo>
                  <a:pt x="37996" y="794004"/>
                </a:lnTo>
                <a:lnTo>
                  <a:pt x="38410" y="794004"/>
                </a:lnTo>
                <a:lnTo>
                  <a:pt x="11514" y="704378"/>
                </a:lnTo>
                <a:cubicBezTo>
                  <a:pt x="3965" y="666216"/>
                  <a:pt x="0" y="626703"/>
                  <a:pt x="0" y="586232"/>
                </a:cubicBezTo>
                <a:cubicBezTo>
                  <a:pt x="0" y="262465"/>
                  <a:pt x="253733" y="0"/>
                  <a:pt x="566729" y="0"/>
                </a:cubicBezTo>
                <a:close/>
              </a:path>
            </a:pathLst>
          </a:custGeom>
          <a:solidFill>
            <a:srgbClr val="E1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41F4BE76-C9B4-4C4B-A365-AAFFD405FD90}"/>
              </a:ext>
            </a:extLst>
          </p:cNvPr>
          <p:cNvSpPr/>
          <p:nvPr/>
        </p:nvSpPr>
        <p:spPr>
          <a:xfrm>
            <a:off x="10705237" y="7312259"/>
            <a:ext cx="190149" cy="174966"/>
          </a:xfrm>
          <a:custGeom>
            <a:avLst/>
            <a:gdLst>
              <a:gd name="connsiteX0" fmla="*/ 566729 w 2008352"/>
              <a:gd name="connsiteY0" fmla="*/ 0 h 1847992"/>
              <a:gd name="connsiteX1" fmla="*/ 967467 w 2008352"/>
              <a:gd name="connsiteY1" fmla="*/ 171703 h 1847992"/>
              <a:gd name="connsiteX2" fmla="*/ 1004176 w 2008352"/>
              <a:gd name="connsiteY2" fmla="*/ 217726 h 1847992"/>
              <a:gd name="connsiteX3" fmla="*/ 1040885 w 2008352"/>
              <a:gd name="connsiteY3" fmla="*/ 171703 h 1847992"/>
              <a:gd name="connsiteX4" fmla="*/ 1441623 w 2008352"/>
              <a:gd name="connsiteY4" fmla="*/ 0 h 1847992"/>
              <a:gd name="connsiteX5" fmla="*/ 2008352 w 2008352"/>
              <a:gd name="connsiteY5" fmla="*/ 586232 h 1847992"/>
              <a:gd name="connsiteX6" fmla="*/ 1996838 w 2008352"/>
              <a:gd name="connsiteY6" fmla="*/ 704378 h 1847992"/>
              <a:gd name="connsiteX7" fmla="*/ 1969942 w 2008352"/>
              <a:gd name="connsiteY7" fmla="*/ 794004 h 1847992"/>
              <a:gd name="connsiteX8" fmla="*/ 1970355 w 2008352"/>
              <a:gd name="connsiteY8" fmla="*/ 794004 h 1847992"/>
              <a:gd name="connsiteX9" fmla="*/ 1968609 w 2008352"/>
              <a:gd name="connsiteY9" fmla="*/ 798448 h 1847992"/>
              <a:gd name="connsiteX10" fmla="*/ 1963816 w 2008352"/>
              <a:gd name="connsiteY10" fmla="*/ 814420 h 1847992"/>
              <a:gd name="connsiteX11" fmla="*/ 1957908 w 2008352"/>
              <a:gd name="connsiteY11" fmla="*/ 825678 h 1847992"/>
              <a:gd name="connsiteX12" fmla="*/ 1948786 w 2008352"/>
              <a:gd name="connsiteY12" fmla="*/ 848892 h 1847992"/>
              <a:gd name="connsiteX13" fmla="*/ 1004176 w 2008352"/>
              <a:gd name="connsiteY13" fmla="*/ 1847992 h 1847992"/>
              <a:gd name="connsiteX14" fmla="*/ 59565 w 2008352"/>
              <a:gd name="connsiteY14" fmla="*/ 849844 h 1847992"/>
              <a:gd name="connsiteX15" fmla="*/ 49636 w 2008352"/>
              <a:gd name="connsiteY15" fmla="*/ 824139 h 1847992"/>
              <a:gd name="connsiteX16" fmla="*/ 44536 w 2008352"/>
              <a:gd name="connsiteY16" fmla="*/ 814420 h 1847992"/>
              <a:gd name="connsiteX17" fmla="*/ 39851 w 2008352"/>
              <a:gd name="connsiteY17" fmla="*/ 798805 h 1847992"/>
              <a:gd name="connsiteX18" fmla="*/ 37996 w 2008352"/>
              <a:gd name="connsiteY18" fmla="*/ 794004 h 1847992"/>
              <a:gd name="connsiteX19" fmla="*/ 38410 w 2008352"/>
              <a:gd name="connsiteY19" fmla="*/ 794004 h 1847992"/>
              <a:gd name="connsiteX20" fmla="*/ 11514 w 2008352"/>
              <a:gd name="connsiteY20" fmla="*/ 704378 h 1847992"/>
              <a:gd name="connsiteX21" fmla="*/ 0 w 2008352"/>
              <a:gd name="connsiteY21" fmla="*/ 586232 h 1847992"/>
              <a:gd name="connsiteX22" fmla="*/ 566729 w 2008352"/>
              <a:gd name="connsiteY22" fmla="*/ 0 h 184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8352" h="1847992">
                <a:moveTo>
                  <a:pt x="566729" y="0"/>
                </a:moveTo>
                <a:cubicBezTo>
                  <a:pt x="723227" y="0"/>
                  <a:pt x="864910" y="65616"/>
                  <a:pt x="967467" y="171703"/>
                </a:cubicBezTo>
                <a:lnTo>
                  <a:pt x="1004176" y="217726"/>
                </a:lnTo>
                <a:lnTo>
                  <a:pt x="1040885" y="171703"/>
                </a:lnTo>
                <a:cubicBezTo>
                  <a:pt x="1143443" y="65616"/>
                  <a:pt x="1285126" y="0"/>
                  <a:pt x="1441623" y="0"/>
                </a:cubicBezTo>
                <a:cubicBezTo>
                  <a:pt x="1754619" y="0"/>
                  <a:pt x="2008352" y="262465"/>
                  <a:pt x="2008352" y="586232"/>
                </a:cubicBezTo>
                <a:cubicBezTo>
                  <a:pt x="2008352" y="626703"/>
                  <a:pt x="2004388" y="666216"/>
                  <a:pt x="1996838" y="704378"/>
                </a:cubicBezTo>
                <a:lnTo>
                  <a:pt x="1969942" y="794004"/>
                </a:lnTo>
                <a:lnTo>
                  <a:pt x="1970355" y="794004"/>
                </a:lnTo>
                <a:lnTo>
                  <a:pt x="1968609" y="798448"/>
                </a:lnTo>
                <a:lnTo>
                  <a:pt x="1963816" y="814420"/>
                </a:lnTo>
                <a:lnTo>
                  <a:pt x="1957908" y="825678"/>
                </a:lnTo>
                <a:lnTo>
                  <a:pt x="1948786" y="848892"/>
                </a:lnTo>
                <a:cubicBezTo>
                  <a:pt x="1817089" y="1141558"/>
                  <a:pt x="1528291" y="1484683"/>
                  <a:pt x="1004176" y="1847992"/>
                </a:cubicBezTo>
                <a:cubicBezTo>
                  <a:pt x="480060" y="1484683"/>
                  <a:pt x="191263" y="1142510"/>
                  <a:pt x="59565" y="849844"/>
                </a:cubicBezTo>
                <a:lnTo>
                  <a:pt x="49636" y="824139"/>
                </a:lnTo>
                <a:lnTo>
                  <a:pt x="44536" y="814420"/>
                </a:lnTo>
                <a:lnTo>
                  <a:pt x="39851" y="798805"/>
                </a:lnTo>
                <a:lnTo>
                  <a:pt x="37996" y="794004"/>
                </a:lnTo>
                <a:lnTo>
                  <a:pt x="38410" y="794004"/>
                </a:lnTo>
                <a:lnTo>
                  <a:pt x="11514" y="704378"/>
                </a:lnTo>
                <a:cubicBezTo>
                  <a:pt x="3965" y="666216"/>
                  <a:pt x="0" y="626703"/>
                  <a:pt x="0" y="586232"/>
                </a:cubicBezTo>
                <a:cubicBezTo>
                  <a:pt x="0" y="262465"/>
                  <a:pt x="253733" y="0"/>
                  <a:pt x="566729" y="0"/>
                </a:cubicBezTo>
                <a:close/>
              </a:path>
            </a:pathLst>
          </a:custGeom>
          <a:solidFill>
            <a:srgbClr val="E1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53A6400B-C929-443F-AFB1-7EE8150A5592}"/>
              </a:ext>
            </a:extLst>
          </p:cNvPr>
          <p:cNvSpPr/>
          <p:nvPr/>
        </p:nvSpPr>
        <p:spPr>
          <a:xfrm>
            <a:off x="10946029" y="7312259"/>
            <a:ext cx="190149" cy="174966"/>
          </a:xfrm>
          <a:custGeom>
            <a:avLst/>
            <a:gdLst>
              <a:gd name="connsiteX0" fmla="*/ 566729 w 2008352"/>
              <a:gd name="connsiteY0" fmla="*/ 0 h 1847992"/>
              <a:gd name="connsiteX1" fmla="*/ 967467 w 2008352"/>
              <a:gd name="connsiteY1" fmla="*/ 171703 h 1847992"/>
              <a:gd name="connsiteX2" fmla="*/ 1004176 w 2008352"/>
              <a:gd name="connsiteY2" fmla="*/ 217726 h 1847992"/>
              <a:gd name="connsiteX3" fmla="*/ 1040885 w 2008352"/>
              <a:gd name="connsiteY3" fmla="*/ 171703 h 1847992"/>
              <a:gd name="connsiteX4" fmla="*/ 1441623 w 2008352"/>
              <a:gd name="connsiteY4" fmla="*/ 0 h 1847992"/>
              <a:gd name="connsiteX5" fmla="*/ 2008352 w 2008352"/>
              <a:gd name="connsiteY5" fmla="*/ 586232 h 1847992"/>
              <a:gd name="connsiteX6" fmla="*/ 1996838 w 2008352"/>
              <a:gd name="connsiteY6" fmla="*/ 704378 h 1847992"/>
              <a:gd name="connsiteX7" fmla="*/ 1969942 w 2008352"/>
              <a:gd name="connsiteY7" fmla="*/ 794004 h 1847992"/>
              <a:gd name="connsiteX8" fmla="*/ 1970355 w 2008352"/>
              <a:gd name="connsiteY8" fmla="*/ 794004 h 1847992"/>
              <a:gd name="connsiteX9" fmla="*/ 1968609 w 2008352"/>
              <a:gd name="connsiteY9" fmla="*/ 798448 h 1847992"/>
              <a:gd name="connsiteX10" fmla="*/ 1963816 w 2008352"/>
              <a:gd name="connsiteY10" fmla="*/ 814420 h 1847992"/>
              <a:gd name="connsiteX11" fmla="*/ 1957908 w 2008352"/>
              <a:gd name="connsiteY11" fmla="*/ 825678 h 1847992"/>
              <a:gd name="connsiteX12" fmla="*/ 1948786 w 2008352"/>
              <a:gd name="connsiteY12" fmla="*/ 848892 h 1847992"/>
              <a:gd name="connsiteX13" fmla="*/ 1004176 w 2008352"/>
              <a:gd name="connsiteY13" fmla="*/ 1847992 h 1847992"/>
              <a:gd name="connsiteX14" fmla="*/ 59565 w 2008352"/>
              <a:gd name="connsiteY14" fmla="*/ 849844 h 1847992"/>
              <a:gd name="connsiteX15" fmla="*/ 49636 w 2008352"/>
              <a:gd name="connsiteY15" fmla="*/ 824139 h 1847992"/>
              <a:gd name="connsiteX16" fmla="*/ 44536 w 2008352"/>
              <a:gd name="connsiteY16" fmla="*/ 814420 h 1847992"/>
              <a:gd name="connsiteX17" fmla="*/ 39851 w 2008352"/>
              <a:gd name="connsiteY17" fmla="*/ 798805 h 1847992"/>
              <a:gd name="connsiteX18" fmla="*/ 37996 w 2008352"/>
              <a:gd name="connsiteY18" fmla="*/ 794004 h 1847992"/>
              <a:gd name="connsiteX19" fmla="*/ 38410 w 2008352"/>
              <a:gd name="connsiteY19" fmla="*/ 794004 h 1847992"/>
              <a:gd name="connsiteX20" fmla="*/ 11514 w 2008352"/>
              <a:gd name="connsiteY20" fmla="*/ 704378 h 1847992"/>
              <a:gd name="connsiteX21" fmla="*/ 0 w 2008352"/>
              <a:gd name="connsiteY21" fmla="*/ 586232 h 1847992"/>
              <a:gd name="connsiteX22" fmla="*/ 566729 w 2008352"/>
              <a:gd name="connsiteY22" fmla="*/ 0 h 184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8352" h="1847992">
                <a:moveTo>
                  <a:pt x="566729" y="0"/>
                </a:moveTo>
                <a:cubicBezTo>
                  <a:pt x="723227" y="0"/>
                  <a:pt x="864910" y="65616"/>
                  <a:pt x="967467" y="171703"/>
                </a:cubicBezTo>
                <a:lnTo>
                  <a:pt x="1004176" y="217726"/>
                </a:lnTo>
                <a:lnTo>
                  <a:pt x="1040885" y="171703"/>
                </a:lnTo>
                <a:cubicBezTo>
                  <a:pt x="1143443" y="65616"/>
                  <a:pt x="1285126" y="0"/>
                  <a:pt x="1441623" y="0"/>
                </a:cubicBezTo>
                <a:cubicBezTo>
                  <a:pt x="1754619" y="0"/>
                  <a:pt x="2008352" y="262465"/>
                  <a:pt x="2008352" y="586232"/>
                </a:cubicBezTo>
                <a:cubicBezTo>
                  <a:pt x="2008352" y="626703"/>
                  <a:pt x="2004388" y="666216"/>
                  <a:pt x="1996838" y="704378"/>
                </a:cubicBezTo>
                <a:lnTo>
                  <a:pt x="1969942" y="794004"/>
                </a:lnTo>
                <a:lnTo>
                  <a:pt x="1970355" y="794004"/>
                </a:lnTo>
                <a:lnTo>
                  <a:pt x="1968609" y="798448"/>
                </a:lnTo>
                <a:lnTo>
                  <a:pt x="1963816" y="814420"/>
                </a:lnTo>
                <a:lnTo>
                  <a:pt x="1957908" y="825678"/>
                </a:lnTo>
                <a:lnTo>
                  <a:pt x="1948786" y="848892"/>
                </a:lnTo>
                <a:cubicBezTo>
                  <a:pt x="1817089" y="1141558"/>
                  <a:pt x="1528291" y="1484683"/>
                  <a:pt x="1004176" y="1847992"/>
                </a:cubicBezTo>
                <a:cubicBezTo>
                  <a:pt x="480060" y="1484683"/>
                  <a:pt x="191263" y="1142510"/>
                  <a:pt x="59565" y="849844"/>
                </a:cubicBezTo>
                <a:lnTo>
                  <a:pt x="49636" y="824139"/>
                </a:lnTo>
                <a:lnTo>
                  <a:pt x="44536" y="814420"/>
                </a:lnTo>
                <a:lnTo>
                  <a:pt x="39851" y="798805"/>
                </a:lnTo>
                <a:lnTo>
                  <a:pt x="37996" y="794004"/>
                </a:lnTo>
                <a:lnTo>
                  <a:pt x="38410" y="794004"/>
                </a:lnTo>
                <a:lnTo>
                  <a:pt x="11514" y="704378"/>
                </a:lnTo>
                <a:cubicBezTo>
                  <a:pt x="3965" y="666216"/>
                  <a:pt x="0" y="626703"/>
                  <a:pt x="0" y="586232"/>
                </a:cubicBezTo>
                <a:cubicBezTo>
                  <a:pt x="0" y="262465"/>
                  <a:pt x="253733" y="0"/>
                  <a:pt x="566729" y="0"/>
                </a:cubicBezTo>
                <a:close/>
              </a:path>
            </a:pathLst>
          </a:custGeom>
          <a:solidFill>
            <a:srgbClr val="E1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5F82A58F-2E34-4C89-923D-95BBD4052DD2}"/>
              </a:ext>
            </a:extLst>
          </p:cNvPr>
          <p:cNvSpPr/>
          <p:nvPr/>
        </p:nvSpPr>
        <p:spPr>
          <a:xfrm>
            <a:off x="11186821" y="7312259"/>
            <a:ext cx="190149" cy="174966"/>
          </a:xfrm>
          <a:custGeom>
            <a:avLst/>
            <a:gdLst>
              <a:gd name="connsiteX0" fmla="*/ 566729 w 2008352"/>
              <a:gd name="connsiteY0" fmla="*/ 0 h 1847992"/>
              <a:gd name="connsiteX1" fmla="*/ 967467 w 2008352"/>
              <a:gd name="connsiteY1" fmla="*/ 171703 h 1847992"/>
              <a:gd name="connsiteX2" fmla="*/ 1004176 w 2008352"/>
              <a:gd name="connsiteY2" fmla="*/ 217726 h 1847992"/>
              <a:gd name="connsiteX3" fmla="*/ 1040885 w 2008352"/>
              <a:gd name="connsiteY3" fmla="*/ 171703 h 1847992"/>
              <a:gd name="connsiteX4" fmla="*/ 1441623 w 2008352"/>
              <a:gd name="connsiteY4" fmla="*/ 0 h 1847992"/>
              <a:gd name="connsiteX5" fmla="*/ 2008352 w 2008352"/>
              <a:gd name="connsiteY5" fmla="*/ 586232 h 1847992"/>
              <a:gd name="connsiteX6" fmla="*/ 1996838 w 2008352"/>
              <a:gd name="connsiteY6" fmla="*/ 704378 h 1847992"/>
              <a:gd name="connsiteX7" fmla="*/ 1969942 w 2008352"/>
              <a:gd name="connsiteY7" fmla="*/ 794004 h 1847992"/>
              <a:gd name="connsiteX8" fmla="*/ 1970355 w 2008352"/>
              <a:gd name="connsiteY8" fmla="*/ 794004 h 1847992"/>
              <a:gd name="connsiteX9" fmla="*/ 1968609 w 2008352"/>
              <a:gd name="connsiteY9" fmla="*/ 798448 h 1847992"/>
              <a:gd name="connsiteX10" fmla="*/ 1963816 w 2008352"/>
              <a:gd name="connsiteY10" fmla="*/ 814420 h 1847992"/>
              <a:gd name="connsiteX11" fmla="*/ 1957908 w 2008352"/>
              <a:gd name="connsiteY11" fmla="*/ 825678 h 1847992"/>
              <a:gd name="connsiteX12" fmla="*/ 1948786 w 2008352"/>
              <a:gd name="connsiteY12" fmla="*/ 848892 h 1847992"/>
              <a:gd name="connsiteX13" fmla="*/ 1004176 w 2008352"/>
              <a:gd name="connsiteY13" fmla="*/ 1847992 h 1847992"/>
              <a:gd name="connsiteX14" fmla="*/ 59565 w 2008352"/>
              <a:gd name="connsiteY14" fmla="*/ 849844 h 1847992"/>
              <a:gd name="connsiteX15" fmla="*/ 49636 w 2008352"/>
              <a:gd name="connsiteY15" fmla="*/ 824139 h 1847992"/>
              <a:gd name="connsiteX16" fmla="*/ 44536 w 2008352"/>
              <a:gd name="connsiteY16" fmla="*/ 814420 h 1847992"/>
              <a:gd name="connsiteX17" fmla="*/ 39851 w 2008352"/>
              <a:gd name="connsiteY17" fmla="*/ 798805 h 1847992"/>
              <a:gd name="connsiteX18" fmla="*/ 37996 w 2008352"/>
              <a:gd name="connsiteY18" fmla="*/ 794004 h 1847992"/>
              <a:gd name="connsiteX19" fmla="*/ 38410 w 2008352"/>
              <a:gd name="connsiteY19" fmla="*/ 794004 h 1847992"/>
              <a:gd name="connsiteX20" fmla="*/ 11514 w 2008352"/>
              <a:gd name="connsiteY20" fmla="*/ 704378 h 1847992"/>
              <a:gd name="connsiteX21" fmla="*/ 0 w 2008352"/>
              <a:gd name="connsiteY21" fmla="*/ 586232 h 1847992"/>
              <a:gd name="connsiteX22" fmla="*/ 566729 w 2008352"/>
              <a:gd name="connsiteY22" fmla="*/ 0 h 184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8352" h="1847992">
                <a:moveTo>
                  <a:pt x="566729" y="0"/>
                </a:moveTo>
                <a:cubicBezTo>
                  <a:pt x="723227" y="0"/>
                  <a:pt x="864910" y="65616"/>
                  <a:pt x="967467" y="171703"/>
                </a:cubicBezTo>
                <a:lnTo>
                  <a:pt x="1004176" y="217726"/>
                </a:lnTo>
                <a:lnTo>
                  <a:pt x="1040885" y="171703"/>
                </a:lnTo>
                <a:cubicBezTo>
                  <a:pt x="1143443" y="65616"/>
                  <a:pt x="1285126" y="0"/>
                  <a:pt x="1441623" y="0"/>
                </a:cubicBezTo>
                <a:cubicBezTo>
                  <a:pt x="1754619" y="0"/>
                  <a:pt x="2008352" y="262465"/>
                  <a:pt x="2008352" y="586232"/>
                </a:cubicBezTo>
                <a:cubicBezTo>
                  <a:pt x="2008352" y="626703"/>
                  <a:pt x="2004388" y="666216"/>
                  <a:pt x="1996838" y="704378"/>
                </a:cubicBezTo>
                <a:lnTo>
                  <a:pt x="1969942" y="794004"/>
                </a:lnTo>
                <a:lnTo>
                  <a:pt x="1970355" y="794004"/>
                </a:lnTo>
                <a:lnTo>
                  <a:pt x="1968609" y="798448"/>
                </a:lnTo>
                <a:lnTo>
                  <a:pt x="1963816" y="814420"/>
                </a:lnTo>
                <a:lnTo>
                  <a:pt x="1957908" y="825678"/>
                </a:lnTo>
                <a:lnTo>
                  <a:pt x="1948786" y="848892"/>
                </a:lnTo>
                <a:cubicBezTo>
                  <a:pt x="1817089" y="1141558"/>
                  <a:pt x="1528291" y="1484683"/>
                  <a:pt x="1004176" y="1847992"/>
                </a:cubicBezTo>
                <a:cubicBezTo>
                  <a:pt x="480060" y="1484683"/>
                  <a:pt x="191263" y="1142510"/>
                  <a:pt x="59565" y="849844"/>
                </a:cubicBezTo>
                <a:lnTo>
                  <a:pt x="49636" y="824139"/>
                </a:lnTo>
                <a:lnTo>
                  <a:pt x="44536" y="814420"/>
                </a:lnTo>
                <a:lnTo>
                  <a:pt x="39851" y="798805"/>
                </a:lnTo>
                <a:lnTo>
                  <a:pt x="37996" y="794004"/>
                </a:lnTo>
                <a:lnTo>
                  <a:pt x="38410" y="794004"/>
                </a:lnTo>
                <a:lnTo>
                  <a:pt x="11514" y="704378"/>
                </a:lnTo>
                <a:cubicBezTo>
                  <a:pt x="3965" y="666216"/>
                  <a:pt x="0" y="626703"/>
                  <a:pt x="0" y="586232"/>
                </a:cubicBezTo>
                <a:cubicBezTo>
                  <a:pt x="0" y="262465"/>
                  <a:pt x="253733" y="0"/>
                  <a:pt x="566729" y="0"/>
                </a:cubicBezTo>
                <a:close/>
              </a:path>
            </a:pathLst>
          </a:custGeom>
          <a:solidFill>
            <a:srgbClr val="E1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45F7235B-CB15-466E-A44A-A5B3B199EFC9}"/>
              </a:ext>
            </a:extLst>
          </p:cNvPr>
          <p:cNvSpPr/>
          <p:nvPr/>
        </p:nvSpPr>
        <p:spPr>
          <a:xfrm>
            <a:off x="11427613" y="7312259"/>
            <a:ext cx="190149" cy="174966"/>
          </a:xfrm>
          <a:custGeom>
            <a:avLst/>
            <a:gdLst>
              <a:gd name="connsiteX0" fmla="*/ 566729 w 2008352"/>
              <a:gd name="connsiteY0" fmla="*/ 0 h 1847992"/>
              <a:gd name="connsiteX1" fmla="*/ 967467 w 2008352"/>
              <a:gd name="connsiteY1" fmla="*/ 171703 h 1847992"/>
              <a:gd name="connsiteX2" fmla="*/ 1004176 w 2008352"/>
              <a:gd name="connsiteY2" fmla="*/ 217726 h 1847992"/>
              <a:gd name="connsiteX3" fmla="*/ 1040885 w 2008352"/>
              <a:gd name="connsiteY3" fmla="*/ 171703 h 1847992"/>
              <a:gd name="connsiteX4" fmla="*/ 1441623 w 2008352"/>
              <a:gd name="connsiteY4" fmla="*/ 0 h 1847992"/>
              <a:gd name="connsiteX5" fmla="*/ 2008352 w 2008352"/>
              <a:gd name="connsiteY5" fmla="*/ 586232 h 1847992"/>
              <a:gd name="connsiteX6" fmla="*/ 1996838 w 2008352"/>
              <a:gd name="connsiteY6" fmla="*/ 704378 h 1847992"/>
              <a:gd name="connsiteX7" fmla="*/ 1969942 w 2008352"/>
              <a:gd name="connsiteY7" fmla="*/ 794004 h 1847992"/>
              <a:gd name="connsiteX8" fmla="*/ 1970355 w 2008352"/>
              <a:gd name="connsiteY8" fmla="*/ 794004 h 1847992"/>
              <a:gd name="connsiteX9" fmla="*/ 1968609 w 2008352"/>
              <a:gd name="connsiteY9" fmla="*/ 798448 h 1847992"/>
              <a:gd name="connsiteX10" fmla="*/ 1963816 w 2008352"/>
              <a:gd name="connsiteY10" fmla="*/ 814420 h 1847992"/>
              <a:gd name="connsiteX11" fmla="*/ 1957908 w 2008352"/>
              <a:gd name="connsiteY11" fmla="*/ 825678 h 1847992"/>
              <a:gd name="connsiteX12" fmla="*/ 1948786 w 2008352"/>
              <a:gd name="connsiteY12" fmla="*/ 848892 h 1847992"/>
              <a:gd name="connsiteX13" fmla="*/ 1004176 w 2008352"/>
              <a:gd name="connsiteY13" fmla="*/ 1847992 h 1847992"/>
              <a:gd name="connsiteX14" fmla="*/ 59565 w 2008352"/>
              <a:gd name="connsiteY14" fmla="*/ 849844 h 1847992"/>
              <a:gd name="connsiteX15" fmla="*/ 49636 w 2008352"/>
              <a:gd name="connsiteY15" fmla="*/ 824139 h 1847992"/>
              <a:gd name="connsiteX16" fmla="*/ 44536 w 2008352"/>
              <a:gd name="connsiteY16" fmla="*/ 814420 h 1847992"/>
              <a:gd name="connsiteX17" fmla="*/ 39851 w 2008352"/>
              <a:gd name="connsiteY17" fmla="*/ 798805 h 1847992"/>
              <a:gd name="connsiteX18" fmla="*/ 37996 w 2008352"/>
              <a:gd name="connsiteY18" fmla="*/ 794004 h 1847992"/>
              <a:gd name="connsiteX19" fmla="*/ 38410 w 2008352"/>
              <a:gd name="connsiteY19" fmla="*/ 794004 h 1847992"/>
              <a:gd name="connsiteX20" fmla="*/ 11514 w 2008352"/>
              <a:gd name="connsiteY20" fmla="*/ 704378 h 1847992"/>
              <a:gd name="connsiteX21" fmla="*/ 0 w 2008352"/>
              <a:gd name="connsiteY21" fmla="*/ 586232 h 1847992"/>
              <a:gd name="connsiteX22" fmla="*/ 566729 w 2008352"/>
              <a:gd name="connsiteY22" fmla="*/ 0 h 184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8352" h="1847992">
                <a:moveTo>
                  <a:pt x="566729" y="0"/>
                </a:moveTo>
                <a:cubicBezTo>
                  <a:pt x="723227" y="0"/>
                  <a:pt x="864910" y="65616"/>
                  <a:pt x="967467" y="171703"/>
                </a:cubicBezTo>
                <a:lnTo>
                  <a:pt x="1004176" y="217726"/>
                </a:lnTo>
                <a:lnTo>
                  <a:pt x="1040885" y="171703"/>
                </a:lnTo>
                <a:cubicBezTo>
                  <a:pt x="1143443" y="65616"/>
                  <a:pt x="1285126" y="0"/>
                  <a:pt x="1441623" y="0"/>
                </a:cubicBezTo>
                <a:cubicBezTo>
                  <a:pt x="1754619" y="0"/>
                  <a:pt x="2008352" y="262465"/>
                  <a:pt x="2008352" y="586232"/>
                </a:cubicBezTo>
                <a:cubicBezTo>
                  <a:pt x="2008352" y="626703"/>
                  <a:pt x="2004388" y="666216"/>
                  <a:pt x="1996838" y="704378"/>
                </a:cubicBezTo>
                <a:lnTo>
                  <a:pt x="1969942" y="794004"/>
                </a:lnTo>
                <a:lnTo>
                  <a:pt x="1970355" y="794004"/>
                </a:lnTo>
                <a:lnTo>
                  <a:pt x="1968609" y="798448"/>
                </a:lnTo>
                <a:lnTo>
                  <a:pt x="1963816" y="814420"/>
                </a:lnTo>
                <a:lnTo>
                  <a:pt x="1957908" y="825678"/>
                </a:lnTo>
                <a:lnTo>
                  <a:pt x="1948786" y="848892"/>
                </a:lnTo>
                <a:cubicBezTo>
                  <a:pt x="1817089" y="1141558"/>
                  <a:pt x="1528291" y="1484683"/>
                  <a:pt x="1004176" y="1847992"/>
                </a:cubicBezTo>
                <a:cubicBezTo>
                  <a:pt x="480060" y="1484683"/>
                  <a:pt x="191263" y="1142510"/>
                  <a:pt x="59565" y="849844"/>
                </a:cubicBezTo>
                <a:lnTo>
                  <a:pt x="49636" y="824139"/>
                </a:lnTo>
                <a:lnTo>
                  <a:pt x="44536" y="814420"/>
                </a:lnTo>
                <a:lnTo>
                  <a:pt x="39851" y="798805"/>
                </a:lnTo>
                <a:lnTo>
                  <a:pt x="37996" y="794004"/>
                </a:lnTo>
                <a:lnTo>
                  <a:pt x="38410" y="794004"/>
                </a:lnTo>
                <a:lnTo>
                  <a:pt x="11514" y="704378"/>
                </a:lnTo>
                <a:cubicBezTo>
                  <a:pt x="3965" y="666216"/>
                  <a:pt x="0" y="626703"/>
                  <a:pt x="0" y="586232"/>
                </a:cubicBezTo>
                <a:cubicBezTo>
                  <a:pt x="0" y="262465"/>
                  <a:pt x="253733" y="0"/>
                  <a:pt x="566729" y="0"/>
                </a:cubicBezTo>
                <a:close/>
              </a:path>
            </a:pathLst>
          </a:custGeom>
          <a:solidFill>
            <a:srgbClr val="E1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Frame 37">
            <a:extLst>
              <a:ext uri="{FF2B5EF4-FFF2-40B4-BE49-F238E27FC236}">
                <a16:creationId xmlns:a16="http://schemas.microsoft.com/office/drawing/2014/main" id="{D4B10D66-E4C0-483F-B798-B7344909388C}"/>
              </a:ext>
            </a:extLst>
          </p:cNvPr>
          <p:cNvSpPr/>
          <p:nvPr/>
        </p:nvSpPr>
        <p:spPr>
          <a:xfrm>
            <a:off x="-96982" y="-110836"/>
            <a:ext cx="12288982" cy="7135091"/>
          </a:xfrm>
          <a:prstGeom prst="frame">
            <a:avLst>
              <a:gd name="adj1" fmla="val 2796"/>
            </a:avLst>
          </a:prstGeom>
          <a:solidFill>
            <a:srgbClr val="E1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E5F56CC-DBE0-BE16-14B9-CACAC7A2B171}"/>
              </a:ext>
            </a:extLst>
          </p:cNvPr>
          <p:cNvSpPr/>
          <p:nvPr/>
        </p:nvSpPr>
        <p:spPr>
          <a:xfrm>
            <a:off x="569149" y="532286"/>
            <a:ext cx="2598069" cy="498211"/>
          </a:xfrm>
          <a:prstGeom prst="roundRect">
            <a:avLst/>
          </a:prstGeom>
          <a:gradFill flip="none" rotWithShape="1">
            <a:gsLst>
              <a:gs pos="0">
                <a:srgbClr val="E17FA9">
                  <a:shade val="30000"/>
                  <a:satMod val="115000"/>
                </a:srgbClr>
              </a:gs>
              <a:gs pos="50000">
                <a:srgbClr val="E17FA9">
                  <a:shade val="67500"/>
                  <a:satMod val="115000"/>
                </a:srgbClr>
              </a:gs>
              <a:gs pos="100000">
                <a:srgbClr val="E17FA9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F1083A-9C84-5D0C-BB08-71CA402D3467}"/>
              </a:ext>
            </a:extLst>
          </p:cNvPr>
          <p:cNvSpPr txBox="1"/>
          <p:nvPr/>
        </p:nvSpPr>
        <p:spPr>
          <a:xfrm>
            <a:off x="854142" y="594604"/>
            <a:ext cx="2341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Open your Browser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D8FFAB-7570-263E-217C-38F5B34DC91F}"/>
              </a:ext>
            </a:extLst>
          </p:cNvPr>
          <p:cNvSpPr txBox="1"/>
          <p:nvPr/>
        </p:nvSpPr>
        <p:spPr>
          <a:xfrm>
            <a:off x="5671159" y="82547"/>
            <a:ext cx="10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 A</a:t>
            </a:r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0C41CE-C7CD-8932-AA67-F82343E2180D}"/>
              </a:ext>
            </a:extLst>
          </p:cNvPr>
          <p:cNvCxnSpPr>
            <a:cxnSpLocks/>
          </p:cNvCxnSpPr>
          <p:nvPr/>
        </p:nvCxnSpPr>
        <p:spPr>
          <a:xfrm>
            <a:off x="1868183" y="1030497"/>
            <a:ext cx="0" cy="234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7B0247D-518F-C067-FAC2-EE662B63D18F}"/>
              </a:ext>
            </a:extLst>
          </p:cNvPr>
          <p:cNvSpPr/>
          <p:nvPr/>
        </p:nvSpPr>
        <p:spPr>
          <a:xfrm>
            <a:off x="487078" y="1279479"/>
            <a:ext cx="2985240" cy="615835"/>
          </a:xfrm>
          <a:prstGeom prst="rect">
            <a:avLst/>
          </a:prstGeom>
          <a:gradFill flip="none" rotWithShape="1">
            <a:gsLst>
              <a:gs pos="0">
                <a:srgbClr val="E17FA9">
                  <a:shade val="30000"/>
                  <a:satMod val="115000"/>
                </a:srgbClr>
              </a:gs>
              <a:gs pos="50000">
                <a:srgbClr val="E17FA9">
                  <a:shade val="67500"/>
                  <a:satMod val="115000"/>
                </a:srgbClr>
              </a:gs>
              <a:gs pos="100000">
                <a:srgbClr val="E17FA9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2F775BB-9F66-D86D-BA93-1E762C519799}"/>
              </a:ext>
            </a:extLst>
          </p:cNvPr>
          <p:cNvCxnSpPr>
            <a:cxnSpLocks/>
          </p:cNvCxnSpPr>
          <p:nvPr/>
        </p:nvCxnSpPr>
        <p:spPr>
          <a:xfrm>
            <a:off x="1853327" y="1893188"/>
            <a:ext cx="0" cy="238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B8D3726-3A3D-313B-6E5E-535347414AE7}"/>
              </a:ext>
            </a:extLst>
          </p:cNvPr>
          <p:cNvSpPr txBox="1"/>
          <p:nvPr/>
        </p:nvSpPr>
        <p:spPr>
          <a:xfrm>
            <a:off x="538257" y="1246857"/>
            <a:ext cx="2813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Go to the website you would like to shop from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5B1D45C0-7A1D-747A-76B9-B93C7236F80C}"/>
              </a:ext>
            </a:extLst>
          </p:cNvPr>
          <p:cNvSpPr/>
          <p:nvPr/>
        </p:nvSpPr>
        <p:spPr>
          <a:xfrm>
            <a:off x="8469414" y="1448710"/>
            <a:ext cx="1995031" cy="595745"/>
          </a:xfrm>
          <a:prstGeom prst="parallelogram">
            <a:avLst/>
          </a:prstGeom>
          <a:gradFill flip="none" rotWithShape="1">
            <a:gsLst>
              <a:gs pos="0">
                <a:srgbClr val="E17FA9">
                  <a:shade val="30000"/>
                  <a:satMod val="115000"/>
                </a:srgbClr>
              </a:gs>
              <a:gs pos="50000">
                <a:srgbClr val="E17FA9">
                  <a:shade val="67500"/>
                  <a:satMod val="115000"/>
                </a:srgbClr>
              </a:gs>
              <a:gs pos="100000">
                <a:srgbClr val="E17FA9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Input card Details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21405008-8BF2-003E-CFD3-E397DD0494AA}"/>
              </a:ext>
            </a:extLst>
          </p:cNvPr>
          <p:cNvSpPr/>
          <p:nvPr/>
        </p:nvSpPr>
        <p:spPr>
          <a:xfrm>
            <a:off x="746331" y="2159433"/>
            <a:ext cx="2224822" cy="2264348"/>
          </a:xfrm>
          <a:prstGeom prst="diamond">
            <a:avLst/>
          </a:prstGeom>
          <a:gradFill flip="none" rotWithShape="1">
            <a:gsLst>
              <a:gs pos="0">
                <a:srgbClr val="E17FA9">
                  <a:shade val="30000"/>
                  <a:satMod val="115000"/>
                </a:srgbClr>
              </a:gs>
              <a:gs pos="50000">
                <a:srgbClr val="E17FA9">
                  <a:shade val="67500"/>
                  <a:satMod val="115000"/>
                </a:srgbClr>
              </a:gs>
              <a:gs pos="100000">
                <a:srgbClr val="E17FA9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Would you like to purchase from this Store?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EACF4F9-C940-23C1-5FB8-0B685721C709}"/>
              </a:ext>
            </a:extLst>
          </p:cNvPr>
          <p:cNvCxnSpPr>
            <a:cxnSpLocks/>
          </p:cNvCxnSpPr>
          <p:nvPr/>
        </p:nvCxnSpPr>
        <p:spPr>
          <a:xfrm flipH="1">
            <a:off x="3679255" y="5098335"/>
            <a:ext cx="282" cy="147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C3769FB-F4A3-79E1-0B7F-3E5509567AB5}"/>
              </a:ext>
            </a:extLst>
          </p:cNvPr>
          <p:cNvSpPr txBox="1"/>
          <p:nvPr/>
        </p:nvSpPr>
        <p:spPr>
          <a:xfrm>
            <a:off x="1410990" y="4777198"/>
            <a:ext cx="457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47BE949-8E64-4B3D-A59F-ADD5E99F11C9}"/>
              </a:ext>
            </a:extLst>
          </p:cNvPr>
          <p:cNvSpPr/>
          <p:nvPr/>
        </p:nvSpPr>
        <p:spPr>
          <a:xfrm>
            <a:off x="2857940" y="6066068"/>
            <a:ext cx="1706122" cy="498211"/>
          </a:xfrm>
          <a:prstGeom prst="roundRect">
            <a:avLst/>
          </a:prstGeom>
          <a:gradFill flip="none" rotWithShape="1">
            <a:gsLst>
              <a:gs pos="0">
                <a:srgbClr val="E17FA9">
                  <a:shade val="30000"/>
                  <a:satMod val="115000"/>
                </a:srgbClr>
              </a:gs>
              <a:gs pos="50000">
                <a:srgbClr val="E17FA9">
                  <a:shade val="67500"/>
                  <a:satMod val="115000"/>
                </a:srgbClr>
              </a:gs>
              <a:gs pos="100000">
                <a:srgbClr val="E17FA9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Close Browser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64106B0-F36C-ABCE-3D56-B46F6453EFF6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2971153" y="3287410"/>
            <a:ext cx="825426" cy="4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90ECBF2-AA30-F62B-E2BF-307B7CA05A14}"/>
              </a:ext>
            </a:extLst>
          </p:cNvPr>
          <p:cNvCxnSpPr>
            <a:cxnSpLocks/>
          </p:cNvCxnSpPr>
          <p:nvPr/>
        </p:nvCxnSpPr>
        <p:spPr>
          <a:xfrm flipV="1">
            <a:off x="3783910" y="863664"/>
            <a:ext cx="49439" cy="24266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528302A-9643-A7F6-6D8F-C4BF852316F7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3833349" y="863664"/>
            <a:ext cx="469398" cy="3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8287C0FE-3F69-B1AF-2A37-798B9FC60A81}"/>
              </a:ext>
            </a:extLst>
          </p:cNvPr>
          <p:cNvSpPr/>
          <p:nvPr/>
        </p:nvSpPr>
        <p:spPr>
          <a:xfrm>
            <a:off x="4302747" y="512019"/>
            <a:ext cx="2566045" cy="710700"/>
          </a:xfrm>
          <a:prstGeom prst="rect">
            <a:avLst/>
          </a:prstGeom>
          <a:gradFill flip="none" rotWithShape="1">
            <a:gsLst>
              <a:gs pos="0">
                <a:srgbClr val="E17FA9">
                  <a:shade val="30000"/>
                  <a:satMod val="115000"/>
                </a:srgbClr>
              </a:gs>
              <a:gs pos="50000">
                <a:srgbClr val="E17FA9">
                  <a:shade val="67500"/>
                  <a:satMod val="115000"/>
                </a:srgbClr>
              </a:gs>
              <a:gs pos="100000">
                <a:srgbClr val="E17FA9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for the items you would like to purchase</a:t>
            </a:r>
            <a:endParaRPr lang="en-GB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A5B960C-1A22-4C24-861D-12561BBB8D22}"/>
              </a:ext>
            </a:extLst>
          </p:cNvPr>
          <p:cNvSpPr txBox="1"/>
          <p:nvPr/>
        </p:nvSpPr>
        <p:spPr>
          <a:xfrm>
            <a:off x="3041360" y="2964684"/>
            <a:ext cx="57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Yes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96D925D-CE6D-BBF2-91B9-8836DB2FB3AD}"/>
              </a:ext>
            </a:extLst>
          </p:cNvPr>
          <p:cNvSpPr/>
          <p:nvPr/>
        </p:nvSpPr>
        <p:spPr>
          <a:xfrm>
            <a:off x="4514952" y="1436602"/>
            <a:ext cx="2224496" cy="368077"/>
          </a:xfrm>
          <a:prstGeom prst="rect">
            <a:avLst/>
          </a:prstGeom>
          <a:gradFill flip="none" rotWithShape="1">
            <a:gsLst>
              <a:gs pos="0">
                <a:srgbClr val="E17FA9">
                  <a:shade val="30000"/>
                  <a:satMod val="115000"/>
                </a:srgbClr>
              </a:gs>
              <a:gs pos="50000">
                <a:srgbClr val="E17FA9">
                  <a:shade val="67500"/>
                  <a:satMod val="115000"/>
                </a:srgbClr>
              </a:gs>
              <a:gs pos="100000">
                <a:srgbClr val="E17FA9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them to cart                     </a:t>
            </a:r>
            <a:endParaRPr lang="en-GB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2111F31-1628-DC5D-8A0D-82A431F23F87}"/>
              </a:ext>
            </a:extLst>
          </p:cNvPr>
          <p:cNvSpPr/>
          <p:nvPr/>
        </p:nvSpPr>
        <p:spPr>
          <a:xfrm>
            <a:off x="4595410" y="2049485"/>
            <a:ext cx="2107891" cy="423448"/>
          </a:xfrm>
          <a:prstGeom prst="rect">
            <a:avLst/>
          </a:prstGeom>
          <a:gradFill flip="none" rotWithShape="1">
            <a:gsLst>
              <a:gs pos="0">
                <a:srgbClr val="E17FA9">
                  <a:shade val="30000"/>
                  <a:satMod val="115000"/>
                </a:srgbClr>
              </a:gs>
              <a:gs pos="50000">
                <a:srgbClr val="E17FA9">
                  <a:shade val="67500"/>
                  <a:satMod val="115000"/>
                </a:srgbClr>
              </a:gs>
              <a:gs pos="100000">
                <a:srgbClr val="E17FA9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Proceed to checkout</a:t>
            </a:r>
            <a:endParaRPr lang="en-GB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173BA46-0A38-485B-0884-72553866CA77}"/>
              </a:ext>
            </a:extLst>
          </p:cNvPr>
          <p:cNvSpPr/>
          <p:nvPr/>
        </p:nvSpPr>
        <p:spPr>
          <a:xfrm>
            <a:off x="4467795" y="2635556"/>
            <a:ext cx="2420432" cy="578139"/>
          </a:xfrm>
          <a:prstGeom prst="rect">
            <a:avLst/>
          </a:prstGeom>
          <a:gradFill flip="none" rotWithShape="1">
            <a:gsLst>
              <a:gs pos="0">
                <a:srgbClr val="E17FA9">
                  <a:shade val="30000"/>
                  <a:satMod val="115000"/>
                </a:srgbClr>
              </a:gs>
              <a:gs pos="50000">
                <a:srgbClr val="E17FA9">
                  <a:shade val="67500"/>
                  <a:satMod val="115000"/>
                </a:srgbClr>
              </a:gs>
              <a:gs pos="100000">
                <a:srgbClr val="E17FA9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Crosscheck items added to cart</a:t>
            </a:r>
            <a:endParaRPr lang="en-GB" dirty="0"/>
          </a:p>
        </p:txBody>
      </p:sp>
      <p:sp>
        <p:nvSpPr>
          <p:cNvPr id="75" name="Diamond 74">
            <a:extLst>
              <a:ext uri="{FF2B5EF4-FFF2-40B4-BE49-F238E27FC236}">
                <a16:creationId xmlns:a16="http://schemas.microsoft.com/office/drawing/2014/main" id="{4E685B4B-7EC8-134D-1D24-BC017D85008E}"/>
              </a:ext>
            </a:extLst>
          </p:cNvPr>
          <p:cNvSpPr/>
          <p:nvPr/>
        </p:nvSpPr>
        <p:spPr>
          <a:xfrm>
            <a:off x="4131763" y="3301334"/>
            <a:ext cx="2945651" cy="1508997"/>
          </a:xfrm>
          <a:prstGeom prst="diamond">
            <a:avLst/>
          </a:prstGeom>
          <a:gradFill flip="none" rotWithShape="1">
            <a:gsLst>
              <a:gs pos="0">
                <a:srgbClr val="E17FA9">
                  <a:shade val="30000"/>
                  <a:satMod val="115000"/>
                </a:srgbClr>
              </a:gs>
              <a:gs pos="50000">
                <a:srgbClr val="E17FA9">
                  <a:shade val="67500"/>
                  <a:satMod val="115000"/>
                </a:srgbClr>
              </a:gs>
              <a:gs pos="100000">
                <a:srgbClr val="E17FA9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Are these the items you would like to purchase?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7B95F20-D1C6-00F7-12F9-7532849A9BCA}"/>
              </a:ext>
            </a:extLst>
          </p:cNvPr>
          <p:cNvSpPr txBox="1"/>
          <p:nvPr/>
        </p:nvSpPr>
        <p:spPr>
          <a:xfrm>
            <a:off x="5210327" y="4647990"/>
            <a:ext cx="486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02C3F85-A26C-1090-8B77-5E6D105F1B40}"/>
              </a:ext>
            </a:extLst>
          </p:cNvPr>
          <p:cNvCxnSpPr>
            <a:cxnSpLocks/>
          </p:cNvCxnSpPr>
          <p:nvPr/>
        </p:nvCxnSpPr>
        <p:spPr>
          <a:xfrm flipV="1">
            <a:off x="7772175" y="917127"/>
            <a:ext cx="56697" cy="31387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525C66E-5A59-0170-0D5B-E9FC3929A57E}"/>
              </a:ext>
            </a:extLst>
          </p:cNvPr>
          <p:cNvCxnSpPr>
            <a:cxnSpLocks/>
          </p:cNvCxnSpPr>
          <p:nvPr/>
        </p:nvCxnSpPr>
        <p:spPr>
          <a:xfrm>
            <a:off x="7066381" y="4055832"/>
            <a:ext cx="7258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3276CED-19E5-AF68-37C5-4F626C946406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7828872" y="908500"/>
            <a:ext cx="411545" cy="8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596A919-FF03-F19A-8784-35A380E0C654}"/>
              </a:ext>
            </a:extLst>
          </p:cNvPr>
          <p:cNvSpPr txBox="1"/>
          <p:nvPr/>
        </p:nvSpPr>
        <p:spPr>
          <a:xfrm>
            <a:off x="7129005" y="3494723"/>
            <a:ext cx="57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Yes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5C7F603-4239-880C-A5C8-C94DA35B04B6}"/>
              </a:ext>
            </a:extLst>
          </p:cNvPr>
          <p:cNvSpPr/>
          <p:nvPr/>
        </p:nvSpPr>
        <p:spPr>
          <a:xfrm>
            <a:off x="8240417" y="628057"/>
            <a:ext cx="2420432" cy="578139"/>
          </a:xfrm>
          <a:prstGeom prst="rect">
            <a:avLst/>
          </a:prstGeom>
          <a:gradFill flip="none" rotWithShape="1">
            <a:gsLst>
              <a:gs pos="0">
                <a:srgbClr val="E17FA9">
                  <a:shade val="30000"/>
                  <a:satMod val="115000"/>
                </a:srgbClr>
              </a:gs>
              <a:gs pos="50000">
                <a:srgbClr val="E17FA9">
                  <a:shade val="67500"/>
                  <a:satMod val="115000"/>
                </a:srgbClr>
              </a:gs>
              <a:gs pos="100000">
                <a:srgbClr val="E17FA9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Proceed to checkout</a:t>
            </a:r>
            <a:endParaRPr lang="en-GB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78393AF-59A2-CE34-B95A-94EA7307C49A}"/>
              </a:ext>
            </a:extLst>
          </p:cNvPr>
          <p:cNvSpPr/>
          <p:nvPr/>
        </p:nvSpPr>
        <p:spPr>
          <a:xfrm>
            <a:off x="8265874" y="2301074"/>
            <a:ext cx="2420432" cy="578139"/>
          </a:xfrm>
          <a:prstGeom prst="rect">
            <a:avLst/>
          </a:prstGeom>
          <a:gradFill flip="none" rotWithShape="1">
            <a:gsLst>
              <a:gs pos="0">
                <a:srgbClr val="E17FA9">
                  <a:shade val="30000"/>
                  <a:satMod val="115000"/>
                </a:srgbClr>
              </a:gs>
              <a:gs pos="50000">
                <a:srgbClr val="E17FA9">
                  <a:shade val="67500"/>
                  <a:satMod val="115000"/>
                </a:srgbClr>
              </a:gs>
              <a:gs pos="100000">
                <a:srgbClr val="E17FA9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Confirm payment</a:t>
            </a:r>
            <a:endParaRPr lang="en-GB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D9A177C-7354-B5A8-E294-A5ABC506BE1E}"/>
              </a:ext>
            </a:extLst>
          </p:cNvPr>
          <p:cNvSpPr/>
          <p:nvPr/>
        </p:nvSpPr>
        <p:spPr>
          <a:xfrm>
            <a:off x="2818654" y="5272092"/>
            <a:ext cx="1705840" cy="578139"/>
          </a:xfrm>
          <a:prstGeom prst="rect">
            <a:avLst/>
          </a:prstGeom>
          <a:gradFill flip="none" rotWithShape="1">
            <a:gsLst>
              <a:gs pos="0">
                <a:srgbClr val="E17FA9">
                  <a:shade val="30000"/>
                  <a:satMod val="115000"/>
                </a:srgbClr>
              </a:gs>
              <a:gs pos="50000">
                <a:srgbClr val="E17FA9">
                  <a:shade val="67500"/>
                  <a:satMod val="115000"/>
                </a:srgbClr>
              </a:gs>
              <a:gs pos="100000">
                <a:srgbClr val="E17FA9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Exit the website</a:t>
            </a:r>
            <a:endParaRPr lang="en-GB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A1D44A9-7761-2D1A-50CF-F88716372696}"/>
              </a:ext>
            </a:extLst>
          </p:cNvPr>
          <p:cNvCxnSpPr>
            <a:cxnSpLocks/>
          </p:cNvCxnSpPr>
          <p:nvPr/>
        </p:nvCxnSpPr>
        <p:spPr>
          <a:xfrm>
            <a:off x="5585769" y="1248163"/>
            <a:ext cx="0" cy="175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23A8B14-83C8-CFF8-1660-69E2550972F3}"/>
              </a:ext>
            </a:extLst>
          </p:cNvPr>
          <p:cNvCxnSpPr>
            <a:cxnSpLocks/>
          </p:cNvCxnSpPr>
          <p:nvPr/>
        </p:nvCxnSpPr>
        <p:spPr>
          <a:xfrm flipH="1">
            <a:off x="5577050" y="1842264"/>
            <a:ext cx="8425" cy="176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27D0837-A989-89D1-0546-CEAE038BB6FA}"/>
              </a:ext>
            </a:extLst>
          </p:cNvPr>
          <p:cNvCxnSpPr>
            <a:cxnSpLocks/>
          </p:cNvCxnSpPr>
          <p:nvPr/>
        </p:nvCxnSpPr>
        <p:spPr>
          <a:xfrm flipH="1">
            <a:off x="5614573" y="2439646"/>
            <a:ext cx="12333" cy="210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52B65ED-D22C-14C9-355B-D92C3F226F54}"/>
              </a:ext>
            </a:extLst>
          </p:cNvPr>
          <p:cNvCxnSpPr>
            <a:cxnSpLocks/>
          </p:cNvCxnSpPr>
          <p:nvPr/>
        </p:nvCxnSpPr>
        <p:spPr>
          <a:xfrm>
            <a:off x="5614573" y="3213695"/>
            <a:ext cx="0" cy="117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ADD3CF4-5B2C-CFDE-AA76-DAF4343860F4}"/>
              </a:ext>
            </a:extLst>
          </p:cNvPr>
          <p:cNvSpPr/>
          <p:nvPr/>
        </p:nvSpPr>
        <p:spPr>
          <a:xfrm>
            <a:off x="2663628" y="4595755"/>
            <a:ext cx="2031254" cy="502580"/>
          </a:xfrm>
          <a:prstGeom prst="rect">
            <a:avLst/>
          </a:prstGeom>
          <a:gradFill flip="none" rotWithShape="1">
            <a:gsLst>
              <a:gs pos="0">
                <a:srgbClr val="E17FA9">
                  <a:shade val="30000"/>
                  <a:satMod val="115000"/>
                </a:srgbClr>
              </a:gs>
              <a:gs pos="50000">
                <a:srgbClr val="E17FA9">
                  <a:shade val="67500"/>
                  <a:satMod val="115000"/>
                </a:srgbClr>
              </a:gs>
              <a:gs pos="100000">
                <a:srgbClr val="E17FA9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items from cart</a:t>
            </a:r>
            <a:endParaRPr lang="en-GB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1F82A6D3-30BC-C886-2910-558ED31A8CEC}"/>
              </a:ext>
            </a:extLst>
          </p:cNvPr>
          <p:cNvCxnSpPr>
            <a:cxnSpLocks/>
          </p:cNvCxnSpPr>
          <p:nvPr/>
        </p:nvCxnSpPr>
        <p:spPr>
          <a:xfrm flipH="1" flipV="1">
            <a:off x="4686015" y="4895565"/>
            <a:ext cx="940891" cy="30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126B2459-33BA-9D8A-B5D0-519CE7E0E118}"/>
              </a:ext>
            </a:extLst>
          </p:cNvPr>
          <p:cNvCxnSpPr>
            <a:cxnSpLocks/>
          </p:cNvCxnSpPr>
          <p:nvPr/>
        </p:nvCxnSpPr>
        <p:spPr>
          <a:xfrm>
            <a:off x="5604588" y="4810331"/>
            <a:ext cx="0" cy="116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FA8CA337-C737-3336-9595-B8C5C86A887A}"/>
              </a:ext>
            </a:extLst>
          </p:cNvPr>
          <p:cNvCxnSpPr>
            <a:cxnSpLocks/>
          </p:cNvCxnSpPr>
          <p:nvPr/>
        </p:nvCxnSpPr>
        <p:spPr>
          <a:xfrm>
            <a:off x="1858742" y="5477405"/>
            <a:ext cx="975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71127401-27AF-88AA-3EA9-ACD3905B4884}"/>
              </a:ext>
            </a:extLst>
          </p:cNvPr>
          <p:cNvCxnSpPr>
            <a:cxnSpLocks/>
          </p:cNvCxnSpPr>
          <p:nvPr/>
        </p:nvCxnSpPr>
        <p:spPr>
          <a:xfrm>
            <a:off x="3665921" y="5850231"/>
            <a:ext cx="0" cy="21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B1E41446-D018-490E-BFA2-6A346AD82924}"/>
              </a:ext>
            </a:extLst>
          </p:cNvPr>
          <p:cNvCxnSpPr>
            <a:cxnSpLocks/>
          </p:cNvCxnSpPr>
          <p:nvPr/>
        </p:nvCxnSpPr>
        <p:spPr>
          <a:xfrm flipV="1">
            <a:off x="1841653" y="4446323"/>
            <a:ext cx="10626" cy="10310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E96B779F-EF22-C0ED-0E55-530C8ACF0912}"/>
              </a:ext>
            </a:extLst>
          </p:cNvPr>
          <p:cNvCxnSpPr>
            <a:cxnSpLocks/>
          </p:cNvCxnSpPr>
          <p:nvPr/>
        </p:nvCxnSpPr>
        <p:spPr>
          <a:xfrm flipV="1">
            <a:off x="9355559" y="2878653"/>
            <a:ext cx="66807" cy="26290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5C090016-78E9-83AF-0BE5-E74152081E86}"/>
              </a:ext>
            </a:extLst>
          </p:cNvPr>
          <p:cNvCxnSpPr>
            <a:cxnSpLocks/>
          </p:cNvCxnSpPr>
          <p:nvPr/>
        </p:nvCxnSpPr>
        <p:spPr>
          <a:xfrm flipH="1">
            <a:off x="4524494" y="5482265"/>
            <a:ext cx="48310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357F7438-CAA8-7796-B145-21EE4C90C997}"/>
              </a:ext>
            </a:extLst>
          </p:cNvPr>
          <p:cNvCxnSpPr>
            <a:cxnSpLocks/>
          </p:cNvCxnSpPr>
          <p:nvPr/>
        </p:nvCxnSpPr>
        <p:spPr>
          <a:xfrm flipH="1">
            <a:off x="9427106" y="1176212"/>
            <a:ext cx="10423" cy="272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ACA8FE29-EF4E-F6C5-1159-D0F33AFB98F1}"/>
              </a:ext>
            </a:extLst>
          </p:cNvPr>
          <p:cNvCxnSpPr>
            <a:cxnSpLocks/>
          </p:cNvCxnSpPr>
          <p:nvPr/>
        </p:nvCxnSpPr>
        <p:spPr>
          <a:xfrm>
            <a:off x="9437529" y="2044455"/>
            <a:ext cx="0" cy="259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57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78 -0.00672 L -0.00378 -0.00672 C -0.00235 -0.02061 -0.00118 -0.03426 0.00052 -0.04792 C 0.00143 -0.0544 0.00286 -0.06042 0.00364 -0.0669 C 0.00533 -0.0794 0.0069 -0.0919 0.00807 -0.10463 C 0.00976 -0.12362 0.00859 -0.11436 0.01119 -0.13241 C 0.01145 -0.14422 0.01263 -0.15625 0.01185 -0.16783 C 0.0108 -0.18264 0.00755 -0.19676 0.0056 -0.21135 C 0.00481 -0.21644 0.00455 -0.22176 0.00364 -0.22686 C 0.00325 -0.22963 0.00221 -0.23195 0.00182 -0.2345 C -0.00052 -0.25163 -0.00209 -0.26875 -0.00443 -0.28565 C -0.00586 -0.29653 -0.00743 -0.30718 -0.00886 -0.31783 C -0.0099 -0.32639 -0.01068 -0.33496 -0.01198 -0.34352 C -0.01368 -0.3551 -0.01641 -0.36621 -0.01758 -0.37801 C -0.01823 -0.38426 -0.01862 -0.39051 -0.0194 -0.39676 C -0.02097 -0.40834 -0.02435 -0.43125 -0.02435 -0.43125 C -0.02396 -0.45533 -0.02396 -0.4794 -0.02318 -0.50348 C -0.02292 -0.50903 -0.02175 -0.51459 -0.02136 -0.52014 C -0.0194 -0.54491 -0.02305 -0.52894 -0.01693 -0.54908 C -0.01589 -0.56042 -0.01498 -0.57709 -0.0125 -0.58913 C -0.01146 -0.59422 -0.0099 -0.59931 -0.00886 -0.60463 C -0.00808 -0.60811 -0.00769 -0.61204 -0.0069 -0.61575 C -0.00495 -0.62477 -0.00274 -0.63357 -0.00065 -0.64237 C -0.00013 -0.64491 0.00039 -0.64769 0.00117 -0.65 C 0.0026 -0.65417 0.00429 -0.65811 0.0056 -0.66227 C 0.00859 -0.67246 0.01067 -0.6838 0.01432 -0.69352 C 0.01718 -0.70116 0.02057 -0.70857 0.02304 -0.71667 C 0.02643 -0.72825 0.0289 -0.74051 0.03177 -0.75232 C 0.03489 -0.76505 0.03789 -0.77778 0.03997 -0.79121 C 0.04062 -0.79538 0.04257 -0.81575 0.0431 -0.8213 C 0.04336 -0.82524 0.04336 -0.8294 0.04362 -0.83334 C 0.04401 -0.8375 0.04453 -0.84167 0.04492 -0.84561 C 0.04635 -0.8801 0.04635 -0.87385 0.04427 -0.9301 C 0.04414 -0.93565 0.0431 -0.94121 0.04244 -0.94676 C 0.04205 -0.95625 0.04205 -0.96436 0.04049 -0.97338 C 0.03984 -0.97732 0.0388 -0.98079 0.03802 -0.9845 C 0.03099 -1.01922 0.03593 -0.99977 0.02864 -1.0257 C 0.02356 -1.06459 0.03033 -1.01621 0.02369 -1.05348 C 0.02278 -1.05811 0.02265 -1.0632 0.02174 -1.06783 C 0.02057 -1.07547 0.01888 -1.08241 0.01744 -1.08982 C 0.01718 -1.09399 0.01731 -1.09815 0.01679 -1.10209 C 0.01627 -1.10741 0.01471 -1.11227 0.01432 -1.1176 C 0.01328 -1.13264 0.01328 -1.14792 0.01237 -1.1632 C 0.01067 -1.1963 0.01119 -1.15417 0.01119 -1.19329 " pathEditMode="relative" ptsTypes="AAAAAAAAAAAAAAAAAAAAAAAAAAAAAAAAAAAAAAAAAAAA">
                                      <p:cBhvr>
                                        <p:cTn id="6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78 -0.00672 L -0.00378 -0.00672 C -0.00235 -0.02061 -0.00118 -0.03426 0.00052 -0.04792 C 0.00143 -0.0544 0.00286 -0.06042 0.00364 -0.0669 C 0.00533 -0.0794 0.0069 -0.0919 0.00807 -0.10463 C 0.00976 -0.12362 0.00859 -0.11436 0.01119 -0.13241 C 0.01145 -0.14422 0.01263 -0.15625 0.01185 -0.16783 C 0.0108 -0.18264 0.00755 -0.19676 0.0056 -0.21135 C 0.00481 -0.21644 0.00455 -0.22176 0.00364 -0.22686 C 0.00325 -0.22963 0.00221 -0.23195 0.00182 -0.2345 C -0.00052 -0.25163 -0.00209 -0.26875 -0.00443 -0.28565 C -0.00586 -0.29653 -0.00743 -0.30718 -0.00886 -0.31783 C -0.0099 -0.32639 -0.01068 -0.33496 -0.01198 -0.34352 C -0.01368 -0.3551 -0.01641 -0.36621 -0.01758 -0.37801 C -0.01823 -0.38426 -0.01862 -0.39051 -0.0194 -0.39676 C -0.02097 -0.40834 -0.02435 -0.43125 -0.02435 -0.43125 C -0.02396 -0.45533 -0.02396 -0.4794 -0.02318 -0.50348 C -0.02292 -0.50903 -0.02175 -0.51459 -0.02136 -0.52014 C -0.0194 -0.54491 -0.02305 -0.52894 -0.01693 -0.54908 C -0.01589 -0.56042 -0.01498 -0.57709 -0.0125 -0.58913 C -0.01146 -0.59422 -0.0099 -0.59931 -0.00886 -0.60463 C -0.00808 -0.60811 -0.00769 -0.61204 -0.0069 -0.61575 C -0.00495 -0.62477 -0.00274 -0.63357 -0.00065 -0.64237 C -0.00013 -0.64491 0.00039 -0.64769 0.00117 -0.65 C 0.0026 -0.65417 0.00429 -0.65811 0.0056 -0.66227 C 0.00859 -0.67246 0.01067 -0.6838 0.01432 -0.69352 C 0.01718 -0.70116 0.02057 -0.70857 0.02304 -0.71667 C 0.02643 -0.72825 0.0289 -0.74051 0.03177 -0.75232 C 0.03489 -0.76505 0.03789 -0.77778 0.03997 -0.79121 C 0.04062 -0.79538 0.04257 -0.81575 0.0431 -0.8213 C 0.04336 -0.82524 0.04336 -0.8294 0.04362 -0.83334 C 0.04401 -0.8375 0.04453 -0.84167 0.04492 -0.84561 C 0.04635 -0.8801 0.04635 -0.87385 0.04427 -0.9301 C 0.04414 -0.93565 0.0431 -0.94121 0.04244 -0.94676 C 0.04205 -0.95625 0.04205 -0.96436 0.04049 -0.97338 C 0.03984 -0.97732 0.0388 -0.98079 0.03802 -0.9845 C 0.03099 -1.01922 0.03593 -0.99977 0.02864 -1.0257 C 0.02356 -1.06459 0.03033 -1.01621 0.02369 -1.05348 C 0.02278 -1.05811 0.02265 -1.0632 0.02174 -1.06783 C 0.02057 -1.07547 0.01888 -1.08241 0.01744 -1.08982 C 0.01718 -1.09399 0.01731 -1.09815 0.01679 -1.10209 C 0.01627 -1.10741 0.01471 -1.11227 0.01432 -1.1176 C 0.01328 -1.13264 0.01328 -1.14792 0.01237 -1.1632 C 0.01067 -1.1963 0.01119 -1.15417 0.01119 -1.19329 " pathEditMode="relative" ptsTypes="AAAAAAAAAAAAAAAAAAAAAAAAAAAAAAAAAAAAAAAAAAAA">
                                      <p:cBhvr>
                                        <p:cTn id="8" dur="3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accel="50000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378 -0.0044 L -0.00378 -0.00417 C -0.00235 -0.01829 -0.00117 -0.03195 0.00052 -0.04561 C 0.00143 -0.05209 0.00286 -0.05811 0.00364 -0.06459 C 0.00534 -0.07709 0.0069 -0.08959 0.00807 -0.10232 C 0.00976 -0.1213 0.00859 -0.11204 0.0112 -0.1301 C 0.01146 -0.1419 0.01263 -0.15394 0.01185 -0.16551 C 0.01081 -0.18033 0.00755 -0.19445 0.0056 -0.20903 C 0.00482 -0.21413 0.00456 -0.21945 0.00364 -0.22454 C 0.00325 -0.22732 0.00221 -0.22963 0.00182 -0.23218 C -0.00052 -0.24931 -0.00209 -0.26644 -0.00443 -0.28334 C -0.00586 -0.29422 -0.00742 -0.30487 -0.00886 -0.31551 C -0.0099 -0.32408 -0.01068 -0.33264 -0.01198 -0.34121 C -0.01367 -0.35278 -0.01641 -0.36389 -0.01758 -0.3757 C -0.01823 -0.38195 -0.01862 -0.3882 -0.0194 -0.39445 C -0.02097 -0.40602 -0.02435 -0.42894 -0.02435 -0.42871 C -0.02396 -0.45301 -0.02396 -0.47709 -0.02318 -0.50116 C -0.02292 -0.50672 -0.02175 -0.51227 -0.02136 -0.51783 C -0.0194 -0.5426 -0.02305 -0.52663 -0.01693 -0.54676 C -0.01589 -0.55811 -0.01498 -0.57477 -0.0125 -0.58681 C -0.01146 -0.5919 -0.0099 -0.597 -0.00886 -0.60232 C -0.00808 -0.60579 -0.00768 -0.60973 -0.0069 -0.61343 C -0.00495 -0.62246 -0.00274 -0.63125 -0.00065 -0.64005 C -0.00013 -0.6426 0.00039 -0.64538 0.00117 -0.64769 C 0.0026 -0.65186 0.00429 -0.65579 0.0056 -0.65996 C 0.00859 -0.67014 0.01067 -0.68149 0.01432 -0.69121 C 0.01719 -0.69885 0.02057 -0.70625 0.02304 -0.71436 C 0.02643 -0.72593 0.0289 -0.7382 0.03177 -0.75 C 0.03489 -0.76274 0.03789 -0.77547 0.03997 -0.78889 C 0.04062 -0.79306 0.04258 -0.81343 0.0431 -0.81899 C 0.04336 -0.82292 0.04336 -0.82709 0.04362 -0.83102 C 0.04401 -0.83519 0.04453 -0.83936 0.04492 -0.84329 C 0.04635 -0.87778 0.04635 -0.87153 0.04427 -0.92778 C 0.04414 -0.93334 0.0431 -0.93889 0.04245 -0.94445 C 0.04206 -0.95394 0.04206 -0.96204 0.04049 -0.97107 C 0.03984 -0.975 0.0388 -0.97848 0.03802 -0.98218 C 0.03099 -1.0169 0.03594 -0.99746 0.02864 -1.02338 C 0.02357 -1.06227 0.03034 -1.01389 0.0237 -1.05116 C 0.02278 -1.05579 0.02265 -1.06088 0.02174 -1.06551 C 0.02057 -1.07315 0.01888 -1.0801 0.01745 -1.08727 C 0.01719 -1.09167 0.01732 -1.09561 0.01679 -1.09954 C 0.01627 -1.10487 0.01471 -1.10996 0.01432 -1.11505 C 0.01328 -1.13033 0.01328 -1.14561 0.01237 -1.16088 C 0.01067 -1.19399 0.0112 -1.15186 0.0112 -1.19098 " pathEditMode="relative" rAng="0" ptsTypes="AAAAAAAAAAAAAAAAAAAAAAAAAAAAAAAAAAAAAAAAAAAA">
                                      <p:cBhvr>
                                        <p:cTn id="10" dur="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5932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50000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378 -0.00672 L -0.00378 -0.00649 C -0.00234 -0.02061 -0.00117 -0.03426 0.00052 -0.04792 C 0.00143 -0.0544 0.00287 -0.06042 0.00365 -0.0669 C 0.00534 -0.0794 0.0069 -0.0919 0.00807 -0.10463 C 0.00977 -0.12362 0.00859 -0.11436 0.0112 -0.13241 C 0.01146 -0.14422 0.01263 -0.15625 0.01185 -0.16783 C 0.01081 -0.18264 0.00755 -0.19676 0.0056 -0.21135 C 0.00482 -0.21644 0.00456 -0.22176 0.00365 -0.22686 C 0.00326 -0.22963 0.00221 -0.23195 0.00182 -0.2345 C -0.00052 -0.25163 -0.00208 -0.26875 -0.00443 -0.28565 C -0.00586 -0.29653 -0.00742 -0.30718 -0.00885 -0.31783 C -0.0099 -0.32639 -0.01068 -0.33496 -0.01198 -0.34352 C -0.01367 -0.3551 -0.01641 -0.36621 -0.01758 -0.37801 C -0.01823 -0.38426 -0.01862 -0.39051 -0.0194 -0.39676 C -0.02096 -0.40834 -0.02435 -0.43125 -0.02435 -0.43102 C -0.02396 -0.45533 -0.02396 -0.4794 -0.02318 -0.50348 C -0.02292 -0.50903 -0.02174 -0.51459 -0.02135 -0.52014 C -0.0194 -0.54491 -0.02305 -0.52894 -0.01693 -0.54908 C -0.01588 -0.56042 -0.01497 -0.57709 -0.0125 -0.58913 C -0.01146 -0.59422 -0.0099 -0.59931 -0.00885 -0.60463 C -0.00807 -0.60811 -0.00768 -0.61204 -0.0069 -0.61575 C -0.00495 -0.62477 -0.00273 -0.63357 -0.00065 -0.64237 C -0.00013 -0.64491 0.00039 -0.64769 0.00117 -0.65 C 0.0026 -0.65417 0.0043 -0.65811 0.0056 -0.66227 C 0.00859 -0.67246 0.01068 -0.6838 0.01432 -0.69352 C 0.01719 -0.70116 0.02057 -0.70857 0.02305 -0.71667 C 0.02643 -0.72825 0.02891 -0.74051 0.03177 -0.75232 C 0.0349 -0.76505 0.03789 -0.77778 0.03997 -0.79121 C 0.04063 -0.79538 0.04258 -0.81575 0.0431 -0.8213 C 0.04336 -0.82524 0.04336 -0.8294 0.04362 -0.83334 C 0.04401 -0.8375 0.04453 -0.84167 0.04492 -0.84561 C 0.04635 -0.8801 0.04635 -0.87385 0.04427 -0.9301 C 0.04414 -0.93565 0.0431 -0.94121 0.04245 -0.94676 C 0.04206 -0.95625 0.04206 -0.96436 0.0405 -0.97338 C 0.03984 -0.97732 0.0388 -0.98079 0.03802 -0.9845 C 0.03099 -1.01922 0.03594 -0.99977 0.02865 -1.0257 C 0.02357 -1.06459 0.03034 -1.01621 0.0237 -1.05348 C 0.02279 -1.05811 0.02266 -1.0632 0.02175 -1.06783 C 0.02057 -1.07547 0.01888 -1.08241 0.01745 -1.08959 C 0.01719 -1.09399 0.01732 -1.09792 0.0168 -1.10186 C 0.01628 -1.10718 0.01471 -1.11227 0.01432 -1.11737 C 0.01328 -1.13264 0.01328 -1.14792 0.01237 -1.1632 C 0.01068 -1.1963 0.0112 -1.15417 0.0112 -1.19329 " pathEditMode="relative" rAng="0" ptsTypes="AAAAAAAAAAAAAAAAAAAAAAAAAAAAAAAAAAAAAAAAAAAA">
                                      <p:cBhvr>
                                        <p:cTn id="12" dur="3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5932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378 -0.00672 L -0.00378 -0.00649 C -0.00234 -0.02061 -0.00117 -0.03426 0.00052 -0.04792 C 0.00143 -0.0544 0.00286 -0.06042 0.00365 -0.0669 C 0.00534 -0.0794 0.0069 -0.0919 0.00807 -0.10463 C 0.00977 -0.12362 0.00859 -0.11436 0.0112 -0.13241 C 0.01146 -0.14422 0.01263 -0.15625 0.01185 -0.16783 C 0.01081 -0.18264 0.00755 -0.19676 0.0056 -0.21135 C 0.00482 -0.21644 0.00456 -0.22176 0.00365 -0.22686 C 0.00325 -0.22963 0.00221 -0.23195 0.00182 -0.2345 C -0.00052 -0.25163 -0.00208 -0.26875 -0.00443 -0.28565 C -0.00586 -0.29653 -0.00742 -0.30718 -0.00885 -0.31783 C -0.0099 -0.32639 -0.01068 -0.33496 -0.01198 -0.34352 C -0.01367 -0.3551 -0.01641 -0.36621 -0.01758 -0.37801 C -0.01823 -0.38426 -0.01862 -0.39051 -0.0194 -0.39676 C -0.02096 -0.40834 -0.02435 -0.43125 -0.02435 -0.43102 C -0.02396 -0.45533 -0.02396 -0.4794 -0.02318 -0.50348 C -0.02292 -0.50903 -0.02175 -0.51459 -0.02135 -0.52014 C -0.0194 -0.54491 -0.02305 -0.52894 -0.01693 -0.54908 C -0.01589 -0.56042 -0.01497 -0.57709 -0.0125 -0.58913 C -0.01146 -0.59422 -0.0099 -0.59931 -0.00885 -0.60463 C -0.00807 -0.60811 -0.00768 -0.61204 -0.0069 -0.61575 C -0.00495 -0.62477 -0.00273 -0.63357 -0.00065 -0.64237 C -0.00013 -0.64491 0.00039 -0.64769 0.00117 -0.65 C 0.0026 -0.65417 0.0043 -0.65811 0.0056 -0.66227 C 0.00859 -0.67246 0.01068 -0.6838 0.01432 -0.69352 C 0.01719 -0.70116 0.02057 -0.70857 0.02305 -0.71667 C 0.02643 -0.72825 0.02891 -0.74051 0.03177 -0.75232 C 0.0349 -0.76505 0.03789 -0.77778 0.03997 -0.79121 C 0.04062 -0.79538 0.04258 -0.81575 0.0431 -0.8213 C 0.04336 -0.82524 0.04336 -0.8294 0.04362 -0.83334 C 0.04401 -0.8375 0.04453 -0.84167 0.04492 -0.84561 C 0.04635 -0.8801 0.04635 -0.87385 0.04427 -0.9301 C 0.04414 -0.93565 0.0431 -0.94121 0.04245 -0.94676 C 0.04206 -0.95625 0.04206 -0.96436 0.04049 -0.97338 C 0.03984 -0.97732 0.0388 -0.98079 0.03802 -0.9845 C 0.03099 -1.01922 0.03594 -0.99977 0.02865 -1.0257 C 0.02357 -1.06459 0.03034 -1.01621 0.0237 -1.05348 C 0.02279 -1.05811 0.02266 -1.0632 0.02174 -1.06783 C 0.02057 -1.07547 0.01888 -1.08241 0.01745 -1.08959 C 0.01719 -1.09399 0.01732 -1.09792 0.0168 -1.10186 C 0.01628 -1.10718 0.01471 -1.11227 0.01432 -1.11737 C 0.01328 -1.13264 0.01328 -1.14792 0.01237 -1.1632 C 0.01068 -1.1963 0.0112 -1.15417 0.0112 -1.19329 " pathEditMode="relative" rAng="0" ptsTypes="AAAAAAAAAAAAAAAAAAAAAAAAAAAAAAAAAAAAAAAAAAAA">
                                      <p:cBhvr>
                                        <p:cTn id="14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5932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378 -0.00672 L -0.00378 -0.00649 C -0.00234 -0.02061 -0.00117 -0.03426 0.00052 -0.04792 C 0.00143 -0.0544 0.00286 -0.06042 0.00364 -0.0669 C 0.00534 -0.0794 0.0069 -0.0919 0.00807 -0.10463 C 0.00976 -0.12362 0.00859 -0.11436 0.0112 -0.13241 C 0.01146 -0.14422 0.01263 -0.15625 0.01185 -0.16783 C 0.01081 -0.18264 0.00755 -0.19676 0.0056 -0.21135 C 0.00482 -0.21644 0.00456 -0.22176 0.00364 -0.22686 C 0.00325 -0.22963 0.00221 -0.23195 0.00182 -0.2345 C -0.00052 -0.25163 -0.00208 -0.26875 -0.00443 -0.28565 C -0.00586 -0.29653 -0.00742 -0.30718 -0.00886 -0.31783 C -0.0099 -0.32639 -0.01068 -0.33496 -0.01198 -0.34352 C -0.01367 -0.3551 -0.01641 -0.36621 -0.01758 -0.37801 C -0.01823 -0.38426 -0.01862 -0.39051 -0.0194 -0.39676 C -0.02096 -0.40834 -0.02435 -0.43125 -0.02435 -0.43102 C -0.02396 -0.45533 -0.02396 -0.4794 -0.02318 -0.50348 C -0.02292 -0.50903 -0.02175 -0.51459 -0.02136 -0.52014 C -0.0194 -0.54491 -0.02305 -0.52894 -0.01693 -0.54908 C -0.01589 -0.56042 -0.01497 -0.57709 -0.0125 -0.58913 C -0.01146 -0.59422 -0.0099 -0.59931 -0.00886 -0.60463 C -0.00807 -0.60811 -0.00768 -0.61204 -0.0069 -0.61575 C -0.00495 -0.62477 -0.00274 -0.63357 -0.00065 -0.64237 C -0.00013 -0.64491 0.00039 -0.64769 0.00117 -0.65 C 0.0026 -0.65417 0.0043 -0.65811 0.0056 -0.66227 C 0.00859 -0.67246 0.01068 -0.6838 0.01432 -0.69352 C 0.01719 -0.70116 0.02057 -0.70857 0.02305 -0.71667 C 0.02643 -0.72825 0.02891 -0.74051 0.03177 -0.75232 C 0.03489 -0.76505 0.03789 -0.77778 0.03997 -0.79121 C 0.04062 -0.79538 0.04258 -0.81575 0.0431 -0.8213 C 0.04336 -0.82524 0.04336 -0.8294 0.04362 -0.83334 C 0.04401 -0.8375 0.04453 -0.84167 0.04492 -0.84561 C 0.04635 -0.8801 0.04635 -0.87385 0.04427 -0.9301 C 0.04414 -0.93565 0.0431 -0.94121 0.04245 -0.94676 C 0.04206 -0.95625 0.04206 -0.96436 0.04049 -0.97338 C 0.03984 -0.97732 0.0388 -0.98079 0.03802 -0.9845 C 0.03099 -1.01922 0.03594 -0.99977 0.02864 -1.0257 C 0.02357 -1.06459 0.03034 -1.01621 0.0237 -1.05348 C 0.02279 -1.05811 0.02266 -1.0632 0.02174 -1.06783 C 0.02057 -1.07547 0.01888 -1.08241 0.01745 -1.08959 C 0.01719 -1.09399 0.01732 -1.09792 0.0168 -1.10186 C 0.01628 -1.10718 0.01471 -1.11227 0.01432 -1.11737 C 0.01328 -1.13264 0.01328 -1.14792 0.01237 -1.1632 C 0.01068 -1.1963 0.0112 -1.15417 0.0112 -1.19329 " pathEditMode="relative" rAng="0" ptsTypes="AAAAAAAAAAAAAAAAAAAAAAAAAAAAAAAAAAAAAAAAAAAA">
                                      <p:cBhvr>
                                        <p:cTn id="16" dur="3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5932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377 -0.00672 L -0.00377 -0.00649 C -0.00234 -0.02061 -0.00117 -0.03426 0.00052 -0.04792 C 0.00143 -0.0544 0.00287 -0.06042 0.00365 -0.0669 C 0.00534 -0.0794 0.0069 -0.0919 0.00807 -0.10463 C 0.00977 -0.12362 0.00859 -0.11436 0.0112 -0.13241 C 0.01146 -0.14422 0.01263 -0.15625 0.01185 -0.16783 C 0.01081 -0.18264 0.00755 -0.19676 0.0056 -0.21135 C 0.00482 -0.21644 0.00456 -0.22176 0.00365 -0.22686 C 0.00326 -0.22963 0.00221 -0.23195 0.00182 -0.2345 C -0.00052 -0.25163 -0.00208 -0.26875 -0.00443 -0.28565 C -0.00586 -0.29653 -0.00742 -0.30718 -0.00885 -0.31783 C -0.00989 -0.32639 -0.01068 -0.33496 -0.01198 -0.34352 C -0.01367 -0.3551 -0.01641 -0.36621 -0.01758 -0.37801 C -0.01823 -0.38426 -0.01862 -0.39051 -0.0194 -0.39676 C -0.02096 -0.40834 -0.02435 -0.43125 -0.02435 -0.43102 C -0.02396 -0.45533 -0.02396 -0.4794 -0.02318 -0.50348 C -0.02292 -0.50903 -0.02174 -0.51459 -0.02135 -0.52014 C -0.0194 -0.54491 -0.02305 -0.52894 -0.01693 -0.54908 C -0.01588 -0.56042 -0.01497 -0.57709 -0.0125 -0.58913 C -0.01146 -0.59422 -0.00989 -0.59931 -0.00885 -0.60463 C -0.00807 -0.60811 -0.00768 -0.61204 -0.0069 -0.61575 C -0.00495 -0.62477 -0.00273 -0.63357 -0.00065 -0.64237 C -0.00013 -0.64491 0.00039 -0.64769 0.00117 -0.65 C 0.00261 -0.65417 0.0043 -0.65811 0.0056 -0.66227 C 0.00859 -0.67246 0.01068 -0.6838 0.01432 -0.69352 C 0.01719 -0.70116 0.02057 -0.70857 0.02305 -0.71667 C 0.02643 -0.72825 0.02891 -0.74051 0.03177 -0.75232 C 0.0349 -0.76505 0.03789 -0.77778 0.03998 -0.79121 C 0.04063 -0.79538 0.04258 -0.81575 0.0431 -0.8213 C 0.04336 -0.82524 0.04336 -0.8294 0.04362 -0.83334 C 0.04401 -0.8375 0.04453 -0.84167 0.04492 -0.84561 C 0.04636 -0.8801 0.04636 -0.87385 0.04427 -0.9301 C 0.04414 -0.93565 0.0431 -0.94121 0.04245 -0.94676 C 0.04206 -0.95625 0.04206 -0.96436 0.0405 -0.97338 C 0.03984 -0.97732 0.0388 -0.98079 0.03802 -0.9845 C 0.03099 -1.01922 0.03594 -0.99977 0.02865 -1.0257 C 0.02357 -1.06459 0.03034 -1.01621 0.0237 -1.05348 C 0.02279 -1.05811 0.02266 -1.0632 0.02175 -1.06783 C 0.02057 -1.07547 0.01888 -1.08241 0.01745 -1.08959 C 0.01719 -1.09399 0.01732 -1.09792 0.0168 -1.10186 C 0.01628 -1.10718 0.01471 -1.11227 0.01432 -1.11737 C 0.01328 -1.13264 0.01328 -1.14792 0.01237 -1.1632 C 0.01068 -1.1963 0.0112 -1.15417 0.0112 -1.19329 " pathEditMode="relative" rAng="0" ptsTypes="AAAAAAAAAAAAAAAAAAAAAAAAAAAAAAAAAAAAAAAAAAAA">
                                      <p:cBhvr>
                                        <p:cTn id="18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5932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378 -0.00672 L -0.00378 -0.00649 C -0.00235 -0.02061 -0.00117 -0.03426 0.00052 -0.04792 C 0.00143 -0.0544 0.00286 -0.06042 0.00364 -0.0669 C 0.00534 -0.0794 0.0069 -0.0919 0.00807 -0.10463 C 0.00976 -0.12362 0.00859 -0.11436 0.0112 -0.13241 C 0.01146 -0.14422 0.01263 -0.15625 0.01185 -0.16783 C 0.0108 -0.18264 0.00755 -0.19676 0.0056 -0.21135 C 0.00482 -0.21644 0.00455 -0.22176 0.00364 -0.22686 C 0.00325 -0.22963 0.00221 -0.23195 0.00182 -0.2345 C -0.00052 -0.25163 -0.00209 -0.26875 -0.00443 -0.28565 C -0.00586 -0.29653 -0.00742 -0.30718 -0.00886 -0.31783 C -0.0099 -0.32639 -0.01068 -0.33496 -0.01198 -0.34352 C -0.01367 -0.3551 -0.01641 -0.36621 -0.01758 -0.37801 C -0.01823 -0.38426 -0.01862 -0.39051 -0.0194 -0.39676 C -0.02097 -0.40834 -0.02435 -0.43125 -0.02435 -0.43102 C -0.02396 -0.45533 -0.02396 -0.4794 -0.02318 -0.50348 C -0.02292 -0.50903 -0.02175 -0.51459 -0.02136 -0.52014 C -0.0194 -0.54491 -0.02305 -0.52894 -0.01693 -0.54908 C -0.01589 -0.56042 -0.01498 -0.57709 -0.0125 -0.58913 C -0.01146 -0.59422 -0.0099 -0.59931 -0.00886 -0.60463 C -0.00808 -0.60811 -0.00768 -0.61204 -0.0069 -0.61575 C -0.00495 -0.62477 -0.00274 -0.63357 -0.00065 -0.64237 C -0.00013 -0.64491 0.00039 -0.64769 0.00117 -0.65 C 0.0026 -0.65417 0.00429 -0.65811 0.0056 -0.66227 C 0.00859 -0.67246 0.01067 -0.6838 0.01432 -0.69352 C 0.01718 -0.70116 0.02057 -0.70857 0.02304 -0.71667 C 0.02643 -0.72825 0.0289 -0.74051 0.03177 -0.75232 C 0.03489 -0.76505 0.03789 -0.77778 0.03997 -0.79121 C 0.04062 -0.79538 0.04258 -0.81575 0.0431 -0.8213 C 0.04336 -0.82524 0.04336 -0.8294 0.04362 -0.83334 C 0.04401 -0.8375 0.04453 -0.84167 0.04492 -0.84561 C 0.04635 -0.8801 0.04635 -0.87385 0.04427 -0.9301 C 0.04414 -0.93565 0.0431 -0.94121 0.04245 -0.94676 C 0.04205 -0.95625 0.04205 -0.96436 0.04049 -0.97338 C 0.03984 -0.97732 0.0388 -0.98079 0.03802 -0.9845 C 0.03099 -1.01922 0.03593 -0.99977 0.02864 -1.0257 C 0.02357 -1.06459 0.03034 -1.01621 0.0237 -1.05348 C 0.02278 -1.05811 0.02265 -1.0632 0.02174 -1.06783 C 0.02057 -1.07547 0.01888 -1.08241 0.01745 -1.08959 C 0.01718 -1.09399 0.01732 -1.09792 0.01679 -1.10186 C 0.01627 -1.10718 0.01471 -1.11227 0.01432 -1.11737 C 0.01328 -1.13264 0.01328 -1.14792 0.01237 -1.1632 C 0.01067 -1.1963 0.0112 -1.15417 0.0112 -1.19329 " pathEditMode="relative" rAng="0" ptsTypes="AAAAAAAAAAAAAAAAAAAAAAAAAAAAAAAAAAAAAAAAAAAA">
                                      <p:cBhvr>
                                        <p:cTn id="20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5932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377 -0.00672 L -0.00377 -0.00649 C -0.00234 -0.02061 -0.00117 -0.03426 0.00052 -0.04792 C 0.00143 -0.0544 0.00287 -0.06042 0.00365 -0.0669 C 0.00534 -0.0794 0.0069 -0.0919 0.00808 -0.10463 C 0.00977 -0.12362 0.0086 -0.11436 0.0112 -0.13241 C 0.01146 -0.14422 0.01263 -0.15625 0.01185 -0.16783 C 0.01081 -0.18264 0.00755 -0.19676 0.0056 -0.21135 C 0.00482 -0.21644 0.00456 -0.22176 0.00365 -0.22686 C 0.00326 -0.22963 0.00222 -0.23195 0.00183 -0.2345 C -0.00052 -0.25163 -0.00208 -0.26875 -0.00442 -0.28565 C -0.00586 -0.29653 -0.00742 -0.30718 -0.00885 -0.31783 C -0.00989 -0.32639 -0.01067 -0.33496 -0.01198 -0.34352 C -0.01367 -0.3551 -0.0164 -0.36621 -0.01758 -0.37801 C -0.01823 -0.38426 -0.01862 -0.39051 -0.0194 -0.39676 C -0.02096 -0.40834 -0.02435 -0.43125 -0.02435 -0.43102 C -0.02396 -0.45533 -0.02396 -0.4794 -0.02317 -0.50348 C -0.02291 -0.50903 -0.02174 -0.51459 -0.02135 -0.52014 C -0.0194 -0.54491 -0.02304 -0.52894 -0.01692 -0.54908 C -0.01588 -0.56042 -0.01497 -0.57709 -0.0125 -0.58913 C -0.01146 -0.59422 -0.00989 -0.59931 -0.00885 -0.60463 C -0.00807 -0.60811 -0.00768 -0.61204 -0.0069 -0.61575 C -0.00495 -0.62477 -0.00273 -0.63357 -0.00065 -0.64237 C -0.00013 -0.64491 0.00039 -0.64769 0.00117 -0.65 C 0.00261 -0.65417 0.0043 -0.65811 0.0056 -0.66227 C 0.0086 -0.67246 0.01068 -0.6838 0.01433 -0.69352 C 0.01719 -0.70116 0.02058 -0.70857 0.02305 -0.71667 C 0.02643 -0.72825 0.02891 -0.74051 0.03177 -0.75232 C 0.0349 -0.76505 0.03789 -0.77778 0.03998 -0.79121 C 0.04063 -0.79538 0.04258 -0.81575 0.0431 -0.8213 C 0.04336 -0.82524 0.04336 -0.8294 0.04362 -0.83334 C 0.04401 -0.8375 0.04453 -0.84167 0.04492 -0.84561 C 0.04636 -0.8801 0.04636 -0.87385 0.04427 -0.9301 C 0.04414 -0.93565 0.0431 -0.94121 0.04245 -0.94676 C 0.04206 -0.95625 0.04206 -0.96436 0.0405 -0.97338 C 0.03985 -0.97732 0.0388 -0.98079 0.03802 -0.9845 C 0.03099 -1.01922 0.03594 -0.99977 0.02865 -1.0257 C 0.02357 -1.06459 0.03034 -1.01621 0.0237 -1.05348 C 0.02279 -1.05811 0.02266 -1.0632 0.02175 -1.06783 C 0.02058 -1.07547 0.01888 -1.08241 0.01745 -1.08959 C 0.01719 -1.09399 0.01732 -1.09792 0.0168 -1.10186 C 0.01628 -1.10718 0.01472 -1.11227 0.01433 -1.11737 C 0.01328 -1.13264 0.01328 -1.14792 0.01237 -1.1632 C 0.01068 -1.1963 0.0112 -1.15417 0.0112 -1.19329 " pathEditMode="relative" rAng="0" ptsTypes="AAAAAAAAAAAAAAAAAAAAAAAAAAAAAAAAAAAAAAAAAAAA">
                                      <p:cBhvr>
                                        <p:cTn id="22" dur="3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5932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378 -0.00672 L -0.00378 -0.00649 C -0.00235 -0.02061 -0.00118 -0.03426 0.00052 -0.04792 C 0.00143 -0.0544 0.00286 -0.06042 0.00364 -0.0669 C 0.00533 -0.0794 0.0069 -0.0919 0.00807 -0.10463 C 0.00976 -0.12362 0.00859 -0.11436 0.01119 -0.13241 C 0.01145 -0.14422 0.01263 -0.15625 0.01184 -0.16783 C 0.0108 -0.18264 0.00755 -0.19676 0.00559 -0.21135 C 0.00481 -0.21644 0.00455 -0.22176 0.00364 -0.22686 C 0.00325 -0.22963 0.00221 -0.23195 0.00182 -0.2345 C -0.00052 -0.25163 -0.00209 -0.26875 -0.00443 -0.28565 C -0.00586 -0.29653 -0.00743 -0.30718 -0.00886 -0.31783 C -0.0099 -0.32639 -0.01068 -0.33496 -0.01198 -0.34352 C -0.01368 -0.3551 -0.01641 -0.36621 -0.01758 -0.37801 C -0.01823 -0.38426 -0.01862 -0.39051 -0.01941 -0.39676 C -0.02097 -0.40834 -0.02435 -0.43125 -0.02435 -0.43102 C -0.02396 -0.45533 -0.02396 -0.4794 -0.02318 -0.50348 C -0.02292 -0.50903 -0.02175 -0.51459 -0.02136 -0.52014 C -0.01941 -0.54491 -0.02305 -0.52894 -0.01693 -0.54908 C -0.01589 -0.56042 -0.01498 -0.57709 -0.0125 -0.58913 C -0.01146 -0.59422 -0.0099 -0.59931 -0.00886 -0.60463 C -0.00808 -0.60811 -0.00769 -0.61204 -0.00691 -0.61575 C -0.00495 -0.62477 -0.00274 -0.63357 -0.00066 -0.64237 C -0.00013 -0.64491 0.00039 -0.64769 0.00117 -0.65 C 0.0026 -0.65417 0.00429 -0.65811 0.00559 -0.66227 C 0.00859 -0.67246 0.01067 -0.6838 0.01432 -0.69352 C 0.01718 -0.70116 0.02057 -0.70857 0.02304 -0.71667 C 0.02643 -0.72825 0.0289 -0.74051 0.03177 -0.75232 C 0.03489 -0.76505 0.03789 -0.77778 0.03997 -0.79121 C 0.04062 -0.79538 0.04257 -0.81575 0.04309 -0.8213 C 0.04336 -0.82524 0.04336 -0.8294 0.04362 -0.83334 C 0.04401 -0.8375 0.04453 -0.84167 0.04492 -0.84561 C 0.04635 -0.8801 0.04635 -0.87385 0.04427 -0.9301 C 0.04414 -0.93565 0.04309 -0.94121 0.04244 -0.94676 C 0.04205 -0.95625 0.04205 -0.96436 0.04049 -0.97338 C 0.03984 -0.97732 0.0388 -0.98079 0.03802 -0.9845 C 0.03099 -1.01922 0.03593 -0.99977 0.02864 -1.0257 C 0.02356 -1.06459 0.03033 -1.01621 0.02369 -1.05348 C 0.02278 -1.05811 0.02265 -1.0632 0.02174 -1.06783 C 0.02057 -1.07547 0.01888 -1.08241 0.01744 -1.08959 C 0.01718 -1.09399 0.01731 -1.09792 0.01679 -1.10186 C 0.01627 -1.10718 0.01471 -1.11227 0.01432 -1.11737 C 0.01328 -1.13264 0.01328 -1.14792 0.01237 -1.1632 C 0.01067 -1.1963 0.01119 -1.15417 0.01119 -1.19329 " pathEditMode="relative" rAng="0" ptsTypes="AAAAAAAAAAAAAAAAAAAAAAAAAAAAAAAAAAAAAAAAAAAA">
                                      <p:cBhvr>
                                        <p:cTn id="24" dur="3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5932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repeatCount="indefinite" accel="50000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377 -0.00672 L -0.00377 -0.00649 C -0.00234 -0.02061 -0.00117 -0.03426 0.00053 -0.04792 C 0.00144 -0.0544 0.00287 -0.06042 0.00365 -0.0669 C 0.00534 -0.0794 0.00691 -0.0919 0.00808 -0.10463 C 0.00977 -0.12362 0.0086 -0.11436 0.0112 -0.13241 C 0.01146 -0.14422 0.01263 -0.15625 0.01185 -0.16783 C 0.01081 -0.18264 0.00756 -0.19676 0.0056 -0.21135 C 0.00482 -0.21644 0.00456 -0.22176 0.00365 -0.22686 C 0.00326 -0.22963 0.00222 -0.23195 0.00183 -0.2345 C -0.00052 -0.25163 -0.00208 -0.26875 -0.00442 -0.28565 C -0.00586 -0.29653 -0.00742 -0.30718 -0.00885 -0.31783 C -0.00989 -0.32639 -0.01067 -0.33496 -0.01197 -0.34352 C -0.01367 -0.3551 -0.0164 -0.36621 -0.01757 -0.37801 C -0.01822 -0.38426 -0.01862 -0.39051 -0.0194 -0.39676 C -0.02096 -0.40834 -0.02434 -0.43125 -0.02434 -0.43102 C -0.02395 -0.45533 -0.02395 -0.4794 -0.02317 -0.50348 C -0.02291 -0.50903 -0.02174 -0.51459 -0.02135 -0.52014 C -0.0194 -0.54491 -0.02304 -0.52894 -0.01692 -0.54908 C -0.01588 -0.56042 -0.01497 -0.57709 -0.0125 -0.58913 C -0.01145 -0.59422 -0.00989 -0.59931 -0.00885 -0.60463 C -0.00807 -0.60811 -0.00768 -0.61204 -0.0069 -0.61575 C -0.00494 -0.62477 -0.00273 -0.63357 -0.00065 -0.64237 C -0.00013 -0.64491 0.00039 -0.64769 0.00118 -0.65 C 0.00261 -0.65417 0.0043 -0.65811 0.0056 -0.66227 C 0.0086 -0.67246 0.01068 -0.6838 0.01433 -0.69352 C 0.01719 -0.70116 0.02058 -0.70857 0.02305 -0.71667 C 0.02644 -0.72825 0.02891 -0.74051 0.03178 -0.75232 C 0.0349 -0.76505 0.03789 -0.77778 0.03998 -0.79121 C 0.04063 -0.79538 0.04258 -0.81575 0.0431 -0.8213 C 0.04336 -0.82524 0.04336 -0.8294 0.04362 -0.83334 C 0.04401 -0.8375 0.04454 -0.84167 0.04493 -0.84561 C 0.04636 -0.8801 0.04636 -0.87385 0.04428 -0.9301 C 0.04414 -0.93565 0.0431 -0.94121 0.04245 -0.94676 C 0.04206 -0.95625 0.04206 -0.96436 0.0405 -0.97338 C 0.03985 -0.97732 0.03881 -0.98079 0.03803 -0.9845 C 0.03099 -1.01922 0.03594 -0.99977 0.02865 -1.0257 C 0.02357 -1.06459 0.03034 -1.01621 0.0237 -1.05348 C 0.02279 -1.05811 0.02266 -1.0632 0.02175 -1.06783 C 0.02058 -1.07547 0.01888 -1.08241 0.01745 -1.08959 C 0.01719 -1.09399 0.01732 -1.09792 0.0168 -1.10186 C 0.01628 -1.10718 0.01472 -1.11227 0.01433 -1.11737 C 0.01329 -1.13264 0.01329 -1.14792 0.01237 -1.1632 C 0.01068 -1.1963 0.0112 -1.15417 0.0112 -1.19329 " pathEditMode="relative" rAng="0" ptsTypes="AAAAAAAAAAAAAAAAAAAAAAAAAAAAAAAAAAAAAAAAAAAA">
                                      <p:cBhvr>
                                        <p:cTn id="26" dur="3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5932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repeatCount="indefinite" accel="50000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377 -0.00672 L -0.00377 -0.00649 C -0.00234 -0.02061 -0.00117 -0.03426 0.00053 -0.04792 C 0.00144 -0.0544 0.00287 -0.06042 0.00365 -0.0669 C 0.00534 -0.0794 0.00691 -0.0919 0.00808 -0.10463 C 0.00977 -0.12362 0.0086 -0.11436 0.0112 -0.13241 C 0.01146 -0.14422 0.01263 -0.15625 0.01185 -0.16783 C 0.01081 -0.18264 0.00756 -0.19676 0.0056 -0.21135 C 0.00482 -0.21644 0.00456 -0.22176 0.00365 -0.22686 C 0.00326 -0.22963 0.00222 -0.23195 0.00183 -0.2345 C -0.00052 -0.25163 -0.00208 -0.26875 -0.00442 -0.28565 C -0.00586 -0.29653 -0.00742 -0.30718 -0.00885 -0.31783 C -0.00989 -0.32639 -0.01067 -0.33496 -0.01197 -0.34352 C -0.01367 -0.3551 -0.0164 -0.36621 -0.01757 -0.37801 C -0.01822 -0.38426 -0.01862 -0.39051 -0.0194 -0.39676 C -0.02096 -0.40834 -0.02434 -0.43125 -0.02434 -0.43102 C -0.02395 -0.45533 -0.02395 -0.4794 -0.02317 -0.50348 C -0.02291 -0.50903 -0.02174 -0.51459 -0.02135 -0.52014 C -0.0194 -0.54491 -0.02304 -0.52894 -0.01692 -0.54908 C -0.01588 -0.56042 -0.01497 -0.57709 -0.0125 -0.58913 C -0.01145 -0.59422 -0.00989 -0.59931 -0.00885 -0.60463 C -0.00807 -0.60811 -0.00768 -0.61204 -0.0069 -0.61575 C -0.00494 -0.62477 -0.00273 -0.63357 -0.00065 -0.64237 C -0.00013 -0.64491 0.00039 -0.64769 0.00118 -0.65 C 0.00261 -0.65417 0.0043 -0.65811 0.0056 -0.66227 C 0.0086 -0.67246 0.01068 -0.6838 0.01433 -0.69352 C 0.01719 -0.70116 0.02058 -0.70857 0.02305 -0.71667 C 0.02644 -0.72825 0.02891 -0.74051 0.03178 -0.75232 C 0.0349 -0.76505 0.03789 -0.77778 0.03998 -0.79121 C 0.04063 -0.79538 0.04258 -0.81575 0.0431 -0.8213 C 0.04336 -0.82524 0.04336 -0.8294 0.04362 -0.83334 C 0.04401 -0.8375 0.04454 -0.84167 0.04493 -0.84561 C 0.04636 -0.8801 0.04636 -0.87385 0.04428 -0.9301 C 0.04414 -0.93565 0.0431 -0.94121 0.04245 -0.94676 C 0.04206 -0.95625 0.04206 -0.96436 0.0405 -0.97338 C 0.03985 -0.97732 0.03881 -0.98079 0.03803 -0.9845 C 0.03099 -1.01922 0.03594 -0.99977 0.02865 -1.0257 C 0.02357 -1.06459 0.03034 -1.01621 0.0237 -1.05348 C 0.02279 -1.05811 0.02266 -1.0632 0.02175 -1.06783 C 0.02058 -1.07547 0.01888 -1.08241 0.01745 -1.08959 C 0.01719 -1.09399 0.01732 -1.09792 0.0168 -1.10186 C 0.01628 -1.10718 0.01472 -1.11227 0.01433 -1.11737 C 0.01329 -1.13264 0.01329 -1.14792 0.01237 -1.1632 C 0.01068 -1.1963 0.0112 -1.15417 0.0112 -1.19329 " pathEditMode="relative" rAng="0" ptsTypes="AAAAAAAAAAAAAAAAAAAAAAAAAAAAAAAAAAAAAAAAAAAA">
                                      <p:cBhvr>
                                        <p:cTn id="28" dur="3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5932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repeatCount="indefinite" accel="50000" decel="5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0378 -0.00672 L -0.00378 -0.00649 C -0.00235 -0.02061 -0.00118 -0.03426 0.00052 -0.04792 C 0.00143 -0.0544 0.00286 -0.06042 0.00364 -0.0669 C 0.00533 -0.0794 0.0069 -0.0919 0.00807 -0.10463 C 0.00976 -0.12362 0.00859 -0.11436 0.01119 -0.13241 C 0.01145 -0.14422 0.01263 -0.15625 0.01184 -0.16783 C 0.0108 -0.18264 0.00755 -0.19676 0.00559 -0.21135 C 0.00481 -0.21644 0.00455 -0.22176 0.00364 -0.22686 C 0.00325 -0.22963 0.00221 -0.23195 0.00182 -0.2345 C -0.00052 -0.25163 -0.00209 -0.26875 -0.00443 -0.28565 C -0.00586 -0.29653 -0.00743 -0.30718 -0.00886 -0.31783 C -0.0099 -0.32639 -0.01068 -0.33496 -0.01198 -0.34352 C -0.01368 -0.3551 -0.01641 -0.36621 -0.01758 -0.37801 C -0.01823 -0.38426 -0.01862 -0.39051 -0.01941 -0.39676 C -0.02097 -0.40834 -0.02435 -0.43125 -0.02435 -0.43102 C -0.02396 -0.45533 -0.02396 -0.4794 -0.02318 -0.50348 C -0.02292 -0.50903 -0.02175 -0.51459 -0.02136 -0.52014 C -0.01941 -0.54491 -0.02305 -0.52894 -0.01693 -0.54908 C -0.01589 -0.56042 -0.01498 -0.57709 -0.0125 -0.58913 C -0.01146 -0.59422 -0.0099 -0.59931 -0.00886 -0.60463 C -0.00808 -0.60811 -0.00769 -0.61204 -0.00691 -0.61575 C -0.00495 -0.62477 -0.00274 -0.63357 -0.00066 -0.64237 C -0.00013 -0.64491 0.00039 -0.64769 0.00117 -0.65 C 0.0026 -0.65417 0.00429 -0.65811 0.00559 -0.66227 C 0.00859 -0.67246 0.01067 -0.6838 0.01432 -0.69352 C 0.01718 -0.70116 0.02057 -0.70857 0.02304 -0.71667 C 0.02643 -0.72825 0.0289 -0.74051 0.03177 -0.75232 C 0.03489 -0.76505 0.03789 -0.77778 0.03997 -0.79121 C 0.04062 -0.79538 0.04257 -0.81575 0.04309 -0.8213 C 0.04336 -0.82524 0.04336 -0.8294 0.04362 -0.83334 C 0.04401 -0.8375 0.04453 -0.84167 0.04492 -0.84561 C 0.04635 -0.8801 0.04635 -0.87385 0.04427 -0.9301 C 0.04414 -0.93565 0.04309 -0.94121 0.04244 -0.94676 C 0.04205 -0.95625 0.04205 -0.96436 0.04049 -0.97338 C 0.03984 -0.97732 0.0388 -0.98079 0.03802 -0.9845 C 0.03099 -1.01922 0.03593 -0.99977 0.02864 -1.0257 C 0.02356 -1.06459 0.03033 -1.01621 0.02369 -1.05348 C 0.02278 -1.05811 0.02265 -1.0632 0.02174 -1.06783 C 0.02057 -1.07547 0.01888 -1.08241 0.01744 -1.08959 C 0.01718 -1.09399 0.01731 -1.09792 0.01679 -1.10186 C 0.01627 -1.10718 0.01471 -1.11227 0.01432 -1.11737 C 0.01328 -1.13264 0.01328 -1.14792 0.01237 -1.1632 C 0.01067 -1.1963 0.01119 -1.15417 0.01119 -1.19329 " pathEditMode="relative" rAng="0" ptsTypes="AAAAAAAAAAAAAAAAAAAAAAAAAAAAAAAAAAAAAAAAAAAA">
                                      <p:cBhvr>
                                        <p:cTn id="30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5932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repeatCount="indefinite" accel="50000" decel="5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0377 -0.00672 L -0.00377 -0.00649 C -0.00234 -0.02061 -0.00117 -0.03426 0.00052 -0.04792 C 0.00143 -0.0544 0.00287 -0.06042 0.00365 -0.0669 C 0.00534 -0.0794 0.0069 -0.0919 0.00808 -0.10463 C 0.00977 -0.12362 0.0086 -0.11436 0.0112 -0.13241 C 0.01146 -0.14422 0.01263 -0.15625 0.01185 -0.16783 C 0.01081 -0.18264 0.00755 -0.19676 0.0056 -0.21135 C 0.00482 -0.21644 0.00456 -0.22176 0.00365 -0.22686 C 0.00326 -0.22963 0.00222 -0.23195 0.00183 -0.2345 C -0.00052 -0.25163 -0.00208 -0.26875 -0.00442 -0.28565 C -0.00586 -0.29653 -0.00742 -0.30718 -0.00885 -0.31783 C -0.00989 -0.32639 -0.01067 -0.33496 -0.01198 -0.34352 C -0.01367 -0.3551 -0.0164 -0.36621 -0.01758 -0.37801 C -0.01823 -0.38426 -0.01862 -0.39051 -0.0194 -0.39676 C -0.02096 -0.40834 -0.02435 -0.43125 -0.02435 -0.43102 C -0.02396 -0.45533 -0.02396 -0.4794 -0.02317 -0.50348 C -0.02291 -0.50903 -0.02174 -0.51459 -0.02135 -0.52014 C -0.0194 -0.54491 -0.02304 -0.52894 -0.01692 -0.54908 C -0.01588 -0.56042 -0.01497 -0.57709 -0.0125 -0.58913 C -0.01146 -0.59422 -0.00989 -0.59931 -0.00885 -0.60463 C -0.00807 -0.60811 -0.00768 -0.61204 -0.0069 -0.61575 C -0.00495 -0.62477 -0.00273 -0.63357 -0.00065 -0.64237 C -0.00013 -0.64491 0.00039 -0.64769 0.00117 -0.65 C 0.00261 -0.65417 0.0043 -0.65811 0.0056 -0.66227 C 0.0086 -0.67246 0.01068 -0.6838 0.01433 -0.69352 C 0.01719 -0.70116 0.02058 -0.70857 0.02305 -0.71667 C 0.02643 -0.72825 0.02891 -0.74051 0.03177 -0.75232 C 0.0349 -0.76505 0.03789 -0.77778 0.03998 -0.79121 C 0.04063 -0.79538 0.04258 -0.81575 0.0431 -0.8213 C 0.04336 -0.82524 0.04336 -0.8294 0.04362 -0.83334 C 0.04401 -0.8375 0.04453 -0.84167 0.04492 -0.84561 C 0.04636 -0.8801 0.04636 -0.87385 0.04427 -0.9301 C 0.04414 -0.93565 0.0431 -0.94121 0.04245 -0.94676 C 0.04206 -0.95625 0.04206 -0.96436 0.0405 -0.97338 C 0.03985 -0.97732 0.0388 -0.98079 0.03802 -0.9845 C 0.03099 -1.01922 0.03594 -0.99977 0.02865 -1.0257 C 0.02357 -1.06459 0.03034 -1.01621 0.0237 -1.05348 C 0.02279 -1.05811 0.02266 -1.0632 0.02175 -1.06783 C 0.02058 -1.07547 0.01888 -1.08241 0.01745 -1.08959 C 0.01719 -1.09399 0.01732 -1.09792 0.0168 -1.10186 C 0.01628 -1.10718 0.01472 -1.11227 0.01433 -1.11737 C 0.01328 -1.13264 0.01328 -1.14792 0.01237 -1.1632 C 0.01068 -1.1963 0.0112 -1.15417 0.0112 -1.19329 " pathEditMode="relative" rAng="0" ptsTypes="AAAAAAAAAAAAAAAAAAAAAAAAAAAAAAAAAAAAAAAAAAAA">
                                      <p:cBhvr>
                                        <p:cTn id="32" dur="3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59329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repeatCount="1933" accel="50000" decel="5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0.00378 -0.00672 L -0.00378 -0.00649 C -0.00235 -0.02061 -0.00117 -0.03426 0.00052 -0.04792 C 0.00143 -0.0544 0.00286 -0.06042 0.00364 -0.0669 C 0.00534 -0.0794 0.0069 -0.0919 0.00807 -0.10463 C 0.00976 -0.12362 0.00859 -0.11436 0.0112 -0.13241 C 0.01146 -0.14422 0.01263 -0.15625 0.01185 -0.16783 C 0.0108 -0.18264 0.00755 -0.19676 0.0056 -0.21135 C 0.00482 -0.21644 0.00455 -0.22176 0.00364 -0.22686 C 0.00325 -0.22963 0.00221 -0.23195 0.00182 -0.2345 C -0.00052 -0.25163 -0.00209 -0.26875 -0.00443 -0.28565 C -0.00586 -0.29653 -0.00742 -0.30718 -0.00886 -0.31783 C -0.0099 -0.32639 -0.01068 -0.33496 -0.01198 -0.34352 C -0.01367 -0.3551 -0.01641 -0.36621 -0.01758 -0.37801 C -0.01823 -0.38426 -0.01862 -0.39051 -0.0194 -0.39676 C -0.02097 -0.40834 -0.02435 -0.43125 -0.02435 -0.43102 C -0.02396 -0.45533 -0.02396 -0.4794 -0.02318 -0.50348 C -0.02292 -0.50903 -0.02175 -0.51459 -0.02136 -0.52014 C -0.0194 -0.54491 -0.02305 -0.52894 -0.01693 -0.54908 C -0.01589 -0.56042 -0.01498 -0.57709 -0.0125 -0.58913 C -0.01146 -0.59422 -0.0099 -0.59931 -0.00886 -0.60463 C -0.00808 -0.60811 -0.00768 -0.61204 -0.0069 -0.61575 C -0.00495 -0.62477 -0.00274 -0.63357 -0.00065 -0.64237 C -0.00013 -0.64491 0.00039 -0.64769 0.00117 -0.65 C 0.0026 -0.65417 0.00429 -0.65811 0.0056 -0.66227 C 0.00859 -0.67246 0.01067 -0.6838 0.01432 -0.69352 C 0.01718 -0.70116 0.02057 -0.70857 0.02304 -0.71667 C 0.02643 -0.72825 0.0289 -0.74051 0.03177 -0.75232 C 0.03489 -0.76505 0.03789 -0.77778 0.03997 -0.79121 C 0.04062 -0.79538 0.04258 -0.81575 0.0431 -0.8213 C 0.04336 -0.82524 0.04336 -0.8294 0.04362 -0.83334 C 0.04401 -0.8375 0.04453 -0.84167 0.04492 -0.84561 C 0.04635 -0.8801 0.04635 -0.87385 0.04427 -0.9301 C 0.04414 -0.93565 0.0431 -0.94121 0.04245 -0.94676 C 0.04205 -0.95625 0.04205 -0.96436 0.04049 -0.97338 C 0.03984 -0.97732 0.0388 -0.98079 0.03802 -0.9845 C 0.03099 -1.01922 0.03593 -0.99977 0.02864 -1.0257 C 0.02357 -1.06459 0.03034 -1.01621 0.0237 -1.05348 C 0.02278 -1.05811 0.02265 -1.0632 0.02174 -1.06783 C 0.02057 -1.07547 0.01888 -1.08241 0.01745 -1.08959 C 0.01718 -1.09399 0.01732 -1.09792 0.01679 -1.10186 C 0.01627 -1.10718 0.01471 -1.11227 0.01432 -1.11737 C 0.01328 -1.13264 0.01328 -1.14792 0.01237 -1.1632 C 0.01067 -1.1963 0.0112 -1.15417 0.0112 -1.19329 " pathEditMode="relative" rAng="0" ptsTypes="AAAAAAAAAAAAAAAAAAAAAAAAAAAAAAAAAAAAAAAAAAAA">
                                      <p:cBhvr>
                                        <p:cTn id="34" dur="3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5932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repeatCount="indefinite" accel="50000" decel="5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0.00378 -0.00672 L -0.00378 -0.00649 C -0.00234 -0.02061 -0.00117 -0.03426 0.00052 -0.04792 C 0.00143 -0.0544 0.00286 -0.06042 0.00365 -0.0669 C 0.00534 -0.0794 0.0069 -0.0919 0.00807 -0.10463 C 0.00977 -0.12362 0.00859 -0.11436 0.0112 -0.13241 C 0.01146 -0.14422 0.01263 -0.15625 0.01185 -0.16783 C 0.01081 -0.18264 0.00755 -0.19676 0.0056 -0.21135 C 0.00482 -0.21644 0.00456 -0.22176 0.00365 -0.22686 C 0.00325 -0.22963 0.00221 -0.23195 0.00182 -0.2345 C -0.00052 -0.25163 -0.00208 -0.26875 -0.00443 -0.28565 C -0.00586 -0.29653 -0.00742 -0.30718 -0.00885 -0.31783 C -0.0099 -0.32639 -0.01068 -0.33496 -0.01198 -0.34352 C -0.01367 -0.3551 -0.01641 -0.36621 -0.01758 -0.37801 C -0.01823 -0.38426 -0.01862 -0.39051 -0.0194 -0.39676 C -0.02096 -0.40834 -0.02435 -0.43125 -0.02435 -0.43102 C -0.02396 -0.45533 -0.02396 -0.4794 -0.02318 -0.50348 C -0.02292 -0.50903 -0.02175 -0.51459 -0.02135 -0.52014 C -0.0194 -0.54491 -0.02305 -0.52894 -0.01693 -0.54908 C -0.01589 -0.56042 -0.01497 -0.57709 -0.0125 -0.58913 C -0.01146 -0.59422 -0.0099 -0.59931 -0.00885 -0.60463 C -0.00807 -0.60811 -0.00768 -0.61204 -0.0069 -0.61575 C -0.00495 -0.62477 -0.00273 -0.63357 -0.00065 -0.64237 C -0.00013 -0.64491 0.00039 -0.64769 0.00117 -0.65 C 0.0026 -0.65417 0.0043 -0.65811 0.0056 -0.66227 C 0.00859 -0.67246 0.01068 -0.6838 0.01432 -0.69352 C 0.01719 -0.70116 0.02057 -0.70857 0.02305 -0.71667 C 0.02643 -0.72825 0.02891 -0.74051 0.03177 -0.75232 C 0.0349 -0.76505 0.03789 -0.77778 0.03997 -0.79121 C 0.04062 -0.79538 0.04258 -0.81575 0.0431 -0.8213 C 0.04336 -0.82524 0.04336 -0.8294 0.04362 -0.83334 C 0.04401 -0.8375 0.04453 -0.84167 0.04492 -0.84561 C 0.04635 -0.8801 0.04635 -0.87385 0.04427 -0.9301 C 0.04414 -0.93565 0.0431 -0.94121 0.04245 -0.94676 C 0.04206 -0.95625 0.04206 -0.96436 0.04049 -0.97338 C 0.03984 -0.97732 0.0388 -0.98079 0.03802 -0.9845 C 0.03099 -1.01922 0.03594 -0.99977 0.02865 -1.0257 C 0.02357 -1.06459 0.03034 -1.01621 0.0237 -1.05348 C 0.02279 -1.05811 0.02266 -1.0632 0.02174 -1.06783 C 0.02057 -1.07547 0.01888 -1.08241 0.01745 -1.08959 C 0.01719 -1.09399 0.01732 -1.09792 0.0168 -1.10186 C 0.01628 -1.10718 0.01471 -1.11227 0.01432 -1.11737 C 0.01328 -1.13264 0.01328 -1.14792 0.01237 -1.1632 C 0.01068 -1.1963 0.0112 -1.15417 0.0112 -1.19329 " pathEditMode="relative" rAng="0" ptsTypes="AAAAAAAAAAAAAAAAAAAAAAAAAAAAAAAAAAAAAAAAAAAA">
                                      <p:cBhvr>
                                        <p:cTn id="36" dur="3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5932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repeatCount="indefinite" accel="50000" decel="5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378 -0.00672 L -0.00378 -0.00649 C -0.00234 -0.02061 -0.00117 -0.03426 0.00052 -0.04792 C 0.00143 -0.0544 0.00286 -0.06042 0.00364 -0.0669 C 0.00534 -0.0794 0.0069 -0.0919 0.00807 -0.10463 C 0.00976 -0.12362 0.00859 -0.11436 0.0112 -0.13241 C 0.01146 -0.14422 0.01263 -0.15625 0.01185 -0.16783 C 0.01081 -0.18264 0.00755 -0.19676 0.0056 -0.21135 C 0.00482 -0.21644 0.00456 -0.22176 0.00364 -0.22686 C 0.00325 -0.22963 0.00221 -0.23195 0.00182 -0.2345 C -0.00052 -0.25163 -0.00208 -0.26875 -0.00443 -0.28565 C -0.00586 -0.29653 -0.00742 -0.30718 -0.00886 -0.31783 C -0.0099 -0.32639 -0.01068 -0.33496 -0.01198 -0.34352 C -0.01367 -0.3551 -0.01641 -0.36621 -0.01758 -0.37801 C -0.01823 -0.38426 -0.01862 -0.39051 -0.0194 -0.39676 C -0.02096 -0.40834 -0.02435 -0.43125 -0.02435 -0.43102 C -0.02396 -0.45533 -0.02396 -0.4794 -0.02318 -0.50348 C -0.02292 -0.50903 -0.02175 -0.51459 -0.02136 -0.52014 C -0.0194 -0.54491 -0.02305 -0.52894 -0.01693 -0.54908 C -0.01589 -0.56042 -0.01497 -0.57709 -0.0125 -0.58913 C -0.01146 -0.59422 -0.0099 -0.59931 -0.00886 -0.60463 C -0.00807 -0.60811 -0.00768 -0.61204 -0.0069 -0.61575 C -0.00495 -0.62477 -0.00274 -0.63357 -0.00065 -0.64237 C -0.00013 -0.64491 0.00039 -0.64769 0.00117 -0.65 C 0.0026 -0.65417 0.0043 -0.65811 0.0056 -0.66227 C 0.00859 -0.67246 0.01068 -0.6838 0.01432 -0.69352 C 0.01719 -0.70116 0.02057 -0.70857 0.02305 -0.71667 C 0.02643 -0.72825 0.02891 -0.74051 0.03177 -0.75232 C 0.03489 -0.76505 0.03789 -0.77778 0.03997 -0.79121 C 0.04062 -0.79538 0.04258 -0.81575 0.0431 -0.8213 C 0.04336 -0.82524 0.04336 -0.8294 0.04362 -0.83334 C 0.04401 -0.8375 0.04453 -0.84167 0.04492 -0.84561 C 0.04635 -0.8801 0.04635 -0.87385 0.04427 -0.9301 C 0.04414 -0.93565 0.0431 -0.94121 0.04245 -0.94676 C 0.04206 -0.95625 0.04206 -0.96436 0.04049 -0.97338 C 0.03984 -0.97732 0.0388 -0.98079 0.03802 -0.9845 C 0.03099 -1.01922 0.03594 -0.99977 0.02864 -1.0257 C 0.02357 -1.06459 0.03034 -1.01621 0.0237 -1.05348 C 0.02279 -1.05811 0.02266 -1.0632 0.02174 -1.06783 C 0.02057 -1.07547 0.01888 -1.08241 0.01745 -1.08959 C 0.01719 -1.09399 0.01732 -1.09792 0.0168 -1.10186 C 0.01628 -1.10718 0.01471 -1.11227 0.01432 -1.11737 C 0.01328 -1.13264 0.01328 -1.14792 0.01237 -1.1632 C 0.01068 -1.1963 0.0112 -1.15417 0.0112 -1.19329 " pathEditMode="relative" rAng="0" ptsTypes="AAAAAAAAAAAAAAAAAAAAAAAAAAAAAAAAAAAAAAAAAAAA">
                                      <p:cBhvr>
                                        <p:cTn id="38" dur="3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5932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repeatCount="indefinite" accel="50000" decel="5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377 -0.00672 L -0.00377 -0.00649 C -0.00234 -0.02061 -0.00117 -0.03426 0.00052 -0.04792 C 0.00143 -0.0544 0.00287 -0.06042 0.00365 -0.0669 C 0.00534 -0.0794 0.0069 -0.0919 0.00807 -0.10463 C 0.00977 -0.12362 0.00859 -0.11436 0.0112 -0.13241 C 0.01146 -0.14422 0.01263 -0.15625 0.01185 -0.16783 C 0.01081 -0.18264 0.00755 -0.19676 0.0056 -0.21135 C 0.00482 -0.21644 0.00456 -0.22176 0.00365 -0.22686 C 0.00326 -0.22963 0.00221 -0.23195 0.00182 -0.2345 C -0.00052 -0.25163 -0.00208 -0.26875 -0.00443 -0.28565 C -0.00586 -0.29653 -0.00742 -0.30718 -0.00885 -0.31783 C -0.00989 -0.32639 -0.01068 -0.33496 -0.01198 -0.34352 C -0.01367 -0.3551 -0.01641 -0.36621 -0.01758 -0.37801 C -0.01823 -0.38426 -0.01862 -0.39051 -0.0194 -0.39676 C -0.02096 -0.40834 -0.02435 -0.43125 -0.02435 -0.43102 C -0.02396 -0.45533 -0.02396 -0.4794 -0.02318 -0.50348 C -0.02292 -0.50903 -0.02174 -0.51459 -0.02135 -0.52014 C -0.0194 -0.54491 -0.02305 -0.52894 -0.01693 -0.54908 C -0.01588 -0.56042 -0.01497 -0.57709 -0.0125 -0.58913 C -0.01146 -0.59422 -0.00989 -0.59931 -0.00885 -0.60463 C -0.00807 -0.60811 -0.00768 -0.61204 -0.0069 -0.61575 C -0.00495 -0.62477 -0.00273 -0.63357 -0.00065 -0.64237 C -0.00013 -0.64491 0.00039 -0.64769 0.00117 -0.65 C 0.00261 -0.65417 0.0043 -0.65811 0.0056 -0.66227 C 0.00859 -0.67246 0.01068 -0.6838 0.01432 -0.69352 C 0.01719 -0.70116 0.02057 -0.70857 0.02305 -0.71667 C 0.02643 -0.72825 0.02891 -0.74051 0.03177 -0.75232 C 0.0349 -0.76505 0.03789 -0.77778 0.03998 -0.79121 C 0.04063 -0.79538 0.04258 -0.81575 0.0431 -0.8213 C 0.04336 -0.82524 0.04336 -0.8294 0.04362 -0.83334 C 0.04401 -0.8375 0.04453 -0.84167 0.04492 -0.84561 C 0.04636 -0.8801 0.04636 -0.87385 0.04427 -0.9301 C 0.04414 -0.93565 0.0431 -0.94121 0.04245 -0.94676 C 0.04206 -0.95625 0.04206 -0.96436 0.0405 -0.97338 C 0.03984 -0.97732 0.0388 -0.98079 0.03802 -0.9845 C 0.03099 -1.01922 0.03594 -0.99977 0.02865 -1.0257 C 0.02357 -1.06459 0.03034 -1.01621 0.0237 -1.05348 C 0.02279 -1.05811 0.02266 -1.0632 0.02175 -1.06783 C 0.02057 -1.07547 0.01888 -1.08241 0.01745 -1.08959 C 0.01719 -1.09399 0.01732 -1.09792 0.0168 -1.10186 C 0.01628 -1.10718 0.01471 -1.11227 0.01432 -1.11737 C 0.01328 -1.13264 0.01328 -1.14792 0.01237 -1.1632 C 0.01068 -1.1963 0.0112 -1.15417 0.0112 -1.19329 " pathEditMode="relative" rAng="0" ptsTypes="AAAAAAAAAAAAAAAAAAAAAAAAAAAAAAAAAAAAAAAAAAAA">
                                      <p:cBhvr>
                                        <p:cTn id="40" dur="3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59329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repeatCount="indefinite" accel="50000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378 -0.00672 L -0.00378 -0.00649 C -0.00234 -0.02061 -0.00117 -0.03426 0.00052 -0.04792 C 0.00143 -0.0544 0.00287 -0.06042 0.00365 -0.0669 C 0.00534 -0.0794 0.0069 -0.0919 0.00807 -0.10463 C 0.00977 -0.12362 0.00859 -0.11436 0.0112 -0.13241 C 0.01146 -0.14422 0.01263 -0.15625 0.01185 -0.16783 C 0.01081 -0.18264 0.00755 -0.19676 0.0056 -0.21135 C 0.00482 -0.21644 0.00456 -0.22176 0.00365 -0.22686 C 0.00326 -0.22963 0.00221 -0.23195 0.00182 -0.2345 C -0.00052 -0.25163 -0.00208 -0.26875 -0.00443 -0.28565 C -0.00586 -0.29653 -0.00742 -0.30718 -0.00885 -0.31783 C -0.0099 -0.32639 -0.01068 -0.33496 -0.01198 -0.34352 C -0.01367 -0.3551 -0.01641 -0.36621 -0.01758 -0.37801 C -0.01823 -0.38426 -0.01862 -0.39051 -0.0194 -0.39676 C -0.02096 -0.40834 -0.02435 -0.43125 -0.02435 -0.43102 C -0.02396 -0.45533 -0.02396 -0.4794 -0.02318 -0.50348 C -0.02292 -0.50903 -0.02174 -0.51459 -0.02135 -0.52014 C -0.0194 -0.54491 -0.02305 -0.52894 -0.01693 -0.54908 C -0.01588 -0.56042 -0.01497 -0.57709 -0.0125 -0.58913 C -0.01146 -0.59422 -0.0099 -0.59931 -0.00885 -0.60463 C -0.00807 -0.60811 -0.00768 -0.61204 -0.0069 -0.61575 C -0.00495 -0.62477 -0.00273 -0.63357 -0.00065 -0.64237 C -0.00013 -0.64491 0.00039 -0.64769 0.00117 -0.65 C 0.0026 -0.65417 0.0043 -0.65811 0.0056 -0.66227 C 0.00859 -0.67246 0.01068 -0.6838 0.01432 -0.69352 C 0.01719 -0.70116 0.02057 -0.70857 0.02305 -0.71667 C 0.02643 -0.72825 0.02891 -0.74051 0.03177 -0.75232 C 0.0349 -0.76505 0.03789 -0.77778 0.03997 -0.79121 C 0.04063 -0.79538 0.04258 -0.81575 0.0431 -0.8213 C 0.04336 -0.82524 0.04336 -0.8294 0.04362 -0.83334 C 0.04401 -0.8375 0.04453 -0.84167 0.04492 -0.84561 C 0.04635 -0.8801 0.04635 -0.87385 0.04427 -0.9301 C 0.04414 -0.93565 0.0431 -0.94121 0.04245 -0.94676 C 0.04206 -0.95625 0.04206 -0.96436 0.0405 -0.97338 C 0.03984 -0.97732 0.0388 -0.98079 0.03802 -0.9845 C 0.03099 -1.01922 0.03594 -0.99977 0.02865 -1.0257 C 0.02357 -1.06459 0.03034 -1.01621 0.0237 -1.05348 C 0.02279 -1.05811 0.02266 -1.0632 0.02175 -1.06783 C 0.02057 -1.07547 0.01888 -1.08241 0.01745 -1.08959 C 0.01719 -1.09399 0.01732 -1.09792 0.0168 -1.10186 C 0.01628 -1.10718 0.01471 -1.11227 0.01432 -1.11737 C 0.01328 -1.13264 0.01328 -1.14792 0.01237 -1.1632 C 0.01068 -1.1963 0.0112 -1.15417 0.0112 -1.19329 " pathEditMode="relative" rAng="0" ptsTypes="AAAAAAAAAAAAAAAAAAAAAAAAAAAAAAAAAAAAAAAAAAAA">
                                      <p:cBhvr>
                                        <p:cTn id="42" dur="3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5932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repeatCount="indefinite" accel="50000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378 -0.00672 L -0.00378 -0.00649 C -0.00235 -0.02061 -0.00117 -0.03426 0.00052 -0.04792 C 0.00143 -0.0544 0.00286 -0.06042 0.00364 -0.0669 C 0.00534 -0.0794 0.0069 -0.0919 0.00807 -0.10463 C 0.00976 -0.12362 0.00859 -0.11436 0.0112 -0.13241 C 0.01146 -0.14422 0.01263 -0.15625 0.01185 -0.16783 C 0.01081 -0.18264 0.00755 -0.19676 0.0056 -0.21135 C 0.00482 -0.21644 0.00456 -0.22176 0.00364 -0.22686 C 0.00325 -0.22963 0.00221 -0.23195 0.00182 -0.2345 C -0.00052 -0.25163 -0.00209 -0.26875 -0.00443 -0.28565 C -0.00586 -0.29653 -0.00742 -0.30718 -0.00886 -0.31783 C -0.0099 -0.32639 -0.01068 -0.33496 -0.01198 -0.34352 C -0.01367 -0.3551 -0.01641 -0.36621 -0.01758 -0.37801 C -0.01823 -0.38426 -0.01862 -0.39051 -0.0194 -0.39676 C -0.02097 -0.40834 -0.02435 -0.43125 -0.02435 -0.43102 C -0.02396 -0.45533 -0.02396 -0.4794 -0.02318 -0.50348 C -0.02292 -0.50903 -0.02175 -0.51459 -0.02136 -0.52014 C -0.0194 -0.54491 -0.02305 -0.52894 -0.01693 -0.54908 C -0.01589 -0.56042 -0.01498 -0.57709 -0.0125 -0.58913 C -0.01146 -0.59422 -0.0099 -0.59931 -0.00886 -0.60463 C -0.00808 -0.60811 -0.00768 -0.61204 -0.0069 -0.61575 C -0.00495 -0.62477 -0.00274 -0.63357 -0.00065 -0.64237 C -0.00013 -0.64491 0.00039 -0.64769 0.00117 -0.65 C 0.0026 -0.65417 0.00429 -0.65811 0.0056 -0.66227 C 0.00859 -0.67246 0.01067 -0.6838 0.01432 -0.69352 C 0.01719 -0.70116 0.02057 -0.70857 0.02304 -0.71667 C 0.02643 -0.72825 0.0289 -0.74051 0.03177 -0.75232 C 0.03489 -0.76505 0.03789 -0.77778 0.03997 -0.79121 C 0.04062 -0.79538 0.04258 -0.81575 0.0431 -0.8213 C 0.04336 -0.82524 0.04336 -0.8294 0.04362 -0.83334 C 0.04401 -0.8375 0.04453 -0.84167 0.04492 -0.84561 C 0.04635 -0.8801 0.04635 -0.87385 0.04427 -0.9301 C 0.04414 -0.93565 0.0431 -0.94121 0.04245 -0.94676 C 0.04206 -0.95625 0.04206 -0.96436 0.04049 -0.97338 C 0.03984 -0.97732 0.0388 -0.98079 0.03802 -0.9845 C 0.03099 -1.01922 0.03594 -0.99977 0.02864 -1.0257 C 0.02357 -1.06459 0.03034 -1.01621 0.0237 -1.05348 C 0.02278 -1.05811 0.02265 -1.0632 0.02174 -1.06783 C 0.02057 -1.07547 0.01888 -1.08241 0.01745 -1.08959 C 0.01719 -1.09399 0.01732 -1.09792 0.01679 -1.10186 C 0.01627 -1.10718 0.01471 -1.11227 0.01432 -1.11737 C 0.01328 -1.13264 0.01328 -1.14792 0.01237 -1.1632 C 0.01067 -1.1963 0.0112 -1.15417 0.0112 -1.19329 " pathEditMode="relative" rAng="0" ptsTypes="AAAAAAAAAAAAAAAAAAAAAAAAAAAAAAAAAAAAAAAAAAAA">
                                      <p:cBhvr>
                                        <p:cTn id="44" dur="3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59329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repeatCount="indefinite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378 -0.00672 L -0.00378 -0.00672 C -0.00235 -0.02061 -0.00118 -0.03426 0.00052 -0.04792 C 0.00143 -0.0544 0.00286 -0.06042 0.00364 -0.0669 C 0.00533 -0.0794 0.0069 -0.0919 0.00807 -0.10463 C 0.00976 -0.12362 0.00859 -0.11436 0.01119 -0.13241 C 0.01145 -0.14422 0.01263 -0.15625 0.01185 -0.16783 C 0.0108 -0.18264 0.00755 -0.19676 0.0056 -0.21135 C 0.00481 -0.21644 0.00455 -0.22176 0.00364 -0.22686 C 0.00325 -0.22963 0.00221 -0.23195 0.00182 -0.2345 C -0.00052 -0.25163 -0.00209 -0.26875 -0.00443 -0.28565 C -0.00586 -0.29653 -0.00743 -0.30718 -0.00886 -0.31783 C -0.0099 -0.32639 -0.01068 -0.33496 -0.01198 -0.34352 C -0.01368 -0.3551 -0.01641 -0.36621 -0.01758 -0.37801 C -0.01823 -0.38426 -0.01862 -0.39051 -0.0194 -0.39676 C -0.02097 -0.40834 -0.02435 -0.43125 -0.02435 -0.43125 C -0.02396 -0.45533 -0.02396 -0.4794 -0.02318 -0.50348 C -0.02292 -0.50903 -0.02175 -0.51459 -0.02136 -0.52014 C -0.0194 -0.54491 -0.02305 -0.52894 -0.01693 -0.54908 C -0.01589 -0.56042 -0.01498 -0.57709 -0.0125 -0.58913 C -0.01146 -0.59422 -0.0099 -0.59931 -0.00886 -0.60463 C -0.00808 -0.60811 -0.00769 -0.61204 -0.0069 -0.61575 C -0.00495 -0.62477 -0.00274 -0.63357 -0.00065 -0.64237 C -0.00013 -0.64491 0.00039 -0.64769 0.00117 -0.65 C 0.0026 -0.65417 0.00429 -0.65811 0.0056 -0.66227 C 0.00859 -0.67246 0.01067 -0.6838 0.01432 -0.69352 C 0.01718 -0.70116 0.02057 -0.70857 0.02304 -0.71667 C 0.02643 -0.72825 0.0289 -0.74051 0.03177 -0.75232 C 0.03489 -0.76505 0.03789 -0.77778 0.03997 -0.79121 C 0.04062 -0.79538 0.04257 -0.81575 0.0431 -0.8213 C 0.04336 -0.82524 0.04336 -0.8294 0.04362 -0.83334 C 0.04401 -0.8375 0.04453 -0.84167 0.04492 -0.84561 C 0.04635 -0.8801 0.04635 -0.87385 0.04427 -0.9301 C 0.04414 -0.93565 0.0431 -0.94121 0.04244 -0.94676 C 0.04205 -0.95625 0.04205 -0.96436 0.04049 -0.97338 C 0.03984 -0.97732 0.0388 -0.98079 0.03802 -0.9845 C 0.03099 -1.01922 0.03593 -0.99977 0.02864 -1.0257 C 0.02356 -1.06459 0.03033 -1.01621 0.02369 -1.05348 C 0.02278 -1.05811 0.02265 -1.0632 0.02174 -1.06783 C 0.02057 -1.07547 0.01888 -1.08241 0.01744 -1.08982 C 0.01718 -1.09399 0.01731 -1.09815 0.01679 -1.10209 C 0.01627 -1.10741 0.01471 -1.11227 0.01432 -1.1176 C 0.01328 -1.13264 0.01328 -1.14792 0.01237 -1.1632 C 0.01067 -1.1963 0.01119 -1.15417 0.01119 -1.19329 " pathEditMode="relative" ptsTypes="AAAAAAAAAAAAAAAAAAAAAAAAAAAAAAAAAAAAAAAAAAAA">
                                      <p:cBhvr>
                                        <p:cTn id="46" dur="3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repeatCount="indefinite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378 -0.00672 L -0.00378 -0.00672 C -0.00235 -0.02061 -0.00118 -0.03426 0.00052 -0.04792 C 0.00143 -0.0544 0.00286 -0.06042 0.00364 -0.0669 C 0.00533 -0.0794 0.0069 -0.0919 0.00807 -0.10463 C 0.00976 -0.12362 0.00859 -0.11436 0.01119 -0.13241 C 0.01145 -0.14422 0.01263 -0.15625 0.01185 -0.16783 C 0.0108 -0.18264 0.00755 -0.19676 0.0056 -0.21135 C 0.00481 -0.21644 0.00455 -0.22176 0.00364 -0.22686 C 0.00325 -0.22963 0.00221 -0.23195 0.00182 -0.2345 C -0.00052 -0.25163 -0.00209 -0.26875 -0.00443 -0.28565 C -0.00586 -0.29653 -0.00743 -0.30718 -0.00886 -0.31783 C -0.0099 -0.32639 -0.01068 -0.33496 -0.01198 -0.34352 C -0.01368 -0.3551 -0.01641 -0.36621 -0.01758 -0.37801 C -0.01823 -0.38426 -0.01862 -0.39051 -0.0194 -0.39676 C -0.02097 -0.40834 -0.02435 -0.43125 -0.02435 -0.43125 C -0.02396 -0.45533 -0.02396 -0.4794 -0.02318 -0.50348 C -0.02292 -0.50903 -0.02175 -0.51459 -0.02136 -0.52014 C -0.0194 -0.54491 -0.02305 -0.52894 -0.01693 -0.54908 C -0.01589 -0.56042 -0.01498 -0.57709 -0.0125 -0.58913 C -0.01146 -0.59422 -0.0099 -0.59931 -0.00886 -0.60463 C -0.00808 -0.60811 -0.00769 -0.61204 -0.0069 -0.61575 C -0.00495 -0.62477 -0.00274 -0.63357 -0.00065 -0.64237 C -0.00013 -0.64491 0.00039 -0.64769 0.00117 -0.65 C 0.0026 -0.65417 0.00429 -0.65811 0.0056 -0.66227 C 0.00859 -0.67246 0.01067 -0.6838 0.01432 -0.69352 C 0.01718 -0.70116 0.02057 -0.70857 0.02304 -0.71667 C 0.02643 -0.72825 0.0289 -0.74051 0.03177 -0.75232 C 0.03489 -0.76505 0.03789 -0.77778 0.03997 -0.79121 C 0.04062 -0.79538 0.04257 -0.81575 0.0431 -0.8213 C 0.04336 -0.82524 0.04336 -0.8294 0.04362 -0.83334 C 0.04401 -0.8375 0.04453 -0.84167 0.04492 -0.84561 C 0.04635 -0.8801 0.04635 -0.87385 0.04427 -0.9301 C 0.04414 -0.93565 0.0431 -0.94121 0.04244 -0.94676 C 0.04205 -0.95625 0.04205 -0.96436 0.04049 -0.97338 C 0.03984 -0.97732 0.0388 -0.98079 0.03802 -0.9845 C 0.03099 -1.01922 0.03593 -0.99977 0.02864 -1.0257 C 0.02356 -1.06459 0.03033 -1.01621 0.02369 -1.05348 C 0.02278 -1.05811 0.02265 -1.0632 0.02174 -1.06783 C 0.02057 -1.07547 0.01888 -1.08241 0.01744 -1.08982 C 0.01718 -1.09399 0.01731 -1.09815 0.01679 -1.10209 C 0.01627 -1.10741 0.01471 -1.11227 0.01432 -1.1176 C 0.01328 -1.13264 0.01328 -1.14792 0.01237 -1.1632 C 0.01067 -1.1963 0.01119 -1.15417 0.01119 -1.19329 " pathEditMode="relative" ptsTypes="AAAAAAAAAAAAAAAAAAAAAAAAAAAAAAAAAAAAAAAAAAAA">
                                      <p:cBhvr>
                                        <p:cTn id="48" dur="3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7BF4EC7-2365-498C-B93F-F77353BB391C}"/>
              </a:ext>
            </a:extLst>
          </p:cNvPr>
          <p:cNvSpPr/>
          <p:nvPr/>
        </p:nvSpPr>
        <p:spPr>
          <a:xfrm>
            <a:off x="637693" y="7312259"/>
            <a:ext cx="190149" cy="174966"/>
          </a:xfrm>
          <a:custGeom>
            <a:avLst/>
            <a:gdLst>
              <a:gd name="connsiteX0" fmla="*/ 566729 w 2008352"/>
              <a:gd name="connsiteY0" fmla="*/ 0 h 1847992"/>
              <a:gd name="connsiteX1" fmla="*/ 967467 w 2008352"/>
              <a:gd name="connsiteY1" fmla="*/ 171703 h 1847992"/>
              <a:gd name="connsiteX2" fmla="*/ 1004176 w 2008352"/>
              <a:gd name="connsiteY2" fmla="*/ 217726 h 1847992"/>
              <a:gd name="connsiteX3" fmla="*/ 1040885 w 2008352"/>
              <a:gd name="connsiteY3" fmla="*/ 171703 h 1847992"/>
              <a:gd name="connsiteX4" fmla="*/ 1441623 w 2008352"/>
              <a:gd name="connsiteY4" fmla="*/ 0 h 1847992"/>
              <a:gd name="connsiteX5" fmla="*/ 2008352 w 2008352"/>
              <a:gd name="connsiteY5" fmla="*/ 586232 h 1847992"/>
              <a:gd name="connsiteX6" fmla="*/ 1996838 w 2008352"/>
              <a:gd name="connsiteY6" fmla="*/ 704378 h 1847992"/>
              <a:gd name="connsiteX7" fmla="*/ 1969942 w 2008352"/>
              <a:gd name="connsiteY7" fmla="*/ 794004 h 1847992"/>
              <a:gd name="connsiteX8" fmla="*/ 1970355 w 2008352"/>
              <a:gd name="connsiteY8" fmla="*/ 794004 h 1847992"/>
              <a:gd name="connsiteX9" fmla="*/ 1968609 w 2008352"/>
              <a:gd name="connsiteY9" fmla="*/ 798448 h 1847992"/>
              <a:gd name="connsiteX10" fmla="*/ 1963816 w 2008352"/>
              <a:gd name="connsiteY10" fmla="*/ 814420 h 1847992"/>
              <a:gd name="connsiteX11" fmla="*/ 1957908 w 2008352"/>
              <a:gd name="connsiteY11" fmla="*/ 825678 h 1847992"/>
              <a:gd name="connsiteX12" fmla="*/ 1948786 w 2008352"/>
              <a:gd name="connsiteY12" fmla="*/ 848892 h 1847992"/>
              <a:gd name="connsiteX13" fmla="*/ 1004176 w 2008352"/>
              <a:gd name="connsiteY13" fmla="*/ 1847992 h 1847992"/>
              <a:gd name="connsiteX14" fmla="*/ 59565 w 2008352"/>
              <a:gd name="connsiteY14" fmla="*/ 849844 h 1847992"/>
              <a:gd name="connsiteX15" fmla="*/ 49636 w 2008352"/>
              <a:gd name="connsiteY15" fmla="*/ 824139 h 1847992"/>
              <a:gd name="connsiteX16" fmla="*/ 44536 w 2008352"/>
              <a:gd name="connsiteY16" fmla="*/ 814420 h 1847992"/>
              <a:gd name="connsiteX17" fmla="*/ 39851 w 2008352"/>
              <a:gd name="connsiteY17" fmla="*/ 798805 h 1847992"/>
              <a:gd name="connsiteX18" fmla="*/ 37996 w 2008352"/>
              <a:gd name="connsiteY18" fmla="*/ 794004 h 1847992"/>
              <a:gd name="connsiteX19" fmla="*/ 38410 w 2008352"/>
              <a:gd name="connsiteY19" fmla="*/ 794004 h 1847992"/>
              <a:gd name="connsiteX20" fmla="*/ 11514 w 2008352"/>
              <a:gd name="connsiteY20" fmla="*/ 704378 h 1847992"/>
              <a:gd name="connsiteX21" fmla="*/ 0 w 2008352"/>
              <a:gd name="connsiteY21" fmla="*/ 586232 h 1847992"/>
              <a:gd name="connsiteX22" fmla="*/ 566729 w 2008352"/>
              <a:gd name="connsiteY22" fmla="*/ 0 h 184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8352" h="1847992">
                <a:moveTo>
                  <a:pt x="566729" y="0"/>
                </a:moveTo>
                <a:cubicBezTo>
                  <a:pt x="723227" y="0"/>
                  <a:pt x="864910" y="65616"/>
                  <a:pt x="967467" y="171703"/>
                </a:cubicBezTo>
                <a:lnTo>
                  <a:pt x="1004176" y="217726"/>
                </a:lnTo>
                <a:lnTo>
                  <a:pt x="1040885" y="171703"/>
                </a:lnTo>
                <a:cubicBezTo>
                  <a:pt x="1143443" y="65616"/>
                  <a:pt x="1285126" y="0"/>
                  <a:pt x="1441623" y="0"/>
                </a:cubicBezTo>
                <a:cubicBezTo>
                  <a:pt x="1754619" y="0"/>
                  <a:pt x="2008352" y="262465"/>
                  <a:pt x="2008352" y="586232"/>
                </a:cubicBezTo>
                <a:cubicBezTo>
                  <a:pt x="2008352" y="626703"/>
                  <a:pt x="2004388" y="666216"/>
                  <a:pt x="1996838" y="704378"/>
                </a:cubicBezTo>
                <a:lnTo>
                  <a:pt x="1969942" y="794004"/>
                </a:lnTo>
                <a:lnTo>
                  <a:pt x="1970355" y="794004"/>
                </a:lnTo>
                <a:lnTo>
                  <a:pt x="1968609" y="798448"/>
                </a:lnTo>
                <a:lnTo>
                  <a:pt x="1963816" y="814420"/>
                </a:lnTo>
                <a:lnTo>
                  <a:pt x="1957908" y="825678"/>
                </a:lnTo>
                <a:lnTo>
                  <a:pt x="1948786" y="848892"/>
                </a:lnTo>
                <a:cubicBezTo>
                  <a:pt x="1817089" y="1141558"/>
                  <a:pt x="1528291" y="1484683"/>
                  <a:pt x="1004176" y="1847992"/>
                </a:cubicBezTo>
                <a:cubicBezTo>
                  <a:pt x="480060" y="1484683"/>
                  <a:pt x="191263" y="1142510"/>
                  <a:pt x="59565" y="849844"/>
                </a:cubicBezTo>
                <a:lnTo>
                  <a:pt x="49636" y="824139"/>
                </a:lnTo>
                <a:lnTo>
                  <a:pt x="44536" y="814420"/>
                </a:lnTo>
                <a:lnTo>
                  <a:pt x="39851" y="798805"/>
                </a:lnTo>
                <a:lnTo>
                  <a:pt x="37996" y="794004"/>
                </a:lnTo>
                <a:lnTo>
                  <a:pt x="38410" y="794004"/>
                </a:lnTo>
                <a:lnTo>
                  <a:pt x="11514" y="704378"/>
                </a:lnTo>
                <a:cubicBezTo>
                  <a:pt x="3965" y="666216"/>
                  <a:pt x="0" y="626703"/>
                  <a:pt x="0" y="586232"/>
                </a:cubicBezTo>
                <a:cubicBezTo>
                  <a:pt x="0" y="262465"/>
                  <a:pt x="253733" y="0"/>
                  <a:pt x="566729" y="0"/>
                </a:cubicBezTo>
                <a:close/>
              </a:path>
            </a:pathLst>
          </a:custGeom>
          <a:solidFill>
            <a:srgbClr val="E1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5E03800-9C06-4A39-ACFD-09E4F19C1A58}"/>
              </a:ext>
            </a:extLst>
          </p:cNvPr>
          <p:cNvSpPr/>
          <p:nvPr/>
        </p:nvSpPr>
        <p:spPr>
          <a:xfrm>
            <a:off x="878485" y="7312259"/>
            <a:ext cx="190149" cy="174966"/>
          </a:xfrm>
          <a:custGeom>
            <a:avLst/>
            <a:gdLst>
              <a:gd name="connsiteX0" fmla="*/ 566729 w 2008352"/>
              <a:gd name="connsiteY0" fmla="*/ 0 h 1847992"/>
              <a:gd name="connsiteX1" fmla="*/ 967467 w 2008352"/>
              <a:gd name="connsiteY1" fmla="*/ 171703 h 1847992"/>
              <a:gd name="connsiteX2" fmla="*/ 1004176 w 2008352"/>
              <a:gd name="connsiteY2" fmla="*/ 217726 h 1847992"/>
              <a:gd name="connsiteX3" fmla="*/ 1040885 w 2008352"/>
              <a:gd name="connsiteY3" fmla="*/ 171703 h 1847992"/>
              <a:gd name="connsiteX4" fmla="*/ 1441623 w 2008352"/>
              <a:gd name="connsiteY4" fmla="*/ 0 h 1847992"/>
              <a:gd name="connsiteX5" fmla="*/ 2008352 w 2008352"/>
              <a:gd name="connsiteY5" fmla="*/ 586232 h 1847992"/>
              <a:gd name="connsiteX6" fmla="*/ 1996838 w 2008352"/>
              <a:gd name="connsiteY6" fmla="*/ 704378 h 1847992"/>
              <a:gd name="connsiteX7" fmla="*/ 1969942 w 2008352"/>
              <a:gd name="connsiteY7" fmla="*/ 794004 h 1847992"/>
              <a:gd name="connsiteX8" fmla="*/ 1970355 w 2008352"/>
              <a:gd name="connsiteY8" fmla="*/ 794004 h 1847992"/>
              <a:gd name="connsiteX9" fmla="*/ 1968609 w 2008352"/>
              <a:gd name="connsiteY9" fmla="*/ 798448 h 1847992"/>
              <a:gd name="connsiteX10" fmla="*/ 1963816 w 2008352"/>
              <a:gd name="connsiteY10" fmla="*/ 814420 h 1847992"/>
              <a:gd name="connsiteX11" fmla="*/ 1957908 w 2008352"/>
              <a:gd name="connsiteY11" fmla="*/ 825678 h 1847992"/>
              <a:gd name="connsiteX12" fmla="*/ 1948786 w 2008352"/>
              <a:gd name="connsiteY12" fmla="*/ 848892 h 1847992"/>
              <a:gd name="connsiteX13" fmla="*/ 1004176 w 2008352"/>
              <a:gd name="connsiteY13" fmla="*/ 1847992 h 1847992"/>
              <a:gd name="connsiteX14" fmla="*/ 59565 w 2008352"/>
              <a:gd name="connsiteY14" fmla="*/ 849844 h 1847992"/>
              <a:gd name="connsiteX15" fmla="*/ 49636 w 2008352"/>
              <a:gd name="connsiteY15" fmla="*/ 824139 h 1847992"/>
              <a:gd name="connsiteX16" fmla="*/ 44536 w 2008352"/>
              <a:gd name="connsiteY16" fmla="*/ 814420 h 1847992"/>
              <a:gd name="connsiteX17" fmla="*/ 39851 w 2008352"/>
              <a:gd name="connsiteY17" fmla="*/ 798805 h 1847992"/>
              <a:gd name="connsiteX18" fmla="*/ 37996 w 2008352"/>
              <a:gd name="connsiteY18" fmla="*/ 794004 h 1847992"/>
              <a:gd name="connsiteX19" fmla="*/ 38410 w 2008352"/>
              <a:gd name="connsiteY19" fmla="*/ 794004 h 1847992"/>
              <a:gd name="connsiteX20" fmla="*/ 11514 w 2008352"/>
              <a:gd name="connsiteY20" fmla="*/ 704378 h 1847992"/>
              <a:gd name="connsiteX21" fmla="*/ 0 w 2008352"/>
              <a:gd name="connsiteY21" fmla="*/ 586232 h 1847992"/>
              <a:gd name="connsiteX22" fmla="*/ 566729 w 2008352"/>
              <a:gd name="connsiteY22" fmla="*/ 0 h 184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8352" h="1847992">
                <a:moveTo>
                  <a:pt x="566729" y="0"/>
                </a:moveTo>
                <a:cubicBezTo>
                  <a:pt x="723227" y="0"/>
                  <a:pt x="864910" y="65616"/>
                  <a:pt x="967467" y="171703"/>
                </a:cubicBezTo>
                <a:lnTo>
                  <a:pt x="1004176" y="217726"/>
                </a:lnTo>
                <a:lnTo>
                  <a:pt x="1040885" y="171703"/>
                </a:lnTo>
                <a:cubicBezTo>
                  <a:pt x="1143443" y="65616"/>
                  <a:pt x="1285126" y="0"/>
                  <a:pt x="1441623" y="0"/>
                </a:cubicBezTo>
                <a:cubicBezTo>
                  <a:pt x="1754619" y="0"/>
                  <a:pt x="2008352" y="262465"/>
                  <a:pt x="2008352" y="586232"/>
                </a:cubicBezTo>
                <a:cubicBezTo>
                  <a:pt x="2008352" y="626703"/>
                  <a:pt x="2004388" y="666216"/>
                  <a:pt x="1996838" y="704378"/>
                </a:cubicBezTo>
                <a:lnTo>
                  <a:pt x="1969942" y="794004"/>
                </a:lnTo>
                <a:lnTo>
                  <a:pt x="1970355" y="794004"/>
                </a:lnTo>
                <a:lnTo>
                  <a:pt x="1968609" y="798448"/>
                </a:lnTo>
                <a:lnTo>
                  <a:pt x="1963816" y="814420"/>
                </a:lnTo>
                <a:lnTo>
                  <a:pt x="1957908" y="825678"/>
                </a:lnTo>
                <a:lnTo>
                  <a:pt x="1948786" y="848892"/>
                </a:lnTo>
                <a:cubicBezTo>
                  <a:pt x="1817089" y="1141558"/>
                  <a:pt x="1528291" y="1484683"/>
                  <a:pt x="1004176" y="1847992"/>
                </a:cubicBezTo>
                <a:cubicBezTo>
                  <a:pt x="480060" y="1484683"/>
                  <a:pt x="191263" y="1142510"/>
                  <a:pt x="59565" y="849844"/>
                </a:cubicBezTo>
                <a:lnTo>
                  <a:pt x="49636" y="824139"/>
                </a:lnTo>
                <a:lnTo>
                  <a:pt x="44536" y="814420"/>
                </a:lnTo>
                <a:lnTo>
                  <a:pt x="39851" y="798805"/>
                </a:lnTo>
                <a:lnTo>
                  <a:pt x="37996" y="794004"/>
                </a:lnTo>
                <a:lnTo>
                  <a:pt x="38410" y="794004"/>
                </a:lnTo>
                <a:lnTo>
                  <a:pt x="11514" y="704378"/>
                </a:lnTo>
                <a:cubicBezTo>
                  <a:pt x="3965" y="666216"/>
                  <a:pt x="0" y="626703"/>
                  <a:pt x="0" y="586232"/>
                </a:cubicBezTo>
                <a:cubicBezTo>
                  <a:pt x="0" y="262465"/>
                  <a:pt x="253733" y="0"/>
                  <a:pt x="566729" y="0"/>
                </a:cubicBezTo>
                <a:close/>
              </a:path>
            </a:pathLst>
          </a:custGeom>
          <a:solidFill>
            <a:srgbClr val="E1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D584B66-FBD7-475C-ABD2-1675F29542BC}"/>
              </a:ext>
            </a:extLst>
          </p:cNvPr>
          <p:cNvSpPr/>
          <p:nvPr/>
        </p:nvSpPr>
        <p:spPr>
          <a:xfrm>
            <a:off x="1119277" y="7312259"/>
            <a:ext cx="190149" cy="174966"/>
          </a:xfrm>
          <a:custGeom>
            <a:avLst/>
            <a:gdLst>
              <a:gd name="connsiteX0" fmla="*/ 566729 w 2008352"/>
              <a:gd name="connsiteY0" fmla="*/ 0 h 1847992"/>
              <a:gd name="connsiteX1" fmla="*/ 967467 w 2008352"/>
              <a:gd name="connsiteY1" fmla="*/ 171703 h 1847992"/>
              <a:gd name="connsiteX2" fmla="*/ 1004176 w 2008352"/>
              <a:gd name="connsiteY2" fmla="*/ 217726 h 1847992"/>
              <a:gd name="connsiteX3" fmla="*/ 1040885 w 2008352"/>
              <a:gd name="connsiteY3" fmla="*/ 171703 h 1847992"/>
              <a:gd name="connsiteX4" fmla="*/ 1441623 w 2008352"/>
              <a:gd name="connsiteY4" fmla="*/ 0 h 1847992"/>
              <a:gd name="connsiteX5" fmla="*/ 2008352 w 2008352"/>
              <a:gd name="connsiteY5" fmla="*/ 586232 h 1847992"/>
              <a:gd name="connsiteX6" fmla="*/ 1996838 w 2008352"/>
              <a:gd name="connsiteY6" fmla="*/ 704378 h 1847992"/>
              <a:gd name="connsiteX7" fmla="*/ 1969942 w 2008352"/>
              <a:gd name="connsiteY7" fmla="*/ 794004 h 1847992"/>
              <a:gd name="connsiteX8" fmla="*/ 1970355 w 2008352"/>
              <a:gd name="connsiteY8" fmla="*/ 794004 h 1847992"/>
              <a:gd name="connsiteX9" fmla="*/ 1968609 w 2008352"/>
              <a:gd name="connsiteY9" fmla="*/ 798448 h 1847992"/>
              <a:gd name="connsiteX10" fmla="*/ 1963816 w 2008352"/>
              <a:gd name="connsiteY10" fmla="*/ 814420 h 1847992"/>
              <a:gd name="connsiteX11" fmla="*/ 1957908 w 2008352"/>
              <a:gd name="connsiteY11" fmla="*/ 825678 h 1847992"/>
              <a:gd name="connsiteX12" fmla="*/ 1948786 w 2008352"/>
              <a:gd name="connsiteY12" fmla="*/ 848892 h 1847992"/>
              <a:gd name="connsiteX13" fmla="*/ 1004176 w 2008352"/>
              <a:gd name="connsiteY13" fmla="*/ 1847992 h 1847992"/>
              <a:gd name="connsiteX14" fmla="*/ 59565 w 2008352"/>
              <a:gd name="connsiteY14" fmla="*/ 849844 h 1847992"/>
              <a:gd name="connsiteX15" fmla="*/ 49636 w 2008352"/>
              <a:gd name="connsiteY15" fmla="*/ 824139 h 1847992"/>
              <a:gd name="connsiteX16" fmla="*/ 44536 w 2008352"/>
              <a:gd name="connsiteY16" fmla="*/ 814420 h 1847992"/>
              <a:gd name="connsiteX17" fmla="*/ 39851 w 2008352"/>
              <a:gd name="connsiteY17" fmla="*/ 798805 h 1847992"/>
              <a:gd name="connsiteX18" fmla="*/ 37996 w 2008352"/>
              <a:gd name="connsiteY18" fmla="*/ 794004 h 1847992"/>
              <a:gd name="connsiteX19" fmla="*/ 38410 w 2008352"/>
              <a:gd name="connsiteY19" fmla="*/ 794004 h 1847992"/>
              <a:gd name="connsiteX20" fmla="*/ 11514 w 2008352"/>
              <a:gd name="connsiteY20" fmla="*/ 704378 h 1847992"/>
              <a:gd name="connsiteX21" fmla="*/ 0 w 2008352"/>
              <a:gd name="connsiteY21" fmla="*/ 586232 h 1847992"/>
              <a:gd name="connsiteX22" fmla="*/ 566729 w 2008352"/>
              <a:gd name="connsiteY22" fmla="*/ 0 h 184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8352" h="1847992">
                <a:moveTo>
                  <a:pt x="566729" y="0"/>
                </a:moveTo>
                <a:cubicBezTo>
                  <a:pt x="723227" y="0"/>
                  <a:pt x="864910" y="65616"/>
                  <a:pt x="967467" y="171703"/>
                </a:cubicBezTo>
                <a:lnTo>
                  <a:pt x="1004176" y="217726"/>
                </a:lnTo>
                <a:lnTo>
                  <a:pt x="1040885" y="171703"/>
                </a:lnTo>
                <a:cubicBezTo>
                  <a:pt x="1143443" y="65616"/>
                  <a:pt x="1285126" y="0"/>
                  <a:pt x="1441623" y="0"/>
                </a:cubicBezTo>
                <a:cubicBezTo>
                  <a:pt x="1754619" y="0"/>
                  <a:pt x="2008352" y="262465"/>
                  <a:pt x="2008352" y="586232"/>
                </a:cubicBezTo>
                <a:cubicBezTo>
                  <a:pt x="2008352" y="626703"/>
                  <a:pt x="2004388" y="666216"/>
                  <a:pt x="1996838" y="704378"/>
                </a:cubicBezTo>
                <a:lnTo>
                  <a:pt x="1969942" y="794004"/>
                </a:lnTo>
                <a:lnTo>
                  <a:pt x="1970355" y="794004"/>
                </a:lnTo>
                <a:lnTo>
                  <a:pt x="1968609" y="798448"/>
                </a:lnTo>
                <a:lnTo>
                  <a:pt x="1963816" y="814420"/>
                </a:lnTo>
                <a:lnTo>
                  <a:pt x="1957908" y="825678"/>
                </a:lnTo>
                <a:lnTo>
                  <a:pt x="1948786" y="848892"/>
                </a:lnTo>
                <a:cubicBezTo>
                  <a:pt x="1817089" y="1141558"/>
                  <a:pt x="1528291" y="1484683"/>
                  <a:pt x="1004176" y="1847992"/>
                </a:cubicBezTo>
                <a:cubicBezTo>
                  <a:pt x="480060" y="1484683"/>
                  <a:pt x="191263" y="1142510"/>
                  <a:pt x="59565" y="849844"/>
                </a:cubicBezTo>
                <a:lnTo>
                  <a:pt x="49636" y="824139"/>
                </a:lnTo>
                <a:lnTo>
                  <a:pt x="44536" y="814420"/>
                </a:lnTo>
                <a:lnTo>
                  <a:pt x="39851" y="798805"/>
                </a:lnTo>
                <a:lnTo>
                  <a:pt x="37996" y="794004"/>
                </a:lnTo>
                <a:lnTo>
                  <a:pt x="38410" y="794004"/>
                </a:lnTo>
                <a:lnTo>
                  <a:pt x="11514" y="704378"/>
                </a:lnTo>
                <a:cubicBezTo>
                  <a:pt x="3965" y="666216"/>
                  <a:pt x="0" y="626703"/>
                  <a:pt x="0" y="586232"/>
                </a:cubicBezTo>
                <a:cubicBezTo>
                  <a:pt x="0" y="262465"/>
                  <a:pt x="253733" y="0"/>
                  <a:pt x="566729" y="0"/>
                </a:cubicBezTo>
                <a:close/>
              </a:path>
            </a:pathLst>
          </a:custGeom>
          <a:solidFill>
            <a:srgbClr val="E1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B3BB2F9-0BB9-4B25-A5DA-28F270E7D364}"/>
              </a:ext>
            </a:extLst>
          </p:cNvPr>
          <p:cNvSpPr/>
          <p:nvPr/>
        </p:nvSpPr>
        <p:spPr>
          <a:xfrm>
            <a:off x="1360069" y="7312259"/>
            <a:ext cx="190149" cy="174966"/>
          </a:xfrm>
          <a:custGeom>
            <a:avLst/>
            <a:gdLst>
              <a:gd name="connsiteX0" fmla="*/ 566729 w 2008352"/>
              <a:gd name="connsiteY0" fmla="*/ 0 h 1847992"/>
              <a:gd name="connsiteX1" fmla="*/ 967467 w 2008352"/>
              <a:gd name="connsiteY1" fmla="*/ 171703 h 1847992"/>
              <a:gd name="connsiteX2" fmla="*/ 1004176 w 2008352"/>
              <a:gd name="connsiteY2" fmla="*/ 217726 h 1847992"/>
              <a:gd name="connsiteX3" fmla="*/ 1040885 w 2008352"/>
              <a:gd name="connsiteY3" fmla="*/ 171703 h 1847992"/>
              <a:gd name="connsiteX4" fmla="*/ 1441623 w 2008352"/>
              <a:gd name="connsiteY4" fmla="*/ 0 h 1847992"/>
              <a:gd name="connsiteX5" fmla="*/ 2008352 w 2008352"/>
              <a:gd name="connsiteY5" fmla="*/ 586232 h 1847992"/>
              <a:gd name="connsiteX6" fmla="*/ 1996838 w 2008352"/>
              <a:gd name="connsiteY6" fmla="*/ 704378 h 1847992"/>
              <a:gd name="connsiteX7" fmla="*/ 1969942 w 2008352"/>
              <a:gd name="connsiteY7" fmla="*/ 794004 h 1847992"/>
              <a:gd name="connsiteX8" fmla="*/ 1970355 w 2008352"/>
              <a:gd name="connsiteY8" fmla="*/ 794004 h 1847992"/>
              <a:gd name="connsiteX9" fmla="*/ 1968609 w 2008352"/>
              <a:gd name="connsiteY9" fmla="*/ 798448 h 1847992"/>
              <a:gd name="connsiteX10" fmla="*/ 1963816 w 2008352"/>
              <a:gd name="connsiteY10" fmla="*/ 814420 h 1847992"/>
              <a:gd name="connsiteX11" fmla="*/ 1957908 w 2008352"/>
              <a:gd name="connsiteY11" fmla="*/ 825678 h 1847992"/>
              <a:gd name="connsiteX12" fmla="*/ 1948786 w 2008352"/>
              <a:gd name="connsiteY12" fmla="*/ 848892 h 1847992"/>
              <a:gd name="connsiteX13" fmla="*/ 1004176 w 2008352"/>
              <a:gd name="connsiteY13" fmla="*/ 1847992 h 1847992"/>
              <a:gd name="connsiteX14" fmla="*/ 59565 w 2008352"/>
              <a:gd name="connsiteY14" fmla="*/ 849844 h 1847992"/>
              <a:gd name="connsiteX15" fmla="*/ 49636 w 2008352"/>
              <a:gd name="connsiteY15" fmla="*/ 824139 h 1847992"/>
              <a:gd name="connsiteX16" fmla="*/ 44536 w 2008352"/>
              <a:gd name="connsiteY16" fmla="*/ 814420 h 1847992"/>
              <a:gd name="connsiteX17" fmla="*/ 39851 w 2008352"/>
              <a:gd name="connsiteY17" fmla="*/ 798805 h 1847992"/>
              <a:gd name="connsiteX18" fmla="*/ 37996 w 2008352"/>
              <a:gd name="connsiteY18" fmla="*/ 794004 h 1847992"/>
              <a:gd name="connsiteX19" fmla="*/ 38410 w 2008352"/>
              <a:gd name="connsiteY19" fmla="*/ 794004 h 1847992"/>
              <a:gd name="connsiteX20" fmla="*/ 11514 w 2008352"/>
              <a:gd name="connsiteY20" fmla="*/ 704378 h 1847992"/>
              <a:gd name="connsiteX21" fmla="*/ 0 w 2008352"/>
              <a:gd name="connsiteY21" fmla="*/ 586232 h 1847992"/>
              <a:gd name="connsiteX22" fmla="*/ 566729 w 2008352"/>
              <a:gd name="connsiteY22" fmla="*/ 0 h 184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8352" h="1847992">
                <a:moveTo>
                  <a:pt x="566729" y="0"/>
                </a:moveTo>
                <a:cubicBezTo>
                  <a:pt x="723227" y="0"/>
                  <a:pt x="864910" y="65616"/>
                  <a:pt x="967467" y="171703"/>
                </a:cubicBezTo>
                <a:lnTo>
                  <a:pt x="1004176" y="217726"/>
                </a:lnTo>
                <a:lnTo>
                  <a:pt x="1040885" y="171703"/>
                </a:lnTo>
                <a:cubicBezTo>
                  <a:pt x="1143443" y="65616"/>
                  <a:pt x="1285126" y="0"/>
                  <a:pt x="1441623" y="0"/>
                </a:cubicBezTo>
                <a:cubicBezTo>
                  <a:pt x="1754619" y="0"/>
                  <a:pt x="2008352" y="262465"/>
                  <a:pt x="2008352" y="586232"/>
                </a:cubicBezTo>
                <a:cubicBezTo>
                  <a:pt x="2008352" y="626703"/>
                  <a:pt x="2004388" y="666216"/>
                  <a:pt x="1996838" y="704378"/>
                </a:cubicBezTo>
                <a:lnTo>
                  <a:pt x="1969942" y="794004"/>
                </a:lnTo>
                <a:lnTo>
                  <a:pt x="1970355" y="794004"/>
                </a:lnTo>
                <a:lnTo>
                  <a:pt x="1968609" y="798448"/>
                </a:lnTo>
                <a:lnTo>
                  <a:pt x="1963816" y="814420"/>
                </a:lnTo>
                <a:lnTo>
                  <a:pt x="1957908" y="825678"/>
                </a:lnTo>
                <a:lnTo>
                  <a:pt x="1948786" y="848892"/>
                </a:lnTo>
                <a:cubicBezTo>
                  <a:pt x="1817089" y="1141558"/>
                  <a:pt x="1528291" y="1484683"/>
                  <a:pt x="1004176" y="1847992"/>
                </a:cubicBezTo>
                <a:cubicBezTo>
                  <a:pt x="480060" y="1484683"/>
                  <a:pt x="191263" y="1142510"/>
                  <a:pt x="59565" y="849844"/>
                </a:cubicBezTo>
                <a:lnTo>
                  <a:pt x="49636" y="824139"/>
                </a:lnTo>
                <a:lnTo>
                  <a:pt x="44536" y="814420"/>
                </a:lnTo>
                <a:lnTo>
                  <a:pt x="39851" y="798805"/>
                </a:lnTo>
                <a:lnTo>
                  <a:pt x="37996" y="794004"/>
                </a:lnTo>
                <a:lnTo>
                  <a:pt x="38410" y="794004"/>
                </a:lnTo>
                <a:lnTo>
                  <a:pt x="11514" y="704378"/>
                </a:lnTo>
                <a:cubicBezTo>
                  <a:pt x="3965" y="666216"/>
                  <a:pt x="0" y="626703"/>
                  <a:pt x="0" y="586232"/>
                </a:cubicBezTo>
                <a:cubicBezTo>
                  <a:pt x="0" y="262465"/>
                  <a:pt x="253733" y="0"/>
                  <a:pt x="566729" y="0"/>
                </a:cubicBezTo>
                <a:close/>
              </a:path>
            </a:pathLst>
          </a:custGeom>
          <a:solidFill>
            <a:srgbClr val="E1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70ACE09-8620-424C-BCF6-80ABEACEE348}"/>
              </a:ext>
            </a:extLst>
          </p:cNvPr>
          <p:cNvSpPr/>
          <p:nvPr/>
        </p:nvSpPr>
        <p:spPr>
          <a:xfrm>
            <a:off x="1600861" y="7312259"/>
            <a:ext cx="190149" cy="174966"/>
          </a:xfrm>
          <a:custGeom>
            <a:avLst/>
            <a:gdLst>
              <a:gd name="connsiteX0" fmla="*/ 566729 w 2008352"/>
              <a:gd name="connsiteY0" fmla="*/ 0 h 1847992"/>
              <a:gd name="connsiteX1" fmla="*/ 967467 w 2008352"/>
              <a:gd name="connsiteY1" fmla="*/ 171703 h 1847992"/>
              <a:gd name="connsiteX2" fmla="*/ 1004176 w 2008352"/>
              <a:gd name="connsiteY2" fmla="*/ 217726 h 1847992"/>
              <a:gd name="connsiteX3" fmla="*/ 1040885 w 2008352"/>
              <a:gd name="connsiteY3" fmla="*/ 171703 h 1847992"/>
              <a:gd name="connsiteX4" fmla="*/ 1441623 w 2008352"/>
              <a:gd name="connsiteY4" fmla="*/ 0 h 1847992"/>
              <a:gd name="connsiteX5" fmla="*/ 2008352 w 2008352"/>
              <a:gd name="connsiteY5" fmla="*/ 586232 h 1847992"/>
              <a:gd name="connsiteX6" fmla="*/ 1996838 w 2008352"/>
              <a:gd name="connsiteY6" fmla="*/ 704378 h 1847992"/>
              <a:gd name="connsiteX7" fmla="*/ 1969942 w 2008352"/>
              <a:gd name="connsiteY7" fmla="*/ 794004 h 1847992"/>
              <a:gd name="connsiteX8" fmla="*/ 1970355 w 2008352"/>
              <a:gd name="connsiteY8" fmla="*/ 794004 h 1847992"/>
              <a:gd name="connsiteX9" fmla="*/ 1968609 w 2008352"/>
              <a:gd name="connsiteY9" fmla="*/ 798448 h 1847992"/>
              <a:gd name="connsiteX10" fmla="*/ 1963816 w 2008352"/>
              <a:gd name="connsiteY10" fmla="*/ 814420 h 1847992"/>
              <a:gd name="connsiteX11" fmla="*/ 1957908 w 2008352"/>
              <a:gd name="connsiteY11" fmla="*/ 825678 h 1847992"/>
              <a:gd name="connsiteX12" fmla="*/ 1948786 w 2008352"/>
              <a:gd name="connsiteY12" fmla="*/ 848892 h 1847992"/>
              <a:gd name="connsiteX13" fmla="*/ 1004176 w 2008352"/>
              <a:gd name="connsiteY13" fmla="*/ 1847992 h 1847992"/>
              <a:gd name="connsiteX14" fmla="*/ 59565 w 2008352"/>
              <a:gd name="connsiteY14" fmla="*/ 849844 h 1847992"/>
              <a:gd name="connsiteX15" fmla="*/ 49636 w 2008352"/>
              <a:gd name="connsiteY15" fmla="*/ 824139 h 1847992"/>
              <a:gd name="connsiteX16" fmla="*/ 44536 w 2008352"/>
              <a:gd name="connsiteY16" fmla="*/ 814420 h 1847992"/>
              <a:gd name="connsiteX17" fmla="*/ 39851 w 2008352"/>
              <a:gd name="connsiteY17" fmla="*/ 798805 h 1847992"/>
              <a:gd name="connsiteX18" fmla="*/ 37996 w 2008352"/>
              <a:gd name="connsiteY18" fmla="*/ 794004 h 1847992"/>
              <a:gd name="connsiteX19" fmla="*/ 38410 w 2008352"/>
              <a:gd name="connsiteY19" fmla="*/ 794004 h 1847992"/>
              <a:gd name="connsiteX20" fmla="*/ 11514 w 2008352"/>
              <a:gd name="connsiteY20" fmla="*/ 704378 h 1847992"/>
              <a:gd name="connsiteX21" fmla="*/ 0 w 2008352"/>
              <a:gd name="connsiteY21" fmla="*/ 586232 h 1847992"/>
              <a:gd name="connsiteX22" fmla="*/ 566729 w 2008352"/>
              <a:gd name="connsiteY22" fmla="*/ 0 h 184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8352" h="1847992">
                <a:moveTo>
                  <a:pt x="566729" y="0"/>
                </a:moveTo>
                <a:cubicBezTo>
                  <a:pt x="723227" y="0"/>
                  <a:pt x="864910" y="65616"/>
                  <a:pt x="967467" y="171703"/>
                </a:cubicBezTo>
                <a:lnTo>
                  <a:pt x="1004176" y="217726"/>
                </a:lnTo>
                <a:lnTo>
                  <a:pt x="1040885" y="171703"/>
                </a:lnTo>
                <a:cubicBezTo>
                  <a:pt x="1143443" y="65616"/>
                  <a:pt x="1285126" y="0"/>
                  <a:pt x="1441623" y="0"/>
                </a:cubicBezTo>
                <a:cubicBezTo>
                  <a:pt x="1754619" y="0"/>
                  <a:pt x="2008352" y="262465"/>
                  <a:pt x="2008352" y="586232"/>
                </a:cubicBezTo>
                <a:cubicBezTo>
                  <a:pt x="2008352" y="626703"/>
                  <a:pt x="2004388" y="666216"/>
                  <a:pt x="1996838" y="704378"/>
                </a:cubicBezTo>
                <a:lnTo>
                  <a:pt x="1969942" y="794004"/>
                </a:lnTo>
                <a:lnTo>
                  <a:pt x="1970355" y="794004"/>
                </a:lnTo>
                <a:lnTo>
                  <a:pt x="1968609" y="798448"/>
                </a:lnTo>
                <a:lnTo>
                  <a:pt x="1963816" y="814420"/>
                </a:lnTo>
                <a:lnTo>
                  <a:pt x="1957908" y="825678"/>
                </a:lnTo>
                <a:lnTo>
                  <a:pt x="1948786" y="848892"/>
                </a:lnTo>
                <a:cubicBezTo>
                  <a:pt x="1817089" y="1141558"/>
                  <a:pt x="1528291" y="1484683"/>
                  <a:pt x="1004176" y="1847992"/>
                </a:cubicBezTo>
                <a:cubicBezTo>
                  <a:pt x="480060" y="1484683"/>
                  <a:pt x="191263" y="1142510"/>
                  <a:pt x="59565" y="849844"/>
                </a:cubicBezTo>
                <a:lnTo>
                  <a:pt x="49636" y="824139"/>
                </a:lnTo>
                <a:lnTo>
                  <a:pt x="44536" y="814420"/>
                </a:lnTo>
                <a:lnTo>
                  <a:pt x="39851" y="798805"/>
                </a:lnTo>
                <a:lnTo>
                  <a:pt x="37996" y="794004"/>
                </a:lnTo>
                <a:lnTo>
                  <a:pt x="38410" y="794004"/>
                </a:lnTo>
                <a:lnTo>
                  <a:pt x="11514" y="704378"/>
                </a:lnTo>
                <a:cubicBezTo>
                  <a:pt x="3965" y="666216"/>
                  <a:pt x="0" y="626703"/>
                  <a:pt x="0" y="586232"/>
                </a:cubicBezTo>
                <a:cubicBezTo>
                  <a:pt x="0" y="262465"/>
                  <a:pt x="253733" y="0"/>
                  <a:pt x="566729" y="0"/>
                </a:cubicBezTo>
                <a:close/>
              </a:path>
            </a:pathLst>
          </a:custGeom>
          <a:solidFill>
            <a:srgbClr val="E1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6A39B35-985E-472B-B2DC-3A0CDB9B5A1A}"/>
              </a:ext>
            </a:extLst>
          </p:cNvPr>
          <p:cNvSpPr/>
          <p:nvPr/>
        </p:nvSpPr>
        <p:spPr>
          <a:xfrm>
            <a:off x="1841653" y="7312259"/>
            <a:ext cx="190149" cy="174966"/>
          </a:xfrm>
          <a:custGeom>
            <a:avLst/>
            <a:gdLst>
              <a:gd name="connsiteX0" fmla="*/ 566729 w 2008352"/>
              <a:gd name="connsiteY0" fmla="*/ 0 h 1847992"/>
              <a:gd name="connsiteX1" fmla="*/ 967467 w 2008352"/>
              <a:gd name="connsiteY1" fmla="*/ 171703 h 1847992"/>
              <a:gd name="connsiteX2" fmla="*/ 1004176 w 2008352"/>
              <a:gd name="connsiteY2" fmla="*/ 217726 h 1847992"/>
              <a:gd name="connsiteX3" fmla="*/ 1040885 w 2008352"/>
              <a:gd name="connsiteY3" fmla="*/ 171703 h 1847992"/>
              <a:gd name="connsiteX4" fmla="*/ 1441623 w 2008352"/>
              <a:gd name="connsiteY4" fmla="*/ 0 h 1847992"/>
              <a:gd name="connsiteX5" fmla="*/ 2008352 w 2008352"/>
              <a:gd name="connsiteY5" fmla="*/ 586232 h 1847992"/>
              <a:gd name="connsiteX6" fmla="*/ 1996838 w 2008352"/>
              <a:gd name="connsiteY6" fmla="*/ 704378 h 1847992"/>
              <a:gd name="connsiteX7" fmla="*/ 1969942 w 2008352"/>
              <a:gd name="connsiteY7" fmla="*/ 794004 h 1847992"/>
              <a:gd name="connsiteX8" fmla="*/ 1970355 w 2008352"/>
              <a:gd name="connsiteY8" fmla="*/ 794004 h 1847992"/>
              <a:gd name="connsiteX9" fmla="*/ 1968609 w 2008352"/>
              <a:gd name="connsiteY9" fmla="*/ 798448 h 1847992"/>
              <a:gd name="connsiteX10" fmla="*/ 1963816 w 2008352"/>
              <a:gd name="connsiteY10" fmla="*/ 814420 h 1847992"/>
              <a:gd name="connsiteX11" fmla="*/ 1957908 w 2008352"/>
              <a:gd name="connsiteY11" fmla="*/ 825678 h 1847992"/>
              <a:gd name="connsiteX12" fmla="*/ 1948786 w 2008352"/>
              <a:gd name="connsiteY12" fmla="*/ 848892 h 1847992"/>
              <a:gd name="connsiteX13" fmla="*/ 1004176 w 2008352"/>
              <a:gd name="connsiteY13" fmla="*/ 1847992 h 1847992"/>
              <a:gd name="connsiteX14" fmla="*/ 59565 w 2008352"/>
              <a:gd name="connsiteY14" fmla="*/ 849844 h 1847992"/>
              <a:gd name="connsiteX15" fmla="*/ 49636 w 2008352"/>
              <a:gd name="connsiteY15" fmla="*/ 824139 h 1847992"/>
              <a:gd name="connsiteX16" fmla="*/ 44536 w 2008352"/>
              <a:gd name="connsiteY16" fmla="*/ 814420 h 1847992"/>
              <a:gd name="connsiteX17" fmla="*/ 39851 w 2008352"/>
              <a:gd name="connsiteY17" fmla="*/ 798805 h 1847992"/>
              <a:gd name="connsiteX18" fmla="*/ 37996 w 2008352"/>
              <a:gd name="connsiteY18" fmla="*/ 794004 h 1847992"/>
              <a:gd name="connsiteX19" fmla="*/ 38410 w 2008352"/>
              <a:gd name="connsiteY19" fmla="*/ 794004 h 1847992"/>
              <a:gd name="connsiteX20" fmla="*/ 11514 w 2008352"/>
              <a:gd name="connsiteY20" fmla="*/ 704378 h 1847992"/>
              <a:gd name="connsiteX21" fmla="*/ 0 w 2008352"/>
              <a:gd name="connsiteY21" fmla="*/ 586232 h 1847992"/>
              <a:gd name="connsiteX22" fmla="*/ 566729 w 2008352"/>
              <a:gd name="connsiteY22" fmla="*/ 0 h 184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8352" h="1847992">
                <a:moveTo>
                  <a:pt x="566729" y="0"/>
                </a:moveTo>
                <a:cubicBezTo>
                  <a:pt x="723227" y="0"/>
                  <a:pt x="864910" y="65616"/>
                  <a:pt x="967467" y="171703"/>
                </a:cubicBezTo>
                <a:lnTo>
                  <a:pt x="1004176" y="217726"/>
                </a:lnTo>
                <a:lnTo>
                  <a:pt x="1040885" y="171703"/>
                </a:lnTo>
                <a:cubicBezTo>
                  <a:pt x="1143443" y="65616"/>
                  <a:pt x="1285126" y="0"/>
                  <a:pt x="1441623" y="0"/>
                </a:cubicBezTo>
                <a:cubicBezTo>
                  <a:pt x="1754619" y="0"/>
                  <a:pt x="2008352" y="262465"/>
                  <a:pt x="2008352" y="586232"/>
                </a:cubicBezTo>
                <a:cubicBezTo>
                  <a:pt x="2008352" y="626703"/>
                  <a:pt x="2004388" y="666216"/>
                  <a:pt x="1996838" y="704378"/>
                </a:cubicBezTo>
                <a:lnTo>
                  <a:pt x="1969942" y="794004"/>
                </a:lnTo>
                <a:lnTo>
                  <a:pt x="1970355" y="794004"/>
                </a:lnTo>
                <a:lnTo>
                  <a:pt x="1968609" y="798448"/>
                </a:lnTo>
                <a:lnTo>
                  <a:pt x="1963816" y="814420"/>
                </a:lnTo>
                <a:lnTo>
                  <a:pt x="1957908" y="825678"/>
                </a:lnTo>
                <a:lnTo>
                  <a:pt x="1948786" y="848892"/>
                </a:lnTo>
                <a:cubicBezTo>
                  <a:pt x="1817089" y="1141558"/>
                  <a:pt x="1528291" y="1484683"/>
                  <a:pt x="1004176" y="1847992"/>
                </a:cubicBezTo>
                <a:cubicBezTo>
                  <a:pt x="480060" y="1484683"/>
                  <a:pt x="191263" y="1142510"/>
                  <a:pt x="59565" y="849844"/>
                </a:cubicBezTo>
                <a:lnTo>
                  <a:pt x="49636" y="824139"/>
                </a:lnTo>
                <a:lnTo>
                  <a:pt x="44536" y="814420"/>
                </a:lnTo>
                <a:lnTo>
                  <a:pt x="39851" y="798805"/>
                </a:lnTo>
                <a:lnTo>
                  <a:pt x="37996" y="794004"/>
                </a:lnTo>
                <a:lnTo>
                  <a:pt x="38410" y="794004"/>
                </a:lnTo>
                <a:lnTo>
                  <a:pt x="11514" y="704378"/>
                </a:lnTo>
                <a:cubicBezTo>
                  <a:pt x="3965" y="666216"/>
                  <a:pt x="0" y="626703"/>
                  <a:pt x="0" y="586232"/>
                </a:cubicBezTo>
                <a:cubicBezTo>
                  <a:pt x="0" y="262465"/>
                  <a:pt x="253733" y="0"/>
                  <a:pt x="566729" y="0"/>
                </a:cubicBezTo>
                <a:close/>
              </a:path>
            </a:pathLst>
          </a:custGeom>
          <a:solidFill>
            <a:srgbClr val="E1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FA45610-E8C5-4C04-B537-F040BA58D648}"/>
              </a:ext>
            </a:extLst>
          </p:cNvPr>
          <p:cNvSpPr/>
          <p:nvPr/>
        </p:nvSpPr>
        <p:spPr>
          <a:xfrm>
            <a:off x="2082445" y="7312259"/>
            <a:ext cx="190149" cy="174966"/>
          </a:xfrm>
          <a:custGeom>
            <a:avLst/>
            <a:gdLst>
              <a:gd name="connsiteX0" fmla="*/ 566729 w 2008352"/>
              <a:gd name="connsiteY0" fmla="*/ 0 h 1847992"/>
              <a:gd name="connsiteX1" fmla="*/ 967467 w 2008352"/>
              <a:gd name="connsiteY1" fmla="*/ 171703 h 1847992"/>
              <a:gd name="connsiteX2" fmla="*/ 1004176 w 2008352"/>
              <a:gd name="connsiteY2" fmla="*/ 217726 h 1847992"/>
              <a:gd name="connsiteX3" fmla="*/ 1040885 w 2008352"/>
              <a:gd name="connsiteY3" fmla="*/ 171703 h 1847992"/>
              <a:gd name="connsiteX4" fmla="*/ 1441623 w 2008352"/>
              <a:gd name="connsiteY4" fmla="*/ 0 h 1847992"/>
              <a:gd name="connsiteX5" fmla="*/ 2008352 w 2008352"/>
              <a:gd name="connsiteY5" fmla="*/ 586232 h 1847992"/>
              <a:gd name="connsiteX6" fmla="*/ 1996838 w 2008352"/>
              <a:gd name="connsiteY6" fmla="*/ 704378 h 1847992"/>
              <a:gd name="connsiteX7" fmla="*/ 1969942 w 2008352"/>
              <a:gd name="connsiteY7" fmla="*/ 794004 h 1847992"/>
              <a:gd name="connsiteX8" fmla="*/ 1970355 w 2008352"/>
              <a:gd name="connsiteY8" fmla="*/ 794004 h 1847992"/>
              <a:gd name="connsiteX9" fmla="*/ 1968609 w 2008352"/>
              <a:gd name="connsiteY9" fmla="*/ 798448 h 1847992"/>
              <a:gd name="connsiteX10" fmla="*/ 1963816 w 2008352"/>
              <a:gd name="connsiteY10" fmla="*/ 814420 h 1847992"/>
              <a:gd name="connsiteX11" fmla="*/ 1957908 w 2008352"/>
              <a:gd name="connsiteY11" fmla="*/ 825678 h 1847992"/>
              <a:gd name="connsiteX12" fmla="*/ 1948786 w 2008352"/>
              <a:gd name="connsiteY12" fmla="*/ 848892 h 1847992"/>
              <a:gd name="connsiteX13" fmla="*/ 1004176 w 2008352"/>
              <a:gd name="connsiteY13" fmla="*/ 1847992 h 1847992"/>
              <a:gd name="connsiteX14" fmla="*/ 59565 w 2008352"/>
              <a:gd name="connsiteY14" fmla="*/ 849844 h 1847992"/>
              <a:gd name="connsiteX15" fmla="*/ 49636 w 2008352"/>
              <a:gd name="connsiteY15" fmla="*/ 824139 h 1847992"/>
              <a:gd name="connsiteX16" fmla="*/ 44536 w 2008352"/>
              <a:gd name="connsiteY16" fmla="*/ 814420 h 1847992"/>
              <a:gd name="connsiteX17" fmla="*/ 39851 w 2008352"/>
              <a:gd name="connsiteY17" fmla="*/ 798805 h 1847992"/>
              <a:gd name="connsiteX18" fmla="*/ 37996 w 2008352"/>
              <a:gd name="connsiteY18" fmla="*/ 794004 h 1847992"/>
              <a:gd name="connsiteX19" fmla="*/ 38410 w 2008352"/>
              <a:gd name="connsiteY19" fmla="*/ 794004 h 1847992"/>
              <a:gd name="connsiteX20" fmla="*/ 11514 w 2008352"/>
              <a:gd name="connsiteY20" fmla="*/ 704378 h 1847992"/>
              <a:gd name="connsiteX21" fmla="*/ 0 w 2008352"/>
              <a:gd name="connsiteY21" fmla="*/ 586232 h 1847992"/>
              <a:gd name="connsiteX22" fmla="*/ 566729 w 2008352"/>
              <a:gd name="connsiteY22" fmla="*/ 0 h 184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8352" h="1847992">
                <a:moveTo>
                  <a:pt x="566729" y="0"/>
                </a:moveTo>
                <a:cubicBezTo>
                  <a:pt x="723227" y="0"/>
                  <a:pt x="864910" y="65616"/>
                  <a:pt x="967467" y="171703"/>
                </a:cubicBezTo>
                <a:lnTo>
                  <a:pt x="1004176" y="217726"/>
                </a:lnTo>
                <a:lnTo>
                  <a:pt x="1040885" y="171703"/>
                </a:lnTo>
                <a:cubicBezTo>
                  <a:pt x="1143443" y="65616"/>
                  <a:pt x="1285126" y="0"/>
                  <a:pt x="1441623" y="0"/>
                </a:cubicBezTo>
                <a:cubicBezTo>
                  <a:pt x="1754619" y="0"/>
                  <a:pt x="2008352" y="262465"/>
                  <a:pt x="2008352" y="586232"/>
                </a:cubicBezTo>
                <a:cubicBezTo>
                  <a:pt x="2008352" y="626703"/>
                  <a:pt x="2004388" y="666216"/>
                  <a:pt x="1996838" y="704378"/>
                </a:cubicBezTo>
                <a:lnTo>
                  <a:pt x="1969942" y="794004"/>
                </a:lnTo>
                <a:lnTo>
                  <a:pt x="1970355" y="794004"/>
                </a:lnTo>
                <a:lnTo>
                  <a:pt x="1968609" y="798448"/>
                </a:lnTo>
                <a:lnTo>
                  <a:pt x="1963816" y="814420"/>
                </a:lnTo>
                <a:lnTo>
                  <a:pt x="1957908" y="825678"/>
                </a:lnTo>
                <a:lnTo>
                  <a:pt x="1948786" y="848892"/>
                </a:lnTo>
                <a:cubicBezTo>
                  <a:pt x="1817089" y="1141558"/>
                  <a:pt x="1528291" y="1484683"/>
                  <a:pt x="1004176" y="1847992"/>
                </a:cubicBezTo>
                <a:cubicBezTo>
                  <a:pt x="480060" y="1484683"/>
                  <a:pt x="191263" y="1142510"/>
                  <a:pt x="59565" y="849844"/>
                </a:cubicBezTo>
                <a:lnTo>
                  <a:pt x="49636" y="824139"/>
                </a:lnTo>
                <a:lnTo>
                  <a:pt x="44536" y="814420"/>
                </a:lnTo>
                <a:lnTo>
                  <a:pt x="39851" y="798805"/>
                </a:lnTo>
                <a:lnTo>
                  <a:pt x="37996" y="794004"/>
                </a:lnTo>
                <a:lnTo>
                  <a:pt x="38410" y="794004"/>
                </a:lnTo>
                <a:lnTo>
                  <a:pt x="11514" y="704378"/>
                </a:lnTo>
                <a:cubicBezTo>
                  <a:pt x="3965" y="666216"/>
                  <a:pt x="0" y="626703"/>
                  <a:pt x="0" y="586232"/>
                </a:cubicBezTo>
                <a:cubicBezTo>
                  <a:pt x="0" y="262465"/>
                  <a:pt x="253733" y="0"/>
                  <a:pt x="566729" y="0"/>
                </a:cubicBezTo>
                <a:close/>
              </a:path>
            </a:pathLst>
          </a:custGeom>
          <a:solidFill>
            <a:srgbClr val="E1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3AD36B2-13DC-4C56-A6E2-FB7B5676F533}"/>
              </a:ext>
            </a:extLst>
          </p:cNvPr>
          <p:cNvSpPr/>
          <p:nvPr/>
        </p:nvSpPr>
        <p:spPr>
          <a:xfrm>
            <a:off x="2323237" y="7312259"/>
            <a:ext cx="190149" cy="174966"/>
          </a:xfrm>
          <a:custGeom>
            <a:avLst/>
            <a:gdLst>
              <a:gd name="connsiteX0" fmla="*/ 566729 w 2008352"/>
              <a:gd name="connsiteY0" fmla="*/ 0 h 1847992"/>
              <a:gd name="connsiteX1" fmla="*/ 967467 w 2008352"/>
              <a:gd name="connsiteY1" fmla="*/ 171703 h 1847992"/>
              <a:gd name="connsiteX2" fmla="*/ 1004176 w 2008352"/>
              <a:gd name="connsiteY2" fmla="*/ 217726 h 1847992"/>
              <a:gd name="connsiteX3" fmla="*/ 1040885 w 2008352"/>
              <a:gd name="connsiteY3" fmla="*/ 171703 h 1847992"/>
              <a:gd name="connsiteX4" fmla="*/ 1441623 w 2008352"/>
              <a:gd name="connsiteY4" fmla="*/ 0 h 1847992"/>
              <a:gd name="connsiteX5" fmla="*/ 2008352 w 2008352"/>
              <a:gd name="connsiteY5" fmla="*/ 586232 h 1847992"/>
              <a:gd name="connsiteX6" fmla="*/ 1996838 w 2008352"/>
              <a:gd name="connsiteY6" fmla="*/ 704378 h 1847992"/>
              <a:gd name="connsiteX7" fmla="*/ 1969942 w 2008352"/>
              <a:gd name="connsiteY7" fmla="*/ 794004 h 1847992"/>
              <a:gd name="connsiteX8" fmla="*/ 1970355 w 2008352"/>
              <a:gd name="connsiteY8" fmla="*/ 794004 h 1847992"/>
              <a:gd name="connsiteX9" fmla="*/ 1968609 w 2008352"/>
              <a:gd name="connsiteY9" fmla="*/ 798448 h 1847992"/>
              <a:gd name="connsiteX10" fmla="*/ 1963816 w 2008352"/>
              <a:gd name="connsiteY10" fmla="*/ 814420 h 1847992"/>
              <a:gd name="connsiteX11" fmla="*/ 1957908 w 2008352"/>
              <a:gd name="connsiteY11" fmla="*/ 825678 h 1847992"/>
              <a:gd name="connsiteX12" fmla="*/ 1948786 w 2008352"/>
              <a:gd name="connsiteY12" fmla="*/ 848892 h 1847992"/>
              <a:gd name="connsiteX13" fmla="*/ 1004176 w 2008352"/>
              <a:gd name="connsiteY13" fmla="*/ 1847992 h 1847992"/>
              <a:gd name="connsiteX14" fmla="*/ 59565 w 2008352"/>
              <a:gd name="connsiteY14" fmla="*/ 849844 h 1847992"/>
              <a:gd name="connsiteX15" fmla="*/ 49636 w 2008352"/>
              <a:gd name="connsiteY15" fmla="*/ 824139 h 1847992"/>
              <a:gd name="connsiteX16" fmla="*/ 44536 w 2008352"/>
              <a:gd name="connsiteY16" fmla="*/ 814420 h 1847992"/>
              <a:gd name="connsiteX17" fmla="*/ 39851 w 2008352"/>
              <a:gd name="connsiteY17" fmla="*/ 798805 h 1847992"/>
              <a:gd name="connsiteX18" fmla="*/ 37996 w 2008352"/>
              <a:gd name="connsiteY18" fmla="*/ 794004 h 1847992"/>
              <a:gd name="connsiteX19" fmla="*/ 38410 w 2008352"/>
              <a:gd name="connsiteY19" fmla="*/ 794004 h 1847992"/>
              <a:gd name="connsiteX20" fmla="*/ 11514 w 2008352"/>
              <a:gd name="connsiteY20" fmla="*/ 704378 h 1847992"/>
              <a:gd name="connsiteX21" fmla="*/ 0 w 2008352"/>
              <a:gd name="connsiteY21" fmla="*/ 586232 h 1847992"/>
              <a:gd name="connsiteX22" fmla="*/ 566729 w 2008352"/>
              <a:gd name="connsiteY22" fmla="*/ 0 h 184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8352" h="1847992">
                <a:moveTo>
                  <a:pt x="566729" y="0"/>
                </a:moveTo>
                <a:cubicBezTo>
                  <a:pt x="723227" y="0"/>
                  <a:pt x="864910" y="65616"/>
                  <a:pt x="967467" y="171703"/>
                </a:cubicBezTo>
                <a:lnTo>
                  <a:pt x="1004176" y="217726"/>
                </a:lnTo>
                <a:lnTo>
                  <a:pt x="1040885" y="171703"/>
                </a:lnTo>
                <a:cubicBezTo>
                  <a:pt x="1143443" y="65616"/>
                  <a:pt x="1285126" y="0"/>
                  <a:pt x="1441623" y="0"/>
                </a:cubicBezTo>
                <a:cubicBezTo>
                  <a:pt x="1754619" y="0"/>
                  <a:pt x="2008352" y="262465"/>
                  <a:pt x="2008352" y="586232"/>
                </a:cubicBezTo>
                <a:cubicBezTo>
                  <a:pt x="2008352" y="626703"/>
                  <a:pt x="2004388" y="666216"/>
                  <a:pt x="1996838" y="704378"/>
                </a:cubicBezTo>
                <a:lnTo>
                  <a:pt x="1969942" y="794004"/>
                </a:lnTo>
                <a:lnTo>
                  <a:pt x="1970355" y="794004"/>
                </a:lnTo>
                <a:lnTo>
                  <a:pt x="1968609" y="798448"/>
                </a:lnTo>
                <a:lnTo>
                  <a:pt x="1963816" y="814420"/>
                </a:lnTo>
                <a:lnTo>
                  <a:pt x="1957908" y="825678"/>
                </a:lnTo>
                <a:lnTo>
                  <a:pt x="1948786" y="848892"/>
                </a:lnTo>
                <a:cubicBezTo>
                  <a:pt x="1817089" y="1141558"/>
                  <a:pt x="1528291" y="1484683"/>
                  <a:pt x="1004176" y="1847992"/>
                </a:cubicBezTo>
                <a:cubicBezTo>
                  <a:pt x="480060" y="1484683"/>
                  <a:pt x="191263" y="1142510"/>
                  <a:pt x="59565" y="849844"/>
                </a:cubicBezTo>
                <a:lnTo>
                  <a:pt x="49636" y="824139"/>
                </a:lnTo>
                <a:lnTo>
                  <a:pt x="44536" y="814420"/>
                </a:lnTo>
                <a:lnTo>
                  <a:pt x="39851" y="798805"/>
                </a:lnTo>
                <a:lnTo>
                  <a:pt x="37996" y="794004"/>
                </a:lnTo>
                <a:lnTo>
                  <a:pt x="38410" y="794004"/>
                </a:lnTo>
                <a:lnTo>
                  <a:pt x="11514" y="704378"/>
                </a:lnTo>
                <a:cubicBezTo>
                  <a:pt x="3965" y="666216"/>
                  <a:pt x="0" y="626703"/>
                  <a:pt x="0" y="586232"/>
                </a:cubicBezTo>
                <a:cubicBezTo>
                  <a:pt x="0" y="262465"/>
                  <a:pt x="253733" y="0"/>
                  <a:pt x="566729" y="0"/>
                </a:cubicBezTo>
                <a:close/>
              </a:path>
            </a:pathLst>
          </a:custGeom>
          <a:solidFill>
            <a:srgbClr val="E1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BFA5503-3BB5-43FF-A127-BF3455BFA4C5}"/>
              </a:ext>
            </a:extLst>
          </p:cNvPr>
          <p:cNvSpPr/>
          <p:nvPr/>
        </p:nvSpPr>
        <p:spPr>
          <a:xfrm>
            <a:off x="2564029" y="7312259"/>
            <a:ext cx="190149" cy="174966"/>
          </a:xfrm>
          <a:custGeom>
            <a:avLst/>
            <a:gdLst>
              <a:gd name="connsiteX0" fmla="*/ 566729 w 2008352"/>
              <a:gd name="connsiteY0" fmla="*/ 0 h 1847992"/>
              <a:gd name="connsiteX1" fmla="*/ 967467 w 2008352"/>
              <a:gd name="connsiteY1" fmla="*/ 171703 h 1847992"/>
              <a:gd name="connsiteX2" fmla="*/ 1004176 w 2008352"/>
              <a:gd name="connsiteY2" fmla="*/ 217726 h 1847992"/>
              <a:gd name="connsiteX3" fmla="*/ 1040885 w 2008352"/>
              <a:gd name="connsiteY3" fmla="*/ 171703 h 1847992"/>
              <a:gd name="connsiteX4" fmla="*/ 1441623 w 2008352"/>
              <a:gd name="connsiteY4" fmla="*/ 0 h 1847992"/>
              <a:gd name="connsiteX5" fmla="*/ 2008352 w 2008352"/>
              <a:gd name="connsiteY5" fmla="*/ 586232 h 1847992"/>
              <a:gd name="connsiteX6" fmla="*/ 1996838 w 2008352"/>
              <a:gd name="connsiteY6" fmla="*/ 704378 h 1847992"/>
              <a:gd name="connsiteX7" fmla="*/ 1969942 w 2008352"/>
              <a:gd name="connsiteY7" fmla="*/ 794004 h 1847992"/>
              <a:gd name="connsiteX8" fmla="*/ 1970355 w 2008352"/>
              <a:gd name="connsiteY8" fmla="*/ 794004 h 1847992"/>
              <a:gd name="connsiteX9" fmla="*/ 1968609 w 2008352"/>
              <a:gd name="connsiteY9" fmla="*/ 798448 h 1847992"/>
              <a:gd name="connsiteX10" fmla="*/ 1963816 w 2008352"/>
              <a:gd name="connsiteY10" fmla="*/ 814420 h 1847992"/>
              <a:gd name="connsiteX11" fmla="*/ 1957908 w 2008352"/>
              <a:gd name="connsiteY11" fmla="*/ 825678 h 1847992"/>
              <a:gd name="connsiteX12" fmla="*/ 1948786 w 2008352"/>
              <a:gd name="connsiteY12" fmla="*/ 848892 h 1847992"/>
              <a:gd name="connsiteX13" fmla="*/ 1004176 w 2008352"/>
              <a:gd name="connsiteY13" fmla="*/ 1847992 h 1847992"/>
              <a:gd name="connsiteX14" fmla="*/ 59565 w 2008352"/>
              <a:gd name="connsiteY14" fmla="*/ 849844 h 1847992"/>
              <a:gd name="connsiteX15" fmla="*/ 49636 w 2008352"/>
              <a:gd name="connsiteY15" fmla="*/ 824139 h 1847992"/>
              <a:gd name="connsiteX16" fmla="*/ 44536 w 2008352"/>
              <a:gd name="connsiteY16" fmla="*/ 814420 h 1847992"/>
              <a:gd name="connsiteX17" fmla="*/ 39851 w 2008352"/>
              <a:gd name="connsiteY17" fmla="*/ 798805 h 1847992"/>
              <a:gd name="connsiteX18" fmla="*/ 37996 w 2008352"/>
              <a:gd name="connsiteY18" fmla="*/ 794004 h 1847992"/>
              <a:gd name="connsiteX19" fmla="*/ 38410 w 2008352"/>
              <a:gd name="connsiteY19" fmla="*/ 794004 h 1847992"/>
              <a:gd name="connsiteX20" fmla="*/ 11514 w 2008352"/>
              <a:gd name="connsiteY20" fmla="*/ 704378 h 1847992"/>
              <a:gd name="connsiteX21" fmla="*/ 0 w 2008352"/>
              <a:gd name="connsiteY21" fmla="*/ 586232 h 1847992"/>
              <a:gd name="connsiteX22" fmla="*/ 566729 w 2008352"/>
              <a:gd name="connsiteY22" fmla="*/ 0 h 184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8352" h="1847992">
                <a:moveTo>
                  <a:pt x="566729" y="0"/>
                </a:moveTo>
                <a:cubicBezTo>
                  <a:pt x="723227" y="0"/>
                  <a:pt x="864910" y="65616"/>
                  <a:pt x="967467" y="171703"/>
                </a:cubicBezTo>
                <a:lnTo>
                  <a:pt x="1004176" y="217726"/>
                </a:lnTo>
                <a:lnTo>
                  <a:pt x="1040885" y="171703"/>
                </a:lnTo>
                <a:cubicBezTo>
                  <a:pt x="1143443" y="65616"/>
                  <a:pt x="1285126" y="0"/>
                  <a:pt x="1441623" y="0"/>
                </a:cubicBezTo>
                <a:cubicBezTo>
                  <a:pt x="1754619" y="0"/>
                  <a:pt x="2008352" y="262465"/>
                  <a:pt x="2008352" y="586232"/>
                </a:cubicBezTo>
                <a:cubicBezTo>
                  <a:pt x="2008352" y="626703"/>
                  <a:pt x="2004388" y="666216"/>
                  <a:pt x="1996838" y="704378"/>
                </a:cubicBezTo>
                <a:lnTo>
                  <a:pt x="1969942" y="794004"/>
                </a:lnTo>
                <a:lnTo>
                  <a:pt x="1970355" y="794004"/>
                </a:lnTo>
                <a:lnTo>
                  <a:pt x="1968609" y="798448"/>
                </a:lnTo>
                <a:lnTo>
                  <a:pt x="1963816" y="814420"/>
                </a:lnTo>
                <a:lnTo>
                  <a:pt x="1957908" y="825678"/>
                </a:lnTo>
                <a:lnTo>
                  <a:pt x="1948786" y="848892"/>
                </a:lnTo>
                <a:cubicBezTo>
                  <a:pt x="1817089" y="1141558"/>
                  <a:pt x="1528291" y="1484683"/>
                  <a:pt x="1004176" y="1847992"/>
                </a:cubicBezTo>
                <a:cubicBezTo>
                  <a:pt x="480060" y="1484683"/>
                  <a:pt x="191263" y="1142510"/>
                  <a:pt x="59565" y="849844"/>
                </a:cubicBezTo>
                <a:lnTo>
                  <a:pt x="49636" y="824139"/>
                </a:lnTo>
                <a:lnTo>
                  <a:pt x="44536" y="814420"/>
                </a:lnTo>
                <a:lnTo>
                  <a:pt x="39851" y="798805"/>
                </a:lnTo>
                <a:lnTo>
                  <a:pt x="37996" y="794004"/>
                </a:lnTo>
                <a:lnTo>
                  <a:pt x="38410" y="794004"/>
                </a:lnTo>
                <a:lnTo>
                  <a:pt x="11514" y="704378"/>
                </a:lnTo>
                <a:cubicBezTo>
                  <a:pt x="3965" y="666216"/>
                  <a:pt x="0" y="626703"/>
                  <a:pt x="0" y="586232"/>
                </a:cubicBezTo>
                <a:cubicBezTo>
                  <a:pt x="0" y="262465"/>
                  <a:pt x="253733" y="0"/>
                  <a:pt x="566729" y="0"/>
                </a:cubicBezTo>
                <a:close/>
              </a:path>
            </a:pathLst>
          </a:custGeom>
          <a:solidFill>
            <a:srgbClr val="E1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6417285-24CD-4C68-BF70-7673122C98CB}"/>
              </a:ext>
            </a:extLst>
          </p:cNvPr>
          <p:cNvSpPr/>
          <p:nvPr/>
        </p:nvSpPr>
        <p:spPr>
          <a:xfrm>
            <a:off x="2804821" y="7312259"/>
            <a:ext cx="190149" cy="174966"/>
          </a:xfrm>
          <a:custGeom>
            <a:avLst/>
            <a:gdLst>
              <a:gd name="connsiteX0" fmla="*/ 566729 w 2008352"/>
              <a:gd name="connsiteY0" fmla="*/ 0 h 1847992"/>
              <a:gd name="connsiteX1" fmla="*/ 967467 w 2008352"/>
              <a:gd name="connsiteY1" fmla="*/ 171703 h 1847992"/>
              <a:gd name="connsiteX2" fmla="*/ 1004176 w 2008352"/>
              <a:gd name="connsiteY2" fmla="*/ 217726 h 1847992"/>
              <a:gd name="connsiteX3" fmla="*/ 1040885 w 2008352"/>
              <a:gd name="connsiteY3" fmla="*/ 171703 h 1847992"/>
              <a:gd name="connsiteX4" fmla="*/ 1441623 w 2008352"/>
              <a:gd name="connsiteY4" fmla="*/ 0 h 1847992"/>
              <a:gd name="connsiteX5" fmla="*/ 2008352 w 2008352"/>
              <a:gd name="connsiteY5" fmla="*/ 586232 h 1847992"/>
              <a:gd name="connsiteX6" fmla="*/ 1996838 w 2008352"/>
              <a:gd name="connsiteY6" fmla="*/ 704378 h 1847992"/>
              <a:gd name="connsiteX7" fmla="*/ 1969942 w 2008352"/>
              <a:gd name="connsiteY7" fmla="*/ 794004 h 1847992"/>
              <a:gd name="connsiteX8" fmla="*/ 1970355 w 2008352"/>
              <a:gd name="connsiteY8" fmla="*/ 794004 h 1847992"/>
              <a:gd name="connsiteX9" fmla="*/ 1968609 w 2008352"/>
              <a:gd name="connsiteY9" fmla="*/ 798448 h 1847992"/>
              <a:gd name="connsiteX10" fmla="*/ 1963816 w 2008352"/>
              <a:gd name="connsiteY10" fmla="*/ 814420 h 1847992"/>
              <a:gd name="connsiteX11" fmla="*/ 1957908 w 2008352"/>
              <a:gd name="connsiteY11" fmla="*/ 825678 h 1847992"/>
              <a:gd name="connsiteX12" fmla="*/ 1948786 w 2008352"/>
              <a:gd name="connsiteY12" fmla="*/ 848892 h 1847992"/>
              <a:gd name="connsiteX13" fmla="*/ 1004176 w 2008352"/>
              <a:gd name="connsiteY13" fmla="*/ 1847992 h 1847992"/>
              <a:gd name="connsiteX14" fmla="*/ 59565 w 2008352"/>
              <a:gd name="connsiteY14" fmla="*/ 849844 h 1847992"/>
              <a:gd name="connsiteX15" fmla="*/ 49636 w 2008352"/>
              <a:gd name="connsiteY15" fmla="*/ 824139 h 1847992"/>
              <a:gd name="connsiteX16" fmla="*/ 44536 w 2008352"/>
              <a:gd name="connsiteY16" fmla="*/ 814420 h 1847992"/>
              <a:gd name="connsiteX17" fmla="*/ 39851 w 2008352"/>
              <a:gd name="connsiteY17" fmla="*/ 798805 h 1847992"/>
              <a:gd name="connsiteX18" fmla="*/ 37996 w 2008352"/>
              <a:gd name="connsiteY18" fmla="*/ 794004 h 1847992"/>
              <a:gd name="connsiteX19" fmla="*/ 38410 w 2008352"/>
              <a:gd name="connsiteY19" fmla="*/ 794004 h 1847992"/>
              <a:gd name="connsiteX20" fmla="*/ 11514 w 2008352"/>
              <a:gd name="connsiteY20" fmla="*/ 704378 h 1847992"/>
              <a:gd name="connsiteX21" fmla="*/ 0 w 2008352"/>
              <a:gd name="connsiteY21" fmla="*/ 586232 h 1847992"/>
              <a:gd name="connsiteX22" fmla="*/ 566729 w 2008352"/>
              <a:gd name="connsiteY22" fmla="*/ 0 h 184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8352" h="1847992">
                <a:moveTo>
                  <a:pt x="566729" y="0"/>
                </a:moveTo>
                <a:cubicBezTo>
                  <a:pt x="723227" y="0"/>
                  <a:pt x="864910" y="65616"/>
                  <a:pt x="967467" y="171703"/>
                </a:cubicBezTo>
                <a:lnTo>
                  <a:pt x="1004176" y="217726"/>
                </a:lnTo>
                <a:lnTo>
                  <a:pt x="1040885" y="171703"/>
                </a:lnTo>
                <a:cubicBezTo>
                  <a:pt x="1143443" y="65616"/>
                  <a:pt x="1285126" y="0"/>
                  <a:pt x="1441623" y="0"/>
                </a:cubicBezTo>
                <a:cubicBezTo>
                  <a:pt x="1754619" y="0"/>
                  <a:pt x="2008352" y="262465"/>
                  <a:pt x="2008352" y="586232"/>
                </a:cubicBezTo>
                <a:cubicBezTo>
                  <a:pt x="2008352" y="626703"/>
                  <a:pt x="2004388" y="666216"/>
                  <a:pt x="1996838" y="704378"/>
                </a:cubicBezTo>
                <a:lnTo>
                  <a:pt x="1969942" y="794004"/>
                </a:lnTo>
                <a:lnTo>
                  <a:pt x="1970355" y="794004"/>
                </a:lnTo>
                <a:lnTo>
                  <a:pt x="1968609" y="798448"/>
                </a:lnTo>
                <a:lnTo>
                  <a:pt x="1963816" y="814420"/>
                </a:lnTo>
                <a:lnTo>
                  <a:pt x="1957908" y="825678"/>
                </a:lnTo>
                <a:lnTo>
                  <a:pt x="1948786" y="848892"/>
                </a:lnTo>
                <a:cubicBezTo>
                  <a:pt x="1817089" y="1141558"/>
                  <a:pt x="1528291" y="1484683"/>
                  <a:pt x="1004176" y="1847992"/>
                </a:cubicBezTo>
                <a:cubicBezTo>
                  <a:pt x="480060" y="1484683"/>
                  <a:pt x="191263" y="1142510"/>
                  <a:pt x="59565" y="849844"/>
                </a:cubicBezTo>
                <a:lnTo>
                  <a:pt x="49636" y="824139"/>
                </a:lnTo>
                <a:lnTo>
                  <a:pt x="44536" y="814420"/>
                </a:lnTo>
                <a:lnTo>
                  <a:pt x="39851" y="798805"/>
                </a:lnTo>
                <a:lnTo>
                  <a:pt x="37996" y="794004"/>
                </a:lnTo>
                <a:lnTo>
                  <a:pt x="38410" y="794004"/>
                </a:lnTo>
                <a:lnTo>
                  <a:pt x="11514" y="704378"/>
                </a:lnTo>
                <a:cubicBezTo>
                  <a:pt x="3965" y="666216"/>
                  <a:pt x="0" y="626703"/>
                  <a:pt x="0" y="586232"/>
                </a:cubicBezTo>
                <a:cubicBezTo>
                  <a:pt x="0" y="262465"/>
                  <a:pt x="253733" y="0"/>
                  <a:pt x="566729" y="0"/>
                </a:cubicBezTo>
                <a:close/>
              </a:path>
            </a:pathLst>
          </a:custGeom>
          <a:solidFill>
            <a:srgbClr val="E1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438C2CE-3424-4700-9828-D70F80BB9A73}"/>
              </a:ext>
            </a:extLst>
          </p:cNvPr>
          <p:cNvSpPr/>
          <p:nvPr/>
        </p:nvSpPr>
        <p:spPr>
          <a:xfrm>
            <a:off x="3045613" y="7312259"/>
            <a:ext cx="190149" cy="174966"/>
          </a:xfrm>
          <a:custGeom>
            <a:avLst/>
            <a:gdLst>
              <a:gd name="connsiteX0" fmla="*/ 566729 w 2008352"/>
              <a:gd name="connsiteY0" fmla="*/ 0 h 1847992"/>
              <a:gd name="connsiteX1" fmla="*/ 967467 w 2008352"/>
              <a:gd name="connsiteY1" fmla="*/ 171703 h 1847992"/>
              <a:gd name="connsiteX2" fmla="*/ 1004176 w 2008352"/>
              <a:gd name="connsiteY2" fmla="*/ 217726 h 1847992"/>
              <a:gd name="connsiteX3" fmla="*/ 1040885 w 2008352"/>
              <a:gd name="connsiteY3" fmla="*/ 171703 h 1847992"/>
              <a:gd name="connsiteX4" fmla="*/ 1441623 w 2008352"/>
              <a:gd name="connsiteY4" fmla="*/ 0 h 1847992"/>
              <a:gd name="connsiteX5" fmla="*/ 2008352 w 2008352"/>
              <a:gd name="connsiteY5" fmla="*/ 586232 h 1847992"/>
              <a:gd name="connsiteX6" fmla="*/ 1996838 w 2008352"/>
              <a:gd name="connsiteY6" fmla="*/ 704378 h 1847992"/>
              <a:gd name="connsiteX7" fmla="*/ 1969942 w 2008352"/>
              <a:gd name="connsiteY7" fmla="*/ 794004 h 1847992"/>
              <a:gd name="connsiteX8" fmla="*/ 1970355 w 2008352"/>
              <a:gd name="connsiteY8" fmla="*/ 794004 h 1847992"/>
              <a:gd name="connsiteX9" fmla="*/ 1968609 w 2008352"/>
              <a:gd name="connsiteY9" fmla="*/ 798448 h 1847992"/>
              <a:gd name="connsiteX10" fmla="*/ 1963816 w 2008352"/>
              <a:gd name="connsiteY10" fmla="*/ 814420 h 1847992"/>
              <a:gd name="connsiteX11" fmla="*/ 1957908 w 2008352"/>
              <a:gd name="connsiteY11" fmla="*/ 825678 h 1847992"/>
              <a:gd name="connsiteX12" fmla="*/ 1948786 w 2008352"/>
              <a:gd name="connsiteY12" fmla="*/ 848892 h 1847992"/>
              <a:gd name="connsiteX13" fmla="*/ 1004176 w 2008352"/>
              <a:gd name="connsiteY13" fmla="*/ 1847992 h 1847992"/>
              <a:gd name="connsiteX14" fmla="*/ 59565 w 2008352"/>
              <a:gd name="connsiteY14" fmla="*/ 849844 h 1847992"/>
              <a:gd name="connsiteX15" fmla="*/ 49636 w 2008352"/>
              <a:gd name="connsiteY15" fmla="*/ 824139 h 1847992"/>
              <a:gd name="connsiteX16" fmla="*/ 44536 w 2008352"/>
              <a:gd name="connsiteY16" fmla="*/ 814420 h 1847992"/>
              <a:gd name="connsiteX17" fmla="*/ 39851 w 2008352"/>
              <a:gd name="connsiteY17" fmla="*/ 798805 h 1847992"/>
              <a:gd name="connsiteX18" fmla="*/ 37996 w 2008352"/>
              <a:gd name="connsiteY18" fmla="*/ 794004 h 1847992"/>
              <a:gd name="connsiteX19" fmla="*/ 38410 w 2008352"/>
              <a:gd name="connsiteY19" fmla="*/ 794004 h 1847992"/>
              <a:gd name="connsiteX20" fmla="*/ 11514 w 2008352"/>
              <a:gd name="connsiteY20" fmla="*/ 704378 h 1847992"/>
              <a:gd name="connsiteX21" fmla="*/ 0 w 2008352"/>
              <a:gd name="connsiteY21" fmla="*/ 586232 h 1847992"/>
              <a:gd name="connsiteX22" fmla="*/ 566729 w 2008352"/>
              <a:gd name="connsiteY22" fmla="*/ 0 h 184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8352" h="1847992">
                <a:moveTo>
                  <a:pt x="566729" y="0"/>
                </a:moveTo>
                <a:cubicBezTo>
                  <a:pt x="723227" y="0"/>
                  <a:pt x="864910" y="65616"/>
                  <a:pt x="967467" y="171703"/>
                </a:cubicBezTo>
                <a:lnTo>
                  <a:pt x="1004176" y="217726"/>
                </a:lnTo>
                <a:lnTo>
                  <a:pt x="1040885" y="171703"/>
                </a:lnTo>
                <a:cubicBezTo>
                  <a:pt x="1143443" y="65616"/>
                  <a:pt x="1285126" y="0"/>
                  <a:pt x="1441623" y="0"/>
                </a:cubicBezTo>
                <a:cubicBezTo>
                  <a:pt x="1754619" y="0"/>
                  <a:pt x="2008352" y="262465"/>
                  <a:pt x="2008352" y="586232"/>
                </a:cubicBezTo>
                <a:cubicBezTo>
                  <a:pt x="2008352" y="626703"/>
                  <a:pt x="2004388" y="666216"/>
                  <a:pt x="1996838" y="704378"/>
                </a:cubicBezTo>
                <a:lnTo>
                  <a:pt x="1969942" y="794004"/>
                </a:lnTo>
                <a:lnTo>
                  <a:pt x="1970355" y="794004"/>
                </a:lnTo>
                <a:lnTo>
                  <a:pt x="1968609" y="798448"/>
                </a:lnTo>
                <a:lnTo>
                  <a:pt x="1963816" y="814420"/>
                </a:lnTo>
                <a:lnTo>
                  <a:pt x="1957908" y="825678"/>
                </a:lnTo>
                <a:lnTo>
                  <a:pt x="1948786" y="848892"/>
                </a:lnTo>
                <a:cubicBezTo>
                  <a:pt x="1817089" y="1141558"/>
                  <a:pt x="1528291" y="1484683"/>
                  <a:pt x="1004176" y="1847992"/>
                </a:cubicBezTo>
                <a:cubicBezTo>
                  <a:pt x="480060" y="1484683"/>
                  <a:pt x="191263" y="1142510"/>
                  <a:pt x="59565" y="849844"/>
                </a:cubicBezTo>
                <a:lnTo>
                  <a:pt x="49636" y="824139"/>
                </a:lnTo>
                <a:lnTo>
                  <a:pt x="44536" y="814420"/>
                </a:lnTo>
                <a:lnTo>
                  <a:pt x="39851" y="798805"/>
                </a:lnTo>
                <a:lnTo>
                  <a:pt x="37996" y="794004"/>
                </a:lnTo>
                <a:lnTo>
                  <a:pt x="38410" y="794004"/>
                </a:lnTo>
                <a:lnTo>
                  <a:pt x="11514" y="704378"/>
                </a:lnTo>
                <a:cubicBezTo>
                  <a:pt x="3965" y="666216"/>
                  <a:pt x="0" y="626703"/>
                  <a:pt x="0" y="586232"/>
                </a:cubicBezTo>
                <a:cubicBezTo>
                  <a:pt x="0" y="262465"/>
                  <a:pt x="253733" y="0"/>
                  <a:pt x="566729" y="0"/>
                </a:cubicBezTo>
                <a:close/>
              </a:path>
            </a:pathLst>
          </a:custGeom>
          <a:solidFill>
            <a:srgbClr val="E1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A2FB78F8-F3FA-416D-8591-C33BD19FB747}"/>
              </a:ext>
            </a:extLst>
          </p:cNvPr>
          <p:cNvSpPr/>
          <p:nvPr/>
        </p:nvSpPr>
        <p:spPr>
          <a:xfrm>
            <a:off x="9019693" y="7312259"/>
            <a:ext cx="190149" cy="174966"/>
          </a:xfrm>
          <a:custGeom>
            <a:avLst/>
            <a:gdLst>
              <a:gd name="connsiteX0" fmla="*/ 566729 w 2008352"/>
              <a:gd name="connsiteY0" fmla="*/ 0 h 1847992"/>
              <a:gd name="connsiteX1" fmla="*/ 967467 w 2008352"/>
              <a:gd name="connsiteY1" fmla="*/ 171703 h 1847992"/>
              <a:gd name="connsiteX2" fmla="*/ 1004176 w 2008352"/>
              <a:gd name="connsiteY2" fmla="*/ 217726 h 1847992"/>
              <a:gd name="connsiteX3" fmla="*/ 1040885 w 2008352"/>
              <a:gd name="connsiteY3" fmla="*/ 171703 h 1847992"/>
              <a:gd name="connsiteX4" fmla="*/ 1441623 w 2008352"/>
              <a:gd name="connsiteY4" fmla="*/ 0 h 1847992"/>
              <a:gd name="connsiteX5" fmla="*/ 2008352 w 2008352"/>
              <a:gd name="connsiteY5" fmla="*/ 586232 h 1847992"/>
              <a:gd name="connsiteX6" fmla="*/ 1996838 w 2008352"/>
              <a:gd name="connsiteY6" fmla="*/ 704378 h 1847992"/>
              <a:gd name="connsiteX7" fmla="*/ 1969942 w 2008352"/>
              <a:gd name="connsiteY7" fmla="*/ 794004 h 1847992"/>
              <a:gd name="connsiteX8" fmla="*/ 1970355 w 2008352"/>
              <a:gd name="connsiteY8" fmla="*/ 794004 h 1847992"/>
              <a:gd name="connsiteX9" fmla="*/ 1968609 w 2008352"/>
              <a:gd name="connsiteY9" fmla="*/ 798448 h 1847992"/>
              <a:gd name="connsiteX10" fmla="*/ 1963816 w 2008352"/>
              <a:gd name="connsiteY10" fmla="*/ 814420 h 1847992"/>
              <a:gd name="connsiteX11" fmla="*/ 1957908 w 2008352"/>
              <a:gd name="connsiteY11" fmla="*/ 825678 h 1847992"/>
              <a:gd name="connsiteX12" fmla="*/ 1948786 w 2008352"/>
              <a:gd name="connsiteY12" fmla="*/ 848892 h 1847992"/>
              <a:gd name="connsiteX13" fmla="*/ 1004176 w 2008352"/>
              <a:gd name="connsiteY13" fmla="*/ 1847992 h 1847992"/>
              <a:gd name="connsiteX14" fmla="*/ 59565 w 2008352"/>
              <a:gd name="connsiteY14" fmla="*/ 849844 h 1847992"/>
              <a:gd name="connsiteX15" fmla="*/ 49636 w 2008352"/>
              <a:gd name="connsiteY15" fmla="*/ 824139 h 1847992"/>
              <a:gd name="connsiteX16" fmla="*/ 44536 w 2008352"/>
              <a:gd name="connsiteY16" fmla="*/ 814420 h 1847992"/>
              <a:gd name="connsiteX17" fmla="*/ 39851 w 2008352"/>
              <a:gd name="connsiteY17" fmla="*/ 798805 h 1847992"/>
              <a:gd name="connsiteX18" fmla="*/ 37996 w 2008352"/>
              <a:gd name="connsiteY18" fmla="*/ 794004 h 1847992"/>
              <a:gd name="connsiteX19" fmla="*/ 38410 w 2008352"/>
              <a:gd name="connsiteY19" fmla="*/ 794004 h 1847992"/>
              <a:gd name="connsiteX20" fmla="*/ 11514 w 2008352"/>
              <a:gd name="connsiteY20" fmla="*/ 704378 h 1847992"/>
              <a:gd name="connsiteX21" fmla="*/ 0 w 2008352"/>
              <a:gd name="connsiteY21" fmla="*/ 586232 h 1847992"/>
              <a:gd name="connsiteX22" fmla="*/ 566729 w 2008352"/>
              <a:gd name="connsiteY22" fmla="*/ 0 h 184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8352" h="1847992">
                <a:moveTo>
                  <a:pt x="566729" y="0"/>
                </a:moveTo>
                <a:cubicBezTo>
                  <a:pt x="723227" y="0"/>
                  <a:pt x="864910" y="65616"/>
                  <a:pt x="967467" y="171703"/>
                </a:cubicBezTo>
                <a:lnTo>
                  <a:pt x="1004176" y="217726"/>
                </a:lnTo>
                <a:lnTo>
                  <a:pt x="1040885" y="171703"/>
                </a:lnTo>
                <a:cubicBezTo>
                  <a:pt x="1143443" y="65616"/>
                  <a:pt x="1285126" y="0"/>
                  <a:pt x="1441623" y="0"/>
                </a:cubicBezTo>
                <a:cubicBezTo>
                  <a:pt x="1754619" y="0"/>
                  <a:pt x="2008352" y="262465"/>
                  <a:pt x="2008352" y="586232"/>
                </a:cubicBezTo>
                <a:cubicBezTo>
                  <a:pt x="2008352" y="626703"/>
                  <a:pt x="2004388" y="666216"/>
                  <a:pt x="1996838" y="704378"/>
                </a:cubicBezTo>
                <a:lnTo>
                  <a:pt x="1969942" y="794004"/>
                </a:lnTo>
                <a:lnTo>
                  <a:pt x="1970355" y="794004"/>
                </a:lnTo>
                <a:lnTo>
                  <a:pt x="1968609" y="798448"/>
                </a:lnTo>
                <a:lnTo>
                  <a:pt x="1963816" y="814420"/>
                </a:lnTo>
                <a:lnTo>
                  <a:pt x="1957908" y="825678"/>
                </a:lnTo>
                <a:lnTo>
                  <a:pt x="1948786" y="848892"/>
                </a:lnTo>
                <a:cubicBezTo>
                  <a:pt x="1817089" y="1141558"/>
                  <a:pt x="1528291" y="1484683"/>
                  <a:pt x="1004176" y="1847992"/>
                </a:cubicBezTo>
                <a:cubicBezTo>
                  <a:pt x="480060" y="1484683"/>
                  <a:pt x="191263" y="1142510"/>
                  <a:pt x="59565" y="849844"/>
                </a:cubicBezTo>
                <a:lnTo>
                  <a:pt x="49636" y="824139"/>
                </a:lnTo>
                <a:lnTo>
                  <a:pt x="44536" y="814420"/>
                </a:lnTo>
                <a:lnTo>
                  <a:pt x="39851" y="798805"/>
                </a:lnTo>
                <a:lnTo>
                  <a:pt x="37996" y="794004"/>
                </a:lnTo>
                <a:lnTo>
                  <a:pt x="38410" y="794004"/>
                </a:lnTo>
                <a:lnTo>
                  <a:pt x="11514" y="704378"/>
                </a:lnTo>
                <a:cubicBezTo>
                  <a:pt x="3965" y="666216"/>
                  <a:pt x="0" y="626703"/>
                  <a:pt x="0" y="586232"/>
                </a:cubicBezTo>
                <a:cubicBezTo>
                  <a:pt x="0" y="262465"/>
                  <a:pt x="253733" y="0"/>
                  <a:pt x="566729" y="0"/>
                </a:cubicBezTo>
                <a:close/>
              </a:path>
            </a:pathLst>
          </a:custGeom>
          <a:solidFill>
            <a:srgbClr val="E1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FC7D2C02-347E-4B39-9891-F1549C9714A5}"/>
              </a:ext>
            </a:extLst>
          </p:cNvPr>
          <p:cNvSpPr/>
          <p:nvPr/>
        </p:nvSpPr>
        <p:spPr>
          <a:xfrm>
            <a:off x="9260485" y="7312259"/>
            <a:ext cx="190149" cy="174966"/>
          </a:xfrm>
          <a:custGeom>
            <a:avLst/>
            <a:gdLst>
              <a:gd name="connsiteX0" fmla="*/ 566729 w 2008352"/>
              <a:gd name="connsiteY0" fmla="*/ 0 h 1847992"/>
              <a:gd name="connsiteX1" fmla="*/ 967467 w 2008352"/>
              <a:gd name="connsiteY1" fmla="*/ 171703 h 1847992"/>
              <a:gd name="connsiteX2" fmla="*/ 1004176 w 2008352"/>
              <a:gd name="connsiteY2" fmla="*/ 217726 h 1847992"/>
              <a:gd name="connsiteX3" fmla="*/ 1040885 w 2008352"/>
              <a:gd name="connsiteY3" fmla="*/ 171703 h 1847992"/>
              <a:gd name="connsiteX4" fmla="*/ 1441623 w 2008352"/>
              <a:gd name="connsiteY4" fmla="*/ 0 h 1847992"/>
              <a:gd name="connsiteX5" fmla="*/ 2008352 w 2008352"/>
              <a:gd name="connsiteY5" fmla="*/ 586232 h 1847992"/>
              <a:gd name="connsiteX6" fmla="*/ 1996838 w 2008352"/>
              <a:gd name="connsiteY6" fmla="*/ 704378 h 1847992"/>
              <a:gd name="connsiteX7" fmla="*/ 1969942 w 2008352"/>
              <a:gd name="connsiteY7" fmla="*/ 794004 h 1847992"/>
              <a:gd name="connsiteX8" fmla="*/ 1970355 w 2008352"/>
              <a:gd name="connsiteY8" fmla="*/ 794004 h 1847992"/>
              <a:gd name="connsiteX9" fmla="*/ 1968609 w 2008352"/>
              <a:gd name="connsiteY9" fmla="*/ 798448 h 1847992"/>
              <a:gd name="connsiteX10" fmla="*/ 1963816 w 2008352"/>
              <a:gd name="connsiteY10" fmla="*/ 814420 h 1847992"/>
              <a:gd name="connsiteX11" fmla="*/ 1957908 w 2008352"/>
              <a:gd name="connsiteY11" fmla="*/ 825678 h 1847992"/>
              <a:gd name="connsiteX12" fmla="*/ 1948786 w 2008352"/>
              <a:gd name="connsiteY12" fmla="*/ 848892 h 1847992"/>
              <a:gd name="connsiteX13" fmla="*/ 1004176 w 2008352"/>
              <a:gd name="connsiteY13" fmla="*/ 1847992 h 1847992"/>
              <a:gd name="connsiteX14" fmla="*/ 59565 w 2008352"/>
              <a:gd name="connsiteY14" fmla="*/ 849844 h 1847992"/>
              <a:gd name="connsiteX15" fmla="*/ 49636 w 2008352"/>
              <a:gd name="connsiteY15" fmla="*/ 824139 h 1847992"/>
              <a:gd name="connsiteX16" fmla="*/ 44536 w 2008352"/>
              <a:gd name="connsiteY16" fmla="*/ 814420 h 1847992"/>
              <a:gd name="connsiteX17" fmla="*/ 39851 w 2008352"/>
              <a:gd name="connsiteY17" fmla="*/ 798805 h 1847992"/>
              <a:gd name="connsiteX18" fmla="*/ 37996 w 2008352"/>
              <a:gd name="connsiteY18" fmla="*/ 794004 h 1847992"/>
              <a:gd name="connsiteX19" fmla="*/ 38410 w 2008352"/>
              <a:gd name="connsiteY19" fmla="*/ 794004 h 1847992"/>
              <a:gd name="connsiteX20" fmla="*/ 11514 w 2008352"/>
              <a:gd name="connsiteY20" fmla="*/ 704378 h 1847992"/>
              <a:gd name="connsiteX21" fmla="*/ 0 w 2008352"/>
              <a:gd name="connsiteY21" fmla="*/ 586232 h 1847992"/>
              <a:gd name="connsiteX22" fmla="*/ 566729 w 2008352"/>
              <a:gd name="connsiteY22" fmla="*/ 0 h 184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8352" h="1847992">
                <a:moveTo>
                  <a:pt x="566729" y="0"/>
                </a:moveTo>
                <a:cubicBezTo>
                  <a:pt x="723227" y="0"/>
                  <a:pt x="864910" y="65616"/>
                  <a:pt x="967467" y="171703"/>
                </a:cubicBezTo>
                <a:lnTo>
                  <a:pt x="1004176" y="217726"/>
                </a:lnTo>
                <a:lnTo>
                  <a:pt x="1040885" y="171703"/>
                </a:lnTo>
                <a:cubicBezTo>
                  <a:pt x="1143443" y="65616"/>
                  <a:pt x="1285126" y="0"/>
                  <a:pt x="1441623" y="0"/>
                </a:cubicBezTo>
                <a:cubicBezTo>
                  <a:pt x="1754619" y="0"/>
                  <a:pt x="2008352" y="262465"/>
                  <a:pt x="2008352" y="586232"/>
                </a:cubicBezTo>
                <a:cubicBezTo>
                  <a:pt x="2008352" y="626703"/>
                  <a:pt x="2004388" y="666216"/>
                  <a:pt x="1996838" y="704378"/>
                </a:cubicBezTo>
                <a:lnTo>
                  <a:pt x="1969942" y="794004"/>
                </a:lnTo>
                <a:lnTo>
                  <a:pt x="1970355" y="794004"/>
                </a:lnTo>
                <a:lnTo>
                  <a:pt x="1968609" y="798448"/>
                </a:lnTo>
                <a:lnTo>
                  <a:pt x="1963816" y="814420"/>
                </a:lnTo>
                <a:lnTo>
                  <a:pt x="1957908" y="825678"/>
                </a:lnTo>
                <a:lnTo>
                  <a:pt x="1948786" y="848892"/>
                </a:lnTo>
                <a:cubicBezTo>
                  <a:pt x="1817089" y="1141558"/>
                  <a:pt x="1528291" y="1484683"/>
                  <a:pt x="1004176" y="1847992"/>
                </a:cubicBezTo>
                <a:cubicBezTo>
                  <a:pt x="480060" y="1484683"/>
                  <a:pt x="191263" y="1142510"/>
                  <a:pt x="59565" y="849844"/>
                </a:cubicBezTo>
                <a:lnTo>
                  <a:pt x="49636" y="824139"/>
                </a:lnTo>
                <a:lnTo>
                  <a:pt x="44536" y="814420"/>
                </a:lnTo>
                <a:lnTo>
                  <a:pt x="39851" y="798805"/>
                </a:lnTo>
                <a:lnTo>
                  <a:pt x="37996" y="794004"/>
                </a:lnTo>
                <a:lnTo>
                  <a:pt x="38410" y="794004"/>
                </a:lnTo>
                <a:lnTo>
                  <a:pt x="11514" y="704378"/>
                </a:lnTo>
                <a:cubicBezTo>
                  <a:pt x="3965" y="666216"/>
                  <a:pt x="0" y="626703"/>
                  <a:pt x="0" y="586232"/>
                </a:cubicBezTo>
                <a:cubicBezTo>
                  <a:pt x="0" y="262465"/>
                  <a:pt x="253733" y="0"/>
                  <a:pt x="566729" y="0"/>
                </a:cubicBezTo>
                <a:close/>
              </a:path>
            </a:pathLst>
          </a:custGeom>
          <a:solidFill>
            <a:srgbClr val="E1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05CA3B2-600E-4895-BD11-2393DD6CA330}"/>
              </a:ext>
            </a:extLst>
          </p:cNvPr>
          <p:cNvSpPr/>
          <p:nvPr/>
        </p:nvSpPr>
        <p:spPr>
          <a:xfrm>
            <a:off x="9501277" y="7312259"/>
            <a:ext cx="190149" cy="174966"/>
          </a:xfrm>
          <a:custGeom>
            <a:avLst/>
            <a:gdLst>
              <a:gd name="connsiteX0" fmla="*/ 566729 w 2008352"/>
              <a:gd name="connsiteY0" fmla="*/ 0 h 1847992"/>
              <a:gd name="connsiteX1" fmla="*/ 967467 w 2008352"/>
              <a:gd name="connsiteY1" fmla="*/ 171703 h 1847992"/>
              <a:gd name="connsiteX2" fmla="*/ 1004176 w 2008352"/>
              <a:gd name="connsiteY2" fmla="*/ 217726 h 1847992"/>
              <a:gd name="connsiteX3" fmla="*/ 1040885 w 2008352"/>
              <a:gd name="connsiteY3" fmla="*/ 171703 h 1847992"/>
              <a:gd name="connsiteX4" fmla="*/ 1441623 w 2008352"/>
              <a:gd name="connsiteY4" fmla="*/ 0 h 1847992"/>
              <a:gd name="connsiteX5" fmla="*/ 2008352 w 2008352"/>
              <a:gd name="connsiteY5" fmla="*/ 586232 h 1847992"/>
              <a:gd name="connsiteX6" fmla="*/ 1996838 w 2008352"/>
              <a:gd name="connsiteY6" fmla="*/ 704378 h 1847992"/>
              <a:gd name="connsiteX7" fmla="*/ 1969942 w 2008352"/>
              <a:gd name="connsiteY7" fmla="*/ 794004 h 1847992"/>
              <a:gd name="connsiteX8" fmla="*/ 1970355 w 2008352"/>
              <a:gd name="connsiteY8" fmla="*/ 794004 h 1847992"/>
              <a:gd name="connsiteX9" fmla="*/ 1968609 w 2008352"/>
              <a:gd name="connsiteY9" fmla="*/ 798448 h 1847992"/>
              <a:gd name="connsiteX10" fmla="*/ 1963816 w 2008352"/>
              <a:gd name="connsiteY10" fmla="*/ 814420 h 1847992"/>
              <a:gd name="connsiteX11" fmla="*/ 1957908 w 2008352"/>
              <a:gd name="connsiteY11" fmla="*/ 825678 h 1847992"/>
              <a:gd name="connsiteX12" fmla="*/ 1948786 w 2008352"/>
              <a:gd name="connsiteY12" fmla="*/ 848892 h 1847992"/>
              <a:gd name="connsiteX13" fmla="*/ 1004176 w 2008352"/>
              <a:gd name="connsiteY13" fmla="*/ 1847992 h 1847992"/>
              <a:gd name="connsiteX14" fmla="*/ 59565 w 2008352"/>
              <a:gd name="connsiteY14" fmla="*/ 849844 h 1847992"/>
              <a:gd name="connsiteX15" fmla="*/ 49636 w 2008352"/>
              <a:gd name="connsiteY15" fmla="*/ 824139 h 1847992"/>
              <a:gd name="connsiteX16" fmla="*/ 44536 w 2008352"/>
              <a:gd name="connsiteY16" fmla="*/ 814420 h 1847992"/>
              <a:gd name="connsiteX17" fmla="*/ 39851 w 2008352"/>
              <a:gd name="connsiteY17" fmla="*/ 798805 h 1847992"/>
              <a:gd name="connsiteX18" fmla="*/ 37996 w 2008352"/>
              <a:gd name="connsiteY18" fmla="*/ 794004 h 1847992"/>
              <a:gd name="connsiteX19" fmla="*/ 38410 w 2008352"/>
              <a:gd name="connsiteY19" fmla="*/ 794004 h 1847992"/>
              <a:gd name="connsiteX20" fmla="*/ 11514 w 2008352"/>
              <a:gd name="connsiteY20" fmla="*/ 704378 h 1847992"/>
              <a:gd name="connsiteX21" fmla="*/ 0 w 2008352"/>
              <a:gd name="connsiteY21" fmla="*/ 586232 h 1847992"/>
              <a:gd name="connsiteX22" fmla="*/ 566729 w 2008352"/>
              <a:gd name="connsiteY22" fmla="*/ 0 h 184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8352" h="1847992">
                <a:moveTo>
                  <a:pt x="566729" y="0"/>
                </a:moveTo>
                <a:cubicBezTo>
                  <a:pt x="723227" y="0"/>
                  <a:pt x="864910" y="65616"/>
                  <a:pt x="967467" y="171703"/>
                </a:cubicBezTo>
                <a:lnTo>
                  <a:pt x="1004176" y="217726"/>
                </a:lnTo>
                <a:lnTo>
                  <a:pt x="1040885" y="171703"/>
                </a:lnTo>
                <a:cubicBezTo>
                  <a:pt x="1143443" y="65616"/>
                  <a:pt x="1285126" y="0"/>
                  <a:pt x="1441623" y="0"/>
                </a:cubicBezTo>
                <a:cubicBezTo>
                  <a:pt x="1754619" y="0"/>
                  <a:pt x="2008352" y="262465"/>
                  <a:pt x="2008352" y="586232"/>
                </a:cubicBezTo>
                <a:cubicBezTo>
                  <a:pt x="2008352" y="626703"/>
                  <a:pt x="2004388" y="666216"/>
                  <a:pt x="1996838" y="704378"/>
                </a:cubicBezTo>
                <a:lnTo>
                  <a:pt x="1969942" y="794004"/>
                </a:lnTo>
                <a:lnTo>
                  <a:pt x="1970355" y="794004"/>
                </a:lnTo>
                <a:lnTo>
                  <a:pt x="1968609" y="798448"/>
                </a:lnTo>
                <a:lnTo>
                  <a:pt x="1963816" y="814420"/>
                </a:lnTo>
                <a:lnTo>
                  <a:pt x="1957908" y="825678"/>
                </a:lnTo>
                <a:lnTo>
                  <a:pt x="1948786" y="848892"/>
                </a:lnTo>
                <a:cubicBezTo>
                  <a:pt x="1817089" y="1141558"/>
                  <a:pt x="1528291" y="1484683"/>
                  <a:pt x="1004176" y="1847992"/>
                </a:cubicBezTo>
                <a:cubicBezTo>
                  <a:pt x="480060" y="1484683"/>
                  <a:pt x="191263" y="1142510"/>
                  <a:pt x="59565" y="849844"/>
                </a:cubicBezTo>
                <a:lnTo>
                  <a:pt x="49636" y="824139"/>
                </a:lnTo>
                <a:lnTo>
                  <a:pt x="44536" y="814420"/>
                </a:lnTo>
                <a:lnTo>
                  <a:pt x="39851" y="798805"/>
                </a:lnTo>
                <a:lnTo>
                  <a:pt x="37996" y="794004"/>
                </a:lnTo>
                <a:lnTo>
                  <a:pt x="38410" y="794004"/>
                </a:lnTo>
                <a:lnTo>
                  <a:pt x="11514" y="704378"/>
                </a:lnTo>
                <a:cubicBezTo>
                  <a:pt x="3965" y="666216"/>
                  <a:pt x="0" y="626703"/>
                  <a:pt x="0" y="586232"/>
                </a:cubicBezTo>
                <a:cubicBezTo>
                  <a:pt x="0" y="262465"/>
                  <a:pt x="253733" y="0"/>
                  <a:pt x="566729" y="0"/>
                </a:cubicBezTo>
                <a:close/>
              </a:path>
            </a:pathLst>
          </a:custGeom>
          <a:solidFill>
            <a:srgbClr val="E1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CB4B347-700C-4E7E-9113-6BD1A522AC6C}"/>
              </a:ext>
            </a:extLst>
          </p:cNvPr>
          <p:cNvSpPr/>
          <p:nvPr/>
        </p:nvSpPr>
        <p:spPr>
          <a:xfrm>
            <a:off x="9742069" y="7312259"/>
            <a:ext cx="190149" cy="174966"/>
          </a:xfrm>
          <a:custGeom>
            <a:avLst/>
            <a:gdLst>
              <a:gd name="connsiteX0" fmla="*/ 566729 w 2008352"/>
              <a:gd name="connsiteY0" fmla="*/ 0 h 1847992"/>
              <a:gd name="connsiteX1" fmla="*/ 967467 w 2008352"/>
              <a:gd name="connsiteY1" fmla="*/ 171703 h 1847992"/>
              <a:gd name="connsiteX2" fmla="*/ 1004176 w 2008352"/>
              <a:gd name="connsiteY2" fmla="*/ 217726 h 1847992"/>
              <a:gd name="connsiteX3" fmla="*/ 1040885 w 2008352"/>
              <a:gd name="connsiteY3" fmla="*/ 171703 h 1847992"/>
              <a:gd name="connsiteX4" fmla="*/ 1441623 w 2008352"/>
              <a:gd name="connsiteY4" fmla="*/ 0 h 1847992"/>
              <a:gd name="connsiteX5" fmla="*/ 2008352 w 2008352"/>
              <a:gd name="connsiteY5" fmla="*/ 586232 h 1847992"/>
              <a:gd name="connsiteX6" fmla="*/ 1996838 w 2008352"/>
              <a:gd name="connsiteY6" fmla="*/ 704378 h 1847992"/>
              <a:gd name="connsiteX7" fmla="*/ 1969942 w 2008352"/>
              <a:gd name="connsiteY7" fmla="*/ 794004 h 1847992"/>
              <a:gd name="connsiteX8" fmla="*/ 1970355 w 2008352"/>
              <a:gd name="connsiteY8" fmla="*/ 794004 h 1847992"/>
              <a:gd name="connsiteX9" fmla="*/ 1968609 w 2008352"/>
              <a:gd name="connsiteY9" fmla="*/ 798448 h 1847992"/>
              <a:gd name="connsiteX10" fmla="*/ 1963816 w 2008352"/>
              <a:gd name="connsiteY10" fmla="*/ 814420 h 1847992"/>
              <a:gd name="connsiteX11" fmla="*/ 1957908 w 2008352"/>
              <a:gd name="connsiteY11" fmla="*/ 825678 h 1847992"/>
              <a:gd name="connsiteX12" fmla="*/ 1948786 w 2008352"/>
              <a:gd name="connsiteY12" fmla="*/ 848892 h 1847992"/>
              <a:gd name="connsiteX13" fmla="*/ 1004176 w 2008352"/>
              <a:gd name="connsiteY13" fmla="*/ 1847992 h 1847992"/>
              <a:gd name="connsiteX14" fmla="*/ 59565 w 2008352"/>
              <a:gd name="connsiteY14" fmla="*/ 849844 h 1847992"/>
              <a:gd name="connsiteX15" fmla="*/ 49636 w 2008352"/>
              <a:gd name="connsiteY15" fmla="*/ 824139 h 1847992"/>
              <a:gd name="connsiteX16" fmla="*/ 44536 w 2008352"/>
              <a:gd name="connsiteY16" fmla="*/ 814420 h 1847992"/>
              <a:gd name="connsiteX17" fmla="*/ 39851 w 2008352"/>
              <a:gd name="connsiteY17" fmla="*/ 798805 h 1847992"/>
              <a:gd name="connsiteX18" fmla="*/ 37996 w 2008352"/>
              <a:gd name="connsiteY18" fmla="*/ 794004 h 1847992"/>
              <a:gd name="connsiteX19" fmla="*/ 38410 w 2008352"/>
              <a:gd name="connsiteY19" fmla="*/ 794004 h 1847992"/>
              <a:gd name="connsiteX20" fmla="*/ 11514 w 2008352"/>
              <a:gd name="connsiteY20" fmla="*/ 704378 h 1847992"/>
              <a:gd name="connsiteX21" fmla="*/ 0 w 2008352"/>
              <a:gd name="connsiteY21" fmla="*/ 586232 h 1847992"/>
              <a:gd name="connsiteX22" fmla="*/ 566729 w 2008352"/>
              <a:gd name="connsiteY22" fmla="*/ 0 h 184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8352" h="1847992">
                <a:moveTo>
                  <a:pt x="566729" y="0"/>
                </a:moveTo>
                <a:cubicBezTo>
                  <a:pt x="723227" y="0"/>
                  <a:pt x="864910" y="65616"/>
                  <a:pt x="967467" y="171703"/>
                </a:cubicBezTo>
                <a:lnTo>
                  <a:pt x="1004176" y="217726"/>
                </a:lnTo>
                <a:lnTo>
                  <a:pt x="1040885" y="171703"/>
                </a:lnTo>
                <a:cubicBezTo>
                  <a:pt x="1143443" y="65616"/>
                  <a:pt x="1285126" y="0"/>
                  <a:pt x="1441623" y="0"/>
                </a:cubicBezTo>
                <a:cubicBezTo>
                  <a:pt x="1754619" y="0"/>
                  <a:pt x="2008352" y="262465"/>
                  <a:pt x="2008352" y="586232"/>
                </a:cubicBezTo>
                <a:cubicBezTo>
                  <a:pt x="2008352" y="626703"/>
                  <a:pt x="2004388" y="666216"/>
                  <a:pt x="1996838" y="704378"/>
                </a:cubicBezTo>
                <a:lnTo>
                  <a:pt x="1969942" y="794004"/>
                </a:lnTo>
                <a:lnTo>
                  <a:pt x="1970355" y="794004"/>
                </a:lnTo>
                <a:lnTo>
                  <a:pt x="1968609" y="798448"/>
                </a:lnTo>
                <a:lnTo>
                  <a:pt x="1963816" y="814420"/>
                </a:lnTo>
                <a:lnTo>
                  <a:pt x="1957908" y="825678"/>
                </a:lnTo>
                <a:lnTo>
                  <a:pt x="1948786" y="848892"/>
                </a:lnTo>
                <a:cubicBezTo>
                  <a:pt x="1817089" y="1141558"/>
                  <a:pt x="1528291" y="1484683"/>
                  <a:pt x="1004176" y="1847992"/>
                </a:cubicBezTo>
                <a:cubicBezTo>
                  <a:pt x="480060" y="1484683"/>
                  <a:pt x="191263" y="1142510"/>
                  <a:pt x="59565" y="849844"/>
                </a:cubicBezTo>
                <a:lnTo>
                  <a:pt x="49636" y="824139"/>
                </a:lnTo>
                <a:lnTo>
                  <a:pt x="44536" y="814420"/>
                </a:lnTo>
                <a:lnTo>
                  <a:pt x="39851" y="798805"/>
                </a:lnTo>
                <a:lnTo>
                  <a:pt x="37996" y="794004"/>
                </a:lnTo>
                <a:lnTo>
                  <a:pt x="38410" y="794004"/>
                </a:lnTo>
                <a:lnTo>
                  <a:pt x="11514" y="704378"/>
                </a:lnTo>
                <a:cubicBezTo>
                  <a:pt x="3965" y="666216"/>
                  <a:pt x="0" y="626703"/>
                  <a:pt x="0" y="586232"/>
                </a:cubicBezTo>
                <a:cubicBezTo>
                  <a:pt x="0" y="262465"/>
                  <a:pt x="253733" y="0"/>
                  <a:pt x="566729" y="0"/>
                </a:cubicBezTo>
                <a:close/>
              </a:path>
            </a:pathLst>
          </a:custGeom>
          <a:solidFill>
            <a:srgbClr val="E1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8A7D115A-8650-4CA9-93E5-9FCC61129480}"/>
              </a:ext>
            </a:extLst>
          </p:cNvPr>
          <p:cNvSpPr/>
          <p:nvPr/>
        </p:nvSpPr>
        <p:spPr>
          <a:xfrm>
            <a:off x="9982861" y="7312259"/>
            <a:ext cx="190149" cy="174966"/>
          </a:xfrm>
          <a:custGeom>
            <a:avLst/>
            <a:gdLst>
              <a:gd name="connsiteX0" fmla="*/ 566729 w 2008352"/>
              <a:gd name="connsiteY0" fmla="*/ 0 h 1847992"/>
              <a:gd name="connsiteX1" fmla="*/ 967467 w 2008352"/>
              <a:gd name="connsiteY1" fmla="*/ 171703 h 1847992"/>
              <a:gd name="connsiteX2" fmla="*/ 1004176 w 2008352"/>
              <a:gd name="connsiteY2" fmla="*/ 217726 h 1847992"/>
              <a:gd name="connsiteX3" fmla="*/ 1040885 w 2008352"/>
              <a:gd name="connsiteY3" fmla="*/ 171703 h 1847992"/>
              <a:gd name="connsiteX4" fmla="*/ 1441623 w 2008352"/>
              <a:gd name="connsiteY4" fmla="*/ 0 h 1847992"/>
              <a:gd name="connsiteX5" fmla="*/ 2008352 w 2008352"/>
              <a:gd name="connsiteY5" fmla="*/ 586232 h 1847992"/>
              <a:gd name="connsiteX6" fmla="*/ 1996838 w 2008352"/>
              <a:gd name="connsiteY6" fmla="*/ 704378 h 1847992"/>
              <a:gd name="connsiteX7" fmla="*/ 1969942 w 2008352"/>
              <a:gd name="connsiteY7" fmla="*/ 794004 h 1847992"/>
              <a:gd name="connsiteX8" fmla="*/ 1970355 w 2008352"/>
              <a:gd name="connsiteY8" fmla="*/ 794004 h 1847992"/>
              <a:gd name="connsiteX9" fmla="*/ 1968609 w 2008352"/>
              <a:gd name="connsiteY9" fmla="*/ 798448 h 1847992"/>
              <a:gd name="connsiteX10" fmla="*/ 1963816 w 2008352"/>
              <a:gd name="connsiteY10" fmla="*/ 814420 h 1847992"/>
              <a:gd name="connsiteX11" fmla="*/ 1957908 w 2008352"/>
              <a:gd name="connsiteY11" fmla="*/ 825678 h 1847992"/>
              <a:gd name="connsiteX12" fmla="*/ 1948786 w 2008352"/>
              <a:gd name="connsiteY12" fmla="*/ 848892 h 1847992"/>
              <a:gd name="connsiteX13" fmla="*/ 1004176 w 2008352"/>
              <a:gd name="connsiteY13" fmla="*/ 1847992 h 1847992"/>
              <a:gd name="connsiteX14" fmla="*/ 59565 w 2008352"/>
              <a:gd name="connsiteY14" fmla="*/ 849844 h 1847992"/>
              <a:gd name="connsiteX15" fmla="*/ 49636 w 2008352"/>
              <a:gd name="connsiteY15" fmla="*/ 824139 h 1847992"/>
              <a:gd name="connsiteX16" fmla="*/ 44536 w 2008352"/>
              <a:gd name="connsiteY16" fmla="*/ 814420 h 1847992"/>
              <a:gd name="connsiteX17" fmla="*/ 39851 w 2008352"/>
              <a:gd name="connsiteY17" fmla="*/ 798805 h 1847992"/>
              <a:gd name="connsiteX18" fmla="*/ 37996 w 2008352"/>
              <a:gd name="connsiteY18" fmla="*/ 794004 h 1847992"/>
              <a:gd name="connsiteX19" fmla="*/ 38410 w 2008352"/>
              <a:gd name="connsiteY19" fmla="*/ 794004 h 1847992"/>
              <a:gd name="connsiteX20" fmla="*/ 11514 w 2008352"/>
              <a:gd name="connsiteY20" fmla="*/ 704378 h 1847992"/>
              <a:gd name="connsiteX21" fmla="*/ 0 w 2008352"/>
              <a:gd name="connsiteY21" fmla="*/ 586232 h 1847992"/>
              <a:gd name="connsiteX22" fmla="*/ 566729 w 2008352"/>
              <a:gd name="connsiteY22" fmla="*/ 0 h 184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8352" h="1847992">
                <a:moveTo>
                  <a:pt x="566729" y="0"/>
                </a:moveTo>
                <a:cubicBezTo>
                  <a:pt x="723227" y="0"/>
                  <a:pt x="864910" y="65616"/>
                  <a:pt x="967467" y="171703"/>
                </a:cubicBezTo>
                <a:lnTo>
                  <a:pt x="1004176" y="217726"/>
                </a:lnTo>
                <a:lnTo>
                  <a:pt x="1040885" y="171703"/>
                </a:lnTo>
                <a:cubicBezTo>
                  <a:pt x="1143443" y="65616"/>
                  <a:pt x="1285126" y="0"/>
                  <a:pt x="1441623" y="0"/>
                </a:cubicBezTo>
                <a:cubicBezTo>
                  <a:pt x="1754619" y="0"/>
                  <a:pt x="2008352" y="262465"/>
                  <a:pt x="2008352" y="586232"/>
                </a:cubicBezTo>
                <a:cubicBezTo>
                  <a:pt x="2008352" y="626703"/>
                  <a:pt x="2004388" y="666216"/>
                  <a:pt x="1996838" y="704378"/>
                </a:cubicBezTo>
                <a:lnTo>
                  <a:pt x="1969942" y="794004"/>
                </a:lnTo>
                <a:lnTo>
                  <a:pt x="1970355" y="794004"/>
                </a:lnTo>
                <a:lnTo>
                  <a:pt x="1968609" y="798448"/>
                </a:lnTo>
                <a:lnTo>
                  <a:pt x="1963816" y="814420"/>
                </a:lnTo>
                <a:lnTo>
                  <a:pt x="1957908" y="825678"/>
                </a:lnTo>
                <a:lnTo>
                  <a:pt x="1948786" y="848892"/>
                </a:lnTo>
                <a:cubicBezTo>
                  <a:pt x="1817089" y="1141558"/>
                  <a:pt x="1528291" y="1484683"/>
                  <a:pt x="1004176" y="1847992"/>
                </a:cubicBezTo>
                <a:cubicBezTo>
                  <a:pt x="480060" y="1484683"/>
                  <a:pt x="191263" y="1142510"/>
                  <a:pt x="59565" y="849844"/>
                </a:cubicBezTo>
                <a:lnTo>
                  <a:pt x="49636" y="824139"/>
                </a:lnTo>
                <a:lnTo>
                  <a:pt x="44536" y="814420"/>
                </a:lnTo>
                <a:lnTo>
                  <a:pt x="39851" y="798805"/>
                </a:lnTo>
                <a:lnTo>
                  <a:pt x="37996" y="794004"/>
                </a:lnTo>
                <a:lnTo>
                  <a:pt x="38410" y="794004"/>
                </a:lnTo>
                <a:lnTo>
                  <a:pt x="11514" y="704378"/>
                </a:lnTo>
                <a:cubicBezTo>
                  <a:pt x="3965" y="666216"/>
                  <a:pt x="0" y="626703"/>
                  <a:pt x="0" y="586232"/>
                </a:cubicBezTo>
                <a:cubicBezTo>
                  <a:pt x="0" y="262465"/>
                  <a:pt x="253733" y="0"/>
                  <a:pt x="566729" y="0"/>
                </a:cubicBezTo>
                <a:close/>
              </a:path>
            </a:pathLst>
          </a:custGeom>
          <a:solidFill>
            <a:srgbClr val="E1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7E84FDAD-4740-4A8E-829D-9B3EA9A44F3A}"/>
              </a:ext>
            </a:extLst>
          </p:cNvPr>
          <p:cNvSpPr/>
          <p:nvPr/>
        </p:nvSpPr>
        <p:spPr>
          <a:xfrm>
            <a:off x="10223653" y="7312259"/>
            <a:ext cx="190149" cy="174966"/>
          </a:xfrm>
          <a:custGeom>
            <a:avLst/>
            <a:gdLst>
              <a:gd name="connsiteX0" fmla="*/ 566729 w 2008352"/>
              <a:gd name="connsiteY0" fmla="*/ 0 h 1847992"/>
              <a:gd name="connsiteX1" fmla="*/ 967467 w 2008352"/>
              <a:gd name="connsiteY1" fmla="*/ 171703 h 1847992"/>
              <a:gd name="connsiteX2" fmla="*/ 1004176 w 2008352"/>
              <a:gd name="connsiteY2" fmla="*/ 217726 h 1847992"/>
              <a:gd name="connsiteX3" fmla="*/ 1040885 w 2008352"/>
              <a:gd name="connsiteY3" fmla="*/ 171703 h 1847992"/>
              <a:gd name="connsiteX4" fmla="*/ 1441623 w 2008352"/>
              <a:gd name="connsiteY4" fmla="*/ 0 h 1847992"/>
              <a:gd name="connsiteX5" fmla="*/ 2008352 w 2008352"/>
              <a:gd name="connsiteY5" fmla="*/ 586232 h 1847992"/>
              <a:gd name="connsiteX6" fmla="*/ 1996838 w 2008352"/>
              <a:gd name="connsiteY6" fmla="*/ 704378 h 1847992"/>
              <a:gd name="connsiteX7" fmla="*/ 1969942 w 2008352"/>
              <a:gd name="connsiteY7" fmla="*/ 794004 h 1847992"/>
              <a:gd name="connsiteX8" fmla="*/ 1970355 w 2008352"/>
              <a:gd name="connsiteY8" fmla="*/ 794004 h 1847992"/>
              <a:gd name="connsiteX9" fmla="*/ 1968609 w 2008352"/>
              <a:gd name="connsiteY9" fmla="*/ 798448 h 1847992"/>
              <a:gd name="connsiteX10" fmla="*/ 1963816 w 2008352"/>
              <a:gd name="connsiteY10" fmla="*/ 814420 h 1847992"/>
              <a:gd name="connsiteX11" fmla="*/ 1957908 w 2008352"/>
              <a:gd name="connsiteY11" fmla="*/ 825678 h 1847992"/>
              <a:gd name="connsiteX12" fmla="*/ 1948786 w 2008352"/>
              <a:gd name="connsiteY12" fmla="*/ 848892 h 1847992"/>
              <a:gd name="connsiteX13" fmla="*/ 1004176 w 2008352"/>
              <a:gd name="connsiteY13" fmla="*/ 1847992 h 1847992"/>
              <a:gd name="connsiteX14" fmla="*/ 59565 w 2008352"/>
              <a:gd name="connsiteY14" fmla="*/ 849844 h 1847992"/>
              <a:gd name="connsiteX15" fmla="*/ 49636 w 2008352"/>
              <a:gd name="connsiteY15" fmla="*/ 824139 h 1847992"/>
              <a:gd name="connsiteX16" fmla="*/ 44536 w 2008352"/>
              <a:gd name="connsiteY16" fmla="*/ 814420 h 1847992"/>
              <a:gd name="connsiteX17" fmla="*/ 39851 w 2008352"/>
              <a:gd name="connsiteY17" fmla="*/ 798805 h 1847992"/>
              <a:gd name="connsiteX18" fmla="*/ 37996 w 2008352"/>
              <a:gd name="connsiteY18" fmla="*/ 794004 h 1847992"/>
              <a:gd name="connsiteX19" fmla="*/ 38410 w 2008352"/>
              <a:gd name="connsiteY19" fmla="*/ 794004 h 1847992"/>
              <a:gd name="connsiteX20" fmla="*/ 11514 w 2008352"/>
              <a:gd name="connsiteY20" fmla="*/ 704378 h 1847992"/>
              <a:gd name="connsiteX21" fmla="*/ 0 w 2008352"/>
              <a:gd name="connsiteY21" fmla="*/ 586232 h 1847992"/>
              <a:gd name="connsiteX22" fmla="*/ 566729 w 2008352"/>
              <a:gd name="connsiteY22" fmla="*/ 0 h 184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8352" h="1847992">
                <a:moveTo>
                  <a:pt x="566729" y="0"/>
                </a:moveTo>
                <a:cubicBezTo>
                  <a:pt x="723227" y="0"/>
                  <a:pt x="864910" y="65616"/>
                  <a:pt x="967467" y="171703"/>
                </a:cubicBezTo>
                <a:lnTo>
                  <a:pt x="1004176" y="217726"/>
                </a:lnTo>
                <a:lnTo>
                  <a:pt x="1040885" y="171703"/>
                </a:lnTo>
                <a:cubicBezTo>
                  <a:pt x="1143443" y="65616"/>
                  <a:pt x="1285126" y="0"/>
                  <a:pt x="1441623" y="0"/>
                </a:cubicBezTo>
                <a:cubicBezTo>
                  <a:pt x="1754619" y="0"/>
                  <a:pt x="2008352" y="262465"/>
                  <a:pt x="2008352" y="586232"/>
                </a:cubicBezTo>
                <a:cubicBezTo>
                  <a:pt x="2008352" y="626703"/>
                  <a:pt x="2004388" y="666216"/>
                  <a:pt x="1996838" y="704378"/>
                </a:cubicBezTo>
                <a:lnTo>
                  <a:pt x="1969942" y="794004"/>
                </a:lnTo>
                <a:lnTo>
                  <a:pt x="1970355" y="794004"/>
                </a:lnTo>
                <a:lnTo>
                  <a:pt x="1968609" y="798448"/>
                </a:lnTo>
                <a:lnTo>
                  <a:pt x="1963816" y="814420"/>
                </a:lnTo>
                <a:lnTo>
                  <a:pt x="1957908" y="825678"/>
                </a:lnTo>
                <a:lnTo>
                  <a:pt x="1948786" y="848892"/>
                </a:lnTo>
                <a:cubicBezTo>
                  <a:pt x="1817089" y="1141558"/>
                  <a:pt x="1528291" y="1484683"/>
                  <a:pt x="1004176" y="1847992"/>
                </a:cubicBezTo>
                <a:cubicBezTo>
                  <a:pt x="480060" y="1484683"/>
                  <a:pt x="191263" y="1142510"/>
                  <a:pt x="59565" y="849844"/>
                </a:cubicBezTo>
                <a:lnTo>
                  <a:pt x="49636" y="824139"/>
                </a:lnTo>
                <a:lnTo>
                  <a:pt x="44536" y="814420"/>
                </a:lnTo>
                <a:lnTo>
                  <a:pt x="39851" y="798805"/>
                </a:lnTo>
                <a:lnTo>
                  <a:pt x="37996" y="794004"/>
                </a:lnTo>
                <a:lnTo>
                  <a:pt x="38410" y="794004"/>
                </a:lnTo>
                <a:lnTo>
                  <a:pt x="11514" y="704378"/>
                </a:lnTo>
                <a:cubicBezTo>
                  <a:pt x="3965" y="666216"/>
                  <a:pt x="0" y="626703"/>
                  <a:pt x="0" y="586232"/>
                </a:cubicBezTo>
                <a:cubicBezTo>
                  <a:pt x="0" y="262465"/>
                  <a:pt x="253733" y="0"/>
                  <a:pt x="566729" y="0"/>
                </a:cubicBezTo>
                <a:close/>
              </a:path>
            </a:pathLst>
          </a:custGeom>
          <a:solidFill>
            <a:srgbClr val="E1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18A9A274-4B94-4567-9ECD-D3D885A435B3}"/>
              </a:ext>
            </a:extLst>
          </p:cNvPr>
          <p:cNvSpPr/>
          <p:nvPr/>
        </p:nvSpPr>
        <p:spPr>
          <a:xfrm>
            <a:off x="10464445" y="7312259"/>
            <a:ext cx="190149" cy="174966"/>
          </a:xfrm>
          <a:custGeom>
            <a:avLst/>
            <a:gdLst>
              <a:gd name="connsiteX0" fmla="*/ 566729 w 2008352"/>
              <a:gd name="connsiteY0" fmla="*/ 0 h 1847992"/>
              <a:gd name="connsiteX1" fmla="*/ 967467 w 2008352"/>
              <a:gd name="connsiteY1" fmla="*/ 171703 h 1847992"/>
              <a:gd name="connsiteX2" fmla="*/ 1004176 w 2008352"/>
              <a:gd name="connsiteY2" fmla="*/ 217726 h 1847992"/>
              <a:gd name="connsiteX3" fmla="*/ 1040885 w 2008352"/>
              <a:gd name="connsiteY3" fmla="*/ 171703 h 1847992"/>
              <a:gd name="connsiteX4" fmla="*/ 1441623 w 2008352"/>
              <a:gd name="connsiteY4" fmla="*/ 0 h 1847992"/>
              <a:gd name="connsiteX5" fmla="*/ 2008352 w 2008352"/>
              <a:gd name="connsiteY5" fmla="*/ 586232 h 1847992"/>
              <a:gd name="connsiteX6" fmla="*/ 1996838 w 2008352"/>
              <a:gd name="connsiteY6" fmla="*/ 704378 h 1847992"/>
              <a:gd name="connsiteX7" fmla="*/ 1969942 w 2008352"/>
              <a:gd name="connsiteY7" fmla="*/ 794004 h 1847992"/>
              <a:gd name="connsiteX8" fmla="*/ 1970355 w 2008352"/>
              <a:gd name="connsiteY8" fmla="*/ 794004 h 1847992"/>
              <a:gd name="connsiteX9" fmla="*/ 1968609 w 2008352"/>
              <a:gd name="connsiteY9" fmla="*/ 798448 h 1847992"/>
              <a:gd name="connsiteX10" fmla="*/ 1963816 w 2008352"/>
              <a:gd name="connsiteY10" fmla="*/ 814420 h 1847992"/>
              <a:gd name="connsiteX11" fmla="*/ 1957908 w 2008352"/>
              <a:gd name="connsiteY11" fmla="*/ 825678 h 1847992"/>
              <a:gd name="connsiteX12" fmla="*/ 1948786 w 2008352"/>
              <a:gd name="connsiteY12" fmla="*/ 848892 h 1847992"/>
              <a:gd name="connsiteX13" fmla="*/ 1004176 w 2008352"/>
              <a:gd name="connsiteY13" fmla="*/ 1847992 h 1847992"/>
              <a:gd name="connsiteX14" fmla="*/ 59565 w 2008352"/>
              <a:gd name="connsiteY14" fmla="*/ 849844 h 1847992"/>
              <a:gd name="connsiteX15" fmla="*/ 49636 w 2008352"/>
              <a:gd name="connsiteY15" fmla="*/ 824139 h 1847992"/>
              <a:gd name="connsiteX16" fmla="*/ 44536 w 2008352"/>
              <a:gd name="connsiteY16" fmla="*/ 814420 h 1847992"/>
              <a:gd name="connsiteX17" fmla="*/ 39851 w 2008352"/>
              <a:gd name="connsiteY17" fmla="*/ 798805 h 1847992"/>
              <a:gd name="connsiteX18" fmla="*/ 37996 w 2008352"/>
              <a:gd name="connsiteY18" fmla="*/ 794004 h 1847992"/>
              <a:gd name="connsiteX19" fmla="*/ 38410 w 2008352"/>
              <a:gd name="connsiteY19" fmla="*/ 794004 h 1847992"/>
              <a:gd name="connsiteX20" fmla="*/ 11514 w 2008352"/>
              <a:gd name="connsiteY20" fmla="*/ 704378 h 1847992"/>
              <a:gd name="connsiteX21" fmla="*/ 0 w 2008352"/>
              <a:gd name="connsiteY21" fmla="*/ 586232 h 1847992"/>
              <a:gd name="connsiteX22" fmla="*/ 566729 w 2008352"/>
              <a:gd name="connsiteY22" fmla="*/ 0 h 184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8352" h="1847992">
                <a:moveTo>
                  <a:pt x="566729" y="0"/>
                </a:moveTo>
                <a:cubicBezTo>
                  <a:pt x="723227" y="0"/>
                  <a:pt x="864910" y="65616"/>
                  <a:pt x="967467" y="171703"/>
                </a:cubicBezTo>
                <a:lnTo>
                  <a:pt x="1004176" y="217726"/>
                </a:lnTo>
                <a:lnTo>
                  <a:pt x="1040885" y="171703"/>
                </a:lnTo>
                <a:cubicBezTo>
                  <a:pt x="1143443" y="65616"/>
                  <a:pt x="1285126" y="0"/>
                  <a:pt x="1441623" y="0"/>
                </a:cubicBezTo>
                <a:cubicBezTo>
                  <a:pt x="1754619" y="0"/>
                  <a:pt x="2008352" y="262465"/>
                  <a:pt x="2008352" y="586232"/>
                </a:cubicBezTo>
                <a:cubicBezTo>
                  <a:pt x="2008352" y="626703"/>
                  <a:pt x="2004388" y="666216"/>
                  <a:pt x="1996838" y="704378"/>
                </a:cubicBezTo>
                <a:lnTo>
                  <a:pt x="1969942" y="794004"/>
                </a:lnTo>
                <a:lnTo>
                  <a:pt x="1970355" y="794004"/>
                </a:lnTo>
                <a:lnTo>
                  <a:pt x="1968609" y="798448"/>
                </a:lnTo>
                <a:lnTo>
                  <a:pt x="1963816" y="814420"/>
                </a:lnTo>
                <a:lnTo>
                  <a:pt x="1957908" y="825678"/>
                </a:lnTo>
                <a:lnTo>
                  <a:pt x="1948786" y="848892"/>
                </a:lnTo>
                <a:cubicBezTo>
                  <a:pt x="1817089" y="1141558"/>
                  <a:pt x="1528291" y="1484683"/>
                  <a:pt x="1004176" y="1847992"/>
                </a:cubicBezTo>
                <a:cubicBezTo>
                  <a:pt x="480060" y="1484683"/>
                  <a:pt x="191263" y="1142510"/>
                  <a:pt x="59565" y="849844"/>
                </a:cubicBezTo>
                <a:lnTo>
                  <a:pt x="49636" y="824139"/>
                </a:lnTo>
                <a:lnTo>
                  <a:pt x="44536" y="814420"/>
                </a:lnTo>
                <a:lnTo>
                  <a:pt x="39851" y="798805"/>
                </a:lnTo>
                <a:lnTo>
                  <a:pt x="37996" y="794004"/>
                </a:lnTo>
                <a:lnTo>
                  <a:pt x="38410" y="794004"/>
                </a:lnTo>
                <a:lnTo>
                  <a:pt x="11514" y="704378"/>
                </a:lnTo>
                <a:cubicBezTo>
                  <a:pt x="3965" y="666216"/>
                  <a:pt x="0" y="626703"/>
                  <a:pt x="0" y="586232"/>
                </a:cubicBezTo>
                <a:cubicBezTo>
                  <a:pt x="0" y="262465"/>
                  <a:pt x="253733" y="0"/>
                  <a:pt x="566729" y="0"/>
                </a:cubicBezTo>
                <a:close/>
              </a:path>
            </a:pathLst>
          </a:custGeom>
          <a:solidFill>
            <a:srgbClr val="E1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41F4BE76-C9B4-4C4B-A365-AAFFD405FD90}"/>
              </a:ext>
            </a:extLst>
          </p:cNvPr>
          <p:cNvSpPr/>
          <p:nvPr/>
        </p:nvSpPr>
        <p:spPr>
          <a:xfrm>
            <a:off x="10705237" y="7312259"/>
            <a:ext cx="190149" cy="174966"/>
          </a:xfrm>
          <a:custGeom>
            <a:avLst/>
            <a:gdLst>
              <a:gd name="connsiteX0" fmla="*/ 566729 w 2008352"/>
              <a:gd name="connsiteY0" fmla="*/ 0 h 1847992"/>
              <a:gd name="connsiteX1" fmla="*/ 967467 w 2008352"/>
              <a:gd name="connsiteY1" fmla="*/ 171703 h 1847992"/>
              <a:gd name="connsiteX2" fmla="*/ 1004176 w 2008352"/>
              <a:gd name="connsiteY2" fmla="*/ 217726 h 1847992"/>
              <a:gd name="connsiteX3" fmla="*/ 1040885 w 2008352"/>
              <a:gd name="connsiteY3" fmla="*/ 171703 h 1847992"/>
              <a:gd name="connsiteX4" fmla="*/ 1441623 w 2008352"/>
              <a:gd name="connsiteY4" fmla="*/ 0 h 1847992"/>
              <a:gd name="connsiteX5" fmla="*/ 2008352 w 2008352"/>
              <a:gd name="connsiteY5" fmla="*/ 586232 h 1847992"/>
              <a:gd name="connsiteX6" fmla="*/ 1996838 w 2008352"/>
              <a:gd name="connsiteY6" fmla="*/ 704378 h 1847992"/>
              <a:gd name="connsiteX7" fmla="*/ 1969942 w 2008352"/>
              <a:gd name="connsiteY7" fmla="*/ 794004 h 1847992"/>
              <a:gd name="connsiteX8" fmla="*/ 1970355 w 2008352"/>
              <a:gd name="connsiteY8" fmla="*/ 794004 h 1847992"/>
              <a:gd name="connsiteX9" fmla="*/ 1968609 w 2008352"/>
              <a:gd name="connsiteY9" fmla="*/ 798448 h 1847992"/>
              <a:gd name="connsiteX10" fmla="*/ 1963816 w 2008352"/>
              <a:gd name="connsiteY10" fmla="*/ 814420 h 1847992"/>
              <a:gd name="connsiteX11" fmla="*/ 1957908 w 2008352"/>
              <a:gd name="connsiteY11" fmla="*/ 825678 h 1847992"/>
              <a:gd name="connsiteX12" fmla="*/ 1948786 w 2008352"/>
              <a:gd name="connsiteY12" fmla="*/ 848892 h 1847992"/>
              <a:gd name="connsiteX13" fmla="*/ 1004176 w 2008352"/>
              <a:gd name="connsiteY13" fmla="*/ 1847992 h 1847992"/>
              <a:gd name="connsiteX14" fmla="*/ 59565 w 2008352"/>
              <a:gd name="connsiteY14" fmla="*/ 849844 h 1847992"/>
              <a:gd name="connsiteX15" fmla="*/ 49636 w 2008352"/>
              <a:gd name="connsiteY15" fmla="*/ 824139 h 1847992"/>
              <a:gd name="connsiteX16" fmla="*/ 44536 w 2008352"/>
              <a:gd name="connsiteY16" fmla="*/ 814420 h 1847992"/>
              <a:gd name="connsiteX17" fmla="*/ 39851 w 2008352"/>
              <a:gd name="connsiteY17" fmla="*/ 798805 h 1847992"/>
              <a:gd name="connsiteX18" fmla="*/ 37996 w 2008352"/>
              <a:gd name="connsiteY18" fmla="*/ 794004 h 1847992"/>
              <a:gd name="connsiteX19" fmla="*/ 38410 w 2008352"/>
              <a:gd name="connsiteY19" fmla="*/ 794004 h 1847992"/>
              <a:gd name="connsiteX20" fmla="*/ 11514 w 2008352"/>
              <a:gd name="connsiteY20" fmla="*/ 704378 h 1847992"/>
              <a:gd name="connsiteX21" fmla="*/ 0 w 2008352"/>
              <a:gd name="connsiteY21" fmla="*/ 586232 h 1847992"/>
              <a:gd name="connsiteX22" fmla="*/ 566729 w 2008352"/>
              <a:gd name="connsiteY22" fmla="*/ 0 h 184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8352" h="1847992">
                <a:moveTo>
                  <a:pt x="566729" y="0"/>
                </a:moveTo>
                <a:cubicBezTo>
                  <a:pt x="723227" y="0"/>
                  <a:pt x="864910" y="65616"/>
                  <a:pt x="967467" y="171703"/>
                </a:cubicBezTo>
                <a:lnTo>
                  <a:pt x="1004176" y="217726"/>
                </a:lnTo>
                <a:lnTo>
                  <a:pt x="1040885" y="171703"/>
                </a:lnTo>
                <a:cubicBezTo>
                  <a:pt x="1143443" y="65616"/>
                  <a:pt x="1285126" y="0"/>
                  <a:pt x="1441623" y="0"/>
                </a:cubicBezTo>
                <a:cubicBezTo>
                  <a:pt x="1754619" y="0"/>
                  <a:pt x="2008352" y="262465"/>
                  <a:pt x="2008352" y="586232"/>
                </a:cubicBezTo>
                <a:cubicBezTo>
                  <a:pt x="2008352" y="626703"/>
                  <a:pt x="2004388" y="666216"/>
                  <a:pt x="1996838" y="704378"/>
                </a:cubicBezTo>
                <a:lnTo>
                  <a:pt x="1969942" y="794004"/>
                </a:lnTo>
                <a:lnTo>
                  <a:pt x="1970355" y="794004"/>
                </a:lnTo>
                <a:lnTo>
                  <a:pt x="1968609" y="798448"/>
                </a:lnTo>
                <a:lnTo>
                  <a:pt x="1963816" y="814420"/>
                </a:lnTo>
                <a:lnTo>
                  <a:pt x="1957908" y="825678"/>
                </a:lnTo>
                <a:lnTo>
                  <a:pt x="1948786" y="848892"/>
                </a:lnTo>
                <a:cubicBezTo>
                  <a:pt x="1817089" y="1141558"/>
                  <a:pt x="1528291" y="1484683"/>
                  <a:pt x="1004176" y="1847992"/>
                </a:cubicBezTo>
                <a:cubicBezTo>
                  <a:pt x="480060" y="1484683"/>
                  <a:pt x="191263" y="1142510"/>
                  <a:pt x="59565" y="849844"/>
                </a:cubicBezTo>
                <a:lnTo>
                  <a:pt x="49636" y="824139"/>
                </a:lnTo>
                <a:lnTo>
                  <a:pt x="44536" y="814420"/>
                </a:lnTo>
                <a:lnTo>
                  <a:pt x="39851" y="798805"/>
                </a:lnTo>
                <a:lnTo>
                  <a:pt x="37996" y="794004"/>
                </a:lnTo>
                <a:lnTo>
                  <a:pt x="38410" y="794004"/>
                </a:lnTo>
                <a:lnTo>
                  <a:pt x="11514" y="704378"/>
                </a:lnTo>
                <a:cubicBezTo>
                  <a:pt x="3965" y="666216"/>
                  <a:pt x="0" y="626703"/>
                  <a:pt x="0" y="586232"/>
                </a:cubicBezTo>
                <a:cubicBezTo>
                  <a:pt x="0" y="262465"/>
                  <a:pt x="253733" y="0"/>
                  <a:pt x="566729" y="0"/>
                </a:cubicBezTo>
                <a:close/>
              </a:path>
            </a:pathLst>
          </a:custGeom>
          <a:solidFill>
            <a:srgbClr val="E1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53A6400B-C929-443F-AFB1-7EE8150A5592}"/>
              </a:ext>
            </a:extLst>
          </p:cNvPr>
          <p:cNvSpPr/>
          <p:nvPr/>
        </p:nvSpPr>
        <p:spPr>
          <a:xfrm>
            <a:off x="10946029" y="7312259"/>
            <a:ext cx="190149" cy="174966"/>
          </a:xfrm>
          <a:custGeom>
            <a:avLst/>
            <a:gdLst>
              <a:gd name="connsiteX0" fmla="*/ 566729 w 2008352"/>
              <a:gd name="connsiteY0" fmla="*/ 0 h 1847992"/>
              <a:gd name="connsiteX1" fmla="*/ 967467 w 2008352"/>
              <a:gd name="connsiteY1" fmla="*/ 171703 h 1847992"/>
              <a:gd name="connsiteX2" fmla="*/ 1004176 w 2008352"/>
              <a:gd name="connsiteY2" fmla="*/ 217726 h 1847992"/>
              <a:gd name="connsiteX3" fmla="*/ 1040885 w 2008352"/>
              <a:gd name="connsiteY3" fmla="*/ 171703 h 1847992"/>
              <a:gd name="connsiteX4" fmla="*/ 1441623 w 2008352"/>
              <a:gd name="connsiteY4" fmla="*/ 0 h 1847992"/>
              <a:gd name="connsiteX5" fmla="*/ 2008352 w 2008352"/>
              <a:gd name="connsiteY5" fmla="*/ 586232 h 1847992"/>
              <a:gd name="connsiteX6" fmla="*/ 1996838 w 2008352"/>
              <a:gd name="connsiteY6" fmla="*/ 704378 h 1847992"/>
              <a:gd name="connsiteX7" fmla="*/ 1969942 w 2008352"/>
              <a:gd name="connsiteY7" fmla="*/ 794004 h 1847992"/>
              <a:gd name="connsiteX8" fmla="*/ 1970355 w 2008352"/>
              <a:gd name="connsiteY8" fmla="*/ 794004 h 1847992"/>
              <a:gd name="connsiteX9" fmla="*/ 1968609 w 2008352"/>
              <a:gd name="connsiteY9" fmla="*/ 798448 h 1847992"/>
              <a:gd name="connsiteX10" fmla="*/ 1963816 w 2008352"/>
              <a:gd name="connsiteY10" fmla="*/ 814420 h 1847992"/>
              <a:gd name="connsiteX11" fmla="*/ 1957908 w 2008352"/>
              <a:gd name="connsiteY11" fmla="*/ 825678 h 1847992"/>
              <a:gd name="connsiteX12" fmla="*/ 1948786 w 2008352"/>
              <a:gd name="connsiteY12" fmla="*/ 848892 h 1847992"/>
              <a:gd name="connsiteX13" fmla="*/ 1004176 w 2008352"/>
              <a:gd name="connsiteY13" fmla="*/ 1847992 h 1847992"/>
              <a:gd name="connsiteX14" fmla="*/ 59565 w 2008352"/>
              <a:gd name="connsiteY14" fmla="*/ 849844 h 1847992"/>
              <a:gd name="connsiteX15" fmla="*/ 49636 w 2008352"/>
              <a:gd name="connsiteY15" fmla="*/ 824139 h 1847992"/>
              <a:gd name="connsiteX16" fmla="*/ 44536 w 2008352"/>
              <a:gd name="connsiteY16" fmla="*/ 814420 h 1847992"/>
              <a:gd name="connsiteX17" fmla="*/ 39851 w 2008352"/>
              <a:gd name="connsiteY17" fmla="*/ 798805 h 1847992"/>
              <a:gd name="connsiteX18" fmla="*/ 37996 w 2008352"/>
              <a:gd name="connsiteY18" fmla="*/ 794004 h 1847992"/>
              <a:gd name="connsiteX19" fmla="*/ 38410 w 2008352"/>
              <a:gd name="connsiteY19" fmla="*/ 794004 h 1847992"/>
              <a:gd name="connsiteX20" fmla="*/ 11514 w 2008352"/>
              <a:gd name="connsiteY20" fmla="*/ 704378 h 1847992"/>
              <a:gd name="connsiteX21" fmla="*/ 0 w 2008352"/>
              <a:gd name="connsiteY21" fmla="*/ 586232 h 1847992"/>
              <a:gd name="connsiteX22" fmla="*/ 566729 w 2008352"/>
              <a:gd name="connsiteY22" fmla="*/ 0 h 184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8352" h="1847992">
                <a:moveTo>
                  <a:pt x="566729" y="0"/>
                </a:moveTo>
                <a:cubicBezTo>
                  <a:pt x="723227" y="0"/>
                  <a:pt x="864910" y="65616"/>
                  <a:pt x="967467" y="171703"/>
                </a:cubicBezTo>
                <a:lnTo>
                  <a:pt x="1004176" y="217726"/>
                </a:lnTo>
                <a:lnTo>
                  <a:pt x="1040885" y="171703"/>
                </a:lnTo>
                <a:cubicBezTo>
                  <a:pt x="1143443" y="65616"/>
                  <a:pt x="1285126" y="0"/>
                  <a:pt x="1441623" y="0"/>
                </a:cubicBezTo>
                <a:cubicBezTo>
                  <a:pt x="1754619" y="0"/>
                  <a:pt x="2008352" y="262465"/>
                  <a:pt x="2008352" y="586232"/>
                </a:cubicBezTo>
                <a:cubicBezTo>
                  <a:pt x="2008352" y="626703"/>
                  <a:pt x="2004388" y="666216"/>
                  <a:pt x="1996838" y="704378"/>
                </a:cubicBezTo>
                <a:lnTo>
                  <a:pt x="1969942" y="794004"/>
                </a:lnTo>
                <a:lnTo>
                  <a:pt x="1970355" y="794004"/>
                </a:lnTo>
                <a:lnTo>
                  <a:pt x="1968609" y="798448"/>
                </a:lnTo>
                <a:lnTo>
                  <a:pt x="1963816" y="814420"/>
                </a:lnTo>
                <a:lnTo>
                  <a:pt x="1957908" y="825678"/>
                </a:lnTo>
                <a:lnTo>
                  <a:pt x="1948786" y="848892"/>
                </a:lnTo>
                <a:cubicBezTo>
                  <a:pt x="1817089" y="1141558"/>
                  <a:pt x="1528291" y="1484683"/>
                  <a:pt x="1004176" y="1847992"/>
                </a:cubicBezTo>
                <a:cubicBezTo>
                  <a:pt x="480060" y="1484683"/>
                  <a:pt x="191263" y="1142510"/>
                  <a:pt x="59565" y="849844"/>
                </a:cubicBezTo>
                <a:lnTo>
                  <a:pt x="49636" y="824139"/>
                </a:lnTo>
                <a:lnTo>
                  <a:pt x="44536" y="814420"/>
                </a:lnTo>
                <a:lnTo>
                  <a:pt x="39851" y="798805"/>
                </a:lnTo>
                <a:lnTo>
                  <a:pt x="37996" y="794004"/>
                </a:lnTo>
                <a:lnTo>
                  <a:pt x="38410" y="794004"/>
                </a:lnTo>
                <a:lnTo>
                  <a:pt x="11514" y="704378"/>
                </a:lnTo>
                <a:cubicBezTo>
                  <a:pt x="3965" y="666216"/>
                  <a:pt x="0" y="626703"/>
                  <a:pt x="0" y="586232"/>
                </a:cubicBezTo>
                <a:cubicBezTo>
                  <a:pt x="0" y="262465"/>
                  <a:pt x="253733" y="0"/>
                  <a:pt x="566729" y="0"/>
                </a:cubicBezTo>
                <a:close/>
              </a:path>
            </a:pathLst>
          </a:custGeom>
          <a:solidFill>
            <a:srgbClr val="E1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5F82A58F-2E34-4C89-923D-95BBD4052DD2}"/>
              </a:ext>
            </a:extLst>
          </p:cNvPr>
          <p:cNvSpPr/>
          <p:nvPr/>
        </p:nvSpPr>
        <p:spPr>
          <a:xfrm>
            <a:off x="11186821" y="7312259"/>
            <a:ext cx="190149" cy="174966"/>
          </a:xfrm>
          <a:custGeom>
            <a:avLst/>
            <a:gdLst>
              <a:gd name="connsiteX0" fmla="*/ 566729 w 2008352"/>
              <a:gd name="connsiteY0" fmla="*/ 0 h 1847992"/>
              <a:gd name="connsiteX1" fmla="*/ 967467 w 2008352"/>
              <a:gd name="connsiteY1" fmla="*/ 171703 h 1847992"/>
              <a:gd name="connsiteX2" fmla="*/ 1004176 w 2008352"/>
              <a:gd name="connsiteY2" fmla="*/ 217726 h 1847992"/>
              <a:gd name="connsiteX3" fmla="*/ 1040885 w 2008352"/>
              <a:gd name="connsiteY3" fmla="*/ 171703 h 1847992"/>
              <a:gd name="connsiteX4" fmla="*/ 1441623 w 2008352"/>
              <a:gd name="connsiteY4" fmla="*/ 0 h 1847992"/>
              <a:gd name="connsiteX5" fmla="*/ 2008352 w 2008352"/>
              <a:gd name="connsiteY5" fmla="*/ 586232 h 1847992"/>
              <a:gd name="connsiteX6" fmla="*/ 1996838 w 2008352"/>
              <a:gd name="connsiteY6" fmla="*/ 704378 h 1847992"/>
              <a:gd name="connsiteX7" fmla="*/ 1969942 w 2008352"/>
              <a:gd name="connsiteY7" fmla="*/ 794004 h 1847992"/>
              <a:gd name="connsiteX8" fmla="*/ 1970355 w 2008352"/>
              <a:gd name="connsiteY8" fmla="*/ 794004 h 1847992"/>
              <a:gd name="connsiteX9" fmla="*/ 1968609 w 2008352"/>
              <a:gd name="connsiteY9" fmla="*/ 798448 h 1847992"/>
              <a:gd name="connsiteX10" fmla="*/ 1963816 w 2008352"/>
              <a:gd name="connsiteY10" fmla="*/ 814420 h 1847992"/>
              <a:gd name="connsiteX11" fmla="*/ 1957908 w 2008352"/>
              <a:gd name="connsiteY11" fmla="*/ 825678 h 1847992"/>
              <a:gd name="connsiteX12" fmla="*/ 1948786 w 2008352"/>
              <a:gd name="connsiteY12" fmla="*/ 848892 h 1847992"/>
              <a:gd name="connsiteX13" fmla="*/ 1004176 w 2008352"/>
              <a:gd name="connsiteY13" fmla="*/ 1847992 h 1847992"/>
              <a:gd name="connsiteX14" fmla="*/ 59565 w 2008352"/>
              <a:gd name="connsiteY14" fmla="*/ 849844 h 1847992"/>
              <a:gd name="connsiteX15" fmla="*/ 49636 w 2008352"/>
              <a:gd name="connsiteY15" fmla="*/ 824139 h 1847992"/>
              <a:gd name="connsiteX16" fmla="*/ 44536 w 2008352"/>
              <a:gd name="connsiteY16" fmla="*/ 814420 h 1847992"/>
              <a:gd name="connsiteX17" fmla="*/ 39851 w 2008352"/>
              <a:gd name="connsiteY17" fmla="*/ 798805 h 1847992"/>
              <a:gd name="connsiteX18" fmla="*/ 37996 w 2008352"/>
              <a:gd name="connsiteY18" fmla="*/ 794004 h 1847992"/>
              <a:gd name="connsiteX19" fmla="*/ 38410 w 2008352"/>
              <a:gd name="connsiteY19" fmla="*/ 794004 h 1847992"/>
              <a:gd name="connsiteX20" fmla="*/ 11514 w 2008352"/>
              <a:gd name="connsiteY20" fmla="*/ 704378 h 1847992"/>
              <a:gd name="connsiteX21" fmla="*/ 0 w 2008352"/>
              <a:gd name="connsiteY21" fmla="*/ 586232 h 1847992"/>
              <a:gd name="connsiteX22" fmla="*/ 566729 w 2008352"/>
              <a:gd name="connsiteY22" fmla="*/ 0 h 184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8352" h="1847992">
                <a:moveTo>
                  <a:pt x="566729" y="0"/>
                </a:moveTo>
                <a:cubicBezTo>
                  <a:pt x="723227" y="0"/>
                  <a:pt x="864910" y="65616"/>
                  <a:pt x="967467" y="171703"/>
                </a:cubicBezTo>
                <a:lnTo>
                  <a:pt x="1004176" y="217726"/>
                </a:lnTo>
                <a:lnTo>
                  <a:pt x="1040885" y="171703"/>
                </a:lnTo>
                <a:cubicBezTo>
                  <a:pt x="1143443" y="65616"/>
                  <a:pt x="1285126" y="0"/>
                  <a:pt x="1441623" y="0"/>
                </a:cubicBezTo>
                <a:cubicBezTo>
                  <a:pt x="1754619" y="0"/>
                  <a:pt x="2008352" y="262465"/>
                  <a:pt x="2008352" y="586232"/>
                </a:cubicBezTo>
                <a:cubicBezTo>
                  <a:pt x="2008352" y="626703"/>
                  <a:pt x="2004388" y="666216"/>
                  <a:pt x="1996838" y="704378"/>
                </a:cubicBezTo>
                <a:lnTo>
                  <a:pt x="1969942" y="794004"/>
                </a:lnTo>
                <a:lnTo>
                  <a:pt x="1970355" y="794004"/>
                </a:lnTo>
                <a:lnTo>
                  <a:pt x="1968609" y="798448"/>
                </a:lnTo>
                <a:lnTo>
                  <a:pt x="1963816" y="814420"/>
                </a:lnTo>
                <a:lnTo>
                  <a:pt x="1957908" y="825678"/>
                </a:lnTo>
                <a:lnTo>
                  <a:pt x="1948786" y="848892"/>
                </a:lnTo>
                <a:cubicBezTo>
                  <a:pt x="1817089" y="1141558"/>
                  <a:pt x="1528291" y="1484683"/>
                  <a:pt x="1004176" y="1847992"/>
                </a:cubicBezTo>
                <a:cubicBezTo>
                  <a:pt x="480060" y="1484683"/>
                  <a:pt x="191263" y="1142510"/>
                  <a:pt x="59565" y="849844"/>
                </a:cubicBezTo>
                <a:lnTo>
                  <a:pt x="49636" y="824139"/>
                </a:lnTo>
                <a:lnTo>
                  <a:pt x="44536" y="814420"/>
                </a:lnTo>
                <a:lnTo>
                  <a:pt x="39851" y="798805"/>
                </a:lnTo>
                <a:lnTo>
                  <a:pt x="37996" y="794004"/>
                </a:lnTo>
                <a:lnTo>
                  <a:pt x="38410" y="794004"/>
                </a:lnTo>
                <a:lnTo>
                  <a:pt x="11514" y="704378"/>
                </a:lnTo>
                <a:cubicBezTo>
                  <a:pt x="3965" y="666216"/>
                  <a:pt x="0" y="626703"/>
                  <a:pt x="0" y="586232"/>
                </a:cubicBezTo>
                <a:cubicBezTo>
                  <a:pt x="0" y="262465"/>
                  <a:pt x="253733" y="0"/>
                  <a:pt x="566729" y="0"/>
                </a:cubicBezTo>
                <a:close/>
              </a:path>
            </a:pathLst>
          </a:custGeom>
          <a:solidFill>
            <a:srgbClr val="E1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45F7235B-CB15-466E-A44A-A5B3B199EFC9}"/>
              </a:ext>
            </a:extLst>
          </p:cNvPr>
          <p:cNvSpPr/>
          <p:nvPr/>
        </p:nvSpPr>
        <p:spPr>
          <a:xfrm>
            <a:off x="11427613" y="7312259"/>
            <a:ext cx="190149" cy="174966"/>
          </a:xfrm>
          <a:custGeom>
            <a:avLst/>
            <a:gdLst>
              <a:gd name="connsiteX0" fmla="*/ 566729 w 2008352"/>
              <a:gd name="connsiteY0" fmla="*/ 0 h 1847992"/>
              <a:gd name="connsiteX1" fmla="*/ 967467 w 2008352"/>
              <a:gd name="connsiteY1" fmla="*/ 171703 h 1847992"/>
              <a:gd name="connsiteX2" fmla="*/ 1004176 w 2008352"/>
              <a:gd name="connsiteY2" fmla="*/ 217726 h 1847992"/>
              <a:gd name="connsiteX3" fmla="*/ 1040885 w 2008352"/>
              <a:gd name="connsiteY3" fmla="*/ 171703 h 1847992"/>
              <a:gd name="connsiteX4" fmla="*/ 1441623 w 2008352"/>
              <a:gd name="connsiteY4" fmla="*/ 0 h 1847992"/>
              <a:gd name="connsiteX5" fmla="*/ 2008352 w 2008352"/>
              <a:gd name="connsiteY5" fmla="*/ 586232 h 1847992"/>
              <a:gd name="connsiteX6" fmla="*/ 1996838 w 2008352"/>
              <a:gd name="connsiteY6" fmla="*/ 704378 h 1847992"/>
              <a:gd name="connsiteX7" fmla="*/ 1969942 w 2008352"/>
              <a:gd name="connsiteY7" fmla="*/ 794004 h 1847992"/>
              <a:gd name="connsiteX8" fmla="*/ 1970355 w 2008352"/>
              <a:gd name="connsiteY8" fmla="*/ 794004 h 1847992"/>
              <a:gd name="connsiteX9" fmla="*/ 1968609 w 2008352"/>
              <a:gd name="connsiteY9" fmla="*/ 798448 h 1847992"/>
              <a:gd name="connsiteX10" fmla="*/ 1963816 w 2008352"/>
              <a:gd name="connsiteY10" fmla="*/ 814420 h 1847992"/>
              <a:gd name="connsiteX11" fmla="*/ 1957908 w 2008352"/>
              <a:gd name="connsiteY11" fmla="*/ 825678 h 1847992"/>
              <a:gd name="connsiteX12" fmla="*/ 1948786 w 2008352"/>
              <a:gd name="connsiteY12" fmla="*/ 848892 h 1847992"/>
              <a:gd name="connsiteX13" fmla="*/ 1004176 w 2008352"/>
              <a:gd name="connsiteY13" fmla="*/ 1847992 h 1847992"/>
              <a:gd name="connsiteX14" fmla="*/ 59565 w 2008352"/>
              <a:gd name="connsiteY14" fmla="*/ 849844 h 1847992"/>
              <a:gd name="connsiteX15" fmla="*/ 49636 w 2008352"/>
              <a:gd name="connsiteY15" fmla="*/ 824139 h 1847992"/>
              <a:gd name="connsiteX16" fmla="*/ 44536 w 2008352"/>
              <a:gd name="connsiteY16" fmla="*/ 814420 h 1847992"/>
              <a:gd name="connsiteX17" fmla="*/ 39851 w 2008352"/>
              <a:gd name="connsiteY17" fmla="*/ 798805 h 1847992"/>
              <a:gd name="connsiteX18" fmla="*/ 37996 w 2008352"/>
              <a:gd name="connsiteY18" fmla="*/ 794004 h 1847992"/>
              <a:gd name="connsiteX19" fmla="*/ 38410 w 2008352"/>
              <a:gd name="connsiteY19" fmla="*/ 794004 h 1847992"/>
              <a:gd name="connsiteX20" fmla="*/ 11514 w 2008352"/>
              <a:gd name="connsiteY20" fmla="*/ 704378 h 1847992"/>
              <a:gd name="connsiteX21" fmla="*/ 0 w 2008352"/>
              <a:gd name="connsiteY21" fmla="*/ 586232 h 1847992"/>
              <a:gd name="connsiteX22" fmla="*/ 566729 w 2008352"/>
              <a:gd name="connsiteY22" fmla="*/ 0 h 184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8352" h="1847992">
                <a:moveTo>
                  <a:pt x="566729" y="0"/>
                </a:moveTo>
                <a:cubicBezTo>
                  <a:pt x="723227" y="0"/>
                  <a:pt x="864910" y="65616"/>
                  <a:pt x="967467" y="171703"/>
                </a:cubicBezTo>
                <a:lnTo>
                  <a:pt x="1004176" y="217726"/>
                </a:lnTo>
                <a:lnTo>
                  <a:pt x="1040885" y="171703"/>
                </a:lnTo>
                <a:cubicBezTo>
                  <a:pt x="1143443" y="65616"/>
                  <a:pt x="1285126" y="0"/>
                  <a:pt x="1441623" y="0"/>
                </a:cubicBezTo>
                <a:cubicBezTo>
                  <a:pt x="1754619" y="0"/>
                  <a:pt x="2008352" y="262465"/>
                  <a:pt x="2008352" y="586232"/>
                </a:cubicBezTo>
                <a:cubicBezTo>
                  <a:pt x="2008352" y="626703"/>
                  <a:pt x="2004388" y="666216"/>
                  <a:pt x="1996838" y="704378"/>
                </a:cubicBezTo>
                <a:lnTo>
                  <a:pt x="1969942" y="794004"/>
                </a:lnTo>
                <a:lnTo>
                  <a:pt x="1970355" y="794004"/>
                </a:lnTo>
                <a:lnTo>
                  <a:pt x="1968609" y="798448"/>
                </a:lnTo>
                <a:lnTo>
                  <a:pt x="1963816" y="814420"/>
                </a:lnTo>
                <a:lnTo>
                  <a:pt x="1957908" y="825678"/>
                </a:lnTo>
                <a:lnTo>
                  <a:pt x="1948786" y="848892"/>
                </a:lnTo>
                <a:cubicBezTo>
                  <a:pt x="1817089" y="1141558"/>
                  <a:pt x="1528291" y="1484683"/>
                  <a:pt x="1004176" y="1847992"/>
                </a:cubicBezTo>
                <a:cubicBezTo>
                  <a:pt x="480060" y="1484683"/>
                  <a:pt x="191263" y="1142510"/>
                  <a:pt x="59565" y="849844"/>
                </a:cubicBezTo>
                <a:lnTo>
                  <a:pt x="49636" y="824139"/>
                </a:lnTo>
                <a:lnTo>
                  <a:pt x="44536" y="814420"/>
                </a:lnTo>
                <a:lnTo>
                  <a:pt x="39851" y="798805"/>
                </a:lnTo>
                <a:lnTo>
                  <a:pt x="37996" y="794004"/>
                </a:lnTo>
                <a:lnTo>
                  <a:pt x="38410" y="794004"/>
                </a:lnTo>
                <a:lnTo>
                  <a:pt x="11514" y="704378"/>
                </a:lnTo>
                <a:cubicBezTo>
                  <a:pt x="3965" y="666216"/>
                  <a:pt x="0" y="626703"/>
                  <a:pt x="0" y="586232"/>
                </a:cubicBezTo>
                <a:cubicBezTo>
                  <a:pt x="0" y="262465"/>
                  <a:pt x="253733" y="0"/>
                  <a:pt x="566729" y="0"/>
                </a:cubicBezTo>
                <a:close/>
              </a:path>
            </a:pathLst>
          </a:custGeom>
          <a:solidFill>
            <a:srgbClr val="E1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Frame 37">
            <a:extLst>
              <a:ext uri="{FF2B5EF4-FFF2-40B4-BE49-F238E27FC236}">
                <a16:creationId xmlns:a16="http://schemas.microsoft.com/office/drawing/2014/main" id="{D4B10D66-E4C0-483F-B798-B7344909388C}"/>
              </a:ext>
            </a:extLst>
          </p:cNvPr>
          <p:cNvSpPr/>
          <p:nvPr/>
        </p:nvSpPr>
        <p:spPr>
          <a:xfrm>
            <a:off x="-96982" y="-110836"/>
            <a:ext cx="12288982" cy="7135091"/>
          </a:xfrm>
          <a:prstGeom prst="frame">
            <a:avLst>
              <a:gd name="adj1" fmla="val 2796"/>
            </a:avLst>
          </a:prstGeom>
          <a:solidFill>
            <a:srgbClr val="E1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E5F56CC-DBE0-BE16-14B9-CACAC7A2B171}"/>
              </a:ext>
            </a:extLst>
          </p:cNvPr>
          <p:cNvSpPr/>
          <p:nvPr/>
        </p:nvSpPr>
        <p:spPr>
          <a:xfrm>
            <a:off x="791060" y="559111"/>
            <a:ext cx="2135364" cy="498211"/>
          </a:xfrm>
          <a:prstGeom prst="roundRect">
            <a:avLst/>
          </a:prstGeom>
          <a:gradFill flip="none" rotWithShape="1">
            <a:gsLst>
              <a:gs pos="0">
                <a:srgbClr val="E17FA9">
                  <a:shade val="30000"/>
                  <a:satMod val="115000"/>
                </a:srgbClr>
              </a:gs>
              <a:gs pos="50000">
                <a:srgbClr val="E17FA9">
                  <a:shade val="67500"/>
                  <a:satMod val="115000"/>
                </a:srgbClr>
              </a:gs>
              <a:gs pos="100000">
                <a:srgbClr val="E17FA9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F1083A-9C84-5D0C-BB08-71CA402D3467}"/>
              </a:ext>
            </a:extLst>
          </p:cNvPr>
          <p:cNvSpPr txBox="1"/>
          <p:nvPr/>
        </p:nvSpPr>
        <p:spPr>
          <a:xfrm>
            <a:off x="1282925" y="621285"/>
            <a:ext cx="1393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Wake up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D8FFAB-7570-263E-217C-38F5B34DC91F}"/>
              </a:ext>
            </a:extLst>
          </p:cNvPr>
          <p:cNvSpPr txBox="1"/>
          <p:nvPr/>
        </p:nvSpPr>
        <p:spPr>
          <a:xfrm>
            <a:off x="5696760" y="82547"/>
            <a:ext cx="1024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 B</a:t>
            </a:r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0C41CE-C7CD-8932-AA67-F82343E2180D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926424" y="815632"/>
            <a:ext cx="479843" cy="1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7B0247D-518F-C067-FAC2-EE662B63D18F}"/>
              </a:ext>
            </a:extLst>
          </p:cNvPr>
          <p:cNvSpPr/>
          <p:nvPr/>
        </p:nvSpPr>
        <p:spPr>
          <a:xfrm>
            <a:off x="3406267" y="585091"/>
            <a:ext cx="2615229" cy="461081"/>
          </a:xfrm>
          <a:prstGeom prst="rect">
            <a:avLst/>
          </a:prstGeom>
          <a:gradFill flip="none" rotWithShape="1">
            <a:gsLst>
              <a:gs pos="0">
                <a:srgbClr val="E17FA9">
                  <a:shade val="30000"/>
                  <a:satMod val="115000"/>
                </a:srgbClr>
              </a:gs>
              <a:gs pos="50000">
                <a:srgbClr val="E17FA9">
                  <a:shade val="67500"/>
                  <a:satMod val="115000"/>
                </a:srgbClr>
              </a:gs>
              <a:gs pos="100000">
                <a:srgbClr val="E17FA9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2F775BB-9F66-D86D-BA93-1E762C519799}"/>
              </a:ext>
            </a:extLst>
          </p:cNvPr>
          <p:cNvCxnSpPr>
            <a:cxnSpLocks/>
          </p:cNvCxnSpPr>
          <p:nvPr/>
        </p:nvCxnSpPr>
        <p:spPr>
          <a:xfrm>
            <a:off x="10464445" y="1056674"/>
            <a:ext cx="0" cy="317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B8D3726-3A3D-313B-6E5E-535347414AE7}"/>
              </a:ext>
            </a:extLst>
          </p:cNvPr>
          <p:cNvSpPr txBox="1"/>
          <p:nvPr/>
        </p:nvSpPr>
        <p:spPr>
          <a:xfrm>
            <a:off x="3496004" y="607291"/>
            <a:ext cx="2442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Say Morning Prayers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5B1D45C0-7A1D-747A-76B9-B93C7236F80C}"/>
              </a:ext>
            </a:extLst>
          </p:cNvPr>
          <p:cNvSpPr/>
          <p:nvPr/>
        </p:nvSpPr>
        <p:spPr>
          <a:xfrm>
            <a:off x="6499334" y="5837780"/>
            <a:ext cx="2125102" cy="662084"/>
          </a:xfrm>
          <a:prstGeom prst="parallelogram">
            <a:avLst/>
          </a:prstGeom>
          <a:gradFill flip="none" rotWithShape="1">
            <a:gsLst>
              <a:gs pos="0">
                <a:srgbClr val="E17FA9">
                  <a:shade val="30000"/>
                  <a:satMod val="115000"/>
                </a:srgbClr>
              </a:gs>
              <a:gs pos="50000">
                <a:srgbClr val="E17FA9">
                  <a:shade val="67500"/>
                  <a:satMod val="115000"/>
                </a:srgbClr>
              </a:gs>
              <a:gs pos="100000">
                <a:srgbClr val="E17FA9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Make Bank Transfer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EACF4F9-C940-23C1-5FB8-0B685721C709}"/>
              </a:ext>
            </a:extLst>
          </p:cNvPr>
          <p:cNvCxnSpPr>
            <a:cxnSpLocks/>
          </p:cNvCxnSpPr>
          <p:nvPr/>
        </p:nvCxnSpPr>
        <p:spPr>
          <a:xfrm flipH="1">
            <a:off x="10445910" y="3331190"/>
            <a:ext cx="5403" cy="231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47BE949-8E64-4B3D-A59F-ADD5E99F11C9}"/>
              </a:ext>
            </a:extLst>
          </p:cNvPr>
          <p:cNvSpPr/>
          <p:nvPr/>
        </p:nvSpPr>
        <p:spPr>
          <a:xfrm>
            <a:off x="9611384" y="5992142"/>
            <a:ext cx="1706122" cy="498211"/>
          </a:xfrm>
          <a:prstGeom prst="roundRect">
            <a:avLst/>
          </a:prstGeom>
          <a:gradFill flip="none" rotWithShape="1">
            <a:gsLst>
              <a:gs pos="0">
                <a:srgbClr val="E17FA9">
                  <a:shade val="30000"/>
                  <a:satMod val="115000"/>
                </a:srgbClr>
              </a:gs>
              <a:gs pos="50000">
                <a:srgbClr val="E17FA9">
                  <a:shade val="67500"/>
                  <a:satMod val="115000"/>
                </a:srgbClr>
              </a:gs>
              <a:gs pos="100000">
                <a:srgbClr val="E17FA9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Leave for school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287C0FE-3F69-B1AF-2A37-798B9FC60A81}"/>
              </a:ext>
            </a:extLst>
          </p:cNvPr>
          <p:cNvSpPr/>
          <p:nvPr/>
        </p:nvSpPr>
        <p:spPr>
          <a:xfrm>
            <a:off x="6546475" y="589992"/>
            <a:ext cx="2275814" cy="461081"/>
          </a:xfrm>
          <a:prstGeom prst="rect">
            <a:avLst/>
          </a:prstGeom>
          <a:gradFill flip="none" rotWithShape="1">
            <a:gsLst>
              <a:gs pos="0">
                <a:srgbClr val="E17FA9">
                  <a:shade val="30000"/>
                  <a:satMod val="115000"/>
                </a:srgbClr>
              </a:gs>
              <a:gs pos="50000">
                <a:srgbClr val="E17FA9">
                  <a:shade val="67500"/>
                  <a:satMod val="115000"/>
                </a:srgbClr>
              </a:gs>
              <a:gs pos="100000">
                <a:srgbClr val="E17FA9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Arrange Bed</a:t>
            </a:r>
            <a:endParaRPr lang="en-GB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96D925D-CE6D-BBF2-91B9-8836DB2FB3AD}"/>
              </a:ext>
            </a:extLst>
          </p:cNvPr>
          <p:cNvSpPr/>
          <p:nvPr/>
        </p:nvSpPr>
        <p:spPr>
          <a:xfrm>
            <a:off x="9209842" y="559111"/>
            <a:ext cx="2472138" cy="497563"/>
          </a:xfrm>
          <a:prstGeom prst="rect">
            <a:avLst/>
          </a:prstGeom>
          <a:gradFill flip="none" rotWithShape="1">
            <a:gsLst>
              <a:gs pos="0">
                <a:srgbClr val="E17FA9">
                  <a:shade val="30000"/>
                  <a:satMod val="115000"/>
                </a:srgbClr>
              </a:gs>
              <a:gs pos="50000">
                <a:srgbClr val="E17FA9">
                  <a:shade val="67500"/>
                  <a:satMod val="115000"/>
                </a:srgbClr>
              </a:gs>
              <a:gs pos="100000">
                <a:srgbClr val="E17FA9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Brush Teeth</a:t>
            </a:r>
            <a:endParaRPr lang="en-GB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2111F31-1628-DC5D-8A0D-82A431F23F87}"/>
              </a:ext>
            </a:extLst>
          </p:cNvPr>
          <p:cNvSpPr/>
          <p:nvPr/>
        </p:nvSpPr>
        <p:spPr>
          <a:xfrm>
            <a:off x="9354167" y="1367931"/>
            <a:ext cx="2183487" cy="456229"/>
          </a:xfrm>
          <a:prstGeom prst="rect">
            <a:avLst/>
          </a:prstGeom>
          <a:gradFill flip="none" rotWithShape="1">
            <a:gsLst>
              <a:gs pos="0">
                <a:srgbClr val="E17FA9">
                  <a:shade val="30000"/>
                  <a:satMod val="115000"/>
                </a:srgbClr>
              </a:gs>
              <a:gs pos="50000">
                <a:srgbClr val="E17FA9">
                  <a:shade val="67500"/>
                  <a:satMod val="115000"/>
                </a:srgbClr>
              </a:gs>
              <a:gs pos="100000">
                <a:srgbClr val="E17FA9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Have Bath</a:t>
            </a:r>
            <a:endParaRPr lang="en-GB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173BA46-0A38-485B-0884-72553866CA77}"/>
              </a:ext>
            </a:extLst>
          </p:cNvPr>
          <p:cNvSpPr/>
          <p:nvPr/>
        </p:nvSpPr>
        <p:spPr>
          <a:xfrm>
            <a:off x="9270078" y="2061297"/>
            <a:ext cx="2351664" cy="487726"/>
          </a:xfrm>
          <a:prstGeom prst="rect">
            <a:avLst/>
          </a:prstGeom>
          <a:gradFill flip="none" rotWithShape="1">
            <a:gsLst>
              <a:gs pos="0">
                <a:srgbClr val="E17FA9">
                  <a:shade val="30000"/>
                  <a:satMod val="115000"/>
                </a:srgbClr>
              </a:gs>
              <a:gs pos="50000">
                <a:srgbClr val="E17FA9">
                  <a:shade val="67500"/>
                  <a:satMod val="115000"/>
                </a:srgbClr>
              </a:gs>
              <a:gs pos="100000">
                <a:srgbClr val="E17FA9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Cook Breakfast</a:t>
            </a:r>
            <a:endParaRPr lang="en-GB" dirty="0"/>
          </a:p>
        </p:txBody>
      </p:sp>
      <p:sp>
        <p:nvSpPr>
          <p:cNvPr id="75" name="Diamond 74">
            <a:extLst>
              <a:ext uri="{FF2B5EF4-FFF2-40B4-BE49-F238E27FC236}">
                <a16:creationId xmlns:a16="http://schemas.microsoft.com/office/drawing/2014/main" id="{4E685B4B-7EC8-134D-1D24-BC017D85008E}"/>
              </a:ext>
            </a:extLst>
          </p:cNvPr>
          <p:cNvSpPr/>
          <p:nvPr/>
        </p:nvSpPr>
        <p:spPr>
          <a:xfrm>
            <a:off x="9400880" y="4357563"/>
            <a:ext cx="2100866" cy="1345293"/>
          </a:xfrm>
          <a:prstGeom prst="diamond">
            <a:avLst/>
          </a:prstGeom>
          <a:gradFill flip="none" rotWithShape="1">
            <a:gsLst>
              <a:gs pos="0">
                <a:srgbClr val="E17FA9">
                  <a:shade val="30000"/>
                  <a:satMod val="115000"/>
                </a:srgbClr>
              </a:gs>
              <a:gs pos="50000">
                <a:srgbClr val="E17FA9">
                  <a:shade val="67500"/>
                  <a:satMod val="115000"/>
                </a:srgbClr>
              </a:gs>
              <a:gs pos="100000">
                <a:srgbClr val="E17FA9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Should I Trek to School?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7B95F20-D1C6-00F7-12F9-7532849A9BCA}"/>
              </a:ext>
            </a:extLst>
          </p:cNvPr>
          <p:cNvSpPr txBox="1"/>
          <p:nvPr/>
        </p:nvSpPr>
        <p:spPr>
          <a:xfrm>
            <a:off x="8810129" y="4728915"/>
            <a:ext cx="486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3276CED-19E5-AF68-37C5-4F626C946406}"/>
              </a:ext>
            </a:extLst>
          </p:cNvPr>
          <p:cNvCxnSpPr>
            <a:cxnSpLocks/>
          </p:cNvCxnSpPr>
          <p:nvPr/>
        </p:nvCxnSpPr>
        <p:spPr>
          <a:xfrm>
            <a:off x="10464445" y="5708128"/>
            <a:ext cx="0" cy="269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596A919-FF03-F19A-8784-35A380E0C654}"/>
              </a:ext>
            </a:extLst>
          </p:cNvPr>
          <p:cNvSpPr txBox="1"/>
          <p:nvPr/>
        </p:nvSpPr>
        <p:spPr>
          <a:xfrm>
            <a:off x="9973093" y="5594804"/>
            <a:ext cx="57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Yes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5C7F603-4239-880C-A5C8-C94DA35B04B6}"/>
              </a:ext>
            </a:extLst>
          </p:cNvPr>
          <p:cNvSpPr/>
          <p:nvPr/>
        </p:nvSpPr>
        <p:spPr>
          <a:xfrm>
            <a:off x="6959385" y="4848929"/>
            <a:ext cx="1571895" cy="362560"/>
          </a:xfrm>
          <a:prstGeom prst="rect">
            <a:avLst/>
          </a:prstGeom>
          <a:gradFill flip="none" rotWithShape="1">
            <a:gsLst>
              <a:gs pos="0">
                <a:srgbClr val="E17FA9">
                  <a:shade val="30000"/>
                  <a:satMod val="115000"/>
                </a:srgbClr>
              </a:gs>
              <a:gs pos="50000">
                <a:srgbClr val="E17FA9">
                  <a:shade val="67500"/>
                  <a:satMod val="115000"/>
                </a:srgbClr>
              </a:gs>
              <a:gs pos="100000">
                <a:srgbClr val="E17FA9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Keke</a:t>
            </a:r>
            <a:endParaRPr lang="en-GB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D9A177C-7354-B5A8-E294-A5ABC506BE1E}"/>
              </a:ext>
            </a:extLst>
          </p:cNvPr>
          <p:cNvSpPr/>
          <p:nvPr/>
        </p:nvSpPr>
        <p:spPr>
          <a:xfrm>
            <a:off x="9596351" y="3569484"/>
            <a:ext cx="1705840" cy="578139"/>
          </a:xfrm>
          <a:prstGeom prst="rect">
            <a:avLst/>
          </a:prstGeom>
          <a:gradFill flip="none" rotWithShape="1">
            <a:gsLst>
              <a:gs pos="0">
                <a:srgbClr val="E17FA9">
                  <a:shade val="30000"/>
                  <a:satMod val="115000"/>
                </a:srgbClr>
              </a:gs>
              <a:gs pos="50000">
                <a:srgbClr val="E17FA9">
                  <a:shade val="67500"/>
                  <a:satMod val="115000"/>
                </a:srgbClr>
              </a:gs>
              <a:gs pos="100000">
                <a:srgbClr val="E17FA9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Pack things for school</a:t>
            </a:r>
            <a:endParaRPr lang="en-GB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52B65ED-D22C-14C9-355B-D92C3F226F54}"/>
              </a:ext>
            </a:extLst>
          </p:cNvPr>
          <p:cNvCxnSpPr>
            <a:cxnSpLocks/>
          </p:cNvCxnSpPr>
          <p:nvPr/>
        </p:nvCxnSpPr>
        <p:spPr>
          <a:xfrm>
            <a:off x="7684382" y="5233171"/>
            <a:ext cx="0" cy="604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ADD3CF4-5B2C-CFDE-AA76-DAF4343860F4}"/>
              </a:ext>
            </a:extLst>
          </p:cNvPr>
          <p:cNvSpPr/>
          <p:nvPr/>
        </p:nvSpPr>
        <p:spPr>
          <a:xfrm>
            <a:off x="9144853" y="2795377"/>
            <a:ext cx="2639184" cy="564167"/>
          </a:xfrm>
          <a:prstGeom prst="rect">
            <a:avLst/>
          </a:prstGeom>
          <a:gradFill flip="none" rotWithShape="1">
            <a:gsLst>
              <a:gs pos="0">
                <a:srgbClr val="E17FA9">
                  <a:shade val="30000"/>
                  <a:satMod val="115000"/>
                </a:srgbClr>
              </a:gs>
              <a:gs pos="50000">
                <a:srgbClr val="E17FA9">
                  <a:shade val="67500"/>
                  <a:satMod val="115000"/>
                </a:srgbClr>
              </a:gs>
              <a:gs pos="100000">
                <a:srgbClr val="E17FA9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Eat Breakfast</a:t>
            </a:r>
            <a:endParaRPr lang="en-GB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1F82A6D3-30BC-C886-2910-558ED31A8CEC}"/>
              </a:ext>
            </a:extLst>
          </p:cNvPr>
          <p:cNvCxnSpPr>
            <a:cxnSpLocks/>
          </p:cNvCxnSpPr>
          <p:nvPr/>
        </p:nvCxnSpPr>
        <p:spPr>
          <a:xfrm flipH="1">
            <a:off x="8531280" y="5043248"/>
            <a:ext cx="86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71127401-27AF-88AA-3EA9-ACD3905B4884}"/>
              </a:ext>
            </a:extLst>
          </p:cNvPr>
          <p:cNvCxnSpPr>
            <a:cxnSpLocks/>
          </p:cNvCxnSpPr>
          <p:nvPr/>
        </p:nvCxnSpPr>
        <p:spPr>
          <a:xfrm flipH="1">
            <a:off x="10436317" y="1824160"/>
            <a:ext cx="9593" cy="240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5C090016-78E9-83AF-0BE5-E74152081E86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8531280" y="6241248"/>
            <a:ext cx="1080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ACA8FE29-EF4E-F6C5-1159-D0F33AFB98F1}"/>
              </a:ext>
            </a:extLst>
          </p:cNvPr>
          <p:cNvCxnSpPr>
            <a:cxnSpLocks/>
          </p:cNvCxnSpPr>
          <p:nvPr/>
        </p:nvCxnSpPr>
        <p:spPr>
          <a:xfrm flipV="1">
            <a:off x="8810129" y="805951"/>
            <a:ext cx="399713" cy="10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17AB5D-C8A3-48E5-3755-E92E816C2C45}"/>
              </a:ext>
            </a:extLst>
          </p:cNvPr>
          <p:cNvCxnSpPr>
            <a:cxnSpLocks/>
          </p:cNvCxnSpPr>
          <p:nvPr/>
        </p:nvCxnSpPr>
        <p:spPr>
          <a:xfrm>
            <a:off x="10464445" y="2549023"/>
            <a:ext cx="0" cy="235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3B2B617-B239-D194-CC74-95AB723FEB16}"/>
              </a:ext>
            </a:extLst>
          </p:cNvPr>
          <p:cNvCxnSpPr>
            <a:cxnSpLocks/>
          </p:cNvCxnSpPr>
          <p:nvPr/>
        </p:nvCxnSpPr>
        <p:spPr>
          <a:xfrm>
            <a:off x="6034411" y="815631"/>
            <a:ext cx="512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45517F7-068D-27BE-1124-0613EBA70F74}"/>
              </a:ext>
            </a:extLst>
          </p:cNvPr>
          <p:cNvCxnSpPr>
            <a:cxnSpLocks/>
          </p:cNvCxnSpPr>
          <p:nvPr/>
        </p:nvCxnSpPr>
        <p:spPr>
          <a:xfrm>
            <a:off x="10435151" y="4147623"/>
            <a:ext cx="0" cy="253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968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78 -0.00672 L -0.00378 -0.00672 C -0.00235 -0.02061 -0.00118 -0.03426 0.00052 -0.04792 C 0.00143 -0.0544 0.00286 -0.06042 0.00364 -0.0669 C 0.00533 -0.0794 0.0069 -0.0919 0.00807 -0.10463 C 0.00976 -0.12362 0.00859 -0.11436 0.01119 -0.13241 C 0.01145 -0.14422 0.01263 -0.15625 0.01185 -0.16783 C 0.0108 -0.18264 0.00755 -0.19676 0.0056 -0.21135 C 0.00481 -0.21644 0.00455 -0.22176 0.00364 -0.22686 C 0.00325 -0.22963 0.00221 -0.23195 0.00182 -0.2345 C -0.00052 -0.25163 -0.00209 -0.26875 -0.00443 -0.28565 C -0.00586 -0.29653 -0.00743 -0.30718 -0.00886 -0.31783 C -0.0099 -0.32639 -0.01068 -0.33496 -0.01198 -0.34352 C -0.01368 -0.3551 -0.01641 -0.36621 -0.01758 -0.37801 C -0.01823 -0.38426 -0.01862 -0.39051 -0.0194 -0.39676 C -0.02097 -0.40834 -0.02435 -0.43125 -0.02435 -0.43125 C -0.02396 -0.45533 -0.02396 -0.4794 -0.02318 -0.50348 C -0.02292 -0.50903 -0.02175 -0.51459 -0.02136 -0.52014 C -0.0194 -0.54491 -0.02305 -0.52894 -0.01693 -0.54908 C -0.01589 -0.56042 -0.01498 -0.57709 -0.0125 -0.58913 C -0.01146 -0.59422 -0.0099 -0.59931 -0.00886 -0.60463 C -0.00808 -0.60811 -0.00769 -0.61204 -0.0069 -0.61575 C -0.00495 -0.62477 -0.00274 -0.63357 -0.00065 -0.64237 C -0.00013 -0.64491 0.00039 -0.64769 0.00117 -0.65 C 0.0026 -0.65417 0.00429 -0.65811 0.0056 -0.66227 C 0.00859 -0.67246 0.01067 -0.6838 0.01432 -0.69352 C 0.01718 -0.70116 0.02057 -0.70857 0.02304 -0.71667 C 0.02643 -0.72825 0.0289 -0.74051 0.03177 -0.75232 C 0.03489 -0.76505 0.03789 -0.77778 0.03997 -0.79121 C 0.04062 -0.79538 0.04257 -0.81575 0.0431 -0.8213 C 0.04336 -0.82524 0.04336 -0.8294 0.04362 -0.83334 C 0.04401 -0.8375 0.04453 -0.84167 0.04492 -0.84561 C 0.04635 -0.8801 0.04635 -0.87385 0.04427 -0.9301 C 0.04414 -0.93565 0.0431 -0.94121 0.04244 -0.94676 C 0.04205 -0.95625 0.04205 -0.96436 0.04049 -0.97338 C 0.03984 -0.97732 0.0388 -0.98079 0.03802 -0.9845 C 0.03099 -1.01922 0.03593 -0.99977 0.02864 -1.0257 C 0.02356 -1.06459 0.03033 -1.01621 0.02369 -1.05348 C 0.02278 -1.05811 0.02265 -1.0632 0.02174 -1.06783 C 0.02057 -1.07547 0.01888 -1.08241 0.01744 -1.08982 C 0.01718 -1.09399 0.01731 -1.09815 0.01679 -1.10209 C 0.01627 -1.10741 0.01471 -1.11227 0.01432 -1.1176 C 0.01328 -1.13264 0.01328 -1.14792 0.01237 -1.1632 C 0.01067 -1.1963 0.01119 -1.15417 0.01119 -1.19329 " pathEditMode="relative" ptsTypes="AAAAAAAAAAAAAAAAAAAAAAAAAAAAAAAAAAAAAAAAAAAA">
                                      <p:cBhvr>
                                        <p:cTn id="6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78 -0.00672 L -0.00378 -0.00672 C -0.00235 -0.02061 -0.00118 -0.03426 0.00052 -0.04792 C 0.00143 -0.0544 0.00286 -0.06042 0.00364 -0.0669 C 0.00533 -0.0794 0.0069 -0.0919 0.00807 -0.10463 C 0.00976 -0.12362 0.00859 -0.11436 0.01119 -0.13241 C 0.01145 -0.14422 0.01263 -0.15625 0.01185 -0.16783 C 0.0108 -0.18264 0.00755 -0.19676 0.0056 -0.21135 C 0.00481 -0.21644 0.00455 -0.22176 0.00364 -0.22686 C 0.00325 -0.22963 0.00221 -0.23195 0.00182 -0.2345 C -0.00052 -0.25163 -0.00209 -0.26875 -0.00443 -0.28565 C -0.00586 -0.29653 -0.00743 -0.30718 -0.00886 -0.31783 C -0.0099 -0.32639 -0.01068 -0.33496 -0.01198 -0.34352 C -0.01368 -0.3551 -0.01641 -0.36621 -0.01758 -0.37801 C -0.01823 -0.38426 -0.01862 -0.39051 -0.0194 -0.39676 C -0.02097 -0.40834 -0.02435 -0.43125 -0.02435 -0.43125 C -0.02396 -0.45533 -0.02396 -0.4794 -0.02318 -0.50348 C -0.02292 -0.50903 -0.02175 -0.51459 -0.02136 -0.52014 C -0.0194 -0.54491 -0.02305 -0.52894 -0.01693 -0.54908 C -0.01589 -0.56042 -0.01498 -0.57709 -0.0125 -0.58913 C -0.01146 -0.59422 -0.0099 -0.59931 -0.00886 -0.60463 C -0.00808 -0.60811 -0.00769 -0.61204 -0.0069 -0.61575 C -0.00495 -0.62477 -0.00274 -0.63357 -0.00065 -0.64237 C -0.00013 -0.64491 0.00039 -0.64769 0.00117 -0.65 C 0.0026 -0.65417 0.00429 -0.65811 0.0056 -0.66227 C 0.00859 -0.67246 0.01067 -0.6838 0.01432 -0.69352 C 0.01718 -0.70116 0.02057 -0.70857 0.02304 -0.71667 C 0.02643 -0.72825 0.0289 -0.74051 0.03177 -0.75232 C 0.03489 -0.76505 0.03789 -0.77778 0.03997 -0.79121 C 0.04062 -0.79538 0.04257 -0.81575 0.0431 -0.8213 C 0.04336 -0.82524 0.04336 -0.8294 0.04362 -0.83334 C 0.04401 -0.8375 0.04453 -0.84167 0.04492 -0.84561 C 0.04635 -0.8801 0.04635 -0.87385 0.04427 -0.9301 C 0.04414 -0.93565 0.0431 -0.94121 0.04244 -0.94676 C 0.04205 -0.95625 0.04205 -0.96436 0.04049 -0.97338 C 0.03984 -0.97732 0.0388 -0.98079 0.03802 -0.9845 C 0.03099 -1.01922 0.03593 -0.99977 0.02864 -1.0257 C 0.02356 -1.06459 0.03033 -1.01621 0.02369 -1.05348 C 0.02278 -1.05811 0.02265 -1.0632 0.02174 -1.06783 C 0.02057 -1.07547 0.01888 -1.08241 0.01744 -1.08982 C 0.01718 -1.09399 0.01731 -1.09815 0.01679 -1.10209 C 0.01627 -1.10741 0.01471 -1.11227 0.01432 -1.1176 C 0.01328 -1.13264 0.01328 -1.14792 0.01237 -1.1632 C 0.01067 -1.1963 0.01119 -1.15417 0.01119 -1.19329 " pathEditMode="relative" ptsTypes="AAAAAAAAAAAAAAAAAAAAAAAAAAAAAAAAAAAAAAAAAAAA">
                                      <p:cBhvr>
                                        <p:cTn id="8" dur="3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accel="50000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378 -0.0044 L -0.00378 -0.00417 C -0.00235 -0.01829 -0.00117 -0.03195 0.00052 -0.04561 C 0.00143 -0.05209 0.00286 -0.05811 0.00364 -0.06459 C 0.00534 -0.07709 0.0069 -0.08959 0.00807 -0.10232 C 0.00976 -0.1213 0.00859 -0.11204 0.0112 -0.1301 C 0.01146 -0.1419 0.01263 -0.15394 0.01185 -0.16551 C 0.01081 -0.18033 0.00755 -0.19445 0.0056 -0.20903 C 0.00482 -0.21413 0.00456 -0.21945 0.00364 -0.22454 C 0.00325 -0.22732 0.00221 -0.22963 0.00182 -0.23218 C -0.00052 -0.24931 -0.00209 -0.26644 -0.00443 -0.28334 C -0.00586 -0.29422 -0.00742 -0.30487 -0.00886 -0.31551 C -0.0099 -0.32408 -0.01068 -0.33264 -0.01198 -0.34121 C -0.01367 -0.35278 -0.01641 -0.36389 -0.01758 -0.3757 C -0.01823 -0.38195 -0.01862 -0.3882 -0.0194 -0.39445 C -0.02097 -0.40602 -0.02435 -0.42894 -0.02435 -0.42871 C -0.02396 -0.45301 -0.02396 -0.47709 -0.02318 -0.50116 C -0.02292 -0.50672 -0.02175 -0.51227 -0.02136 -0.51783 C -0.0194 -0.5426 -0.02305 -0.52663 -0.01693 -0.54676 C -0.01589 -0.55811 -0.01498 -0.57477 -0.0125 -0.58681 C -0.01146 -0.5919 -0.0099 -0.597 -0.00886 -0.60232 C -0.00808 -0.60579 -0.00768 -0.60973 -0.0069 -0.61343 C -0.00495 -0.62246 -0.00274 -0.63125 -0.00065 -0.64005 C -0.00013 -0.6426 0.00039 -0.64538 0.00117 -0.64769 C 0.0026 -0.65186 0.00429 -0.65579 0.0056 -0.65996 C 0.00859 -0.67014 0.01067 -0.68149 0.01432 -0.69121 C 0.01719 -0.69885 0.02057 -0.70625 0.02304 -0.71436 C 0.02643 -0.72593 0.0289 -0.7382 0.03177 -0.75 C 0.03489 -0.76274 0.03789 -0.77547 0.03997 -0.78889 C 0.04062 -0.79306 0.04258 -0.81343 0.0431 -0.81899 C 0.04336 -0.82292 0.04336 -0.82709 0.04362 -0.83102 C 0.04401 -0.83519 0.04453 -0.83936 0.04492 -0.84329 C 0.04635 -0.87778 0.04635 -0.87153 0.04427 -0.92778 C 0.04414 -0.93334 0.0431 -0.93889 0.04245 -0.94445 C 0.04206 -0.95394 0.04206 -0.96204 0.04049 -0.97107 C 0.03984 -0.975 0.0388 -0.97848 0.03802 -0.98218 C 0.03099 -1.0169 0.03594 -0.99746 0.02864 -1.02338 C 0.02357 -1.06227 0.03034 -1.01389 0.0237 -1.05116 C 0.02278 -1.05579 0.02265 -1.06088 0.02174 -1.06551 C 0.02057 -1.07315 0.01888 -1.0801 0.01745 -1.08727 C 0.01719 -1.09167 0.01732 -1.09561 0.01679 -1.09954 C 0.01627 -1.10487 0.01471 -1.10996 0.01432 -1.11505 C 0.01328 -1.13033 0.01328 -1.14561 0.01237 -1.16088 C 0.01067 -1.19399 0.0112 -1.15186 0.0112 -1.19098 " pathEditMode="relative" rAng="0" ptsTypes="AAAAAAAAAAAAAAAAAAAAAAAAAAAAAAAAAAAAAAAAAAAA">
                                      <p:cBhvr>
                                        <p:cTn id="10" dur="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5932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50000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378 -0.00672 L -0.00378 -0.00649 C -0.00234 -0.02061 -0.00117 -0.03426 0.00052 -0.04792 C 0.00143 -0.0544 0.00287 -0.06042 0.00365 -0.0669 C 0.00534 -0.0794 0.0069 -0.0919 0.00807 -0.10463 C 0.00977 -0.12362 0.00859 -0.11436 0.0112 -0.13241 C 0.01146 -0.14422 0.01263 -0.15625 0.01185 -0.16783 C 0.01081 -0.18264 0.00755 -0.19676 0.0056 -0.21135 C 0.00482 -0.21644 0.00456 -0.22176 0.00365 -0.22686 C 0.00326 -0.22963 0.00221 -0.23195 0.00182 -0.2345 C -0.00052 -0.25163 -0.00208 -0.26875 -0.00443 -0.28565 C -0.00586 -0.29653 -0.00742 -0.30718 -0.00885 -0.31783 C -0.0099 -0.32639 -0.01068 -0.33496 -0.01198 -0.34352 C -0.01367 -0.3551 -0.01641 -0.36621 -0.01758 -0.37801 C -0.01823 -0.38426 -0.01862 -0.39051 -0.0194 -0.39676 C -0.02096 -0.40834 -0.02435 -0.43125 -0.02435 -0.43102 C -0.02396 -0.45533 -0.02396 -0.4794 -0.02318 -0.50348 C -0.02292 -0.50903 -0.02174 -0.51459 -0.02135 -0.52014 C -0.0194 -0.54491 -0.02305 -0.52894 -0.01693 -0.54908 C -0.01588 -0.56042 -0.01497 -0.57709 -0.0125 -0.58913 C -0.01146 -0.59422 -0.0099 -0.59931 -0.00885 -0.60463 C -0.00807 -0.60811 -0.00768 -0.61204 -0.0069 -0.61575 C -0.00495 -0.62477 -0.00273 -0.63357 -0.00065 -0.64237 C -0.00013 -0.64491 0.00039 -0.64769 0.00117 -0.65 C 0.0026 -0.65417 0.0043 -0.65811 0.0056 -0.66227 C 0.00859 -0.67246 0.01068 -0.6838 0.01432 -0.69352 C 0.01719 -0.70116 0.02057 -0.70857 0.02305 -0.71667 C 0.02643 -0.72825 0.02891 -0.74051 0.03177 -0.75232 C 0.0349 -0.76505 0.03789 -0.77778 0.03997 -0.79121 C 0.04063 -0.79538 0.04258 -0.81575 0.0431 -0.8213 C 0.04336 -0.82524 0.04336 -0.8294 0.04362 -0.83334 C 0.04401 -0.8375 0.04453 -0.84167 0.04492 -0.84561 C 0.04635 -0.8801 0.04635 -0.87385 0.04427 -0.9301 C 0.04414 -0.93565 0.0431 -0.94121 0.04245 -0.94676 C 0.04206 -0.95625 0.04206 -0.96436 0.0405 -0.97338 C 0.03984 -0.97732 0.0388 -0.98079 0.03802 -0.9845 C 0.03099 -1.01922 0.03594 -0.99977 0.02865 -1.0257 C 0.02357 -1.06459 0.03034 -1.01621 0.0237 -1.05348 C 0.02279 -1.05811 0.02266 -1.0632 0.02175 -1.06783 C 0.02057 -1.07547 0.01888 -1.08241 0.01745 -1.08959 C 0.01719 -1.09399 0.01732 -1.09792 0.0168 -1.10186 C 0.01628 -1.10718 0.01471 -1.11227 0.01432 -1.11737 C 0.01328 -1.13264 0.01328 -1.14792 0.01237 -1.1632 C 0.01068 -1.1963 0.0112 -1.15417 0.0112 -1.19329 " pathEditMode="relative" rAng="0" ptsTypes="AAAAAAAAAAAAAAAAAAAAAAAAAAAAAAAAAAAAAAAAAAAA">
                                      <p:cBhvr>
                                        <p:cTn id="12" dur="3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5932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378 -0.00672 L -0.00378 -0.00649 C -0.00234 -0.02061 -0.00117 -0.03426 0.00052 -0.04792 C 0.00143 -0.0544 0.00286 -0.06042 0.00365 -0.0669 C 0.00534 -0.0794 0.0069 -0.0919 0.00807 -0.10463 C 0.00977 -0.12362 0.00859 -0.11436 0.0112 -0.13241 C 0.01146 -0.14422 0.01263 -0.15625 0.01185 -0.16783 C 0.01081 -0.18264 0.00755 -0.19676 0.0056 -0.21135 C 0.00482 -0.21644 0.00456 -0.22176 0.00365 -0.22686 C 0.00325 -0.22963 0.00221 -0.23195 0.00182 -0.2345 C -0.00052 -0.25163 -0.00208 -0.26875 -0.00443 -0.28565 C -0.00586 -0.29653 -0.00742 -0.30718 -0.00885 -0.31783 C -0.0099 -0.32639 -0.01068 -0.33496 -0.01198 -0.34352 C -0.01367 -0.3551 -0.01641 -0.36621 -0.01758 -0.37801 C -0.01823 -0.38426 -0.01862 -0.39051 -0.0194 -0.39676 C -0.02096 -0.40834 -0.02435 -0.43125 -0.02435 -0.43102 C -0.02396 -0.45533 -0.02396 -0.4794 -0.02318 -0.50348 C -0.02292 -0.50903 -0.02175 -0.51459 -0.02135 -0.52014 C -0.0194 -0.54491 -0.02305 -0.52894 -0.01693 -0.54908 C -0.01589 -0.56042 -0.01497 -0.57709 -0.0125 -0.58913 C -0.01146 -0.59422 -0.0099 -0.59931 -0.00885 -0.60463 C -0.00807 -0.60811 -0.00768 -0.61204 -0.0069 -0.61575 C -0.00495 -0.62477 -0.00273 -0.63357 -0.00065 -0.64237 C -0.00013 -0.64491 0.00039 -0.64769 0.00117 -0.65 C 0.0026 -0.65417 0.0043 -0.65811 0.0056 -0.66227 C 0.00859 -0.67246 0.01068 -0.6838 0.01432 -0.69352 C 0.01719 -0.70116 0.02057 -0.70857 0.02305 -0.71667 C 0.02643 -0.72825 0.02891 -0.74051 0.03177 -0.75232 C 0.0349 -0.76505 0.03789 -0.77778 0.03997 -0.79121 C 0.04062 -0.79538 0.04258 -0.81575 0.0431 -0.8213 C 0.04336 -0.82524 0.04336 -0.8294 0.04362 -0.83334 C 0.04401 -0.8375 0.04453 -0.84167 0.04492 -0.84561 C 0.04635 -0.8801 0.04635 -0.87385 0.04427 -0.9301 C 0.04414 -0.93565 0.0431 -0.94121 0.04245 -0.94676 C 0.04206 -0.95625 0.04206 -0.96436 0.04049 -0.97338 C 0.03984 -0.97732 0.0388 -0.98079 0.03802 -0.9845 C 0.03099 -1.01922 0.03594 -0.99977 0.02865 -1.0257 C 0.02357 -1.06459 0.03034 -1.01621 0.0237 -1.05348 C 0.02279 -1.05811 0.02266 -1.0632 0.02174 -1.06783 C 0.02057 -1.07547 0.01888 -1.08241 0.01745 -1.08959 C 0.01719 -1.09399 0.01732 -1.09792 0.0168 -1.10186 C 0.01628 -1.10718 0.01471 -1.11227 0.01432 -1.11737 C 0.01328 -1.13264 0.01328 -1.14792 0.01237 -1.1632 C 0.01068 -1.1963 0.0112 -1.15417 0.0112 -1.19329 " pathEditMode="relative" rAng="0" ptsTypes="AAAAAAAAAAAAAAAAAAAAAAAAAAAAAAAAAAAAAAAAAAAA">
                                      <p:cBhvr>
                                        <p:cTn id="14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5932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378 -0.00672 L -0.00378 -0.00649 C -0.00234 -0.02061 -0.00117 -0.03426 0.00052 -0.04792 C 0.00143 -0.0544 0.00286 -0.06042 0.00364 -0.0669 C 0.00534 -0.0794 0.0069 -0.0919 0.00807 -0.10463 C 0.00976 -0.12362 0.00859 -0.11436 0.0112 -0.13241 C 0.01146 -0.14422 0.01263 -0.15625 0.01185 -0.16783 C 0.01081 -0.18264 0.00755 -0.19676 0.0056 -0.21135 C 0.00482 -0.21644 0.00456 -0.22176 0.00364 -0.22686 C 0.00325 -0.22963 0.00221 -0.23195 0.00182 -0.2345 C -0.00052 -0.25163 -0.00208 -0.26875 -0.00443 -0.28565 C -0.00586 -0.29653 -0.00742 -0.30718 -0.00886 -0.31783 C -0.0099 -0.32639 -0.01068 -0.33496 -0.01198 -0.34352 C -0.01367 -0.3551 -0.01641 -0.36621 -0.01758 -0.37801 C -0.01823 -0.38426 -0.01862 -0.39051 -0.0194 -0.39676 C -0.02096 -0.40834 -0.02435 -0.43125 -0.02435 -0.43102 C -0.02396 -0.45533 -0.02396 -0.4794 -0.02318 -0.50348 C -0.02292 -0.50903 -0.02175 -0.51459 -0.02136 -0.52014 C -0.0194 -0.54491 -0.02305 -0.52894 -0.01693 -0.54908 C -0.01589 -0.56042 -0.01497 -0.57709 -0.0125 -0.58913 C -0.01146 -0.59422 -0.0099 -0.59931 -0.00886 -0.60463 C -0.00807 -0.60811 -0.00768 -0.61204 -0.0069 -0.61575 C -0.00495 -0.62477 -0.00274 -0.63357 -0.00065 -0.64237 C -0.00013 -0.64491 0.00039 -0.64769 0.00117 -0.65 C 0.0026 -0.65417 0.0043 -0.65811 0.0056 -0.66227 C 0.00859 -0.67246 0.01068 -0.6838 0.01432 -0.69352 C 0.01719 -0.70116 0.02057 -0.70857 0.02305 -0.71667 C 0.02643 -0.72825 0.02891 -0.74051 0.03177 -0.75232 C 0.03489 -0.76505 0.03789 -0.77778 0.03997 -0.79121 C 0.04062 -0.79538 0.04258 -0.81575 0.0431 -0.8213 C 0.04336 -0.82524 0.04336 -0.8294 0.04362 -0.83334 C 0.04401 -0.8375 0.04453 -0.84167 0.04492 -0.84561 C 0.04635 -0.8801 0.04635 -0.87385 0.04427 -0.9301 C 0.04414 -0.93565 0.0431 -0.94121 0.04245 -0.94676 C 0.04206 -0.95625 0.04206 -0.96436 0.04049 -0.97338 C 0.03984 -0.97732 0.0388 -0.98079 0.03802 -0.9845 C 0.03099 -1.01922 0.03594 -0.99977 0.02864 -1.0257 C 0.02357 -1.06459 0.03034 -1.01621 0.0237 -1.05348 C 0.02279 -1.05811 0.02266 -1.0632 0.02174 -1.06783 C 0.02057 -1.07547 0.01888 -1.08241 0.01745 -1.08959 C 0.01719 -1.09399 0.01732 -1.09792 0.0168 -1.10186 C 0.01628 -1.10718 0.01471 -1.11227 0.01432 -1.11737 C 0.01328 -1.13264 0.01328 -1.14792 0.01237 -1.1632 C 0.01068 -1.1963 0.0112 -1.15417 0.0112 -1.19329 " pathEditMode="relative" rAng="0" ptsTypes="AAAAAAAAAAAAAAAAAAAAAAAAAAAAAAAAAAAAAAAAAAAA">
                                      <p:cBhvr>
                                        <p:cTn id="16" dur="3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5932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377 -0.00672 L -0.00377 -0.00649 C -0.00234 -0.02061 -0.00117 -0.03426 0.00052 -0.04792 C 0.00143 -0.0544 0.00287 -0.06042 0.00365 -0.0669 C 0.00534 -0.0794 0.0069 -0.0919 0.00807 -0.10463 C 0.00977 -0.12362 0.00859 -0.11436 0.0112 -0.13241 C 0.01146 -0.14422 0.01263 -0.15625 0.01185 -0.16783 C 0.01081 -0.18264 0.00755 -0.19676 0.0056 -0.21135 C 0.00482 -0.21644 0.00456 -0.22176 0.00365 -0.22686 C 0.00326 -0.22963 0.00221 -0.23195 0.00182 -0.2345 C -0.00052 -0.25163 -0.00208 -0.26875 -0.00443 -0.28565 C -0.00586 -0.29653 -0.00742 -0.30718 -0.00885 -0.31783 C -0.00989 -0.32639 -0.01068 -0.33496 -0.01198 -0.34352 C -0.01367 -0.3551 -0.01641 -0.36621 -0.01758 -0.37801 C -0.01823 -0.38426 -0.01862 -0.39051 -0.0194 -0.39676 C -0.02096 -0.40834 -0.02435 -0.43125 -0.02435 -0.43102 C -0.02396 -0.45533 -0.02396 -0.4794 -0.02318 -0.50348 C -0.02292 -0.50903 -0.02174 -0.51459 -0.02135 -0.52014 C -0.0194 -0.54491 -0.02305 -0.52894 -0.01693 -0.54908 C -0.01588 -0.56042 -0.01497 -0.57709 -0.0125 -0.58913 C -0.01146 -0.59422 -0.00989 -0.59931 -0.00885 -0.60463 C -0.00807 -0.60811 -0.00768 -0.61204 -0.0069 -0.61575 C -0.00495 -0.62477 -0.00273 -0.63357 -0.00065 -0.64237 C -0.00013 -0.64491 0.00039 -0.64769 0.00117 -0.65 C 0.00261 -0.65417 0.0043 -0.65811 0.0056 -0.66227 C 0.00859 -0.67246 0.01068 -0.6838 0.01432 -0.69352 C 0.01719 -0.70116 0.02057 -0.70857 0.02305 -0.71667 C 0.02643 -0.72825 0.02891 -0.74051 0.03177 -0.75232 C 0.0349 -0.76505 0.03789 -0.77778 0.03998 -0.79121 C 0.04063 -0.79538 0.04258 -0.81575 0.0431 -0.8213 C 0.04336 -0.82524 0.04336 -0.8294 0.04362 -0.83334 C 0.04401 -0.8375 0.04453 -0.84167 0.04492 -0.84561 C 0.04636 -0.8801 0.04636 -0.87385 0.04427 -0.9301 C 0.04414 -0.93565 0.0431 -0.94121 0.04245 -0.94676 C 0.04206 -0.95625 0.04206 -0.96436 0.0405 -0.97338 C 0.03984 -0.97732 0.0388 -0.98079 0.03802 -0.9845 C 0.03099 -1.01922 0.03594 -0.99977 0.02865 -1.0257 C 0.02357 -1.06459 0.03034 -1.01621 0.0237 -1.05348 C 0.02279 -1.05811 0.02266 -1.0632 0.02175 -1.06783 C 0.02057 -1.07547 0.01888 -1.08241 0.01745 -1.08959 C 0.01719 -1.09399 0.01732 -1.09792 0.0168 -1.10186 C 0.01628 -1.10718 0.01471 -1.11227 0.01432 -1.11737 C 0.01328 -1.13264 0.01328 -1.14792 0.01237 -1.1632 C 0.01068 -1.1963 0.0112 -1.15417 0.0112 -1.19329 " pathEditMode="relative" rAng="0" ptsTypes="AAAAAAAAAAAAAAAAAAAAAAAAAAAAAAAAAAAAAAAAAAAA">
                                      <p:cBhvr>
                                        <p:cTn id="18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5932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378 -0.00672 L -0.00378 -0.00649 C -0.00235 -0.02061 -0.00117 -0.03426 0.00052 -0.04792 C 0.00143 -0.0544 0.00286 -0.06042 0.00364 -0.0669 C 0.00534 -0.0794 0.0069 -0.0919 0.00807 -0.10463 C 0.00976 -0.12362 0.00859 -0.11436 0.0112 -0.13241 C 0.01146 -0.14422 0.01263 -0.15625 0.01185 -0.16783 C 0.0108 -0.18264 0.00755 -0.19676 0.0056 -0.21135 C 0.00482 -0.21644 0.00455 -0.22176 0.00364 -0.22686 C 0.00325 -0.22963 0.00221 -0.23195 0.00182 -0.2345 C -0.00052 -0.25163 -0.00209 -0.26875 -0.00443 -0.28565 C -0.00586 -0.29653 -0.00742 -0.30718 -0.00886 -0.31783 C -0.0099 -0.32639 -0.01068 -0.33496 -0.01198 -0.34352 C -0.01367 -0.3551 -0.01641 -0.36621 -0.01758 -0.37801 C -0.01823 -0.38426 -0.01862 -0.39051 -0.0194 -0.39676 C -0.02097 -0.40834 -0.02435 -0.43125 -0.02435 -0.43102 C -0.02396 -0.45533 -0.02396 -0.4794 -0.02318 -0.50348 C -0.02292 -0.50903 -0.02175 -0.51459 -0.02136 -0.52014 C -0.0194 -0.54491 -0.02305 -0.52894 -0.01693 -0.54908 C -0.01589 -0.56042 -0.01498 -0.57709 -0.0125 -0.58913 C -0.01146 -0.59422 -0.0099 -0.59931 -0.00886 -0.60463 C -0.00808 -0.60811 -0.00768 -0.61204 -0.0069 -0.61575 C -0.00495 -0.62477 -0.00274 -0.63357 -0.00065 -0.64237 C -0.00013 -0.64491 0.00039 -0.64769 0.00117 -0.65 C 0.0026 -0.65417 0.00429 -0.65811 0.0056 -0.66227 C 0.00859 -0.67246 0.01067 -0.6838 0.01432 -0.69352 C 0.01718 -0.70116 0.02057 -0.70857 0.02304 -0.71667 C 0.02643 -0.72825 0.0289 -0.74051 0.03177 -0.75232 C 0.03489 -0.76505 0.03789 -0.77778 0.03997 -0.79121 C 0.04062 -0.79538 0.04258 -0.81575 0.0431 -0.8213 C 0.04336 -0.82524 0.04336 -0.8294 0.04362 -0.83334 C 0.04401 -0.8375 0.04453 -0.84167 0.04492 -0.84561 C 0.04635 -0.8801 0.04635 -0.87385 0.04427 -0.9301 C 0.04414 -0.93565 0.0431 -0.94121 0.04245 -0.94676 C 0.04205 -0.95625 0.04205 -0.96436 0.04049 -0.97338 C 0.03984 -0.97732 0.0388 -0.98079 0.03802 -0.9845 C 0.03099 -1.01922 0.03593 -0.99977 0.02864 -1.0257 C 0.02357 -1.06459 0.03034 -1.01621 0.0237 -1.05348 C 0.02278 -1.05811 0.02265 -1.0632 0.02174 -1.06783 C 0.02057 -1.07547 0.01888 -1.08241 0.01745 -1.08959 C 0.01718 -1.09399 0.01732 -1.09792 0.01679 -1.10186 C 0.01627 -1.10718 0.01471 -1.11227 0.01432 -1.11737 C 0.01328 -1.13264 0.01328 -1.14792 0.01237 -1.1632 C 0.01067 -1.1963 0.0112 -1.15417 0.0112 -1.19329 " pathEditMode="relative" rAng="0" ptsTypes="AAAAAAAAAAAAAAAAAAAAAAAAAAAAAAAAAAAAAAAAAAAA">
                                      <p:cBhvr>
                                        <p:cTn id="20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5932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377 -0.00672 L -0.00377 -0.00649 C -0.00234 -0.02061 -0.00117 -0.03426 0.00052 -0.04792 C 0.00143 -0.0544 0.00287 -0.06042 0.00365 -0.0669 C 0.00534 -0.0794 0.0069 -0.0919 0.00808 -0.10463 C 0.00977 -0.12362 0.0086 -0.11436 0.0112 -0.13241 C 0.01146 -0.14422 0.01263 -0.15625 0.01185 -0.16783 C 0.01081 -0.18264 0.00755 -0.19676 0.0056 -0.21135 C 0.00482 -0.21644 0.00456 -0.22176 0.00365 -0.22686 C 0.00326 -0.22963 0.00222 -0.23195 0.00183 -0.2345 C -0.00052 -0.25163 -0.00208 -0.26875 -0.00442 -0.28565 C -0.00586 -0.29653 -0.00742 -0.30718 -0.00885 -0.31783 C -0.00989 -0.32639 -0.01067 -0.33496 -0.01198 -0.34352 C -0.01367 -0.3551 -0.0164 -0.36621 -0.01758 -0.37801 C -0.01823 -0.38426 -0.01862 -0.39051 -0.0194 -0.39676 C -0.02096 -0.40834 -0.02435 -0.43125 -0.02435 -0.43102 C -0.02396 -0.45533 -0.02396 -0.4794 -0.02317 -0.50348 C -0.02291 -0.50903 -0.02174 -0.51459 -0.02135 -0.52014 C -0.0194 -0.54491 -0.02304 -0.52894 -0.01692 -0.54908 C -0.01588 -0.56042 -0.01497 -0.57709 -0.0125 -0.58913 C -0.01146 -0.59422 -0.00989 -0.59931 -0.00885 -0.60463 C -0.00807 -0.60811 -0.00768 -0.61204 -0.0069 -0.61575 C -0.00495 -0.62477 -0.00273 -0.63357 -0.00065 -0.64237 C -0.00013 -0.64491 0.00039 -0.64769 0.00117 -0.65 C 0.00261 -0.65417 0.0043 -0.65811 0.0056 -0.66227 C 0.0086 -0.67246 0.01068 -0.6838 0.01433 -0.69352 C 0.01719 -0.70116 0.02058 -0.70857 0.02305 -0.71667 C 0.02643 -0.72825 0.02891 -0.74051 0.03177 -0.75232 C 0.0349 -0.76505 0.03789 -0.77778 0.03998 -0.79121 C 0.04063 -0.79538 0.04258 -0.81575 0.0431 -0.8213 C 0.04336 -0.82524 0.04336 -0.8294 0.04362 -0.83334 C 0.04401 -0.8375 0.04453 -0.84167 0.04492 -0.84561 C 0.04636 -0.8801 0.04636 -0.87385 0.04427 -0.9301 C 0.04414 -0.93565 0.0431 -0.94121 0.04245 -0.94676 C 0.04206 -0.95625 0.04206 -0.96436 0.0405 -0.97338 C 0.03985 -0.97732 0.0388 -0.98079 0.03802 -0.9845 C 0.03099 -1.01922 0.03594 -0.99977 0.02865 -1.0257 C 0.02357 -1.06459 0.03034 -1.01621 0.0237 -1.05348 C 0.02279 -1.05811 0.02266 -1.0632 0.02175 -1.06783 C 0.02058 -1.07547 0.01888 -1.08241 0.01745 -1.08959 C 0.01719 -1.09399 0.01732 -1.09792 0.0168 -1.10186 C 0.01628 -1.10718 0.01472 -1.11227 0.01433 -1.11737 C 0.01328 -1.13264 0.01328 -1.14792 0.01237 -1.1632 C 0.01068 -1.1963 0.0112 -1.15417 0.0112 -1.19329 " pathEditMode="relative" rAng="0" ptsTypes="AAAAAAAAAAAAAAAAAAAAAAAAAAAAAAAAAAAAAAAAAAAA">
                                      <p:cBhvr>
                                        <p:cTn id="22" dur="3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5932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378 -0.00672 L -0.00378 -0.00649 C -0.00235 -0.02061 -0.00118 -0.03426 0.00052 -0.04792 C 0.00143 -0.0544 0.00286 -0.06042 0.00364 -0.0669 C 0.00533 -0.0794 0.0069 -0.0919 0.00807 -0.10463 C 0.00976 -0.12362 0.00859 -0.11436 0.01119 -0.13241 C 0.01145 -0.14422 0.01263 -0.15625 0.01184 -0.16783 C 0.0108 -0.18264 0.00755 -0.19676 0.00559 -0.21135 C 0.00481 -0.21644 0.00455 -0.22176 0.00364 -0.22686 C 0.00325 -0.22963 0.00221 -0.23195 0.00182 -0.2345 C -0.00052 -0.25163 -0.00209 -0.26875 -0.00443 -0.28565 C -0.00586 -0.29653 -0.00743 -0.30718 -0.00886 -0.31783 C -0.0099 -0.32639 -0.01068 -0.33496 -0.01198 -0.34352 C -0.01368 -0.3551 -0.01641 -0.36621 -0.01758 -0.37801 C -0.01823 -0.38426 -0.01862 -0.39051 -0.01941 -0.39676 C -0.02097 -0.40834 -0.02435 -0.43125 -0.02435 -0.43102 C -0.02396 -0.45533 -0.02396 -0.4794 -0.02318 -0.50348 C -0.02292 -0.50903 -0.02175 -0.51459 -0.02136 -0.52014 C -0.01941 -0.54491 -0.02305 -0.52894 -0.01693 -0.54908 C -0.01589 -0.56042 -0.01498 -0.57709 -0.0125 -0.58913 C -0.01146 -0.59422 -0.0099 -0.59931 -0.00886 -0.60463 C -0.00808 -0.60811 -0.00769 -0.61204 -0.00691 -0.61575 C -0.00495 -0.62477 -0.00274 -0.63357 -0.00066 -0.64237 C -0.00013 -0.64491 0.00039 -0.64769 0.00117 -0.65 C 0.0026 -0.65417 0.00429 -0.65811 0.00559 -0.66227 C 0.00859 -0.67246 0.01067 -0.6838 0.01432 -0.69352 C 0.01718 -0.70116 0.02057 -0.70857 0.02304 -0.71667 C 0.02643 -0.72825 0.0289 -0.74051 0.03177 -0.75232 C 0.03489 -0.76505 0.03789 -0.77778 0.03997 -0.79121 C 0.04062 -0.79538 0.04257 -0.81575 0.04309 -0.8213 C 0.04336 -0.82524 0.04336 -0.8294 0.04362 -0.83334 C 0.04401 -0.8375 0.04453 -0.84167 0.04492 -0.84561 C 0.04635 -0.8801 0.04635 -0.87385 0.04427 -0.9301 C 0.04414 -0.93565 0.04309 -0.94121 0.04244 -0.94676 C 0.04205 -0.95625 0.04205 -0.96436 0.04049 -0.97338 C 0.03984 -0.97732 0.0388 -0.98079 0.03802 -0.9845 C 0.03099 -1.01922 0.03593 -0.99977 0.02864 -1.0257 C 0.02356 -1.06459 0.03033 -1.01621 0.02369 -1.05348 C 0.02278 -1.05811 0.02265 -1.0632 0.02174 -1.06783 C 0.02057 -1.07547 0.01888 -1.08241 0.01744 -1.08959 C 0.01718 -1.09399 0.01731 -1.09792 0.01679 -1.10186 C 0.01627 -1.10718 0.01471 -1.11227 0.01432 -1.11737 C 0.01328 -1.13264 0.01328 -1.14792 0.01237 -1.1632 C 0.01067 -1.1963 0.01119 -1.15417 0.01119 -1.19329 " pathEditMode="relative" rAng="0" ptsTypes="AAAAAAAAAAAAAAAAAAAAAAAAAAAAAAAAAAAAAAAAAAAA">
                                      <p:cBhvr>
                                        <p:cTn id="24" dur="3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5932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repeatCount="indefinite" accel="50000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377 -0.00672 L -0.00377 -0.00649 C -0.00234 -0.02061 -0.00117 -0.03426 0.00053 -0.04792 C 0.00144 -0.0544 0.00287 -0.06042 0.00365 -0.0669 C 0.00534 -0.0794 0.00691 -0.0919 0.00808 -0.10463 C 0.00977 -0.12362 0.0086 -0.11436 0.0112 -0.13241 C 0.01146 -0.14422 0.01263 -0.15625 0.01185 -0.16783 C 0.01081 -0.18264 0.00756 -0.19676 0.0056 -0.21135 C 0.00482 -0.21644 0.00456 -0.22176 0.00365 -0.22686 C 0.00326 -0.22963 0.00222 -0.23195 0.00183 -0.2345 C -0.00052 -0.25163 -0.00208 -0.26875 -0.00442 -0.28565 C -0.00586 -0.29653 -0.00742 -0.30718 -0.00885 -0.31783 C -0.00989 -0.32639 -0.01067 -0.33496 -0.01197 -0.34352 C -0.01367 -0.3551 -0.0164 -0.36621 -0.01757 -0.37801 C -0.01822 -0.38426 -0.01862 -0.39051 -0.0194 -0.39676 C -0.02096 -0.40834 -0.02434 -0.43125 -0.02434 -0.43102 C -0.02395 -0.45533 -0.02395 -0.4794 -0.02317 -0.50348 C -0.02291 -0.50903 -0.02174 -0.51459 -0.02135 -0.52014 C -0.0194 -0.54491 -0.02304 -0.52894 -0.01692 -0.54908 C -0.01588 -0.56042 -0.01497 -0.57709 -0.0125 -0.58913 C -0.01145 -0.59422 -0.00989 -0.59931 -0.00885 -0.60463 C -0.00807 -0.60811 -0.00768 -0.61204 -0.0069 -0.61575 C -0.00494 -0.62477 -0.00273 -0.63357 -0.00065 -0.64237 C -0.00013 -0.64491 0.00039 -0.64769 0.00118 -0.65 C 0.00261 -0.65417 0.0043 -0.65811 0.0056 -0.66227 C 0.0086 -0.67246 0.01068 -0.6838 0.01433 -0.69352 C 0.01719 -0.70116 0.02058 -0.70857 0.02305 -0.71667 C 0.02644 -0.72825 0.02891 -0.74051 0.03178 -0.75232 C 0.0349 -0.76505 0.03789 -0.77778 0.03998 -0.79121 C 0.04063 -0.79538 0.04258 -0.81575 0.0431 -0.8213 C 0.04336 -0.82524 0.04336 -0.8294 0.04362 -0.83334 C 0.04401 -0.8375 0.04454 -0.84167 0.04493 -0.84561 C 0.04636 -0.8801 0.04636 -0.87385 0.04428 -0.9301 C 0.04414 -0.93565 0.0431 -0.94121 0.04245 -0.94676 C 0.04206 -0.95625 0.04206 -0.96436 0.0405 -0.97338 C 0.03985 -0.97732 0.03881 -0.98079 0.03803 -0.9845 C 0.03099 -1.01922 0.03594 -0.99977 0.02865 -1.0257 C 0.02357 -1.06459 0.03034 -1.01621 0.0237 -1.05348 C 0.02279 -1.05811 0.02266 -1.0632 0.02175 -1.06783 C 0.02058 -1.07547 0.01888 -1.08241 0.01745 -1.08959 C 0.01719 -1.09399 0.01732 -1.09792 0.0168 -1.10186 C 0.01628 -1.10718 0.01472 -1.11227 0.01433 -1.11737 C 0.01329 -1.13264 0.01329 -1.14792 0.01237 -1.1632 C 0.01068 -1.1963 0.0112 -1.15417 0.0112 -1.19329 " pathEditMode="relative" rAng="0" ptsTypes="AAAAAAAAAAAAAAAAAAAAAAAAAAAAAAAAAAAAAAAAAAAA">
                                      <p:cBhvr>
                                        <p:cTn id="26" dur="3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5932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repeatCount="indefinite" accel="50000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377 -0.00672 L -0.00377 -0.00649 C -0.00234 -0.02061 -0.00117 -0.03426 0.00053 -0.04792 C 0.00144 -0.0544 0.00287 -0.06042 0.00365 -0.0669 C 0.00534 -0.0794 0.00691 -0.0919 0.00808 -0.10463 C 0.00977 -0.12362 0.0086 -0.11436 0.0112 -0.13241 C 0.01146 -0.14422 0.01263 -0.15625 0.01185 -0.16783 C 0.01081 -0.18264 0.00756 -0.19676 0.0056 -0.21135 C 0.00482 -0.21644 0.00456 -0.22176 0.00365 -0.22686 C 0.00326 -0.22963 0.00222 -0.23195 0.00183 -0.2345 C -0.00052 -0.25163 -0.00208 -0.26875 -0.00442 -0.28565 C -0.00586 -0.29653 -0.00742 -0.30718 -0.00885 -0.31783 C -0.00989 -0.32639 -0.01067 -0.33496 -0.01197 -0.34352 C -0.01367 -0.3551 -0.0164 -0.36621 -0.01757 -0.37801 C -0.01822 -0.38426 -0.01862 -0.39051 -0.0194 -0.39676 C -0.02096 -0.40834 -0.02434 -0.43125 -0.02434 -0.43102 C -0.02395 -0.45533 -0.02395 -0.4794 -0.02317 -0.50348 C -0.02291 -0.50903 -0.02174 -0.51459 -0.02135 -0.52014 C -0.0194 -0.54491 -0.02304 -0.52894 -0.01692 -0.54908 C -0.01588 -0.56042 -0.01497 -0.57709 -0.0125 -0.58913 C -0.01145 -0.59422 -0.00989 -0.59931 -0.00885 -0.60463 C -0.00807 -0.60811 -0.00768 -0.61204 -0.0069 -0.61575 C -0.00494 -0.62477 -0.00273 -0.63357 -0.00065 -0.64237 C -0.00013 -0.64491 0.00039 -0.64769 0.00118 -0.65 C 0.00261 -0.65417 0.0043 -0.65811 0.0056 -0.66227 C 0.0086 -0.67246 0.01068 -0.6838 0.01433 -0.69352 C 0.01719 -0.70116 0.02058 -0.70857 0.02305 -0.71667 C 0.02644 -0.72825 0.02891 -0.74051 0.03178 -0.75232 C 0.0349 -0.76505 0.03789 -0.77778 0.03998 -0.79121 C 0.04063 -0.79538 0.04258 -0.81575 0.0431 -0.8213 C 0.04336 -0.82524 0.04336 -0.8294 0.04362 -0.83334 C 0.04401 -0.8375 0.04454 -0.84167 0.04493 -0.84561 C 0.04636 -0.8801 0.04636 -0.87385 0.04428 -0.9301 C 0.04414 -0.93565 0.0431 -0.94121 0.04245 -0.94676 C 0.04206 -0.95625 0.04206 -0.96436 0.0405 -0.97338 C 0.03985 -0.97732 0.03881 -0.98079 0.03803 -0.9845 C 0.03099 -1.01922 0.03594 -0.99977 0.02865 -1.0257 C 0.02357 -1.06459 0.03034 -1.01621 0.0237 -1.05348 C 0.02279 -1.05811 0.02266 -1.0632 0.02175 -1.06783 C 0.02058 -1.07547 0.01888 -1.08241 0.01745 -1.08959 C 0.01719 -1.09399 0.01732 -1.09792 0.0168 -1.10186 C 0.01628 -1.10718 0.01472 -1.11227 0.01433 -1.11737 C 0.01329 -1.13264 0.01329 -1.14792 0.01237 -1.1632 C 0.01068 -1.1963 0.0112 -1.15417 0.0112 -1.19329 " pathEditMode="relative" rAng="0" ptsTypes="AAAAAAAAAAAAAAAAAAAAAAAAAAAAAAAAAAAAAAAAAAAA">
                                      <p:cBhvr>
                                        <p:cTn id="28" dur="3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5932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repeatCount="indefinite" accel="50000" decel="5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0378 -0.00672 L -0.00378 -0.00649 C -0.00235 -0.02061 -0.00118 -0.03426 0.00052 -0.04792 C 0.00143 -0.0544 0.00286 -0.06042 0.00364 -0.0669 C 0.00533 -0.0794 0.0069 -0.0919 0.00807 -0.10463 C 0.00976 -0.12362 0.00859 -0.11436 0.01119 -0.13241 C 0.01145 -0.14422 0.01263 -0.15625 0.01184 -0.16783 C 0.0108 -0.18264 0.00755 -0.19676 0.00559 -0.21135 C 0.00481 -0.21644 0.00455 -0.22176 0.00364 -0.22686 C 0.00325 -0.22963 0.00221 -0.23195 0.00182 -0.2345 C -0.00052 -0.25163 -0.00209 -0.26875 -0.00443 -0.28565 C -0.00586 -0.29653 -0.00743 -0.30718 -0.00886 -0.31783 C -0.0099 -0.32639 -0.01068 -0.33496 -0.01198 -0.34352 C -0.01368 -0.3551 -0.01641 -0.36621 -0.01758 -0.37801 C -0.01823 -0.38426 -0.01862 -0.39051 -0.01941 -0.39676 C -0.02097 -0.40834 -0.02435 -0.43125 -0.02435 -0.43102 C -0.02396 -0.45533 -0.02396 -0.4794 -0.02318 -0.50348 C -0.02292 -0.50903 -0.02175 -0.51459 -0.02136 -0.52014 C -0.01941 -0.54491 -0.02305 -0.52894 -0.01693 -0.54908 C -0.01589 -0.56042 -0.01498 -0.57709 -0.0125 -0.58913 C -0.01146 -0.59422 -0.0099 -0.59931 -0.00886 -0.60463 C -0.00808 -0.60811 -0.00769 -0.61204 -0.00691 -0.61575 C -0.00495 -0.62477 -0.00274 -0.63357 -0.00066 -0.64237 C -0.00013 -0.64491 0.00039 -0.64769 0.00117 -0.65 C 0.0026 -0.65417 0.00429 -0.65811 0.00559 -0.66227 C 0.00859 -0.67246 0.01067 -0.6838 0.01432 -0.69352 C 0.01718 -0.70116 0.02057 -0.70857 0.02304 -0.71667 C 0.02643 -0.72825 0.0289 -0.74051 0.03177 -0.75232 C 0.03489 -0.76505 0.03789 -0.77778 0.03997 -0.79121 C 0.04062 -0.79538 0.04257 -0.81575 0.04309 -0.8213 C 0.04336 -0.82524 0.04336 -0.8294 0.04362 -0.83334 C 0.04401 -0.8375 0.04453 -0.84167 0.04492 -0.84561 C 0.04635 -0.8801 0.04635 -0.87385 0.04427 -0.9301 C 0.04414 -0.93565 0.04309 -0.94121 0.04244 -0.94676 C 0.04205 -0.95625 0.04205 -0.96436 0.04049 -0.97338 C 0.03984 -0.97732 0.0388 -0.98079 0.03802 -0.9845 C 0.03099 -1.01922 0.03593 -0.99977 0.02864 -1.0257 C 0.02356 -1.06459 0.03033 -1.01621 0.02369 -1.05348 C 0.02278 -1.05811 0.02265 -1.0632 0.02174 -1.06783 C 0.02057 -1.07547 0.01888 -1.08241 0.01744 -1.08959 C 0.01718 -1.09399 0.01731 -1.09792 0.01679 -1.10186 C 0.01627 -1.10718 0.01471 -1.11227 0.01432 -1.11737 C 0.01328 -1.13264 0.01328 -1.14792 0.01237 -1.1632 C 0.01067 -1.1963 0.01119 -1.15417 0.01119 -1.19329 " pathEditMode="relative" rAng="0" ptsTypes="AAAAAAAAAAAAAAAAAAAAAAAAAAAAAAAAAAAAAAAAAAAA">
                                      <p:cBhvr>
                                        <p:cTn id="30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5932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repeatCount="indefinite" accel="50000" decel="5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0377 -0.00672 L -0.00377 -0.00649 C -0.00234 -0.02061 -0.00117 -0.03426 0.00052 -0.04792 C 0.00143 -0.0544 0.00287 -0.06042 0.00365 -0.0669 C 0.00534 -0.0794 0.0069 -0.0919 0.00808 -0.10463 C 0.00977 -0.12362 0.0086 -0.11436 0.0112 -0.13241 C 0.01146 -0.14422 0.01263 -0.15625 0.01185 -0.16783 C 0.01081 -0.18264 0.00755 -0.19676 0.0056 -0.21135 C 0.00482 -0.21644 0.00456 -0.22176 0.00365 -0.22686 C 0.00326 -0.22963 0.00222 -0.23195 0.00183 -0.2345 C -0.00052 -0.25163 -0.00208 -0.26875 -0.00442 -0.28565 C -0.00586 -0.29653 -0.00742 -0.30718 -0.00885 -0.31783 C -0.00989 -0.32639 -0.01067 -0.33496 -0.01198 -0.34352 C -0.01367 -0.3551 -0.0164 -0.36621 -0.01758 -0.37801 C -0.01823 -0.38426 -0.01862 -0.39051 -0.0194 -0.39676 C -0.02096 -0.40834 -0.02435 -0.43125 -0.02435 -0.43102 C -0.02396 -0.45533 -0.02396 -0.4794 -0.02317 -0.50348 C -0.02291 -0.50903 -0.02174 -0.51459 -0.02135 -0.52014 C -0.0194 -0.54491 -0.02304 -0.52894 -0.01692 -0.54908 C -0.01588 -0.56042 -0.01497 -0.57709 -0.0125 -0.58913 C -0.01146 -0.59422 -0.00989 -0.59931 -0.00885 -0.60463 C -0.00807 -0.60811 -0.00768 -0.61204 -0.0069 -0.61575 C -0.00495 -0.62477 -0.00273 -0.63357 -0.00065 -0.64237 C -0.00013 -0.64491 0.00039 -0.64769 0.00117 -0.65 C 0.00261 -0.65417 0.0043 -0.65811 0.0056 -0.66227 C 0.0086 -0.67246 0.01068 -0.6838 0.01433 -0.69352 C 0.01719 -0.70116 0.02058 -0.70857 0.02305 -0.71667 C 0.02643 -0.72825 0.02891 -0.74051 0.03177 -0.75232 C 0.0349 -0.76505 0.03789 -0.77778 0.03998 -0.79121 C 0.04063 -0.79538 0.04258 -0.81575 0.0431 -0.8213 C 0.04336 -0.82524 0.04336 -0.8294 0.04362 -0.83334 C 0.04401 -0.8375 0.04453 -0.84167 0.04492 -0.84561 C 0.04636 -0.8801 0.04636 -0.87385 0.04427 -0.9301 C 0.04414 -0.93565 0.0431 -0.94121 0.04245 -0.94676 C 0.04206 -0.95625 0.04206 -0.96436 0.0405 -0.97338 C 0.03985 -0.97732 0.0388 -0.98079 0.03802 -0.9845 C 0.03099 -1.01922 0.03594 -0.99977 0.02865 -1.0257 C 0.02357 -1.06459 0.03034 -1.01621 0.0237 -1.05348 C 0.02279 -1.05811 0.02266 -1.0632 0.02175 -1.06783 C 0.02058 -1.07547 0.01888 -1.08241 0.01745 -1.08959 C 0.01719 -1.09399 0.01732 -1.09792 0.0168 -1.10186 C 0.01628 -1.10718 0.01472 -1.11227 0.01433 -1.11737 C 0.01328 -1.13264 0.01328 -1.14792 0.01237 -1.1632 C 0.01068 -1.1963 0.0112 -1.15417 0.0112 -1.19329 " pathEditMode="relative" rAng="0" ptsTypes="AAAAAAAAAAAAAAAAAAAAAAAAAAAAAAAAAAAAAAAAAAAA">
                                      <p:cBhvr>
                                        <p:cTn id="32" dur="3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59329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repeatCount="1933" accel="50000" decel="5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0.00378 -0.00672 L -0.00378 -0.00649 C -0.00235 -0.02061 -0.00117 -0.03426 0.00052 -0.04792 C 0.00143 -0.0544 0.00286 -0.06042 0.00364 -0.0669 C 0.00534 -0.0794 0.0069 -0.0919 0.00807 -0.10463 C 0.00976 -0.12362 0.00859 -0.11436 0.0112 -0.13241 C 0.01146 -0.14422 0.01263 -0.15625 0.01185 -0.16783 C 0.0108 -0.18264 0.00755 -0.19676 0.0056 -0.21135 C 0.00482 -0.21644 0.00455 -0.22176 0.00364 -0.22686 C 0.00325 -0.22963 0.00221 -0.23195 0.00182 -0.2345 C -0.00052 -0.25163 -0.00209 -0.26875 -0.00443 -0.28565 C -0.00586 -0.29653 -0.00742 -0.30718 -0.00886 -0.31783 C -0.0099 -0.32639 -0.01068 -0.33496 -0.01198 -0.34352 C -0.01367 -0.3551 -0.01641 -0.36621 -0.01758 -0.37801 C -0.01823 -0.38426 -0.01862 -0.39051 -0.0194 -0.39676 C -0.02097 -0.40834 -0.02435 -0.43125 -0.02435 -0.43102 C -0.02396 -0.45533 -0.02396 -0.4794 -0.02318 -0.50348 C -0.02292 -0.50903 -0.02175 -0.51459 -0.02136 -0.52014 C -0.0194 -0.54491 -0.02305 -0.52894 -0.01693 -0.54908 C -0.01589 -0.56042 -0.01498 -0.57709 -0.0125 -0.58913 C -0.01146 -0.59422 -0.0099 -0.59931 -0.00886 -0.60463 C -0.00808 -0.60811 -0.00768 -0.61204 -0.0069 -0.61575 C -0.00495 -0.62477 -0.00274 -0.63357 -0.00065 -0.64237 C -0.00013 -0.64491 0.00039 -0.64769 0.00117 -0.65 C 0.0026 -0.65417 0.00429 -0.65811 0.0056 -0.66227 C 0.00859 -0.67246 0.01067 -0.6838 0.01432 -0.69352 C 0.01718 -0.70116 0.02057 -0.70857 0.02304 -0.71667 C 0.02643 -0.72825 0.0289 -0.74051 0.03177 -0.75232 C 0.03489 -0.76505 0.03789 -0.77778 0.03997 -0.79121 C 0.04062 -0.79538 0.04258 -0.81575 0.0431 -0.8213 C 0.04336 -0.82524 0.04336 -0.8294 0.04362 -0.83334 C 0.04401 -0.8375 0.04453 -0.84167 0.04492 -0.84561 C 0.04635 -0.8801 0.04635 -0.87385 0.04427 -0.9301 C 0.04414 -0.93565 0.0431 -0.94121 0.04245 -0.94676 C 0.04205 -0.95625 0.04205 -0.96436 0.04049 -0.97338 C 0.03984 -0.97732 0.0388 -0.98079 0.03802 -0.9845 C 0.03099 -1.01922 0.03593 -0.99977 0.02864 -1.0257 C 0.02357 -1.06459 0.03034 -1.01621 0.0237 -1.05348 C 0.02278 -1.05811 0.02265 -1.0632 0.02174 -1.06783 C 0.02057 -1.07547 0.01888 -1.08241 0.01745 -1.08959 C 0.01718 -1.09399 0.01732 -1.09792 0.01679 -1.10186 C 0.01627 -1.10718 0.01471 -1.11227 0.01432 -1.11737 C 0.01328 -1.13264 0.01328 -1.14792 0.01237 -1.1632 C 0.01067 -1.1963 0.0112 -1.15417 0.0112 -1.19329 " pathEditMode="relative" rAng="0" ptsTypes="AAAAAAAAAAAAAAAAAAAAAAAAAAAAAAAAAAAAAAAAAAAA">
                                      <p:cBhvr>
                                        <p:cTn id="34" dur="3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5932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repeatCount="indefinite" accel="50000" decel="5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0.00378 -0.00672 L -0.00378 -0.00649 C -0.00234 -0.02061 -0.00117 -0.03426 0.00052 -0.04792 C 0.00143 -0.0544 0.00286 -0.06042 0.00365 -0.0669 C 0.00534 -0.0794 0.0069 -0.0919 0.00807 -0.10463 C 0.00977 -0.12362 0.00859 -0.11436 0.0112 -0.13241 C 0.01146 -0.14422 0.01263 -0.15625 0.01185 -0.16783 C 0.01081 -0.18264 0.00755 -0.19676 0.0056 -0.21135 C 0.00482 -0.21644 0.00456 -0.22176 0.00365 -0.22686 C 0.00325 -0.22963 0.00221 -0.23195 0.00182 -0.2345 C -0.00052 -0.25163 -0.00208 -0.26875 -0.00443 -0.28565 C -0.00586 -0.29653 -0.00742 -0.30718 -0.00885 -0.31783 C -0.0099 -0.32639 -0.01068 -0.33496 -0.01198 -0.34352 C -0.01367 -0.3551 -0.01641 -0.36621 -0.01758 -0.37801 C -0.01823 -0.38426 -0.01862 -0.39051 -0.0194 -0.39676 C -0.02096 -0.40834 -0.02435 -0.43125 -0.02435 -0.43102 C -0.02396 -0.45533 -0.02396 -0.4794 -0.02318 -0.50348 C -0.02292 -0.50903 -0.02175 -0.51459 -0.02135 -0.52014 C -0.0194 -0.54491 -0.02305 -0.52894 -0.01693 -0.54908 C -0.01589 -0.56042 -0.01497 -0.57709 -0.0125 -0.58913 C -0.01146 -0.59422 -0.0099 -0.59931 -0.00885 -0.60463 C -0.00807 -0.60811 -0.00768 -0.61204 -0.0069 -0.61575 C -0.00495 -0.62477 -0.00273 -0.63357 -0.00065 -0.64237 C -0.00013 -0.64491 0.00039 -0.64769 0.00117 -0.65 C 0.0026 -0.65417 0.0043 -0.65811 0.0056 -0.66227 C 0.00859 -0.67246 0.01068 -0.6838 0.01432 -0.69352 C 0.01719 -0.70116 0.02057 -0.70857 0.02305 -0.71667 C 0.02643 -0.72825 0.02891 -0.74051 0.03177 -0.75232 C 0.0349 -0.76505 0.03789 -0.77778 0.03997 -0.79121 C 0.04062 -0.79538 0.04258 -0.81575 0.0431 -0.8213 C 0.04336 -0.82524 0.04336 -0.8294 0.04362 -0.83334 C 0.04401 -0.8375 0.04453 -0.84167 0.04492 -0.84561 C 0.04635 -0.8801 0.04635 -0.87385 0.04427 -0.9301 C 0.04414 -0.93565 0.0431 -0.94121 0.04245 -0.94676 C 0.04206 -0.95625 0.04206 -0.96436 0.04049 -0.97338 C 0.03984 -0.97732 0.0388 -0.98079 0.03802 -0.9845 C 0.03099 -1.01922 0.03594 -0.99977 0.02865 -1.0257 C 0.02357 -1.06459 0.03034 -1.01621 0.0237 -1.05348 C 0.02279 -1.05811 0.02266 -1.0632 0.02174 -1.06783 C 0.02057 -1.07547 0.01888 -1.08241 0.01745 -1.08959 C 0.01719 -1.09399 0.01732 -1.09792 0.0168 -1.10186 C 0.01628 -1.10718 0.01471 -1.11227 0.01432 -1.11737 C 0.01328 -1.13264 0.01328 -1.14792 0.01237 -1.1632 C 0.01068 -1.1963 0.0112 -1.15417 0.0112 -1.19329 " pathEditMode="relative" rAng="0" ptsTypes="AAAAAAAAAAAAAAAAAAAAAAAAAAAAAAAAAAAAAAAAAAAA">
                                      <p:cBhvr>
                                        <p:cTn id="36" dur="3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5932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repeatCount="indefinite" accel="50000" decel="5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378 -0.00672 L -0.00378 -0.00649 C -0.00234 -0.02061 -0.00117 -0.03426 0.00052 -0.04792 C 0.00143 -0.0544 0.00286 -0.06042 0.00364 -0.0669 C 0.00534 -0.0794 0.0069 -0.0919 0.00807 -0.10463 C 0.00976 -0.12362 0.00859 -0.11436 0.0112 -0.13241 C 0.01146 -0.14422 0.01263 -0.15625 0.01185 -0.16783 C 0.01081 -0.18264 0.00755 -0.19676 0.0056 -0.21135 C 0.00482 -0.21644 0.00456 -0.22176 0.00364 -0.22686 C 0.00325 -0.22963 0.00221 -0.23195 0.00182 -0.2345 C -0.00052 -0.25163 -0.00208 -0.26875 -0.00443 -0.28565 C -0.00586 -0.29653 -0.00742 -0.30718 -0.00886 -0.31783 C -0.0099 -0.32639 -0.01068 -0.33496 -0.01198 -0.34352 C -0.01367 -0.3551 -0.01641 -0.36621 -0.01758 -0.37801 C -0.01823 -0.38426 -0.01862 -0.39051 -0.0194 -0.39676 C -0.02096 -0.40834 -0.02435 -0.43125 -0.02435 -0.43102 C -0.02396 -0.45533 -0.02396 -0.4794 -0.02318 -0.50348 C -0.02292 -0.50903 -0.02175 -0.51459 -0.02136 -0.52014 C -0.0194 -0.54491 -0.02305 -0.52894 -0.01693 -0.54908 C -0.01589 -0.56042 -0.01497 -0.57709 -0.0125 -0.58913 C -0.01146 -0.59422 -0.0099 -0.59931 -0.00886 -0.60463 C -0.00807 -0.60811 -0.00768 -0.61204 -0.0069 -0.61575 C -0.00495 -0.62477 -0.00274 -0.63357 -0.00065 -0.64237 C -0.00013 -0.64491 0.00039 -0.64769 0.00117 -0.65 C 0.0026 -0.65417 0.0043 -0.65811 0.0056 -0.66227 C 0.00859 -0.67246 0.01068 -0.6838 0.01432 -0.69352 C 0.01719 -0.70116 0.02057 -0.70857 0.02305 -0.71667 C 0.02643 -0.72825 0.02891 -0.74051 0.03177 -0.75232 C 0.03489 -0.76505 0.03789 -0.77778 0.03997 -0.79121 C 0.04062 -0.79538 0.04258 -0.81575 0.0431 -0.8213 C 0.04336 -0.82524 0.04336 -0.8294 0.04362 -0.83334 C 0.04401 -0.8375 0.04453 -0.84167 0.04492 -0.84561 C 0.04635 -0.8801 0.04635 -0.87385 0.04427 -0.9301 C 0.04414 -0.93565 0.0431 -0.94121 0.04245 -0.94676 C 0.04206 -0.95625 0.04206 -0.96436 0.04049 -0.97338 C 0.03984 -0.97732 0.0388 -0.98079 0.03802 -0.9845 C 0.03099 -1.01922 0.03594 -0.99977 0.02864 -1.0257 C 0.02357 -1.06459 0.03034 -1.01621 0.0237 -1.05348 C 0.02279 -1.05811 0.02266 -1.0632 0.02174 -1.06783 C 0.02057 -1.07547 0.01888 -1.08241 0.01745 -1.08959 C 0.01719 -1.09399 0.01732 -1.09792 0.0168 -1.10186 C 0.01628 -1.10718 0.01471 -1.11227 0.01432 -1.11737 C 0.01328 -1.13264 0.01328 -1.14792 0.01237 -1.1632 C 0.01068 -1.1963 0.0112 -1.15417 0.0112 -1.19329 " pathEditMode="relative" rAng="0" ptsTypes="AAAAAAAAAAAAAAAAAAAAAAAAAAAAAAAAAAAAAAAAAAAA">
                                      <p:cBhvr>
                                        <p:cTn id="38" dur="3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5932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repeatCount="indefinite" accel="50000" decel="5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377 -0.00672 L -0.00377 -0.00649 C -0.00234 -0.02061 -0.00117 -0.03426 0.00052 -0.04792 C 0.00143 -0.0544 0.00287 -0.06042 0.00365 -0.0669 C 0.00534 -0.0794 0.0069 -0.0919 0.00807 -0.10463 C 0.00977 -0.12362 0.00859 -0.11436 0.0112 -0.13241 C 0.01146 -0.14422 0.01263 -0.15625 0.01185 -0.16783 C 0.01081 -0.18264 0.00755 -0.19676 0.0056 -0.21135 C 0.00482 -0.21644 0.00456 -0.22176 0.00365 -0.22686 C 0.00326 -0.22963 0.00221 -0.23195 0.00182 -0.2345 C -0.00052 -0.25163 -0.00208 -0.26875 -0.00443 -0.28565 C -0.00586 -0.29653 -0.00742 -0.30718 -0.00885 -0.31783 C -0.00989 -0.32639 -0.01068 -0.33496 -0.01198 -0.34352 C -0.01367 -0.3551 -0.01641 -0.36621 -0.01758 -0.37801 C -0.01823 -0.38426 -0.01862 -0.39051 -0.0194 -0.39676 C -0.02096 -0.40834 -0.02435 -0.43125 -0.02435 -0.43102 C -0.02396 -0.45533 -0.02396 -0.4794 -0.02318 -0.50348 C -0.02292 -0.50903 -0.02174 -0.51459 -0.02135 -0.52014 C -0.0194 -0.54491 -0.02305 -0.52894 -0.01693 -0.54908 C -0.01588 -0.56042 -0.01497 -0.57709 -0.0125 -0.58913 C -0.01146 -0.59422 -0.00989 -0.59931 -0.00885 -0.60463 C -0.00807 -0.60811 -0.00768 -0.61204 -0.0069 -0.61575 C -0.00495 -0.62477 -0.00273 -0.63357 -0.00065 -0.64237 C -0.00013 -0.64491 0.00039 -0.64769 0.00117 -0.65 C 0.00261 -0.65417 0.0043 -0.65811 0.0056 -0.66227 C 0.00859 -0.67246 0.01068 -0.6838 0.01432 -0.69352 C 0.01719 -0.70116 0.02057 -0.70857 0.02305 -0.71667 C 0.02643 -0.72825 0.02891 -0.74051 0.03177 -0.75232 C 0.0349 -0.76505 0.03789 -0.77778 0.03998 -0.79121 C 0.04063 -0.79538 0.04258 -0.81575 0.0431 -0.8213 C 0.04336 -0.82524 0.04336 -0.8294 0.04362 -0.83334 C 0.04401 -0.8375 0.04453 -0.84167 0.04492 -0.84561 C 0.04636 -0.8801 0.04636 -0.87385 0.04427 -0.9301 C 0.04414 -0.93565 0.0431 -0.94121 0.04245 -0.94676 C 0.04206 -0.95625 0.04206 -0.96436 0.0405 -0.97338 C 0.03984 -0.97732 0.0388 -0.98079 0.03802 -0.9845 C 0.03099 -1.01922 0.03594 -0.99977 0.02865 -1.0257 C 0.02357 -1.06459 0.03034 -1.01621 0.0237 -1.05348 C 0.02279 -1.05811 0.02266 -1.0632 0.02175 -1.06783 C 0.02057 -1.07547 0.01888 -1.08241 0.01745 -1.08959 C 0.01719 -1.09399 0.01732 -1.09792 0.0168 -1.10186 C 0.01628 -1.10718 0.01471 -1.11227 0.01432 -1.11737 C 0.01328 -1.13264 0.01328 -1.14792 0.01237 -1.1632 C 0.01068 -1.1963 0.0112 -1.15417 0.0112 -1.19329 " pathEditMode="relative" rAng="0" ptsTypes="AAAAAAAAAAAAAAAAAAAAAAAAAAAAAAAAAAAAAAAAAAAA">
                                      <p:cBhvr>
                                        <p:cTn id="40" dur="3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59329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repeatCount="indefinite" accel="50000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378 -0.00672 L -0.00378 -0.00649 C -0.00234 -0.02061 -0.00117 -0.03426 0.00052 -0.04792 C 0.00143 -0.0544 0.00287 -0.06042 0.00365 -0.0669 C 0.00534 -0.0794 0.0069 -0.0919 0.00807 -0.10463 C 0.00977 -0.12362 0.00859 -0.11436 0.0112 -0.13241 C 0.01146 -0.14422 0.01263 -0.15625 0.01185 -0.16783 C 0.01081 -0.18264 0.00755 -0.19676 0.0056 -0.21135 C 0.00482 -0.21644 0.00456 -0.22176 0.00365 -0.22686 C 0.00326 -0.22963 0.00221 -0.23195 0.00182 -0.2345 C -0.00052 -0.25163 -0.00208 -0.26875 -0.00443 -0.28565 C -0.00586 -0.29653 -0.00742 -0.30718 -0.00885 -0.31783 C -0.0099 -0.32639 -0.01068 -0.33496 -0.01198 -0.34352 C -0.01367 -0.3551 -0.01641 -0.36621 -0.01758 -0.37801 C -0.01823 -0.38426 -0.01862 -0.39051 -0.0194 -0.39676 C -0.02096 -0.40834 -0.02435 -0.43125 -0.02435 -0.43102 C -0.02396 -0.45533 -0.02396 -0.4794 -0.02318 -0.50348 C -0.02292 -0.50903 -0.02174 -0.51459 -0.02135 -0.52014 C -0.0194 -0.54491 -0.02305 -0.52894 -0.01693 -0.54908 C -0.01588 -0.56042 -0.01497 -0.57709 -0.0125 -0.58913 C -0.01146 -0.59422 -0.0099 -0.59931 -0.00885 -0.60463 C -0.00807 -0.60811 -0.00768 -0.61204 -0.0069 -0.61575 C -0.00495 -0.62477 -0.00273 -0.63357 -0.00065 -0.64237 C -0.00013 -0.64491 0.00039 -0.64769 0.00117 -0.65 C 0.0026 -0.65417 0.0043 -0.65811 0.0056 -0.66227 C 0.00859 -0.67246 0.01068 -0.6838 0.01432 -0.69352 C 0.01719 -0.70116 0.02057 -0.70857 0.02305 -0.71667 C 0.02643 -0.72825 0.02891 -0.74051 0.03177 -0.75232 C 0.0349 -0.76505 0.03789 -0.77778 0.03997 -0.79121 C 0.04063 -0.79538 0.04258 -0.81575 0.0431 -0.8213 C 0.04336 -0.82524 0.04336 -0.8294 0.04362 -0.83334 C 0.04401 -0.8375 0.04453 -0.84167 0.04492 -0.84561 C 0.04635 -0.8801 0.04635 -0.87385 0.04427 -0.9301 C 0.04414 -0.93565 0.0431 -0.94121 0.04245 -0.94676 C 0.04206 -0.95625 0.04206 -0.96436 0.0405 -0.97338 C 0.03984 -0.97732 0.0388 -0.98079 0.03802 -0.9845 C 0.03099 -1.01922 0.03594 -0.99977 0.02865 -1.0257 C 0.02357 -1.06459 0.03034 -1.01621 0.0237 -1.05348 C 0.02279 -1.05811 0.02266 -1.0632 0.02175 -1.06783 C 0.02057 -1.07547 0.01888 -1.08241 0.01745 -1.08959 C 0.01719 -1.09399 0.01732 -1.09792 0.0168 -1.10186 C 0.01628 -1.10718 0.01471 -1.11227 0.01432 -1.11737 C 0.01328 -1.13264 0.01328 -1.14792 0.01237 -1.1632 C 0.01068 -1.1963 0.0112 -1.15417 0.0112 -1.19329 " pathEditMode="relative" rAng="0" ptsTypes="AAAAAAAAAAAAAAAAAAAAAAAAAAAAAAAAAAAAAAAAAAAA">
                                      <p:cBhvr>
                                        <p:cTn id="42" dur="3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5932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repeatCount="indefinite" accel="50000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378 -0.00672 L -0.00378 -0.00649 C -0.00235 -0.02061 -0.00117 -0.03426 0.00052 -0.04792 C 0.00143 -0.0544 0.00286 -0.06042 0.00364 -0.0669 C 0.00534 -0.0794 0.0069 -0.0919 0.00807 -0.10463 C 0.00976 -0.12362 0.00859 -0.11436 0.0112 -0.13241 C 0.01146 -0.14422 0.01263 -0.15625 0.01185 -0.16783 C 0.01081 -0.18264 0.00755 -0.19676 0.0056 -0.21135 C 0.00482 -0.21644 0.00456 -0.22176 0.00364 -0.22686 C 0.00325 -0.22963 0.00221 -0.23195 0.00182 -0.2345 C -0.00052 -0.25163 -0.00209 -0.26875 -0.00443 -0.28565 C -0.00586 -0.29653 -0.00742 -0.30718 -0.00886 -0.31783 C -0.0099 -0.32639 -0.01068 -0.33496 -0.01198 -0.34352 C -0.01367 -0.3551 -0.01641 -0.36621 -0.01758 -0.37801 C -0.01823 -0.38426 -0.01862 -0.39051 -0.0194 -0.39676 C -0.02097 -0.40834 -0.02435 -0.43125 -0.02435 -0.43102 C -0.02396 -0.45533 -0.02396 -0.4794 -0.02318 -0.50348 C -0.02292 -0.50903 -0.02175 -0.51459 -0.02136 -0.52014 C -0.0194 -0.54491 -0.02305 -0.52894 -0.01693 -0.54908 C -0.01589 -0.56042 -0.01498 -0.57709 -0.0125 -0.58913 C -0.01146 -0.59422 -0.0099 -0.59931 -0.00886 -0.60463 C -0.00808 -0.60811 -0.00768 -0.61204 -0.0069 -0.61575 C -0.00495 -0.62477 -0.00274 -0.63357 -0.00065 -0.64237 C -0.00013 -0.64491 0.00039 -0.64769 0.00117 -0.65 C 0.0026 -0.65417 0.00429 -0.65811 0.0056 -0.66227 C 0.00859 -0.67246 0.01067 -0.6838 0.01432 -0.69352 C 0.01719 -0.70116 0.02057 -0.70857 0.02304 -0.71667 C 0.02643 -0.72825 0.0289 -0.74051 0.03177 -0.75232 C 0.03489 -0.76505 0.03789 -0.77778 0.03997 -0.79121 C 0.04062 -0.79538 0.04258 -0.81575 0.0431 -0.8213 C 0.04336 -0.82524 0.04336 -0.8294 0.04362 -0.83334 C 0.04401 -0.8375 0.04453 -0.84167 0.04492 -0.84561 C 0.04635 -0.8801 0.04635 -0.87385 0.04427 -0.9301 C 0.04414 -0.93565 0.0431 -0.94121 0.04245 -0.94676 C 0.04206 -0.95625 0.04206 -0.96436 0.04049 -0.97338 C 0.03984 -0.97732 0.0388 -0.98079 0.03802 -0.9845 C 0.03099 -1.01922 0.03594 -0.99977 0.02864 -1.0257 C 0.02357 -1.06459 0.03034 -1.01621 0.0237 -1.05348 C 0.02278 -1.05811 0.02265 -1.0632 0.02174 -1.06783 C 0.02057 -1.07547 0.01888 -1.08241 0.01745 -1.08959 C 0.01719 -1.09399 0.01732 -1.09792 0.01679 -1.10186 C 0.01627 -1.10718 0.01471 -1.11227 0.01432 -1.11737 C 0.01328 -1.13264 0.01328 -1.14792 0.01237 -1.1632 C 0.01067 -1.1963 0.0112 -1.15417 0.0112 -1.19329 " pathEditMode="relative" rAng="0" ptsTypes="AAAAAAAAAAAAAAAAAAAAAAAAAAAAAAAAAAAAAAAAAAAA">
                                      <p:cBhvr>
                                        <p:cTn id="44" dur="3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59329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repeatCount="indefinite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378 -0.00672 L -0.00378 -0.00672 C -0.00235 -0.02061 -0.00118 -0.03426 0.00052 -0.04792 C 0.00143 -0.0544 0.00286 -0.06042 0.00364 -0.0669 C 0.00533 -0.0794 0.0069 -0.0919 0.00807 -0.10463 C 0.00976 -0.12362 0.00859 -0.11436 0.01119 -0.13241 C 0.01145 -0.14422 0.01263 -0.15625 0.01185 -0.16783 C 0.0108 -0.18264 0.00755 -0.19676 0.0056 -0.21135 C 0.00481 -0.21644 0.00455 -0.22176 0.00364 -0.22686 C 0.00325 -0.22963 0.00221 -0.23195 0.00182 -0.2345 C -0.00052 -0.25163 -0.00209 -0.26875 -0.00443 -0.28565 C -0.00586 -0.29653 -0.00743 -0.30718 -0.00886 -0.31783 C -0.0099 -0.32639 -0.01068 -0.33496 -0.01198 -0.34352 C -0.01368 -0.3551 -0.01641 -0.36621 -0.01758 -0.37801 C -0.01823 -0.38426 -0.01862 -0.39051 -0.0194 -0.39676 C -0.02097 -0.40834 -0.02435 -0.43125 -0.02435 -0.43125 C -0.02396 -0.45533 -0.02396 -0.4794 -0.02318 -0.50348 C -0.02292 -0.50903 -0.02175 -0.51459 -0.02136 -0.52014 C -0.0194 -0.54491 -0.02305 -0.52894 -0.01693 -0.54908 C -0.01589 -0.56042 -0.01498 -0.57709 -0.0125 -0.58913 C -0.01146 -0.59422 -0.0099 -0.59931 -0.00886 -0.60463 C -0.00808 -0.60811 -0.00769 -0.61204 -0.0069 -0.61575 C -0.00495 -0.62477 -0.00274 -0.63357 -0.00065 -0.64237 C -0.00013 -0.64491 0.00039 -0.64769 0.00117 -0.65 C 0.0026 -0.65417 0.00429 -0.65811 0.0056 -0.66227 C 0.00859 -0.67246 0.01067 -0.6838 0.01432 -0.69352 C 0.01718 -0.70116 0.02057 -0.70857 0.02304 -0.71667 C 0.02643 -0.72825 0.0289 -0.74051 0.03177 -0.75232 C 0.03489 -0.76505 0.03789 -0.77778 0.03997 -0.79121 C 0.04062 -0.79538 0.04257 -0.81575 0.0431 -0.8213 C 0.04336 -0.82524 0.04336 -0.8294 0.04362 -0.83334 C 0.04401 -0.8375 0.04453 -0.84167 0.04492 -0.84561 C 0.04635 -0.8801 0.04635 -0.87385 0.04427 -0.9301 C 0.04414 -0.93565 0.0431 -0.94121 0.04244 -0.94676 C 0.04205 -0.95625 0.04205 -0.96436 0.04049 -0.97338 C 0.03984 -0.97732 0.0388 -0.98079 0.03802 -0.9845 C 0.03099 -1.01922 0.03593 -0.99977 0.02864 -1.0257 C 0.02356 -1.06459 0.03033 -1.01621 0.02369 -1.05348 C 0.02278 -1.05811 0.02265 -1.0632 0.02174 -1.06783 C 0.02057 -1.07547 0.01888 -1.08241 0.01744 -1.08982 C 0.01718 -1.09399 0.01731 -1.09815 0.01679 -1.10209 C 0.01627 -1.10741 0.01471 -1.11227 0.01432 -1.1176 C 0.01328 -1.13264 0.01328 -1.14792 0.01237 -1.1632 C 0.01067 -1.1963 0.01119 -1.15417 0.01119 -1.19329 " pathEditMode="relative" ptsTypes="AAAAAAAAAAAAAAAAAAAAAAAAAAAAAAAAAAAAAAAAAAAA">
                                      <p:cBhvr>
                                        <p:cTn id="46" dur="3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repeatCount="indefinite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378 -0.00672 L -0.00378 -0.00672 C -0.00235 -0.02061 -0.00118 -0.03426 0.00052 -0.04792 C 0.00143 -0.0544 0.00286 -0.06042 0.00364 -0.0669 C 0.00533 -0.0794 0.0069 -0.0919 0.00807 -0.10463 C 0.00976 -0.12362 0.00859 -0.11436 0.01119 -0.13241 C 0.01145 -0.14422 0.01263 -0.15625 0.01185 -0.16783 C 0.0108 -0.18264 0.00755 -0.19676 0.0056 -0.21135 C 0.00481 -0.21644 0.00455 -0.22176 0.00364 -0.22686 C 0.00325 -0.22963 0.00221 -0.23195 0.00182 -0.2345 C -0.00052 -0.25163 -0.00209 -0.26875 -0.00443 -0.28565 C -0.00586 -0.29653 -0.00743 -0.30718 -0.00886 -0.31783 C -0.0099 -0.32639 -0.01068 -0.33496 -0.01198 -0.34352 C -0.01368 -0.3551 -0.01641 -0.36621 -0.01758 -0.37801 C -0.01823 -0.38426 -0.01862 -0.39051 -0.0194 -0.39676 C -0.02097 -0.40834 -0.02435 -0.43125 -0.02435 -0.43125 C -0.02396 -0.45533 -0.02396 -0.4794 -0.02318 -0.50348 C -0.02292 -0.50903 -0.02175 -0.51459 -0.02136 -0.52014 C -0.0194 -0.54491 -0.02305 -0.52894 -0.01693 -0.54908 C -0.01589 -0.56042 -0.01498 -0.57709 -0.0125 -0.58913 C -0.01146 -0.59422 -0.0099 -0.59931 -0.00886 -0.60463 C -0.00808 -0.60811 -0.00769 -0.61204 -0.0069 -0.61575 C -0.00495 -0.62477 -0.00274 -0.63357 -0.00065 -0.64237 C -0.00013 -0.64491 0.00039 -0.64769 0.00117 -0.65 C 0.0026 -0.65417 0.00429 -0.65811 0.0056 -0.66227 C 0.00859 -0.67246 0.01067 -0.6838 0.01432 -0.69352 C 0.01718 -0.70116 0.02057 -0.70857 0.02304 -0.71667 C 0.02643 -0.72825 0.0289 -0.74051 0.03177 -0.75232 C 0.03489 -0.76505 0.03789 -0.77778 0.03997 -0.79121 C 0.04062 -0.79538 0.04257 -0.81575 0.0431 -0.8213 C 0.04336 -0.82524 0.04336 -0.8294 0.04362 -0.83334 C 0.04401 -0.8375 0.04453 -0.84167 0.04492 -0.84561 C 0.04635 -0.8801 0.04635 -0.87385 0.04427 -0.9301 C 0.04414 -0.93565 0.0431 -0.94121 0.04244 -0.94676 C 0.04205 -0.95625 0.04205 -0.96436 0.04049 -0.97338 C 0.03984 -0.97732 0.0388 -0.98079 0.03802 -0.9845 C 0.03099 -1.01922 0.03593 -0.99977 0.02864 -1.0257 C 0.02356 -1.06459 0.03033 -1.01621 0.02369 -1.05348 C 0.02278 -1.05811 0.02265 -1.0632 0.02174 -1.06783 C 0.02057 -1.07547 0.01888 -1.08241 0.01744 -1.08982 C 0.01718 -1.09399 0.01731 -1.09815 0.01679 -1.10209 C 0.01627 -1.10741 0.01471 -1.11227 0.01432 -1.1176 C 0.01328 -1.13264 0.01328 -1.14792 0.01237 -1.1632 C 0.01067 -1.1963 0.01119 -1.15417 0.01119 -1.19329 " pathEditMode="relative" ptsTypes="AAAAAAAAAAAAAAAAAAAAAAAAAAAAAAAAAAAAAAAAAAAA">
                                      <p:cBhvr>
                                        <p:cTn id="48" dur="3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7BF4EC7-2365-498C-B93F-F77353BB391C}"/>
              </a:ext>
            </a:extLst>
          </p:cNvPr>
          <p:cNvSpPr/>
          <p:nvPr/>
        </p:nvSpPr>
        <p:spPr>
          <a:xfrm>
            <a:off x="637693" y="7312259"/>
            <a:ext cx="190149" cy="174966"/>
          </a:xfrm>
          <a:custGeom>
            <a:avLst/>
            <a:gdLst>
              <a:gd name="connsiteX0" fmla="*/ 566729 w 2008352"/>
              <a:gd name="connsiteY0" fmla="*/ 0 h 1847992"/>
              <a:gd name="connsiteX1" fmla="*/ 967467 w 2008352"/>
              <a:gd name="connsiteY1" fmla="*/ 171703 h 1847992"/>
              <a:gd name="connsiteX2" fmla="*/ 1004176 w 2008352"/>
              <a:gd name="connsiteY2" fmla="*/ 217726 h 1847992"/>
              <a:gd name="connsiteX3" fmla="*/ 1040885 w 2008352"/>
              <a:gd name="connsiteY3" fmla="*/ 171703 h 1847992"/>
              <a:gd name="connsiteX4" fmla="*/ 1441623 w 2008352"/>
              <a:gd name="connsiteY4" fmla="*/ 0 h 1847992"/>
              <a:gd name="connsiteX5" fmla="*/ 2008352 w 2008352"/>
              <a:gd name="connsiteY5" fmla="*/ 586232 h 1847992"/>
              <a:gd name="connsiteX6" fmla="*/ 1996838 w 2008352"/>
              <a:gd name="connsiteY6" fmla="*/ 704378 h 1847992"/>
              <a:gd name="connsiteX7" fmla="*/ 1969942 w 2008352"/>
              <a:gd name="connsiteY7" fmla="*/ 794004 h 1847992"/>
              <a:gd name="connsiteX8" fmla="*/ 1970355 w 2008352"/>
              <a:gd name="connsiteY8" fmla="*/ 794004 h 1847992"/>
              <a:gd name="connsiteX9" fmla="*/ 1968609 w 2008352"/>
              <a:gd name="connsiteY9" fmla="*/ 798448 h 1847992"/>
              <a:gd name="connsiteX10" fmla="*/ 1963816 w 2008352"/>
              <a:gd name="connsiteY10" fmla="*/ 814420 h 1847992"/>
              <a:gd name="connsiteX11" fmla="*/ 1957908 w 2008352"/>
              <a:gd name="connsiteY11" fmla="*/ 825678 h 1847992"/>
              <a:gd name="connsiteX12" fmla="*/ 1948786 w 2008352"/>
              <a:gd name="connsiteY12" fmla="*/ 848892 h 1847992"/>
              <a:gd name="connsiteX13" fmla="*/ 1004176 w 2008352"/>
              <a:gd name="connsiteY13" fmla="*/ 1847992 h 1847992"/>
              <a:gd name="connsiteX14" fmla="*/ 59565 w 2008352"/>
              <a:gd name="connsiteY14" fmla="*/ 849844 h 1847992"/>
              <a:gd name="connsiteX15" fmla="*/ 49636 w 2008352"/>
              <a:gd name="connsiteY15" fmla="*/ 824139 h 1847992"/>
              <a:gd name="connsiteX16" fmla="*/ 44536 w 2008352"/>
              <a:gd name="connsiteY16" fmla="*/ 814420 h 1847992"/>
              <a:gd name="connsiteX17" fmla="*/ 39851 w 2008352"/>
              <a:gd name="connsiteY17" fmla="*/ 798805 h 1847992"/>
              <a:gd name="connsiteX18" fmla="*/ 37996 w 2008352"/>
              <a:gd name="connsiteY18" fmla="*/ 794004 h 1847992"/>
              <a:gd name="connsiteX19" fmla="*/ 38410 w 2008352"/>
              <a:gd name="connsiteY19" fmla="*/ 794004 h 1847992"/>
              <a:gd name="connsiteX20" fmla="*/ 11514 w 2008352"/>
              <a:gd name="connsiteY20" fmla="*/ 704378 h 1847992"/>
              <a:gd name="connsiteX21" fmla="*/ 0 w 2008352"/>
              <a:gd name="connsiteY21" fmla="*/ 586232 h 1847992"/>
              <a:gd name="connsiteX22" fmla="*/ 566729 w 2008352"/>
              <a:gd name="connsiteY22" fmla="*/ 0 h 184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8352" h="1847992">
                <a:moveTo>
                  <a:pt x="566729" y="0"/>
                </a:moveTo>
                <a:cubicBezTo>
                  <a:pt x="723227" y="0"/>
                  <a:pt x="864910" y="65616"/>
                  <a:pt x="967467" y="171703"/>
                </a:cubicBezTo>
                <a:lnTo>
                  <a:pt x="1004176" y="217726"/>
                </a:lnTo>
                <a:lnTo>
                  <a:pt x="1040885" y="171703"/>
                </a:lnTo>
                <a:cubicBezTo>
                  <a:pt x="1143443" y="65616"/>
                  <a:pt x="1285126" y="0"/>
                  <a:pt x="1441623" y="0"/>
                </a:cubicBezTo>
                <a:cubicBezTo>
                  <a:pt x="1754619" y="0"/>
                  <a:pt x="2008352" y="262465"/>
                  <a:pt x="2008352" y="586232"/>
                </a:cubicBezTo>
                <a:cubicBezTo>
                  <a:pt x="2008352" y="626703"/>
                  <a:pt x="2004388" y="666216"/>
                  <a:pt x="1996838" y="704378"/>
                </a:cubicBezTo>
                <a:lnTo>
                  <a:pt x="1969942" y="794004"/>
                </a:lnTo>
                <a:lnTo>
                  <a:pt x="1970355" y="794004"/>
                </a:lnTo>
                <a:lnTo>
                  <a:pt x="1968609" y="798448"/>
                </a:lnTo>
                <a:lnTo>
                  <a:pt x="1963816" y="814420"/>
                </a:lnTo>
                <a:lnTo>
                  <a:pt x="1957908" y="825678"/>
                </a:lnTo>
                <a:lnTo>
                  <a:pt x="1948786" y="848892"/>
                </a:lnTo>
                <a:cubicBezTo>
                  <a:pt x="1817089" y="1141558"/>
                  <a:pt x="1528291" y="1484683"/>
                  <a:pt x="1004176" y="1847992"/>
                </a:cubicBezTo>
                <a:cubicBezTo>
                  <a:pt x="480060" y="1484683"/>
                  <a:pt x="191263" y="1142510"/>
                  <a:pt x="59565" y="849844"/>
                </a:cubicBezTo>
                <a:lnTo>
                  <a:pt x="49636" y="824139"/>
                </a:lnTo>
                <a:lnTo>
                  <a:pt x="44536" y="814420"/>
                </a:lnTo>
                <a:lnTo>
                  <a:pt x="39851" y="798805"/>
                </a:lnTo>
                <a:lnTo>
                  <a:pt x="37996" y="794004"/>
                </a:lnTo>
                <a:lnTo>
                  <a:pt x="38410" y="794004"/>
                </a:lnTo>
                <a:lnTo>
                  <a:pt x="11514" y="704378"/>
                </a:lnTo>
                <a:cubicBezTo>
                  <a:pt x="3965" y="666216"/>
                  <a:pt x="0" y="626703"/>
                  <a:pt x="0" y="586232"/>
                </a:cubicBezTo>
                <a:cubicBezTo>
                  <a:pt x="0" y="262465"/>
                  <a:pt x="253733" y="0"/>
                  <a:pt x="566729" y="0"/>
                </a:cubicBezTo>
                <a:close/>
              </a:path>
            </a:pathLst>
          </a:custGeom>
          <a:solidFill>
            <a:srgbClr val="E1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5E03800-9C06-4A39-ACFD-09E4F19C1A58}"/>
              </a:ext>
            </a:extLst>
          </p:cNvPr>
          <p:cNvSpPr/>
          <p:nvPr/>
        </p:nvSpPr>
        <p:spPr>
          <a:xfrm>
            <a:off x="878485" y="7312259"/>
            <a:ext cx="190149" cy="174966"/>
          </a:xfrm>
          <a:custGeom>
            <a:avLst/>
            <a:gdLst>
              <a:gd name="connsiteX0" fmla="*/ 566729 w 2008352"/>
              <a:gd name="connsiteY0" fmla="*/ 0 h 1847992"/>
              <a:gd name="connsiteX1" fmla="*/ 967467 w 2008352"/>
              <a:gd name="connsiteY1" fmla="*/ 171703 h 1847992"/>
              <a:gd name="connsiteX2" fmla="*/ 1004176 w 2008352"/>
              <a:gd name="connsiteY2" fmla="*/ 217726 h 1847992"/>
              <a:gd name="connsiteX3" fmla="*/ 1040885 w 2008352"/>
              <a:gd name="connsiteY3" fmla="*/ 171703 h 1847992"/>
              <a:gd name="connsiteX4" fmla="*/ 1441623 w 2008352"/>
              <a:gd name="connsiteY4" fmla="*/ 0 h 1847992"/>
              <a:gd name="connsiteX5" fmla="*/ 2008352 w 2008352"/>
              <a:gd name="connsiteY5" fmla="*/ 586232 h 1847992"/>
              <a:gd name="connsiteX6" fmla="*/ 1996838 w 2008352"/>
              <a:gd name="connsiteY6" fmla="*/ 704378 h 1847992"/>
              <a:gd name="connsiteX7" fmla="*/ 1969942 w 2008352"/>
              <a:gd name="connsiteY7" fmla="*/ 794004 h 1847992"/>
              <a:gd name="connsiteX8" fmla="*/ 1970355 w 2008352"/>
              <a:gd name="connsiteY8" fmla="*/ 794004 h 1847992"/>
              <a:gd name="connsiteX9" fmla="*/ 1968609 w 2008352"/>
              <a:gd name="connsiteY9" fmla="*/ 798448 h 1847992"/>
              <a:gd name="connsiteX10" fmla="*/ 1963816 w 2008352"/>
              <a:gd name="connsiteY10" fmla="*/ 814420 h 1847992"/>
              <a:gd name="connsiteX11" fmla="*/ 1957908 w 2008352"/>
              <a:gd name="connsiteY11" fmla="*/ 825678 h 1847992"/>
              <a:gd name="connsiteX12" fmla="*/ 1948786 w 2008352"/>
              <a:gd name="connsiteY12" fmla="*/ 848892 h 1847992"/>
              <a:gd name="connsiteX13" fmla="*/ 1004176 w 2008352"/>
              <a:gd name="connsiteY13" fmla="*/ 1847992 h 1847992"/>
              <a:gd name="connsiteX14" fmla="*/ 59565 w 2008352"/>
              <a:gd name="connsiteY14" fmla="*/ 849844 h 1847992"/>
              <a:gd name="connsiteX15" fmla="*/ 49636 w 2008352"/>
              <a:gd name="connsiteY15" fmla="*/ 824139 h 1847992"/>
              <a:gd name="connsiteX16" fmla="*/ 44536 w 2008352"/>
              <a:gd name="connsiteY16" fmla="*/ 814420 h 1847992"/>
              <a:gd name="connsiteX17" fmla="*/ 39851 w 2008352"/>
              <a:gd name="connsiteY17" fmla="*/ 798805 h 1847992"/>
              <a:gd name="connsiteX18" fmla="*/ 37996 w 2008352"/>
              <a:gd name="connsiteY18" fmla="*/ 794004 h 1847992"/>
              <a:gd name="connsiteX19" fmla="*/ 38410 w 2008352"/>
              <a:gd name="connsiteY19" fmla="*/ 794004 h 1847992"/>
              <a:gd name="connsiteX20" fmla="*/ 11514 w 2008352"/>
              <a:gd name="connsiteY20" fmla="*/ 704378 h 1847992"/>
              <a:gd name="connsiteX21" fmla="*/ 0 w 2008352"/>
              <a:gd name="connsiteY21" fmla="*/ 586232 h 1847992"/>
              <a:gd name="connsiteX22" fmla="*/ 566729 w 2008352"/>
              <a:gd name="connsiteY22" fmla="*/ 0 h 184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8352" h="1847992">
                <a:moveTo>
                  <a:pt x="566729" y="0"/>
                </a:moveTo>
                <a:cubicBezTo>
                  <a:pt x="723227" y="0"/>
                  <a:pt x="864910" y="65616"/>
                  <a:pt x="967467" y="171703"/>
                </a:cubicBezTo>
                <a:lnTo>
                  <a:pt x="1004176" y="217726"/>
                </a:lnTo>
                <a:lnTo>
                  <a:pt x="1040885" y="171703"/>
                </a:lnTo>
                <a:cubicBezTo>
                  <a:pt x="1143443" y="65616"/>
                  <a:pt x="1285126" y="0"/>
                  <a:pt x="1441623" y="0"/>
                </a:cubicBezTo>
                <a:cubicBezTo>
                  <a:pt x="1754619" y="0"/>
                  <a:pt x="2008352" y="262465"/>
                  <a:pt x="2008352" y="586232"/>
                </a:cubicBezTo>
                <a:cubicBezTo>
                  <a:pt x="2008352" y="626703"/>
                  <a:pt x="2004388" y="666216"/>
                  <a:pt x="1996838" y="704378"/>
                </a:cubicBezTo>
                <a:lnTo>
                  <a:pt x="1969942" y="794004"/>
                </a:lnTo>
                <a:lnTo>
                  <a:pt x="1970355" y="794004"/>
                </a:lnTo>
                <a:lnTo>
                  <a:pt x="1968609" y="798448"/>
                </a:lnTo>
                <a:lnTo>
                  <a:pt x="1963816" y="814420"/>
                </a:lnTo>
                <a:lnTo>
                  <a:pt x="1957908" y="825678"/>
                </a:lnTo>
                <a:lnTo>
                  <a:pt x="1948786" y="848892"/>
                </a:lnTo>
                <a:cubicBezTo>
                  <a:pt x="1817089" y="1141558"/>
                  <a:pt x="1528291" y="1484683"/>
                  <a:pt x="1004176" y="1847992"/>
                </a:cubicBezTo>
                <a:cubicBezTo>
                  <a:pt x="480060" y="1484683"/>
                  <a:pt x="191263" y="1142510"/>
                  <a:pt x="59565" y="849844"/>
                </a:cubicBezTo>
                <a:lnTo>
                  <a:pt x="49636" y="824139"/>
                </a:lnTo>
                <a:lnTo>
                  <a:pt x="44536" y="814420"/>
                </a:lnTo>
                <a:lnTo>
                  <a:pt x="39851" y="798805"/>
                </a:lnTo>
                <a:lnTo>
                  <a:pt x="37996" y="794004"/>
                </a:lnTo>
                <a:lnTo>
                  <a:pt x="38410" y="794004"/>
                </a:lnTo>
                <a:lnTo>
                  <a:pt x="11514" y="704378"/>
                </a:lnTo>
                <a:cubicBezTo>
                  <a:pt x="3965" y="666216"/>
                  <a:pt x="0" y="626703"/>
                  <a:pt x="0" y="586232"/>
                </a:cubicBezTo>
                <a:cubicBezTo>
                  <a:pt x="0" y="262465"/>
                  <a:pt x="253733" y="0"/>
                  <a:pt x="566729" y="0"/>
                </a:cubicBezTo>
                <a:close/>
              </a:path>
            </a:pathLst>
          </a:custGeom>
          <a:solidFill>
            <a:srgbClr val="E1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D584B66-FBD7-475C-ABD2-1675F29542BC}"/>
              </a:ext>
            </a:extLst>
          </p:cNvPr>
          <p:cNvSpPr/>
          <p:nvPr/>
        </p:nvSpPr>
        <p:spPr>
          <a:xfrm>
            <a:off x="1119277" y="7312259"/>
            <a:ext cx="190149" cy="174966"/>
          </a:xfrm>
          <a:custGeom>
            <a:avLst/>
            <a:gdLst>
              <a:gd name="connsiteX0" fmla="*/ 566729 w 2008352"/>
              <a:gd name="connsiteY0" fmla="*/ 0 h 1847992"/>
              <a:gd name="connsiteX1" fmla="*/ 967467 w 2008352"/>
              <a:gd name="connsiteY1" fmla="*/ 171703 h 1847992"/>
              <a:gd name="connsiteX2" fmla="*/ 1004176 w 2008352"/>
              <a:gd name="connsiteY2" fmla="*/ 217726 h 1847992"/>
              <a:gd name="connsiteX3" fmla="*/ 1040885 w 2008352"/>
              <a:gd name="connsiteY3" fmla="*/ 171703 h 1847992"/>
              <a:gd name="connsiteX4" fmla="*/ 1441623 w 2008352"/>
              <a:gd name="connsiteY4" fmla="*/ 0 h 1847992"/>
              <a:gd name="connsiteX5" fmla="*/ 2008352 w 2008352"/>
              <a:gd name="connsiteY5" fmla="*/ 586232 h 1847992"/>
              <a:gd name="connsiteX6" fmla="*/ 1996838 w 2008352"/>
              <a:gd name="connsiteY6" fmla="*/ 704378 h 1847992"/>
              <a:gd name="connsiteX7" fmla="*/ 1969942 w 2008352"/>
              <a:gd name="connsiteY7" fmla="*/ 794004 h 1847992"/>
              <a:gd name="connsiteX8" fmla="*/ 1970355 w 2008352"/>
              <a:gd name="connsiteY8" fmla="*/ 794004 h 1847992"/>
              <a:gd name="connsiteX9" fmla="*/ 1968609 w 2008352"/>
              <a:gd name="connsiteY9" fmla="*/ 798448 h 1847992"/>
              <a:gd name="connsiteX10" fmla="*/ 1963816 w 2008352"/>
              <a:gd name="connsiteY10" fmla="*/ 814420 h 1847992"/>
              <a:gd name="connsiteX11" fmla="*/ 1957908 w 2008352"/>
              <a:gd name="connsiteY11" fmla="*/ 825678 h 1847992"/>
              <a:gd name="connsiteX12" fmla="*/ 1948786 w 2008352"/>
              <a:gd name="connsiteY12" fmla="*/ 848892 h 1847992"/>
              <a:gd name="connsiteX13" fmla="*/ 1004176 w 2008352"/>
              <a:gd name="connsiteY13" fmla="*/ 1847992 h 1847992"/>
              <a:gd name="connsiteX14" fmla="*/ 59565 w 2008352"/>
              <a:gd name="connsiteY14" fmla="*/ 849844 h 1847992"/>
              <a:gd name="connsiteX15" fmla="*/ 49636 w 2008352"/>
              <a:gd name="connsiteY15" fmla="*/ 824139 h 1847992"/>
              <a:gd name="connsiteX16" fmla="*/ 44536 w 2008352"/>
              <a:gd name="connsiteY16" fmla="*/ 814420 h 1847992"/>
              <a:gd name="connsiteX17" fmla="*/ 39851 w 2008352"/>
              <a:gd name="connsiteY17" fmla="*/ 798805 h 1847992"/>
              <a:gd name="connsiteX18" fmla="*/ 37996 w 2008352"/>
              <a:gd name="connsiteY18" fmla="*/ 794004 h 1847992"/>
              <a:gd name="connsiteX19" fmla="*/ 38410 w 2008352"/>
              <a:gd name="connsiteY19" fmla="*/ 794004 h 1847992"/>
              <a:gd name="connsiteX20" fmla="*/ 11514 w 2008352"/>
              <a:gd name="connsiteY20" fmla="*/ 704378 h 1847992"/>
              <a:gd name="connsiteX21" fmla="*/ 0 w 2008352"/>
              <a:gd name="connsiteY21" fmla="*/ 586232 h 1847992"/>
              <a:gd name="connsiteX22" fmla="*/ 566729 w 2008352"/>
              <a:gd name="connsiteY22" fmla="*/ 0 h 184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8352" h="1847992">
                <a:moveTo>
                  <a:pt x="566729" y="0"/>
                </a:moveTo>
                <a:cubicBezTo>
                  <a:pt x="723227" y="0"/>
                  <a:pt x="864910" y="65616"/>
                  <a:pt x="967467" y="171703"/>
                </a:cubicBezTo>
                <a:lnTo>
                  <a:pt x="1004176" y="217726"/>
                </a:lnTo>
                <a:lnTo>
                  <a:pt x="1040885" y="171703"/>
                </a:lnTo>
                <a:cubicBezTo>
                  <a:pt x="1143443" y="65616"/>
                  <a:pt x="1285126" y="0"/>
                  <a:pt x="1441623" y="0"/>
                </a:cubicBezTo>
                <a:cubicBezTo>
                  <a:pt x="1754619" y="0"/>
                  <a:pt x="2008352" y="262465"/>
                  <a:pt x="2008352" y="586232"/>
                </a:cubicBezTo>
                <a:cubicBezTo>
                  <a:pt x="2008352" y="626703"/>
                  <a:pt x="2004388" y="666216"/>
                  <a:pt x="1996838" y="704378"/>
                </a:cubicBezTo>
                <a:lnTo>
                  <a:pt x="1969942" y="794004"/>
                </a:lnTo>
                <a:lnTo>
                  <a:pt x="1970355" y="794004"/>
                </a:lnTo>
                <a:lnTo>
                  <a:pt x="1968609" y="798448"/>
                </a:lnTo>
                <a:lnTo>
                  <a:pt x="1963816" y="814420"/>
                </a:lnTo>
                <a:lnTo>
                  <a:pt x="1957908" y="825678"/>
                </a:lnTo>
                <a:lnTo>
                  <a:pt x="1948786" y="848892"/>
                </a:lnTo>
                <a:cubicBezTo>
                  <a:pt x="1817089" y="1141558"/>
                  <a:pt x="1528291" y="1484683"/>
                  <a:pt x="1004176" y="1847992"/>
                </a:cubicBezTo>
                <a:cubicBezTo>
                  <a:pt x="480060" y="1484683"/>
                  <a:pt x="191263" y="1142510"/>
                  <a:pt x="59565" y="849844"/>
                </a:cubicBezTo>
                <a:lnTo>
                  <a:pt x="49636" y="824139"/>
                </a:lnTo>
                <a:lnTo>
                  <a:pt x="44536" y="814420"/>
                </a:lnTo>
                <a:lnTo>
                  <a:pt x="39851" y="798805"/>
                </a:lnTo>
                <a:lnTo>
                  <a:pt x="37996" y="794004"/>
                </a:lnTo>
                <a:lnTo>
                  <a:pt x="38410" y="794004"/>
                </a:lnTo>
                <a:lnTo>
                  <a:pt x="11514" y="704378"/>
                </a:lnTo>
                <a:cubicBezTo>
                  <a:pt x="3965" y="666216"/>
                  <a:pt x="0" y="626703"/>
                  <a:pt x="0" y="586232"/>
                </a:cubicBezTo>
                <a:cubicBezTo>
                  <a:pt x="0" y="262465"/>
                  <a:pt x="253733" y="0"/>
                  <a:pt x="566729" y="0"/>
                </a:cubicBezTo>
                <a:close/>
              </a:path>
            </a:pathLst>
          </a:custGeom>
          <a:solidFill>
            <a:srgbClr val="E1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B3BB2F9-0BB9-4B25-A5DA-28F270E7D364}"/>
              </a:ext>
            </a:extLst>
          </p:cNvPr>
          <p:cNvSpPr/>
          <p:nvPr/>
        </p:nvSpPr>
        <p:spPr>
          <a:xfrm>
            <a:off x="1360069" y="7312259"/>
            <a:ext cx="190149" cy="174966"/>
          </a:xfrm>
          <a:custGeom>
            <a:avLst/>
            <a:gdLst>
              <a:gd name="connsiteX0" fmla="*/ 566729 w 2008352"/>
              <a:gd name="connsiteY0" fmla="*/ 0 h 1847992"/>
              <a:gd name="connsiteX1" fmla="*/ 967467 w 2008352"/>
              <a:gd name="connsiteY1" fmla="*/ 171703 h 1847992"/>
              <a:gd name="connsiteX2" fmla="*/ 1004176 w 2008352"/>
              <a:gd name="connsiteY2" fmla="*/ 217726 h 1847992"/>
              <a:gd name="connsiteX3" fmla="*/ 1040885 w 2008352"/>
              <a:gd name="connsiteY3" fmla="*/ 171703 h 1847992"/>
              <a:gd name="connsiteX4" fmla="*/ 1441623 w 2008352"/>
              <a:gd name="connsiteY4" fmla="*/ 0 h 1847992"/>
              <a:gd name="connsiteX5" fmla="*/ 2008352 w 2008352"/>
              <a:gd name="connsiteY5" fmla="*/ 586232 h 1847992"/>
              <a:gd name="connsiteX6" fmla="*/ 1996838 w 2008352"/>
              <a:gd name="connsiteY6" fmla="*/ 704378 h 1847992"/>
              <a:gd name="connsiteX7" fmla="*/ 1969942 w 2008352"/>
              <a:gd name="connsiteY7" fmla="*/ 794004 h 1847992"/>
              <a:gd name="connsiteX8" fmla="*/ 1970355 w 2008352"/>
              <a:gd name="connsiteY8" fmla="*/ 794004 h 1847992"/>
              <a:gd name="connsiteX9" fmla="*/ 1968609 w 2008352"/>
              <a:gd name="connsiteY9" fmla="*/ 798448 h 1847992"/>
              <a:gd name="connsiteX10" fmla="*/ 1963816 w 2008352"/>
              <a:gd name="connsiteY10" fmla="*/ 814420 h 1847992"/>
              <a:gd name="connsiteX11" fmla="*/ 1957908 w 2008352"/>
              <a:gd name="connsiteY11" fmla="*/ 825678 h 1847992"/>
              <a:gd name="connsiteX12" fmla="*/ 1948786 w 2008352"/>
              <a:gd name="connsiteY12" fmla="*/ 848892 h 1847992"/>
              <a:gd name="connsiteX13" fmla="*/ 1004176 w 2008352"/>
              <a:gd name="connsiteY13" fmla="*/ 1847992 h 1847992"/>
              <a:gd name="connsiteX14" fmla="*/ 59565 w 2008352"/>
              <a:gd name="connsiteY14" fmla="*/ 849844 h 1847992"/>
              <a:gd name="connsiteX15" fmla="*/ 49636 w 2008352"/>
              <a:gd name="connsiteY15" fmla="*/ 824139 h 1847992"/>
              <a:gd name="connsiteX16" fmla="*/ 44536 w 2008352"/>
              <a:gd name="connsiteY16" fmla="*/ 814420 h 1847992"/>
              <a:gd name="connsiteX17" fmla="*/ 39851 w 2008352"/>
              <a:gd name="connsiteY17" fmla="*/ 798805 h 1847992"/>
              <a:gd name="connsiteX18" fmla="*/ 37996 w 2008352"/>
              <a:gd name="connsiteY18" fmla="*/ 794004 h 1847992"/>
              <a:gd name="connsiteX19" fmla="*/ 38410 w 2008352"/>
              <a:gd name="connsiteY19" fmla="*/ 794004 h 1847992"/>
              <a:gd name="connsiteX20" fmla="*/ 11514 w 2008352"/>
              <a:gd name="connsiteY20" fmla="*/ 704378 h 1847992"/>
              <a:gd name="connsiteX21" fmla="*/ 0 w 2008352"/>
              <a:gd name="connsiteY21" fmla="*/ 586232 h 1847992"/>
              <a:gd name="connsiteX22" fmla="*/ 566729 w 2008352"/>
              <a:gd name="connsiteY22" fmla="*/ 0 h 184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8352" h="1847992">
                <a:moveTo>
                  <a:pt x="566729" y="0"/>
                </a:moveTo>
                <a:cubicBezTo>
                  <a:pt x="723227" y="0"/>
                  <a:pt x="864910" y="65616"/>
                  <a:pt x="967467" y="171703"/>
                </a:cubicBezTo>
                <a:lnTo>
                  <a:pt x="1004176" y="217726"/>
                </a:lnTo>
                <a:lnTo>
                  <a:pt x="1040885" y="171703"/>
                </a:lnTo>
                <a:cubicBezTo>
                  <a:pt x="1143443" y="65616"/>
                  <a:pt x="1285126" y="0"/>
                  <a:pt x="1441623" y="0"/>
                </a:cubicBezTo>
                <a:cubicBezTo>
                  <a:pt x="1754619" y="0"/>
                  <a:pt x="2008352" y="262465"/>
                  <a:pt x="2008352" y="586232"/>
                </a:cubicBezTo>
                <a:cubicBezTo>
                  <a:pt x="2008352" y="626703"/>
                  <a:pt x="2004388" y="666216"/>
                  <a:pt x="1996838" y="704378"/>
                </a:cubicBezTo>
                <a:lnTo>
                  <a:pt x="1969942" y="794004"/>
                </a:lnTo>
                <a:lnTo>
                  <a:pt x="1970355" y="794004"/>
                </a:lnTo>
                <a:lnTo>
                  <a:pt x="1968609" y="798448"/>
                </a:lnTo>
                <a:lnTo>
                  <a:pt x="1963816" y="814420"/>
                </a:lnTo>
                <a:lnTo>
                  <a:pt x="1957908" y="825678"/>
                </a:lnTo>
                <a:lnTo>
                  <a:pt x="1948786" y="848892"/>
                </a:lnTo>
                <a:cubicBezTo>
                  <a:pt x="1817089" y="1141558"/>
                  <a:pt x="1528291" y="1484683"/>
                  <a:pt x="1004176" y="1847992"/>
                </a:cubicBezTo>
                <a:cubicBezTo>
                  <a:pt x="480060" y="1484683"/>
                  <a:pt x="191263" y="1142510"/>
                  <a:pt x="59565" y="849844"/>
                </a:cubicBezTo>
                <a:lnTo>
                  <a:pt x="49636" y="824139"/>
                </a:lnTo>
                <a:lnTo>
                  <a:pt x="44536" y="814420"/>
                </a:lnTo>
                <a:lnTo>
                  <a:pt x="39851" y="798805"/>
                </a:lnTo>
                <a:lnTo>
                  <a:pt x="37996" y="794004"/>
                </a:lnTo>
                <a:lnTo>
                  <a:pt x="38410" y="794004"/>
                </a:lnTo>
                <a:lnTo>
                  <a:pt x="11514" y="704378"/>
                </a:lnTo>
                <a:cubicBezTo>
                  <a:pt x="3965" y="666216"/>
                  <a:pt x="0" y="626703"/>
                  <a:pt x="0" y="586232"/>
                </a:cubicBezTo>
                <a:cubicBezTo>
                  <a:pt x="0" y="262465"/>
                  <a:pt x="253733" y="0"/>
                  <a:pt x="566729" y="0"/>
                </a:cubicBezTo>
                <a:close/>
              </a:path>
            </a:pathLst>
          </a:custGeom>
          <a:solidFill>
            <a:srgbClr val="E1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70ACE09-8620-424C-BCF6-80ABEACEE348}"/>
              </a:ext>
            </a:extLst>
          </p:cNvPr>
          <p:cNvSpPr/>
          <p:nvPr/>
        </p:nvSpPr>
        <p:spPr>
          <a:xfrm>
            <a:off x="1600861" y="7312259"/>
            <a:ext cx="190149" cy="174966"/>
          </a:xfrm>
          <a:custGeom>
            <a:avLst/>
            <a:gdLst>
              <a:gd name="connsiteX0" fmla="*/ 566729 w 2008352"/>
              <a:gd name="connsiteY0" fmla="*/ 0 h 1847992"/>
              <a:gd name="connsiteX1" fmla="*/ 967467 w 2008352"/>
              <a:gd name="connsiteY1" fmla="*/ 171703 h 1847992"/>
              <a:gd name="connsiteX2" fmla="*/ 1004176 w 2008352"/>
              <a:gd name="connsiteY2" fmla="*/ 217726 h 1847992"/>
              <a:gd name="connsiteX3" fmla="*/ 1040885 w 2008352"/>
              <a:gd name="connsiteY3" fmla="*/ 171703 h 1847992"/>
              <a:gd name="connsiteX4" fmla="*/ 1441623 w 2008352"/>
              <a:gd name="connsiteY4" fmla="*/ 0 h 1847992"/>
              <a:gd name="connsiteX5" fmla="*/ 2008352 w 2008352"/>
              <a:gd name="connsiteY5" fmla="*/ 586232 h 1847992"/>
              <a:gd name="connsiteX6" fmla="*/ 1996838 w 2008352"/>
              <a:gd name="connsiteY6" fmla="*/ 704378 h 1847992"/>
              <a:gd name="connsiteX7" fmla="*/ 1969942 w 2008352"/>
              <a:gd name="connsiteY7" fmla="*/ 794004 h 1847992"/>
              <a:gd name="connsiteX8" fmla="*/ 1970355 w 2008352"/>
              <a:gd name="connsiteY8" fmla="*/ 794004 h 1847992"/>
              <a:gd name="connsiteX9" fmla="*/ 1968609 w 2008352"/>
              <a:gd name="connsiteY9" fmla="*/ 798448 h 1847992"/>
              <a:gd name="connsiteX10" fmla="*/ 1963816 w 2008352"/>
              <a:gd name="connsiteY10" fmla="*/ 814420 h 1847992"/>
              <a:gd name="connsiteX11" fmla="*/ 1957908 w 2008352"/>
              <a:gd name="connsiteY11" fmla="*/ 825678 h 1847992"/>
              <a:gd name="connsiteX12" fmla="*/ 1948786 w 2008352"/>
              <a:gd name="connsiteY12" fmla="*/ 848892 h 1847992"/>
              <a:gd name="connsiteX13" fmla="*/ 1004176 w 2008352"/>
              <a:gd name="connsiteY13" fmla="*/ 1847992 h 1847992"/>
              <a:gd name="connsiteX14" fmla="*/ 59565 w 2008352"/>
              <a:gd name="connsiteY14" fmla="*/ 849844 h 1847992"/>
              <a:gd name="connsiteX15" fmla="*/ 49636 w 2008352"/>
              <a:gd name="connsiteY15" fmla="*/ 824139 h 1847992"/>
              <a:gd name="connsiteX16" fmla="*/ 44536 w 2008352"/>
              <a:gd name="connsiteY16" fmla="*/ 814420 h 1847992"/>
              <a:gd name="connsiteX17" fmla="*/ 39851 w 2008352"/>
              <a:gd name="connsiteY17" fmla="*/ 798805 h 1847992"/>
              <a:gd name="connsiteX18" fmla="*/ 37996 w 2008352"/>
              <a:gd name="connsiteY18" fmla="*/ 794004 h 1847992"/>
              <a:gd name="connsiteX19" fmla="*/ 38410 w 2008352"/>
              <a:gd name="connsiteY19" fmla="*/ 794004 h 1847992"/>
              <a:gd name="connsiteX20" fmla="*/ 11514 w 2008352"/>
              <a:gd name="connsiteY20" fmla="*/ 704378 h 1847992"/>
              <a:gd name="connsiteX21" fmla="*/ 0 w 2008352"/>
              <a:gd name="connsiteY21" fmla="*/ 586232 h 1847992"/>
              <a:gd name="connsiteX22" fmla="*/ 566729 w 2008352"/>
              <a:gd name="connsiteY22" fmla="*/ 0 h 184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8352" h="1847992">
                <a:moveTo>
                  <a:pt x="566729" y="0"/>
                </a:moveTo>
                <a:cubicBezTo>
                  <a:pt x="723227" y="0"/>
                  <a:pt x="864910" y="65616"/>
                  <a:pt x="967467" y="171703"/>
                </a:cubicBezTo>
                <a:lnTo>
                  <a:pt x="1004176" y="217726"/>
                </a:lnTo>
                <a:lnTo>
                  <a:pt x="1040885" y="171703"/>
                </a:lnTo>
                <a:cubicBezTo>
                  <a:pt x="1143443" y="65616"/>
                  <a:pt x="1285126" y="0"/>
                  <a:pt x="1441623" y="0"/>
                </a:cubicBezTo>
                <a:cubicBezTo>
                  <a:pt x="1754619" y="0"/>
                  <a:pt x="2008352" y="262465"/>
                  <a:pt x="2008352" y="586232"/>
                </a:cubicBezTo>
                <a:cubicBezTo>
                  <a:pt x="2008352" y="626703"/>
                  <a:pt x="2004388" y="666216"/>
                  <a:pt x="1996838" y="704378"/>
                </a:cubicBezTo>
                <a:lnTo>
                  <a:pt x="1969942" y="794004"/>
                </a:lnTo>
                <a:lnTo>
                  <a:pt x="1970355" y="794004"/>
                </a:lnTo>
                <a:lnTo>
                  <a:pt x="1968609" y="798448"/>
                </a:lnTo>
                <a:lnTo>
                  <a:pt x="1963816" y="814420"/>
                </a:lnTo>
                <a:lnTo>
                  <a:pt x="1957908" y="825678"/>
                </a:lnTo>
                <a:lnTo>
                  <a:pt x="1948786" y="848892"/>
                </a:lnTo>
                <a:cubicBezTo>
                  <a:pt x="1817089" y="1141558"/>
                  <a:pt x="1528291" y="1484683"/>
                  <a:pt x="1004176" y="1847992"/>
                </a:cubicBezTo>
                <a:cubicBezTo>
                  <a:pt x="480060" y="1484683"/>
                  <a:pt x="191263" y="1142510"/>
                  <a:pt x="59565" y="849844"/>
                </a:cubicBezTo>
                <a:lnTo>
                  <a:pt x="49636" y="824139"/>
                </a:lnTo>
                <a:lnTo>
                  <a:pt x="44536" y="814420"/>
                </a:lnTo>
                <a:lnTo>
                  <a:pt x="39851" y="798805"/>
                </a:lnTo>
                <a:lnTo>
                  <a:pt x="37996" y="794004"/>
                </a:lnTo>
                <a:lnTo>
                  <a:pt x="38410" y="794004"/>
                </a:lnTo>
                <a:lnTo>
                  <a:pt x="11514" y="704378"/>
                </a:lnTo>
                <a:cubicBezTo>
                  <a:pt x="3965" y="666216"/>
                  <a:pt x="0" y="626703"/>
                  <a:pt x="0" y="586232"/>
                </a:cubicBezTo>
                <a:cubicBezTo>
                  <a:pt x="0" y="262465"/>
                  <a:pt x="253733" y="0"/>
                  <a:pt x="566729" y="0"/>
                </a:cubicBezTo>
                <a:close/>
              </a:path>
            </a:pathLst>
          </a:custGeom>
          <a:solidFill>
            <a:srgbClr val="E1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6A39B35-985E-472B-B2DC-3A0CDB9B5A1A}"/>
              </a:ext>
            </a:extLst>
          </p:cNvPr>
          <p:cNvSpPr/>
          <p:nvPr/>
        </p:nvSpPr>
        <p:spPr>
          <a:xfrm>
            <a:off x="1841653" y="7312259"/>
            <a:ext cx="190149" cy="174966"/>
          </a:xfrm>
          <a:custGeom>
            <a:avLst/>
            <a:gdLst>
              <a:gd name="connsiteX0" fmla="*/ 566729 w 2008352"/>
              <a:gd name="connsiteY0" fmla="*/ 0 h 1847992"/>
              <a:gd name="connsiteX1" fmla="*/ 967467 w 2008352"/>
              <a:gd name="connsiteY1" fmla="*/ 171703 h 1847992"/>
              <a:gd name="connsiteX2" fmla="*/ 1004176 w 2008352"/>
              <a:gd name="connsiteY2" fmla="*/ 217726 h 1847992"/>
              <a:gd name="connsiteX3" fmla="*/ 1040885 w 2008352"/>
              <a:gd name="connsiteY3" fmla="*/ 171703 h 1847992"/>
              <a:gd name="connsiteX4" fmla="*/ 1441623 w 2008352"/>
              <a:gd name="connsiteY4" fmla="*/ 0 h 1847992"/>
              <a:gd name="connsiteX5" fmla="*/ 2008352 w 2008352"/>
              <a:gd name="connsiteY5" fmla="*/ 586232 h 1847992"/>
              <a:gd name="connsiteX6" fmla="*/ 1996838 w 2008352"/>
              <a:gd name="connsiteY6" fmla="*/ 704378 h 1847992"/>
              <a:gd name="connsiteX7" fmla="*/ 1969942 w 2008352"/>
              <a:gd name="connsiteY7" fmla="*/ 794004 h 1847992"/>
              <a:gd name="connsiteX8" fmla="*/ 1970355 w 2008352"/>
              <a:gd name="connsiteY8" fmla="*/ 794004 h 1847992"/>
              <a:gd name="connsiteX9" fmla="*/ 1968609 w 2008352"/>
              <a:gd name="connsiteY9" fmla="*/ 798448 h 1847992"/>
              <a:gd name="connsiteX10" fmla="*/ 1963816 w 2008352"/>
              <a:gd name="connsiteY10" fmla="*/ 814420 h 1847992"/>
              <a:gd name="connsiteX11" fmla="*/ 1957908 w 2008352"/>
              <a:gd name="connsiteY11" fmla="*/ 825678 h 1847992"/>
              <a:gd name="connsiteX12" fmla="*/ 1948786 w 2008352"/>
              <a:gd name="connsiteY12" fmla="*/ 848892 h 1847992"/>
              <a:gd name="connsiteX13" fmla="*/ 1004176 w 2008352"/>
              <a:gd name="connsiteY13" fmla="*/ 1847992 h 1847992"/>
              <a:gd name="connsiteX14" fmla="*/ 59565 w 2008352"/>
              <a:gd name="connsiteY14" fmla="*/ 849844 h 1847992"/>
              <a:gd name="connsiteX15" fmla="*/ 49636 w 2008352"/>
              <a:gd name="connsiteY15" fmla="*/ 824139 h 1847992"/>
              <a:gd name="connsiteX16" fmla="*/ 44536 w 2008352"/>
              <a:gd name="connsiteY16" fmla="*/ 814420 h 1847992"/>
              <a:gd name="connsiteX17" fmla="*/ 39851 w 2008352"/>
              <a:gd name="connsiteY17" fmla="*/ 798805 h 1847992"/>
              <a:gd name="connsiteX18" fmla="*/ 37996 w 2008352"/>
              <a:gd name="connsiteY18" fmla="*/ 794004 h 1847992"/>
              <a:gd name="connsiteX19" fmla="*/ 38410 w 2008352"/>
              <a:gd name="connsiteY19" fmla="*/ 794004 h 1847992"/>
              <a:gd name="connsiteX20" fmla="*/ 11514 w 2008352"/>
              <a:gd name="connsiteY20" fmla="*/ 704378 h 1847992"/>
              <a:gd name="connsiteX21" fmla="*/ 0 w 2008352"/>
              <a:gd name="connsiteY21" fmla="*/ 586232 h 1847992"/>
              <a:gd name="connsiteX22" fmla="*/ 566729 w 2008352"/>
              <a:gd name="connsiteY22" fmla="*/ 0 h 184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8352" h="1847992">
                <a:moveTo>
                  <a:pt x="566729" y="0"/>
                </a:moveTo>
                <a:cubicBezTo>
                  <a:pt x="723227" y="0"/>
                  <a:pt x="864910" y="65616"/>
                  <a:pt x="967467" y="171703"/>
                </a:cubicBezTo>
                <a:lnTo>
                  <a:pt x="1004176" y="217726"/>
                </a:lnTo>
                <a:lnTo>
                  <a:pt x="1040885" y="171703"/>
                </a:lnTo>
                <a:cubicBezTo>
                  <a:pt x="1143443" y="65616"/>
                  <a:pt x="1285126" y="0"/>
                  <a:pt x="1441623" y="0"/>
                </a:cubicBezTo>
                <a:cubicBezTo>
                  <a:pt x="1754619" y="0"/>
                  <a:pt x="2008352" y="262465"/>
                  <a:pt x="2008352" y="586232"/>
                </a:cubicBezTo>
                <a:cubicBezTo>
                  <a:pt x="2008352" y="626703"/>
                  <a:pt x="2004388" y="666216"/>
                  <a:pt x="1996838" y="704378"/>
                </a:cubicBezTo>
                <a:lnTo>
                  <a:pt x="1969942" y="794004"/>
                </a:lnTo>
                <a:lnTo>
                  <a:pt x="1970355" y="794004"/>
                </a:lnTo>
                <a:lnTo>
                  <a:pt x="1968609" y="798448"/>
                </a:lnTo>
                <a:lnTo>
                  <a:pt x="1963816" y="814420"/>
                </a:lnTo>
                <a:lnTo>
                  <a:pt x="1957908" y="825678"/>
                </a:lnTo>
                <a:lnTo>
                  <a:pt x="1948786" y="848892"/>
                </a:lnTo>
                <a:cubicBezTo>
                  <a:pt x="1817089" y="1141558"/>
                  <a:pt x="1528291" y="1484683"/>
                  <a:pt x="1004176" y="1847992"/>
                </a:cubicBezTo>
                <a:cubicBezTo>
                  <a:pt x="480060" y="1484683"/>
                  <a:pt x="191263" y="1142510"/>
                  <a:pt x="59565" y="849844"/>
                </a:cubicBezTo>
                <a:lnTo>
                  <a:pt x="49636" y="824139"/>
                </a:lnTo>
                <a:lnTo>
                  <a:pt x="44536" y="814420"/>
                </a:lnTo>
                <a:lnTo>
                  <a:pt x="39851" y="798805"/>
                </a:lnTo>
                <a:lnTo>
                  <a:pt x="37996" y="794004"/>
                </a:lnTo>
                <a:lnTo>
                  <a:pt x="38410" y="794004"/>
                </a:lnTo>
                <a:lnTo>
                  <a:pt x="11514" y="704378"/>
                </a:lnTo>
                <a:cubicBezTo>
                  <a:pt x="3965" y="666216"/>
                  <a:pt x="0" y="626703"/>
                  <a:pt x="0" y="586232"/>
                </a:cubicBezTo>
                <a:cubicBezTo>
                  <a:pt x="0" y="262465"/>
                  <a:pt x="253733" y="0"/>
                  <a:pt x="566729" y="0"/>
                </a:cubicBezTo>
                <a:close/>
              </a:path>
            </a:pathLst>
          </a:custGeom>
          <a:solidFill>
            <a:srgbClr val="E1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FA45610-E8C5-4C04-B537-F040BA58D648}"/>
              </a:ext>
            </a:extLst>
          </p:cNvPr>
          <p:cNvSpPr/>
          <p:nvPr/>
        </p:nvSpPr>
        <p:spPr>
          <a:xfrm>
            <a:off x="2082445" y="7312259"/>
            <a:ext cx="190149" cy="174966"/>
          </a:xfrm>
          <a:custGeom>
            <a:avLst/>
            <a:gdLst>
              <a:gd name="connsiteX0" fmla="*/ 566729 w 2008352"/>
              <a:gd name="connsiteY0" fmla="*/ 0 h 1847992"/>
              <a:gd name="connsiteX1" fmla="*/ 967467 w 2008352"/>
              <a:gd name="connsiteY1" fmla="*/ 171703 h 1847992"/>
              <a:gd name="connsiteX2" fmla="*/ 1004176 w 2008352"/>
              <a:gd name="connsiteY2" fmla="*/ 217726 h 1847992"/>
              <a:gd name="connsiteX3" fmla="*/ 1040885 w 2008352"/>
              <a:gd name="connsiteY3" fmla="*/ 171703 h 1847992"/>
              <a:gd name="connsiteX4" fmla="*/ 1441623 w 2008352"/>
              <a:gd name="connsiteY4" fmla="*/ 0 h 1847992"/>
              <a:gd name="connsiteX5" fmla="*/ 2008352 w 2008352"/>
              <a:gd name="connsiteY5" fmla="*/ 586232 h 1847992"/>
              <a:gd name="connsiteX6" fmla="*/ 1996838 w 2008352"/>
              <a:gd name="connsiteY6" fmla="*/ 704378 h 1847992"/>
              <a:gd name="connsiteX7" fmla="*/ 1969942 w 2008352"/>
              <a:gd name="connsiteY7" fmla="*/ 794004 h 1847992"/>
              <a:gd name="connsiteX8" fmla="*/ 1970355 w 2008352"/>
              <a:gd name="connsiteY8" fmla="*/ 794004 h 1847992"/>
              <a:gd name="connsiteX9" fmla="*/ 1968609 w 2008352"/>
              <a:gd name="connsiteY9" fmla="*/ 798448 h 1847992"/>
              <a:gd name="connsiteX10" fmla="*/ 1963816 w 2008352"/>
              <a:gd name="connsiteY10" fmla="*/ 814420 h 1847992"/>
              <a:gd name="connsiteX11" fmla="*/ 1957908 w 2008352"/>
              <a:gd name="connsiteY11" fmla="*/ 825678 h 1847992"/>
              <a:gd name="connsiteX12" fmla="*/ 1948786 w 2008352"/>
              <a:gd name="connsiteY12" fmla="*/ 848892 h 1847992"/>
              <a:gd name="connsiteX13" fmla="*/ 1004176 w 2008352"/>
              <a:gd name="connsiteY13" fmla="*/ 1847992 h 1847992"/>
              <a:gd name="connsiteX14" fmla="*/ 59565 w 2008352"/>
              <a:gd name="connsiteY14" fmla="*/ 849844 h 1847992"/>
              <a:gd name="connsiteX15" fmla="*/ 49636 w 2008352"/>
              <a:gd name="connsiteY15" fmla="*/ 824139 h 1847992"/>
              <a:gd name="connsiteX16" fmla="*/ 44536 w 2008352"/>
              <a:gd name="connsiteY16" fmla="*/ 814420 h 1847992"/>
              <a:gd name="connsiteX17" fmla="*/ 39851 w 2008352"/>
              <a:gd name="connsiteY17" fmla="*/ 798805 h 1847992"/>
              <a:gd name="connsiteX18" fmla="*/ 37996 w 2008352"/>
              <a:gd name="connsiteY18" fmla="*/ 794004 h 1847992"/>
              <a:gd name="connsiteX19" fmla="*/ 38410 w 2008352"/>
              <a:gd name="connsiteY19" fmla="*/ 794004 h 1847992"/>
              <a:gd name="connsiteX20" fmla="*/ 11514 w 2008352"/>
              <a:gd name="connsiteY20" fmla="*/ 704378 h 1847992"/>
              <a:gd name="connsiteX21" fmla="*/ 0 w 2008352"/>
              <a:gd name="connsiteY21" fmla="*/ 586232 h 1847992"/>
              <a:gd name="connsiteX22" fmla="*/ 566729 w 2008352"/>
              <a:gd name="connsiteY22" fmla="*/ 0 h 184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8352" h="1847992">
                <a:moveTo>
                  <a:pt x="566729" y="0"/>
                </a:moveTo>
                <a:cubicBezTo>
                  <a:pt x="723227" y="0"/>
                  <a:pt x="864910" y="65616"/>
                  <a:pt x="967467" y="171703"/>
                </a:cubicBezTo>
                <a:lnTo>
                  <a:pt x="1004176" y="217726"/>
                </a:lnTo>
                <a:lnTo>
                  <a:pt x="1040885" y="171703"/>
                </a:lnTo>
                <a:cubicBezTo>
                  <a:pt x="1143443" y="65616"/>
                  <a:pt x="1285126" y="0"/>
                  <a:pt x="1441623" y="0"/>
                </a:cubicBezTo>
                <a:cubicBezTo>
                  <a:pt x="1754619" y="0"/>
                  <a:pt x="2008352" y="262465"/>
                  <a:pt x="2008352" y="586232"/>
                </a:cubicBezTo>
                <a:cubicBezTo>
                  <a:pt x="2008352" y="626703"/>
                  <a:pt x="2004388" y="666216"/>
                  <a:pt x="1996838" y="704378"/>
                </a:cubicBezTo>
                <a:lnTo>
                  <a:pt x="1969942" y="794004"/>
                </a:lnTo>
                <a:lnTo>
                  <a:pt x="1970355" y="794004"/>
                </a:lnTo>
                <a:lnTo>
                  <a:pt x="1968609" y="798448"/>
                </a:lnTo>
                <a:lnTo>
                  <a:pt x="1963816" y="814420"/>
                </a:lnTo>
                <a:lnTo>
                  <a:pt x="1957908" y="825678"/>
                </a:lnTo>
                <a:lnTo>
                  <a:pt x="1948786" y="848892"/>
                </a:lnTo>
                <a:cubicBezTo>
                  <a:pt x="1817089" y="1141558"/>
                  <a:pt x="1528291" y="1484683"/>
                  <a:pt x="1004176" y="1847992"/>
                </a:cubicBezTo>
                <a:cubicBezTo>
                  <a:pt x="480060" y="1484683"/>
                  <a:pt x="191263" y="1142510"/>
                  <a:pt x="59565" y="849844"/>
                </a:cubicBezTo>
                <a:lnTo>
                  <a:pt x="49636" y="824139"/>
                </a:lnTo>
                <a:lnTo>
                  <a:pt x="44536" y="814420"/>
                </a:lnTo>
                <a:lnTo>
                  <a:pt x="39851" y="798805"/>
                </a:lnTo>
                <a:lnTo>
                  <a:pt x="37996" y="794004"/>
                </a:lnTo>
                <a:lnTo>
                  <a:pt x="38410" y="794004"/>
                </a:lnTo>
                <a:lnTo>
                  <a:pt x="11514" y="704378"/>
                </a:lnTo>
                <a:cubicBezTo>
                  <a:pt x="3965" y="666216"/>
                  <a:pt x="0" y="626703"/>
                  <a:pt x="0" y="586232"/>
                </a:cubicBezTo>
                <a:cubicBezTo>
                  <a:pt x="0" y="262465"/>
                  <a:pt x="253733" y="0"/>
                  <a:pt x="566729" y="0"/>
                </a:cubicBezTo>
                <a:close/>
              </a:path>
            </a:pathLst>
          </a:custGeom>
          <a:solidFill>
            <a:srgbClr val="E1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3AD36B2-13DC-4C56-A6E2-FB7B5676F533}"/>
              </a:ext>
            </a:extLst>
          </p:cNvPr>
          <p:cNvSpPr/>
          <p:nvPr/>
        </p:nvSpPr>
        <p:spPr>
          <a:xfrm>
            <a:off x="2323237" y="7312259"/>
            <a:ext cx="190149" cy="174966"/>
          </a:xfrm>
          <a:custGeom>
            <a:avLst/>
            <a:gdLst>
              <a:gd name="connsiteX0" fmla="*/ 566729 w 2008352"/>
              <a:gd name="connsiteY0" fmla="*/ 0 h 1847992"/>
              <a:gd name="connsiteX1" fmla="*/ 967467 w 2008352"/>
              <a:gd name="connsiteY1" fmla="*/ 171703 h 1847992"/>
              <a:gd name="connsiteX2" fmla="*/ 1004176 w 2008352"/>
              <a:gd name="connsiteY2" fmla="*/ 217726 h 1847992"/>
              <a:gd name="connsiteX3" fmla="*/ 1040885 w 2008352"/>
              <a:gd name="connsiteY3" fmla="*/ 171703 h 1847992"/>
              <a:gd name="connsiteX4" fmla="*/ 1441623 w 2008352"/>
              <a:gd name="connsiteY4" fmla="*/ 0 h 1847992"/>
              <a:gd name="connsiteX5" fmla="*/ 2008352 w 2008352"/>
              <a:gd name="connsiteY5" fmla="*/ 586232 h 1847992"/>
              <a:gd name="connsiteX6" fmla="*/ 1996838 w 2008352"/>
              <a:gd name="connsiteY6" fmla="*/ 704378 h 1847992"/>
              <a:gd name="connsiteX7" fmla="*/ 1969942 w 2008352"/>
              <a:gd name="connsiteY7" fmla="*/ 794004 h 1847992"/>
              <a:gd name="connsiteX8" fmla="*/ 1970355 w 2008352"/>
              <a:gd name="connsiteY8" fmla="*/ 794004 h 1847992"/>
              <a:gd name="connsiteX9" fmla="*/ 1968609 w 2008352"/>
              <a:gd name="connsiteY9" fmla="*/ 798448 h 1847992"/>
              <a:gd name="connsiteX10" fmla="*/ 1963816 w 2008352"/>
              <a:gd name="connsiteY10" fmla="*/ 814420 h 1847992"/>
              <a:gd name="connsiteX11" fmla="*/ 1957908 w 2008352"/>
              <a:gd name="connsiteY11" fmla="*/ 825678 h 1847992"/>
              <a:gd name="connsiteX12" fmla="*/ 1948786 w 2008352"/>
              <a:gd name="connsiteY12" fmla="*/ 848892 h 1847992"/>
              <a:gd name="connsiteX13" fmla="*/ 1004176 w 2008352"/>
              <a:gd name="connsiteY13" fmla="*/ 1847992 h 1847992"/>
              <a:gd name="connsiteX14" fmla="*/ 59565 w 2008352"/>
              <a:gd name="connsiteY14" fmla="*/ 849844 h 1847992"/>
              <a:gd name="connsiteX15" fmla="*/ 49636 w 2008352"/>
              <a:gd name="connsiteY15" fmla="*/ 824139 h 1847992"/>
              <a:gd name="connsiteX16" fmla="*/ 44536 w 2008352"/>
              <a:gd name="connsiteY16" fmla="*/ 814420 h 1847992"/>
              <a:gd name="connsiteX17" fmla="*/ 39851 w 2008352"/>
              <a:gd name="connsiteY17" fmla="*/ 798805 h 1847992"/>
              <a:gd name="connsiteX18" fmla="*/ 37996 w 2008352"/>
              <a:gd name="connsiteY18" fmla="*/ 794004 h 1847992"/>
              <a:gd name="connsiteX19" fmla="*/ 38410 w 2008352"/>
              <a:gd name="connsiteY19" fmla="*/ 794004 h 1847992"/>
              <a:gd name="connsiteX20" fmla="*/ 11514 w 2008352"/>
              <a:gd name="connsiteY20" fmla="*/ 704378 h 1847992"/>
              <a:gd name="connsiteX21" fmla="*/ 0 w 2008352"/>
              <a:gd name="connsiteY21" fmla="*/ 586232 h 1847992"/>
              <a:gd name="connsiteX22" fmla="*/ 566729 w 2008352"/>
              <a:gd name="connsiteY22" fmla="*/ 0 h 184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8352" h="1847992">
                <a:moveTo>
                  <a:pt x="566729" y="0"/>
                </a:moveTo>
                <a:cubicBezTo>
                  <a:pt x="723227" y="0"/>
                  <a:pt x="864910" y="65616"/>
                  <a:pt x="967467" y="171703"/>
                </a:cubicBezTo>
                <a:lnTo>
                  <a:pt x="1004176" y="217726"/>
                </a:lnTo>
                <a:lnTo>
                  <a:pt x="1040885" y="171703"/>
                </a:lnTo>
                <a:cubicBezTo>
                  <a:pt x="1143443" y="65616"/>
                  <a:pt x="1285126" y="0"/>
                  <a:pt x="1441623" y="0"/>
                </a:cubicBezTo>
                <a:cubicBezTo>
                  <a:pt x="1754619" y="0"/>
                  <a:pt x="2008352" y="262465"/>
                  <a:pt x="2008352" y="586232"/>
                </a:cubicBezTo>
                <a:cubicBezTo>
                  <a:pt x="2008352" y="626703"/>
                  <a:pt x="2004388" y="666216"/>
                  <a:pt x="1996838" y="704378"/>
                </a:cubicBezTo>
                <a:lnTo>
                  <a:pt x="1969942" y="794004"/>
                </a:lnTo>
                <a:lnTo>
                  <a:pt x="1970355" y="794004"/>
                </a:lnTo>
                <a:lnTo>
                  <a:pt x="1968609" y="798448"/>
                </a:lnTo>
                <a:lnTo>
                  <a:pt x="1963816" y="814420"/>
                </a:lnTo>
                <a:lnTo>
                  <a:pt x="1957908" y="825678"/>
                </a:lnTo>
                <a:lnTo>
                  <a:pt x="1948786" y="848892"/>
                </a:lnTo>
                <a:cubicBezTo>
                  <a:pt x="1817089" y="1141558"/>
                  <a:pt x="1528291" y="1484683"/>
                  <a:pt x="1004176" y="1847992"/>
                </a:cubicBezTo>
                <a:cubicBezTo>
                  <a:pt x="480060" y="1484683"/>
                  <a:pt x="191263" y="1142510"/>
                  <a:pt x="59565" y="849844"/>
                </a:cubicBezTo>
                <a:lnTo>
                  <a:pt x="49636" y="824139"/>
                </a:lnTo>
                <a:lnTo>
                  <a:pt x="44536" y="814420"/>
                </a:lnTo>
                <a:lnTo>
                  <a:pt x="39851" y="798805"/>
                </a:lnTo>
                <a:lnTo>
                  <a:pt x="37996" y="794004"/>
                </a:lnTo>
                <a:lnTo>
                  <a:pt x="38410" y="794004"/>
                </a:lnTo>
                <a:lnTo>
                  <a:pt x="11514" y="704378"/>
                </a:lnTo>
                <a:cubicBezTo>
                  <a:pt x="3965" y="666216"/>
                  <a:pt x="0" y="626703"/>
                  <a:pt x="0" y="586232"/>
                </a:cubicBezTo>
                <a:cubicBezTo>
                  <a:pt x="0" y="262465"/>
                  <a:pt x="253733" y="0"/>
                  <a:pt x="566729" y="0"/>
                </a:cubicBezTo>
                <a:close/>
              </a:path>
            </a:pathLst>
          </a:custGeom>
          <a:solidFill>
            <a:srgbClr val="E1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BFA5503-3BB5-43FF-A127-BF3455BFA4C5}"/>
              </a:ext>
            </a:extLst>
          </p:cNvPr>
          <p:cNvSpPr/>
          <p:nvPr/>
        </p:nvSpPr>
        <p:spPr>
          <a:xfrm>
            <a:off x="2564029" y="7312259"/>
            <a:ext cx="190149" cy="174966"/>
          </a:xfrm>
          <a:custGeom>
            <a:avLst/>
            <a:gdLst>
              <a:gd name="connsiteX0" fmla="*/ 566729 w 2008352"/>
              <a:gd name="connsiteY0" fmla="*/ 0 h 1847992"/>
              <a:gd name="connsiteX1" fmla="*/ 967467 w 2008352"/>
              <a:gd name="connsiteY1" fmla="*/ 171703 h 1847992"/>
              <a:gd name="connsiteX2" fmla="*/ 1004176 w 2008352"/>
              <a:gd name="connsiteY2" fmla="*/ 217726 h 1847992"/>
              <a:gd name="connsiteX3" fmla="*/ 1040885 w 2008352"/>
              <a:gd name="connsiteY3" fmla="*/ 171703 h 1847992"/>
              <a:gd name="connsiteX4" fmla="*/ 1441623 w 2008352"/>
              <a:gd name="connsiteY4" fmla="*/ 0 h 1847992"/>
              <a:gd name="connsiteX5" fmla="*/ 2008352 w 2008352"/>
              <a:gd name="connsiteY5" fmla="*/ 586232 h 1847992"/>
              <a:gd name="connsiteX6" fmla="*/ 1996838 w 2008352"/>
              <a:gd name="connsiteY6" fmla="*/ 704378 h 1847992"/>
              <a:gd name="connsiteX7" fmla="*/ 1969942 w 2008352"/>
              <a:gd name="connsiteY7" fmla="*/ 794004 h 1847992"/>
              <a:gd name="connsiteX8" fmla="*/ 1970355 w 2008352"/>
              <a:gd name="connsiteY8" fmla="*/ 794004 h 1847992"/>
              <a:gd name="connsiteX9" fmla="*/ 1968609 w 2008352"/>
              <a:gd name="connsiteY9" fmla="*/ 798448 h 1847992"/>
              <a:gd name="connsiteX10" fmla="*/ 1963816 w 2008352"/>
              <a:gd name="connsiteY10" fmla="*/ 814420 h 1847992"/>
              <a:gd name="connsiteX11" fmla="*/ 1957908 w 2008352"/>
              <a:gd name="connsiteY11" fmla="*/ 825678 h 1847992"/>
              <a:gd name="connsiteX12" fmla="*/ 1948786 w 2008352"/>
              <a:gd name="connsiteY12" fmla="*/ 848892 h 1847992"/>
              <a:gd name="connsiteX13" fmla="*/ 1004176 w 2008352"/>
              <a:gd name="connsiteY13" fmla="*/ 1847992 h 1847992"/>
              <a:gd name="connsiteX14" fmla="*/ 59565 w 2008352"/>
              <a:gd name="connsiteY14" fmla="*/ 849844 h 1847992"/>
              <a:gd name="connsiteX15" fmla="*/ 49636 w 2008352"/>
              <a:gd name="connsiteY15" fmla="*/ 824139 h 1847992"/>
              <a:gd name="connsiteX16" fmla="*/ 44536 w 2008352"/>
              <a:gd name="connsiteY16" fmla="*/ 814420 h 1847992"/>
              <a:gd name="connsiteX17" fmla="*/ 39851 w 2008352"/>
              <a:gd name="connsiteY17" fmla="*/ 798805 h 1847992"/>
              <a:gd name="connsiteX18" fmla="*/ 37996 w 2008352"/>
              <a:gd name="connsiteY18" fmla="*/ 794004 h 1847992"/>
              <a:gd name="connsiteX19" fmla="*/ 38410 w 2008352"/>
              <a:gd name="connsiteY19" fmla="*/ 794004 h 1847992"/>
              <a:gd name="connsiteX20" fmla="*/ 11514 w 2008352"/>
              <a:gd name="connsiteY20" fmla="*/ 704378 h 1847992"/>
              <a:gd name="connsiteX21" fmla="*/ 0 w 2008352"/>
              <a:gd name="connsiteY21" fmla="*/ 586232 h 1847992"/>
              <a:gd name="connsiteX22" fmla="*/ 566729 w 2008352"/>
              <a:gd name="connsiteY22" fmla="*/ 0 h 184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8352" h="1847992">
                <a:moveTo>
                  <a:pt x="566729" y="0"/>
                </a:moveTo>
                <a:cubicBezTo>
                  <a:pt x="723227" y="0"/>
                  <a:pt x="864910" y="65616"/>
                  <a:pt x="967467" y="171703"/>
                </a:cubicBezTo>
                <a:lnTo>
                  <a:pt x="1004176" y="217726"/>
                </a:lnTo>
                <a:lnTo>
                  <a:pt x="1040885" y="171703"/>
                </a:lnTo>
                <a:cubicBezTo>
                  <a:pt x="1143443" y="65616"/>
                  <a:pt x="1285126" y="0"/>
                  <a:pt x="1441623" y="0"/>
                </a:cubicBezTo>
                <a:cubicBezTo>
                  <a:pt x="1754619" y="0"/>
                  <a:pt x="2008352" y="262465"/>
                  <a:pt x="2008352" y="586232"/>
                </a:cubicBezTo>
                <a:cubicBezTo>
                  <a:pt x="2008352" y="626703"/>
                  <a:pt x="2004388" y="666216"/>
                  <a:pt x="1996838" y="704378"/>
                </a:cubicBezTo>
                <a:lnTo>
                  <a:pt x="1969942" y="794004"/>
                </a:lnTo>
                <a:lnTo>
                  <a:pt x="1970355" y="794004"/>
                </a:lnTo>
                <a:lnTo>
                  <a:pt x="1968609" y="798448"/>
                </a:lnTo>
                <a:lnTo>
                  <a:pt x="1963816" y="814420"/>
                </a:lnTo>
                <a:lnTo>
                  <a:pt x="1957908" y="825678"/>
                </a:lnTo>
                <a:lnTo>
                  <a:pt x="1948786" y="848892"/>
                </a:lnTo>
                <a:cubicBezTo>
                  <a:pt x="1817089" y="1141558"/>
                  <a:pt x="1528291" y="1484683"/>
                  <a:pt x="1004176" y="1847992"/>
                </a:cubicBezTo>
                <a:cubicBezTo>
                  <a:pt x="480060" y="1484683"/>
                  <a:pt x="191263" y="1142510"/>
                  <a:pt x="59565" y="849844"/>
                </a:cubicBezTo>
                <a:lnTo>
                  <a:pt x="49636" y="824139"/>
                </a:lnTo>
                <a:lnTo>
                  <a:pt x="44536" y="814420"/>
                </a:lnTo>
                <a:lnTo>
                  <a:pt x="39851" y="798805"/>
                </a:lnTo>
                <a:lnTo>
                  <a:pt x="37996" y="794004"/>
                </a:lnTo>
                <a:lnTo>
                  <a:pt x="38410" y="794004"/>
                </a:lnTo>
                <a:lnTo>
                  <a:pt x="11514" y="704378"/>
                </a:lnTo>
                <a:cubicBezTo>
                  <a:pt x="3965" y="666216"/>
                  <a:pt x="0" y="626703"/>
                  <a:pt x="0" y="586232"/>
                </a:cubicBezTo>
                <a:cubicBezTo>
                  <a:pt x="0" y="262465"/>
                  <a:pt x="253733" y="0"/>
                  <a:pt x="566729" y="0"/>
                </a:cubicBezTo>
                <a:close/>
              </a:path>
            </a:pathLst>
          </a:custGeom>
          <a:solidFill>
            <a:srgbClr val="E1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6417285-24CD-4C68-BF70-7673122C98CB}"/>
              </a:ext>
            </a:extLst>
          </p:cNvPr>
          <p:cNvSpPr/>
          <p:nvPr/>
        </p:nvSpPr>
        <p:spPr>
          <a:xfrm>
            <a:off x="2804821" y="7312259"/>
            <a:ext cx="190149" cy="174966"/>
          </a:xfrm>
          <a:custGeom>
            <a:avLst/>
            <a:gdLst>
              <a:gd name="connsiteX0" fmla="*/ 566729 w 2008352"/>
              <a:gd name="connsiteY0" fmla="*/ 0 h 1847992"/>
              <a:gd name="connsiteX1" fmla="*/ 967467 w 2008352"/>
              <a:gd name="connsiteY1" fmla="*/ 171703 h 1847992"/>
              <a:gd name="connsiteX2" fmla="*/ 1004176 w 2008352"/>
              <a:gd name="connsiteY2" fmla="*/ 217726 h 1847992"/>
              <a:gd name="connsiteX3" fmla="*/ 1040885 w 2008352"/>
              <a:gd name="connsiteY3" fmla="*/ 171703 h 1847992"/>
              <a:gd name="connsiteX4" fmla="*/ 1441623 w 2008352"/>
              <a:gd name="connsiteY4" fmla="*/ 0 h 1847992"/>
              <a:gd name="connsiteX5" fmla="*/ 2008352 w 2008352"/>
              <a:gd name="connsiteY5" fmla="*/ 586232 h 1847992"/>
              <a:gd name="connsiteX6" fmla="*/ 1996838 w 2008352"/>
              <a:gd name="connsiteY6" fmla="*/ 704378 h 1847992"/>
              <a:gd name="connsiteX7" fmla="*/ 1969942 w 2008352"/>
              <a:gd name="connsiteY7" fmla="*/ 794004 h 1847992"/>
              <a:gd name="connsiteX8" fmla="*/ 1970355 w 2008352"/>
              <a:gd name="connsiteY8" fmla="*/ 794004 h 1847992"/>
              <a:gd name="connsiteX9" fmla="*/ 1968609 w 2008352"/>
              <a:gd name="connsiteY9" fmla="*/ 798448 h 1847992"/>
              <a:gd name="connsiteX10" fmla="*/ 1963816 w 2008352"/>
              <a:gd name="connsiteY10" fmla="*/ 814420 h 1847992"/>
              <a:gd name="connsiteX11" fmla="*/ 1957908 w 2008352"/>
              <a:gd name="connsiteY11" fmla="*/ 825678 h 1847992"/>
              <a:gd name="connsiteX12" fmla="*/ 1948786 w 2008352"/>
              <a:gd name="connsiteY12" fmla="*/ 848892 h 1847992"/>
              <a:gd name="connsiteX13" fmla="*/ 1004176 w 2008352"/>
              <a:gd name="connsiteY13" fmla="*/ 1847992 h 1847992"/>
              <a:gd name="connsiteX14" fmla="*/ 59565 w 2008352"/>
              <a:gd name="connsiteY14" fmla="*/ 849844 h 1847992"/>
              <a:gd name="connsiteX15" fmla="*/ 49636 w 2008352"/>
              <a:gd name="connsiteY15" fmla="*/ 824139 h 1847992"/>
              <a:gd name="connsiteX16" fmla="*/ 44536 w 2008352"/>
              <a:gd name="connsiteY16" fmla="*/ 814420 h 1847992"/>
              <a:gd name="connsiteX17" fmla="*/ 39851 w 2008352"/>
              <a:gd name="connsiteY17" fmla="*/ 798805 h 1847992"/>
              <a:gd name="connsiteX18" fmla="*/ 37996 w 2008352"/>
              <a:gd name="connsiteY18" fmla="*/ 794004 h 1847992"/>
              <a:gd name="connsiteX19" fmla="*/ 38410 w 2008352"/>
              <a:gd name="connsiteY19" fmla="*/ 794004 h 1847992"/>
              <a:gd name="connsiteX20" fmla="*/ 11514 w 2008352"/>
              <a:gd name="connsiteY20" fmla="*/ 704378 h 1847992"/>
              <a:gd name="connsiteX21" fmla="*/ 0 w 2008352"/>
              <a:gd name="connsiteY21" fmla="*/ 586232 h 1847992"/>
              <a:gd name="connsiteX22" fmla="*/ 566729 w 2008352"/>
              <a:gd name="connsiteY22" fmla="*/ 0 h 184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8352" h="1847992">
                <a:moveTo>
                  <a:pt x="566729" y="0"/>
                </a:moveTo>
                <a:cubicBezTo>
                  <a:pt x="723227" y="0"/>
                  <a:pt x="864910" y="65616"/>
                  <a:pt x="967467" y="171703"/>
                </a:cubicBezTo>
                <a:lnTo>
                  <a:pt x="1004176" y="217726"/>
                </a:lnTo>
                <a:lnTo>
                  <a:pt x="1040885" y="171703"/>
                </a:lnTo>
                <a:cubicBezTo>
                  <a:pt x="1143443" y="65616"/>
                  <a:pt x="1285126" y="0"/>
                  <a:pt x="1441623" y="0"/>
                </a:cubicBezTo>
                <a:cubicBezTo>
                  <a:pt x="1754619" y="0"/>
                  <a:pt x="2008352" y="262465"/>
                  <a:pt x="2008352" y="586232"/>
                </a:cubicBezTo>
                <a:cubicBezTo>
                  <a:pt x="2008352" y="626703"/>
                  <a:pt x="2004388" y="666216"/>
                  <a:pt x="1996838" y="704378"/>
                </a:cubicBezTo>
                <a:lnTo>
                  <a:pt x="1969942" y="794004"/>
                </a:lnTo>
                <a:lnTo>
                  <a:pt x="1970355" y="794004"/>
                </a:lnTo>
                <a:lnTo>
                  <a:pt x="1968609" y="798448"/>
                </a:lnTo>
                <a:lnTo>
                  <a:pt x="1963816" y="814420"/>
                </a:lnTo>
                <a:lnTo>
                  <a:pt x="1957908" y="825678"/>
                </a:lnTo>
                <a:lnTo>
                  <a:pt x="1948786" y="848892"/>
                </a:lnTo>
                <a:cubicBezTo>
                  <a:pt x="1817089" y="1141558"/>
                  <a:pt x="1528291" y="1484683"/>
                  <a:pt x="1004176" y="1847992"/>
                </a:cubicBezTo>
                <a:cubicBezTo>
                  <a:pt x="480060" y="1484683"/>
                  <a:pt x="191263" y="1142510"/>
                  <a:pt x="59565" y="849844"/>
                </a:cubicBezTo>
                <a:lnTo>
                  <a:pt x="49636" y="824139"/>
                </a:lnTo>
                <a:lnTo>
                  <a:pt x="44536" y="814420"/>
                </a:lnTo>
                <a:lnTo>
                  <a:pt x="39851" y="798805"/>
                </a:lnTo>
                <a:lnTo>
                  <a:pt x="37996" y="794004"/>
                </a:lnTo>
                <a:lnTo>
                  <a:pt x="38410" y="794004"/>
                </a:lnTo>
                <a:lnTo>
                  <a:pt x="11514" y="704378"/>
                </a:lnTo>
                <a:cubicBezTo>
                  <a:pt x="3965" y="666216"/>
                  <a:pt x="0" y="626703"/>
                  <a:pt x="0" y="586232"/>
                </a:cubicBezTo>
                <a:cubicBezTo>
                  <a:pt x="0" y="262465"/>
                  <a:pt x="253733" y="0"/>
                  <a:pt x="566729" y="0"/>
                </a:cubicBezTo>
                <a:close/>
              </a:path>
            </a:pathLst>
          </a:custGeom>
          <a:solidFill>
            <a:srgbClr val="E1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438C2CE-3424-4700-9828-D70F80BB9A73}"/>
              </a:ext>
            </a:extLst>
          </p:cNvPr>
          <p:cNvSpPr/>
          <p:nvPr/>
        </p:nvSpPr>
        <p:spPr>
          <a:xfrm>
            <a:off x="3045613" y="7312259"/>
            <a:ext cx="190149" cy="174966"/>
          </a:xfrm>
          <a:custGeom>
            <a:avLst/>
            <a:gdLst>
              <a:gd name="connsiteX0" fmla="*/ 566729 w 2008352"/>
              <a:gd name="connsiteY0" fmla="*/ 0 h 1847992"/>
              <a:gd name="connsiteX1" fmla="*/ 967467 w 2008352"/>
              <a:gd name="connsiteY1" fmla="*/ 171703 h 1847992"/>
              <a:gd name="connsiteX2" fmla="*/ 1004176 w 2008352"/>
              <a:gd name="connsiteY2" fmla="*/ 217726 h 1847992"/>
              <a:gd name="connsiteX3" fmla="*/ 1040885 w 2008352"/>
              <a:gd name="connsiteY3" fmla="*/ 171703 h 1847992"/>
              <a:gd name="connsiteX4" fmla="*/ 1441623 w 2008352"/>
              <a:gd name="connsiteY4" fmla="*/ 0 h 1847992"/>
              <a:gd name="connsiteX5" fmla="*/ 2008352 w 2008352"/>
              <a:gd name="connsiteY5" fmla="*/ 586232 h 1847992"/>
              <a:gd name="connsiteX6" fmla="*/ 1996838 w 2008352"/>
              <a:gd name="connsiteY6" fmla="*/ 704378 h 1847992"/>
              <a:gd name="connsiteX7" fmla="*/ 1969942 w 2008352"/>
              <a:gd name="connsiteY7" fmla="*/ 794004 h 1847992"/>
              <a:gd name="connsiteX8" fmla="*/ 1970355 w 2008352"/>
              <a:gd name="connsiteY8" fmla="*/ 794004 h 1847992"/>
              <a:gd name="connsiteX9" fmla="*/ 1968609 w 2008352"/>
              <a:gd name="connsiteY9" fmla="*/ 798448 h 1847992"/>
              <a:gd name="connsiteX10" fmla="*/ 1963816 w 2008352"/>
              <a:gd name="connsiteY10" fmla="*/ 814420 h 1847992"/>
              <a:gd name="connsiteX11" fmla="*/ 1957908 w 2008352"/>
              <a:gd name="connsiteY11" fmla="*/ 825678 h 1847992"/>
              <a:gd name="connsiteX12" fmla="*/ 1948786 w 2008352"/>
              <a:gd name="connsiteY12" fmla="*/ 848892 h 1847992"/>
              <a:gd name="connsiteX13" fmla="*/ 1004176 w 2008352"/>
              <a:gd name="connsiteY13" fmla="*/ 1847992 h 1847992"/>
              <a:gd name="connsiteX14" fmla="*/ 59565 w 2008352"/>
              <a:gd name="connsiteY14" fmla="*/ 849844 h 1847992"/>
              <a:gd name="connsiteX15" fmla="*/ 49636 w 2008352"/>
              <a:gd name="connsiteY15" fmla="*/ 824139 h 1847992"/>
              <a:gd name="connsiteX16" fmla="*/ 44536 w 2008352"/>
              <a:gd name="connsiteY16" fmla="*/ 814420 h 1847992"/>
              <a:gd name="connsiteX17" fmla="*/ 39851 w 2008352"/>
              <a:gd name="connsiteY17" fmla="*/ 798805 h 1847992"/>
              <a:gd name="connsiteX18" fmla="*/ 37996 w 2008352"/>
              <a:gd name="connsiteY18" fmla="*/ 794004 h 1847992"/>
              <a:gd name="connsiteX19" fmla="*/ 38410 w 2008352"/>
              <a:gd name="connsiteY19" fmla="*/ 794004 h 1847992"/>
              <a:gd name="connsiteX20" fmla="*/ 11514 w 2008352"/>
              <a:gd name="connsiteY20" fmla="*/ 704378 h 1847992"/>
              <a:gd name="connsiteX21" fmla="*/ 0 w 2008352"/>
              <a:gd name="connsiteY21" fmla="*/ 586232 h 1847992"/>
              <a:gd name="connsiteX22" fmla="*/ 566729 w 2008352"/>
              <a:gd name="connsiteY22" fmla="*/ 0 h 184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8352" h="1847992">
                <a:moveTo>
                  <a:pt x="566729" y="0"/>
                </a:moveTo>
                <a:cubicBezTo>
                  <a:pt x="723227" y="0"/>
                  <a:pt x="864910" y="65616"/>
                  <a:pt x="967467" y="171703"/>
                </a:cubicBezTo>
                <a:lnTo>
                  <a:pt x="1004176" y="217726"/>
                </a:lnTo>
                <a:lnTo>
                  <a:pt x="1040885" y="171703"/>
                </a:lnTo>
                <a:cubicBezTo>
                  <a:pt x="1143443" y="65616"/>
                  <a:pt x="1285126" y="0"/>
                  <a:pt x="1441623" y="0"/>
                </a:cubicBezTo>
                <a:cubicBezTo>
                  <a:pt x="1754619" y="0"/>
                  <a:pt x="2008352" y="262465"/>
                  <a:pt x="2008352" y="586232"/>
                </a:cubicBezTo>
                <a:cubicBezTo>
                  <a:pt x="2008352" y="626703"/>
                  <a:pt x="2004388" y="666216"/>
                  <a:pt x="1996838" y="704378"/>
                </a:cubicBezTo>
                <a:lnTo>
                  <a:pt x="1969942" y="794004"/>
                </a:lnTo>
                <a:lnTo>
                  <a:pt x="1970355" y="794004"/>
                </a:lnTo>
                <a:lnTo>
                  <a:pt x="1968609" y="798448"/>
                </a:lnTo>
                <a:lnTo>
                  <a:pt x="1963816" y="814420"/>
                </a:lnTo>
                <a:lnTo>
                  <a:pt x="1957908" y="825678"/>
                </a:lnTo>
                <a:lnTo>
                  <a:pt x="1948786" y="848892"/>
                </a:lnTo>
                <a:cubicBezTo>
                  <a:pt x="1817089" y="1141558"/>
                  <a:pt x="1528291" y="1484683"/>
                  <a:pt x="1004176" y="1847992"/>
                </a:cubicBezTo>
                <a:cubicBezTo>
                  <a:pt x="480060" y="1484683"/>
                  <a:pt x="191263" y="1142510"/>
                  <a:pt x="59565" y="849844"/>
                </a:cubicBezTo>
                <a:lnTo>
                  <a:pt x="49636" y="824139"/>
                </a:lnTo>
                <a:lnTo>
                  <a:pt x="44536" y="814420"/>
                </a:lnTo>
                <a:lnTo>
                  <a:pt x="39851" y="798805"/>
                </a:lnTo>
                <a:lnTo>
                  <a:pt x="37996" y="794004"/>
                </a:lnTo>
                <a:lnTo>
                  <a:pt x="38410" y="794004"/>
                </a:lnTo>
                <a:lnTo>
                  <a:pt x="11514" y="704378"/>
                </a:lnTo>
                <a:cubicBezTo>
                  <a:pt x="3965" y="666216"/>
                  <a:pt x="0" y="626703"/>
                  <a:pt x="0" y="586232"/>
                </a:cubicBezTo>
                <a:cubicBezTo>
                  <a:pt x="0" y="262465"/>
                  <a:pt x="253733" y="0"/>
                  <a:pt x="566729" y="0"/>
                </a:cubicBezTo>
                <a:close/>
              </a:path>
            </a:pathLst>
          </a:custGeom>
          <a:solidFill>
            <a:srgbClr val="E1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A2FB78F8-F3FA-416D-8591-C33BD19FB747}"/>
              </a:ext>
            </a:extLst>
          </p:cNvPr>
          <p:cNvSpPr/>
          <p:nvPr/>
        </p:nvSpPr>
        <p:spPr>
          <a:xfrm>
            <a:off x="9019693" y="7312259"/>
            <a:ext cx="190149" cy="174966"/>
          </a:xfrm>
          <a:custGeom>
            <a:avLst/>
            <a:gdLst>
              <a:gd name="connsiteX0" fmla="*/ 566729 w 2008352"/>
              <a:gd name="connsiteY0" fmla="*/ 0 h 1847992"/>
              <a:gd name="connsiteX1" fmla="*/ 967467 w 2008352"/>
              <a:gd name="connsiteY1" fmla="*/ 171703 h 1847992"/>
              <a:gd name="connsiteX2" fmla="*/ 1004176 w 2008352"/>
              <a:gd name="connsiteY2" fmla="*/ 217726 h 1847992"/>
              <a:gd name="connsiteX3" fmla="*/ 1040885 w 2008352"/>
              <a:gd name="connsiteY3" fmla="*/ 171703 h 1847992"/>
              <a:gd name="connsiteX4" fmla="*/ 1441623 w 2008352"/>
              <a:gd name="connsiteY4" fmla="*/ 0 h 1847992"/>
              <a:gd name="connsiteX5" fmla="*/ 2008352 w 2008352"/>
              <a:gd name="connsiteY5" fmla="*/ 586232 h 1847992"/>
              <a:gd name="connsiteX6" fmla="*/ 1996838 w 2008352"/>
              <a:gd name="connsiteY6" fmla="*/ 704378 h 1847992"/>
              <a:gd name="connsiteX7" fmla="*/ 1969942 w 2008352"/>
              <a:gd name="connsiteY7" fmla="*/ 794004 h 1847992"/>
              <a:gd name="connsiteX8" fmla="*/ 1970355 w 2008352"/>
              <a:gd name="connsiteY8" fmla="*/ 794004 h 1847992"/>
              <a:gd name="connsiteX9" fmla="*/ 1968609 w 2008352"/>
              <a:gd name="connsiteY9" fmla="*/ 798448 h 1847992"/>
              <a:gd name="connsiteX10" fmla="*/ 1963816 w 2008352"/>
              <a:gd name="connsiteY10" fmla="*/ 814420 h 1847992"/>
              <a:gd name="connsiteX11" fmla="*/ 1957908 w 2008352"/>
              <a:gd name="connsiteY11" fmla="*/ 825678 h 1847992"/>
              <a:gd name="connsiteX12" fmla="*/ 1948786 w 2008352"/>
              <a:gd name="connsiteY12" fmla="*/ 848892 h 1847992"/>
              <a:gd name="connsiteX13" fmla="*/ 1004176 w 2008352"/>
              <a:gd name="connsiteY13" fmla="*/ 1847992 h 1847992"/>
              <a:gd name="connsiteX14" fmla="*/ 59565 w 2008352"/>
              <a:gd name="connsiteY14" fmla="*/ 849844 h 1847992"/>
              <a:gd name="connsiteX15" fmla="*/ 49636 w 2008352"/>
              <a:gd name="connsiteY15" fmla="*/ 824139 h 1847992"/>
              <a:gd name="connsiteX16" fmla="*/ 44536 w 2008352"/>
              <a:gd name="connsiteY16" fmla="*/ 814420 h 1847992"/>
              <a:gd name="connsiteX17" fmla="*/ 39851 w 2008352"/>
              <a:gd name="connsiteY17" fmla="*/ 798805 h 1847992"/>
              <a:gd name="connsiteX18" fmla="*/ 37996 w 2008352"/>
              <a:gd name="connsiteY18" fmla="*/ 794004 h 1847992"/>
              <a:gd name="connsiteX19" fmla="*/ 38410 w 2008352"/>
              <a:gd name="connsiteY19" fmla="*/ 794004 h 1847992"/>
              <a:gd name="connsiteX20" fmla="*/ 11514 w 2008352"/>
              <a:gd name="connsiteY20" fmla="*/ 704378 h 1847992"/>
              <a:gd name="connsiteX21" fmla="*/ 0 w 2008352"/>
              <a:gd name="connsiteY21" fmla="*/ 586232 h 1847992"/>
              <a:gd name="connsiteX22" fmla="*/ 566729 w 2008352"/>
              <a:gd name="connsiteY22" fmla="*/ 0 h 184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8352" h="1847992">
                <a:moveTo>
                  <a:pt x="566729" y="0"/>
                </a:moveTo>
                <a:cubicBezTo>
                  <a:pt x="723227" y="0"/>
                  <a:pt x="864910" y="65616"/>
                  <a:pt x="967467" y="171703"/>
                </a:cubicBezTo>
                <a:lnTo>
                  <a:pt x="1004176" y="217726"/>
                </a:lnTo>
                <a:lnTo>
                  <a:pt x="1040885" y="171703"/>
                </a:lnTo>
                <a:cubicBezTo>
                  <a:pt x="1143443" y="65616"/>
                  <a:pt x="1285126" y="0"/>
                  <a:pt x="1441623" y="0"/>
                </a:cubicBezTo>
                <a:cubicBezTo>
                  <a:pt x="1754619" y="0"/>
                  <a:pt x="2008352" y="262465"/>
                  <a:pt x="2008352" y="586232"/>
                </a:cubicBezTo>
                <a:cubicBezTo>
                  <a:pt x="2008352" y="626703"/>
                  <a:pt x="2004388" y="666216"/>
                  <a:pt x="1996838" y="704378"/>
                </a:cubicBezTo>
                <a:lnTo>
                  <a:pt x="1969942" y="794004"/>
                </a:lnTo>
                <a:lnTo>
                  <a:pt x="1970355" y="794004"/>
                </a:lnTo>
                <a:lnTo>
                  <a:pt x="1968609" y="798448"/>
                </a:lnTo>
                <a:lnTo>
                  <a:pt x="1963816" y="814420"/>
                </a:lnTo>
                <a:lnTo>
                  <a:pt x="1957908" y="825678"/>
                </a:lnTo>
                <a:lnTo>
                  <a:pt x="1948786" y="848892"/>
                </a:lnTo>
                <a:cubicBezTo>
                  <a:pt x="1817089" y="1141558"/>
                  <a:pt x="1528291" y="1484683"/>
                  <a:pt x="1004176" y="1847992"/>
                </a:cubicBezTo>
                <a:cubicBezTo>
                  <a:pt x="480060" y="1484683"/>
                  <a:pt x="191263" y="1142510"/>
                  <a:pt x="59565" y="849844"/>
                </a:cubicBezTo>
                <a:lnTo>
                  <a:pt x="49636" y="824139"/>
                </a:lnTo>
                <a:lnTo>
                  <a:pt x="44536" y="814420"/>
                </a:lnTo>
                <a:lnTo>
                  <a:pt x="39851" y="798805"/>
                </a:lnTo>
                <a:lnTo>
                  <a:pt x="37996" y="794004"/>
                </a:lnTo>
                <a:lnTo>
                  <a:pt x="38410" y="794004"/>
                </a:lnTo>
                <a:lnTo>
                  <a:pt x="11514" y="704378"/>
                </a:lnTo>
                <a:cubicBezTo>
                  <a:pt x="3965" y="666216"/>
                  <a:pt x="0" y="626703"/>
                  <a:pt x="0" y="586232"/>
                </a:cubicBezTo>
                <a:cubicBezTo>
                  <a:pt x="0" y="262465"/>
                  <a:pt x="253733" y="0"/>
                  <a:pt x="566729" y="0"/>
                </a:cubicBezTo>
                <a:close/>
              </a:path>
            </a:pathLst>
          </a:custGeom>
          <a:solidFill>
            <a:srgbClr val="E1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FC7D2C02-347E-4B39-9891-F1549C9714A5}"/>
              </a:ext>
            </a:extLst>
          </p:cNvPr>
          <p:cNvSpPr/>
          <p:nvPr/>
        </p:nvSpPr>
        <p:spPr>
          <a:xfrm>
            <a:off x="9260485" y="7312259"/>
            <a:ext cx="190149" cy="174966"/>
          </a:xfrm>
          <a:custGeom>
            <a:avLst/>
            <a:gdLst>
              <a:gd name="connsiteX0" fmla="*/ 566729 w 2008352"/>
              <a:gd name="connsiteY0" fmla="*/ 0 h 1847992"/>
              <a:gd name="connsiteX1" fmla="*/ 967467 w 2008352"/>
              <a:gd name="connsiteY1" fmla="*/ 171703 h 1847992"/>
              <a:gd name="connsiteX2" fmla="*/ 1004176 w 2008352"/>
              <a:gd name="connsiteY2" fmla="*/ 217726 h 1847992"/>
              <a:gd name="connsiteX3" fmla="*/ 1040885 w 2008352"/>
              <a:gd name="connsiteY3" fmla="*/ 171703 h 1847992"/>
              <a:gd name="connsiteX4" fmla="*/ 1441623 w 2008352"/>
              <a:gd name="connsiteY4" fmla="*/ 0 h 1847992"/>
              <a:gd name="connsiteX5" fmla="*/ 2008352 w 2008352"/>
              <a:gd name="connsiteY5" fmla="*/ 586232 h 1847992"/>
              <a:gd name="connsiteX6" fmla="*/ 1996838 w 2008352"/>
              <a:gd name="connsiteY6" fmla="*/ 704378 h 1847992"/>
              <a:gd name="connsiteX7" fmla="*/ 1969942 w 2008352"/>
              <a:gd name="connsiteY7" fmla="*/ 794004 h 1847992"/>
              <a:gd name="connsiteX8" fmla="*/ 1970355 w 2008352"/>
              <a:gd name="connsiteY8" fmla="*/ 794004 h 1847992"/>
              <a:gd name="connsiteX9" fmla="*/ 1968609 w 2008352"/>
              <a:gd name="connsiteY9" fmla="*/ 798448 h 1847992"/>
              <a:gd name="connsiteX10" fmla="*/ 1963816 w 2008352"/>
              <a:gd name="connsiteY10" fmla="*/ 814420 h 1847992"/>
              <a:gd name="connsiteX11" fmla="*/ 1957908 w 2008352"/>
              <a:gd name="connsiteY11" fmla="*/ 825678 h 1847992"/>
              <a:gd name="connsiteX12" fmla="*/ 1948786 w 2008352"/>
              <a:gd name="connsiteY12" fmla="*/ 848892 h 1847992"/>
              <a:gd name="connsiteX13" fmla="*/ 1004176 w 2008352"/>
              <a:gd name="connsiteY13" fmla="*/ 1847992 h 1847992"/>
              <a:gd name="connsiteX14" fmla="*/ 59565 w 2008352"/>
              <a:gd name="connsiteY14" fmla="*/ 849844 h 1847992"/>
              <a:gd name="connsiteX15" fmla="*/ 49636 w 2008352"/>
              <a:gd name="connsiteY15" fmla="*/ 824139 h 1847992"/>
              <a:gd name="connsiteX16" fmla="*/ 44536 w 2008352"/>
              <a:gd name="connsiteY16" fmla="*/ 814420 h 1847992"/>
              <a:gd name="connsiteX17" fmla="*/ 39851 w 2008352"/>
              <a:gd name="connsiteY17" fmla="*/ 798805 h 1847992"/>
              <a:gd name="connsiteX18" fmla="*/ 37996 w 2008352"/>
              <a:gd name="connsiteY18" fmla="*/ 794004 h 1847992"/>
              <a:gd name="connsiteX19" fmla="*/ 38410 w 2008352"/>
              <a:gd name="connsiteY19" fmla="*/ 794004 h 1847992"/>
              <a:gd name="connsiteX20" fmla="*/ 11514 w 2008352"/>
              <a:gd name="connsiteY20" fmla="*/ 704378 h 1847992"/>
              <a:gd name="connsiteX21" fmla="*/ 0 w 2008352"/>
              <a:gd name="connsiteY21" fmla="*/ 586232 h 1847992"/>
              <a:gd name="connsiteX22" fmla="*/ 566729 w 2008352"/>
              <a:gd name="connsiteY22" fmla="*/ 0 h 184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8352" h="1847992">
                <a:moveTo>
                  <a:pt x="566729" y="0"/>
                </a:moveTo>
                <a:cubicBezTo>
                  <a:pt x="723227" y="0"/>
                  <a:pt x="864910" y="65616"/>
                  <a:pt x="967467" y="171703"/>
                </a:cubicBezTo>
                <a:lnTo>
                  <a:pt x="1004176" y="217726"/>
                </a:lnTo>
                <a:lnTo>
                  <a:pt x="1040885" y="171703"/>
                </a:lnTo>
                <a:cubicBezTo>
                  <a:pt x="1143443" y="65616"/>
                  <a:pt x="1285126" y="0"/>
                  <a:pt x="1441623" y="0"/>
                </a:cubicBezTo>
                <a:cubicBezTo>
                  <a:pt x="1754619" y="0"/>
                  <a:pt x="2008352" y="262465"/>
                  <a:pt x="2008352" y="586232"/>
                </a:cubicBezTo>
                <a:cubicBezTo>
                  <a:pt x="2008352" y="626703"/>
                  <a:pt x="2004388" y="666216"/>
                  <a:pt x="1996838" y="704378"/>
                </a:cubicBezTo>
                <a:lnTo>
                  <a:pt x="1969942" y="794004"/>
                </a:lnTo>
                <a:lnTo>
                  <a:pt x="1970355" y="794004"/>
                </a:lnTo>
                <a:lnTo>
                  <a:pt x="1968609" y="798448"/>
                </a:lnTo>
                <a:lnTo>
                  <a:pt x="1963816" y="814420"/>
                </a:lnTo>
                <a:lnTo>
                  <a:pt x="1957908" y="825678"/>
                </a:lnTo>
                <a:lnTo>
                  <a:pt x="1948786" y="848892"/>
                </a:lnTo>
                <a:cubicBezTo>
                  <a:pt x="1817089" y="1141558"/>
                  <a:pt x="1528291" y="1484683"/>
                  <a:pt x="1004176" y="1847992"/>
                </a:cubicBezTo>
                <a:cubicBezTo>
                  <a:pt x="480060" y="1484683"/>
                  <a:pt x="191263" y="1142510"/>
                  <a:pt x="59565" y="849844"/>
                </a:cubicBezTo>
                <a:lnTo>
                  <a:pt x="49636" y="824139"/>
                </a:lnTo>
                <a:lnTo>
                  <a:pt x="44536" y="814420"/>
                </a:lnTo>
                <a:lnTo>
                  <a:pt x="39851" y="798805"/>
                </a:lnTo>
                <a:lnTo>
                  <a:pt x="37996" y="794004"/>
                </a:lnTo>
                <a:lnTo>
                  <a:pt x="38410" y="794004"/>
                </a:lnTo>
                <a:lnTo>
                  <a:pt x="11514" y="704378"/>
                </a:lnTo>
                <a:cubicBezTo>
                  <a:pt x="3965" y="666216"/>
                  <a:pt x="0" y="626703"/>
                  <a:pt x="0" y="586232"/>
                </a:cubicBezTo>
                <a:cubicBezTo>
                  <a:pt x="0" y="262465"/>
                  <a:pt x="253733" y="0"/>
                  <a:pt x="566729" y="0"/>
                </a:cubicBezTo>
                <a:close/>
              </a:path>
            </a:pathLst>
          </a:custGeom>
          <a:solidFill>
            <a:srgbClr val="E1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05CA3B2-600E-4895-BD11-2393DD6CA330}"/>
              </a:ext>
            </a:extLst>
          </p:cNvPr>
          <p:cNvSpPr/>
          <p:nvPr/>
        </p:nvSpPr>
        <p:spPr>
          <a:xfrm>
            <a:off x="9501277" y="7312259"/>
            <a:ext cx="190149" cy="174966"/>
          </a:xfrm>
          <a:custGeom>
            <a:avLst/>
            <a:gdLst>
              <a:gd name="connsiteX0" fmla="*/ 566729 w 2008352"/>
              <a:gd name="connsiteY0" fmla="*/ 0 h 1847992"/>
              <a:gd name="connsiteX1" fmla="*/ 967467 w 2008352"/>
              <a:gd name="connsiteY1" fmla="*/ 171703 h 1847992"/>
              <a:gd name="connsiteX2" fmla="*/ 1004176 w 2008352"/>
              <a:gd name="connsiteY2" fmla="*/ 217726 h 1847992"/>
              <a:gd name="connsiteX3" fmla="*/ 1040885 w 2008352"/>
              <a:gd name="connsiteY3" fmla="*/ 171703 h 1847992"/>
              <a:gd name="connsiteX4" fmla="*/ 1441623 w 2008352"/>
              <a:gd name="connsiteY4" fmla="*/ 0 h 1847992"/>
              <a:gd name="connsiteX5" fmla="*/ 2008352 w 2008352"/>
              <a:gd name="connsiteY5" fmla="*/ 586232 h 1847992"/>
              <a:gd name="connsiteX6" fmla="*/ 1996838 w 2008352"/>
              <a:gd name="connsiteY6" fmla="*/ 704378 h 1847992"/>
              <a:gd name="connsiteX7" fmla="*/ 1969942 w 2008352"/>
              <a:gd name="connsiteY7" fmla="*/ 794004 h 1847992"/>
              <a:gd name="connsiteX8" fmla="*/ 1970355 w 2008352"/>
              <a:gd name="connsiteY8" fmla="*/ 794004 h 1847992"/>
              <a:gd name="connsiteX9" fmla="*/ 1968609 w 2008352"/>
              <a:gd name="connsiteY9" fmla="*/ 798448 h 1847992"/>
              <a:gd name="connsiteX10" fmla="*/ 1963816 w 2008352"/>
              <a:gd name="connsiteY10" fmla="*/ 814420 h 1847992"/>
              <a:gd name="connsiteX11" fmla="*/ 1957908 w 2008352"/>
              <a:gd name="connsiteY11" fmla="*/ 825678 h 1847992"/>
              <a:gd name="connsiteX12" fmla="*/ 1948786 w 2008352"/>
              <a:gd name="connsiteY12" fmla="*/ 848892 h 1847992"/>
              <a:gd name="connsiteX13" fmla="*/ 1004176 w 2008352"/>
              <a:gd name="connsiteY13" fmla="*/ 1847992 h 1847992"/>
              <a:gd name="connsiteX14" fmla="*/ 59565 w 2008352"/>
              <a:gd name="connsiteY14" fmla="*/ 849844 h 1847992"/>
              <a:gd name="connsiteX15" fmla="*/ 49636 w 2008352"/>
              <a:gd name="connsiteY15" fmla="*/ 824139 h 1847992"/>
              <a:gd name="connsiteX16" fmla="*/ 44536 w 2008352"/>
              <a:gd name="connsiteY16" fmla="*/ 814420 h 1847992"/>
              <a:gd name="connsiteX17" fmla="*/ 39851 w 2008352"/>
              <a:gd name="connsiteY17" fmla="*/ 798805 h 1847992"/>
              <a:gd name="connsiteX18" fmla="*/ 37996 w 2008352"/>
              <a:gd name="connsiteY18" fmla="*/ 794004 h 1847992"/>
              <a:gd name="connsiteX19" fmla="*/ 38410 w 2008352"/>
              <a:gd name="connsiteY19" fmla="*/ 794004 h 1847992"/>
              <a:gd name="connsiteX20" fmla="*/ 11514 w 2008352"/>
              <a:gd name="connsiteY20" fmla="*/ 704378 h 1847992"/>
              <a:gd name="connsiteX21" fmla="*/ 0 w 2008352"/>
              <a:gd name="connsiteY21" fmla="*/ 586232 h 1847992"/>
              <a:gd name="connsiteX22" fmla="*/ 566729 w 2008352"/>
              <a:gd name="connsiteY22" fmla="*/ 0 h 184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8352" h="1847992">
                <a:moveTo>
                  <a:pt x="566729" y="0"/>
                </a:moveTo>
                <a:cubicBezTo>
                  <a:pt x="723227" y="0"/>
                  <a:pt x="864910" y="65616"/>
                  <a:pt x="967467" y="171703"/>
                </a:cubicBezTo>
                <a:lnTo>
                  <a:pt x="1004176" y="217726"/>
                </a:lnTo>
                <a:lnTo>
                  <a:pt x="1040885" y="171703"/>
                </a:lnTo>
                <a:cubicBezTo>
                  <a:pt x="1143443" y="65616"/>
                  <a:pt x="1285126" y="0"/>
                  <a:pt x="1441623" y="0"/>
                </a:cubicBezTo>
                <a:cubicBezTo>
                  <a:pt x="1754619" y="0"/>
                  <a:pt x="2008352" y="262465"/>
                  <a:pt x="2008352" y="586232"/>
                </a:cubicBezTo>
                <a:cubicBezTo>
                  <a:pt x="2008352" y="626703"/>
                  <a:pt x="2004388" y="666216"/>
                  <a:pt x="1996838" y="704378"/>
                </a:cubicBezTo>
                <a:lnTo>
                  <a:pt x="1969942" y="794004"/>
                </a:lnTo>
                <a:lnTo>
                  <a:pt x="1970355" y="794004"/>
                </a:lnTo>
                <a:lnTo>
                  <a:pt x="1968609" y="798448"/>
                </a:lnTo>
                <a:lnTo>
                  <a:pt x="1963816" y="814420"/>
                </a:lnTo>
                <a:lnTo>
                  <a:pt x="1957908" y="825678"/>
                </a:lnTo>
                <a:lnTo>
                  <a:pt x="1948786" y="848892"/>
                </a:lnTo>
                <a:cubicBezTo>
                  <a:pt x="1817089" y="1141558"/>
                  <a:pt x="1528291" y="1484683"/>
                  <a:pt x="1004176" y="1847992"/>
                </a:cubicBezTo>
                <a:cubicBezTo>
                  <a:pt x="480060" y="1484683"/>
                  <a:pt x="191263" y="1142510"/>
                  <a:pt x="59565" y="849844"/>
                </a:cubicBezTo>
                <a:lnTo>
                  <a:pt x="49636" y="824139"/>
                </a:lnTo>
                <a:lnTo>
                  <a:pt x="44536" y="814420"/>
                </a:lnTo>
                <a:lnTo>
                  <a:pt x="39851" y="798805"/>
                </a:lnTo>
                <a:lnTo>
                  <a:pt x="37996" y="794004"/>
                </a:lnTo>
                <a:lnTo>
                  <a:pt x="38410" y="794004"/>
                </a:lnTo>
                <a:lnTo>
                  <a:pt x="11514" y="704378"/>
                </a:lnTo>
                <a:cubicBezTo>
                  <a:pt x="3965" y="666216"/>
                  <a:pt x="0" y="626703"/>
                  <a:pt x="0" y="586232"/>
                </a:cubicBezTo>
                <a:cubicBezTo>
                  <a:pt x="0" y="262465"/>
                  <a:pt x="253733" y="0"/>
                  <a:pt x="566729" y="0"/>
                </a:cubicBezTo>
                <a:close/>
              </a:path>
            </a:pathLst>
          </a:custGeom>
          <a:solidFill>
            <a:srgbClr val="E1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CB4B347-700C-4E7E-9113-6BD1A522AC6C}"/>
              </a:ext>
            </a:extLst>
          </p:cNvPr>
          <p:cNvSpPr/>
          <p:nvPr/>
        </p:nvSpPr>
        <p:spPr>
          <a:xfrm>
            <a:off x="9742069" y="7312259"/>
            <a:ext cx="190149" cy="174966"/>
          </a:xfrm>
          <a:custGeom>
            <a:avLst/>
            <a:gdLst>
              <a:gd name="connsiteX0" fmla="*/ 566729 w 2008352"/>
              <a:gd name="connsiteY0" fmla="*/ 0 h 1847992"/>
              <a:gd name="connsiteX1" fmla="*/ 967467 w 2008352"/>
              <a:gd name="connsiteY1" fmla="*/ 171703 h 1847992"/>
              <a:gd name="connsiteX2" fmla="*/ 1004176 w 2008352"/>
              <a:gd name="connsiteY2" fmla="*/ 217726 h 1847992"/>
              <a:gd name="connsiteX3" fmla="*/ 1040885 w 2008352"/>
              <a:gd name="connsiteY3" fmla="*/ 171703 h 1847992"/>
              <a:gd name="connsiteX4" fmla="*/ 1441623 w 2008352"/>
              <a:gd name="connsiteY4" fmla="*/ 0 h 1847992"/>
              <a:gd name="connsiteX5" fmla="*/ 2008352 w 2008352"/>
              <a:gd name="connsiteY5" fmla="*/ 586232 h 1847992"/>
              <a:gd name="connsiteX6" fmla="*/ 1996838 w 2008352"/>
              <a:gd name="connsiteY6" fmla="*/ 704378 h 1847992"/>
              <a:gd name="connsiteX7" fmla="*/ 1969942 w 2008352"/>
              <a:gd name="connsiteY7" fmla="*/ 794004 h 1847992"/>
              <a:gd name="connsiteX8" fmla="*/ 1970355 w 2008352"/>
              <a:gd name="connsiteY8" fmla="*/ 794004 h 1847992"/>
              <a:gd name="connsiteX9" fmla="*/ 1968609 w 2008352"/>
              <a:gd name="connsiteY9" fmla="*/ 798448 h 1847992"/>
              <a:gd name="connsiteX10" fmla="*/ 1963816 w 2008352"/>
              <a:gd name="connsiteY10" fmla="*/ 814420 h 1847992"/>
              <a:gd name="connsiteX11" fmla="*/ 1957908 w 2008352"/>
              <a:gd name="connsiteY11" fmla="*/ 825678 h 1847992"/>
              <a:gd name="connsiteX12" fmla="*/ 1948786 w 2008352"/>
              <a:gd name="connsiteY12" fmla="*/ 848892 h 1847992"/>
              <a:gd name="connsiteX13" fmla="*/ 1004176 w 2008352"/>
              <a:gd name="connsiteY13" fmla="*/ 1847992 h 1847992"/>
              <a:gd name="connsiteX14" fmla="*/ 59565 w 2008352"/>
              <a:gd name="connsiteY14" fmla="*/ 849844 h 1847992"/>
              <a:gd name="connsiteX15" fmla="*/ 49636 w 2008352"/>
              <a:gd name="connsiteY15" fmla="*/ 824139 h 1847992"/>
              <a:gd name="connsiteX16" fmla="*/ 44536 w 2008352"/>
              <a:gd name="connsiteY16" fmla="*/ 814420 h 1847992"/>
              <a:gd name="connsiteX17" fmla="*/ 39851 w 2008352"/>
              <a:gd name="connsiteY17" fmla="*/ 798805 h 1847992"/>
              <a:gd name="connsiteX18" fmla="*/ 37996 w 2008352"/>
              <a:gd name="connsiteY18" fmla="*/ 794004 h 1847992"/>
              <a:gd name="connsiteX19" fmla="*/ 38410 w 2008352"/>
              <a:gd name="connsiteY19" fmla="*/ 794004 h 1847992"/>
              <a:gd name="connsiteX20" fmla="*/ 11514 w 2008352"/>
              <a:gd name="connsiteY20" fmla="*/ 704378 h 1847992"/>
              <a:gd name="connsiteX21" fmla="*/ 0 w 2008352"/>
              <a:gd name="connsiteY21" fmla="*/ 586232 h 1847992"/>
              <a:gd name="connsiteX22" fmla="*/ 566729 w 2008352"/>
              <a:gd name="connsiteY22" fmla="*/ 0 h 184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8352" h="1847992">
                <a:moveTo>
                  <a:pt x="566729" y="0"/>
                </a:moveTo>
                <a:cubicBezTo>
                  <a:pt x="723227" y="0"/>
                  <a:pt x="864910" y="65616"/>
                  <a:pt x="967467" y="171703"/>
                </a:cubicBezTo>
                <a:lnTo>
                  <a:pt x="1004176" y="217726"/>
                </a:lnTo>
                <a:lnTo>
                  <a:pt x="1040885" y="171703"/>
                </a:lnTo>
                <a:cubicBezTo>
                  <a:pt x="1143443" y="65616"/>
                  <a:pt x="1285126" y="0"/>
                  <a:pt x="1441623" y="0"/>
                </a:cubicBezTo>
                <a:cubicBezTo>
                  <a:pt x="1754619" y="0"/>
                  <a:pt x="2008352" y="262465"/>
                  <a:pt x="2008352" y="586232"/>
                </a:cubicBezTo>
                <a:cubicBezTo>
                  <a:pt x="2008352" y="626703"/>
                  <a:pt x="2004388" y="666216"/>
                  <a:pt x="1996838" y="704378"/>
                </a:cubicBezTo>
                <a:lnTo>
                  <a:pt x="1969942" y="794004"/>
                </a:lnTo>
                <a:lnTo>
                  <a:pt x="1970355" y="794004"/>
                </a:lnTo>
                <a:lnTo>
                  <a:pt x="1968609" y="798448"/>
                </a:lnTo>
                <a:lnTo>
                  <a:pt x="1963816" y="814420"/>
                </a:lnTo>
                <a:lnTo>
                  <a:pt x="1957908" y="825678"/>
                </a:lnTo>
                <a:lnTo>
                  <a:pt x="1948786" y="848892"/>
                </a:lnTo>
                <a:cubicBezTo>
                  <a:pt x="1817089" y="1141558"/>
                  <a:pt x="1528291" y="1484683"/>
                  <a:pt x="1004176" y="1847992"/>
                </a:cubicBezTo>
                <a:cubicBezTo>
                  <a:pt x="480060" y="1484683"/>
                  <a:pt x="191263" y="1142510"/>
                  <a:pt x="59565" y="849844"/>
                </a:cubicBezTo>
                <a:lnTo>
                  <a:pt x="49636" y="824139"/>
                </a:lnTo>
                <a:lnTo>
                  <a:pt x="44536" y="814420"/>
                </a:lnTo>
                <a:lnTo>
                  <a:pt x="39851" y="798805"/>
                </a:lnTo>
                <a:lnTo>
                  <a:pt x="37996" y="794004"/>
                </a:lnTo>
                <a:lnTo>
                  <a:pt x="38410" y="794004"/>
                </a:lnTo>
                <a:lnTo>
                  <a:pt x="11514" y="704378"/>
                </a:lnTo>
                <a:cubicBezTo>
                  <a:pt x="3965" y="666216"/>
                  <a:pt x="0" y="626703"/>
                  <a:pt x="0" y="586232"/>
                </a:cubicBezTo>
                <a:cubicBezTo>
                  <a:pt x="0" y="262465"/>
                  <a:pt x="253733" y="0"/>
                  <a:pt x="566729" y="0"/>
                </a:cubicBezTo>
                <a:close/>
              </a:path>
            </a:pathLst>
          </a:custGeom>
          <a:solidFill>
            <a:srgbClr val="E1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8A7D115A-8650-4CA9-93E5-9FCC61129480}"/>
              </a:ext>
            </a:extLst>
          </p:cNvPr>
          <p:cNvSpPr/>
          <p:nvPr/>
        </p:nvSpPr>
        <p:spPr>
          <a:xfrm>
            <a:off x="9982861" y="7312259"/>
            <a:ext cx="190149" cy="174966"/>
          </a:xfrm>
          <a:custGeom>
            <a:avLst/>
            <a:gdLst>
              <a:gd name="connsiteX0" fmla="*/ 566729 w 2008352"/>
              <a:gd name="connsiteY0" fmla="*/ 0 h 1847992"/>
              <a:gd name="connsiteX1" fmla="*/ 967467 w 2008352"/>
              <a:gd name="connsiteY1" fmla="*/ 171703 h 1847992"/>
              <a:gd name="connsiteX2" fmla="*/ 1004176 w 2008352"/>
              <a:gd name="connsiteY2" fmla="*/ 217726 h 1847992"/>
              <a:gd name="connsiteX3" fmla="*/ 1040885 w 2008352"/>
              <a:gd name="connsiteY3" fmla="*/ 171703 h 1847992"/>
              <a:gd name="connsiteX4" fmla="*/ 1441623 w 2008352"/>
              <a:gd name="connsiteY4" fmla="*/ 0 h 1847992"/>
              <a:gd name="connsiteX5" fmla="*/ 2008352 w 2008352"/>
              <a:gd name="connsiteY5" fmla="*/ 586232 h 1847992"/>
              <a:gd name="connsiteX6" fmla="*/ 1996838 w 2008352"/>
              <a:gd name="connsiteY6" fmla="*/ 704378 h 1847992"/>
              <a:gd name="connsiteX7" fmla="*/ 1969942 w 2008352"/>
              <a:gd name="connsiteY7" fmla="*/ 794004 h 1847992"/>
              <a:gd name="connsiteX8" fmla="*/ 1970355 w 2008352"/>
              <a:gd name="connsiteY8" fmla="*/ 794004 h 1847992"/>
              <a:gd name="connsiteX9" fmla="*/ 1968609 w 2008352"/>
              <a:gd name="connsiteY9" fmla="*/ 798448 h 1847992"/>
              <a:gd name="connsiteX10" fmla="*/ 1963816 w 2008352"/>
              <a:gd name="connsiteY10" fmla="*/ 814420 h 1847992"/>
              <a:gd name="connsiteX11" fmla="*/ 1957908 w 2008352"/>
              <a:gd name="connsiteY11" fmla="*/ 825678 h 1847992"/>
              <a:gd name="connsiteX12" fmla="*/ 1948786 w 2008352"/>
              <a:gd name="connsiteY12" fmla="*/ 848892 h 1847992"/>
              <a:gd name="connsiteX13" fmla="*/ 1004176 w 2008352"/>
              <a:gd name="connsiteY13" fmla="*/ 1847992 h 1847992"/>
              <a:gd name="connsiteX14" fmla="*/ 59565 w 2008352"/>
              <a:gd name="connsiteY14" fmla="*/ 849844 h 1847992"/>
              <a:gd name="connsiteX15" fmla="*/ 49636 w 2008352"/>
              <a:gd name="connsiteY15" fmla="*/ 824139 h 1847992"/>
              <a:gd name="connsiteX16" fmla="*/ 44536 w 2008352"/>
              <a:gd name="connsiteY16" fmla="*/ 814420 h 1847992"/>
              <a:gd name="connsiteX17" fmla="*/ 39851 w 2008352"/>
              <a:gd name="connsiteY17" fmla="*/ 798805 h 1847992"/>
              <a:gd name="connsiteX18" fmla="*/ 37996 w 2008352"/>
              <a:gd name="connsiteY18" fmla="*/ 794004 h 1847992"/>
              <a:gd name="connsiteX19" fmla="*/ 38410 w 2008352"/>
              <a:gd name="connsiteY19" fmla="*/ 794004 h 1847992"/>
              <a:gd name="connsiteX20" fmla="*/ 11514 w 2008352"/>
              <a:gd name="connsiteY20" fmla="*/ 704378 h 1847992"/>
              <a:gd name="connsiteX21" fmla="*/ 0 w 2008352"/>
              <a:gd name="connsiteY21" fmla="*/ 586232 h 1847992"/>
              <a:gd name="connsiteX22" fmla="*/ 566729 w 2008352"/>
              <a:gd name="connsiteY22" fmla="*/ 0 h 184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8352" h="1847992">
                <a:moveTo>
                  <a:pt x="566729" y="0"/>
                </a:moveTo>
                <a:cubicBezTo>
                  <a:pt x="723227" y="0"/>
                  <a:pt x="864910" y="65616"/>
                  <a:pt x="967467" y="171703"/>
                </a:cubicBezTo>
                <a:lnTo>
                  <a:pt x="1004176" y="217726"/>
                </a:lnTo>
                <a:lnTo>
                  <a:pt x="1040885" y="171703"/>
                </a:lnTo>
                <a:cubicBezTo>
                  <a:pt x="1143443" y="65616"/>
                  <a:pt x="1285126" y="0"/>
                  <a:pt x="1441623" y="0"/>
                </a:cubicBezTo>
                <a:cubicBezTo>
                  <a:pt x="1754619" y="0"/>
                  <a:pt x="2008352" y="262465"/>
                  <a:pt x="2008352" y="586232"/>
                </a:cubicBezTo>
                <a:cubicBezTo>
                  <a:pt x="2008352" y="626703"/>
                  <a:pt x="2004388" y="666216"/>
                  <a:pt x="1996838" y="704378"/>
                </a:cubicBezTo>
                <a:lnTo>
                  <a:pt x="1969942" y="794004"/>
                </a:lnTo>
                <a:lnTo>
                  <a:pt x="1970355" y="794004"/>
                </a:lnTo>
                <a:lnTo>
                  <a:pt x="1968609" y="798448"/>
                </a:lnTo>
                <a:lnTo>
                  <a:pt x="1963816" y="814420"/>
                </a:lnTo>
                <a:lnTo>
                  <a:pt x="1957908" y="825678"/>
                </a:lnTo>
                <a:lnTo>
                  <a:pt x="1948786" y="848892"/>
                </a:lnTo>
                <a:cubicBezTo>
                  <a:pt x="1817089" y="1141558"/>
                  <a:pt x="1528291" y="1484683"/>
                  <a:pt x="1004176" y="1847992"/>
                </a:cubicBezTo>
                <a:cubicBezTo>
                  <a:pt x="480060" y="1484683"/>
                  <a:pt x="191263" y="1142510"/>
                  <a:pt x="59565" y="849844"/>
                </a:cubicBezTo>
                <a:lnTo>
                  <a:pt x="49636" y="824139"/>
                </a:lnTo>
                <a:lnTo>
                  <a:pt x="44536" y="814420"/>
                </a:lnTo>
                <a:lnTo>
                  <a:pt x="39851" y="798805"/>
                </a:lnTo>
                <a:lnTo>
                  <a:pt x="37996" y="794004"/>
                </a:lnTo>
                <a:lnTo>
                  <a:pt x="38410" y="794004"/>
                </a:lnTo>
                <a:lnTo>
                  <a:pt x="11514" y="704378"/>
                </a:lnTo>
                <a:cubicBezTo>
                  <a:pt x="3965" y="666216"/>
                  <a:pt x="0" y="626703"/>
                  <a:pt x="0" y="586232"/>
                </a:cubicBezTo>
                <a:cubicBezTo>
                  <a:pt x="0" y="262465"/>
                  <a:pt x="253733" y="0"/>
                  <a:pt x="566729" y="0"/>
                </a:cubicBezTo>
                <a:close/>
              </a:path>
            </a:pathLst>
          </a:custGeom>
          <a:solidFill>
            <a:srgbClr val="E1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7E84FDAD-4740-4A8E-829D-9B3EA9A44F3A}"/>
              </a:ext>
            </a:extLst>
          </p:cNvPr>
          <p:cNvSpPr/>
          <p:nvPr/>
        </p:nvSpPr>
        <p:spPr>
          <a:xfrm>
            <a:off x="10223653" y="7312259"/>
            <a:ext cx="190149" cy="174966"/>
          </a:xfrm>
          <a:custGeom>
            <a:avLst/>
            <a:gdLst>
              <a:gd name="connsiteX0" fmla="*/ 566729 w 2008352"/>
              <a:gd name="connsiteY0" fmla="*/ 0 h 1847992"/>
              <a:gd name="connsiteX1" fmla="*/ 967467 w 2008352"/>
              <a:gd name="connsiteY1" fmla="*/ 171703 h 1847992"/>
              <a:gd name="connsiteX2" fmla="*/ 1004176 w 2008352"/>
              <a:gd name="connsiteY2" fmla="*/ 217726 h 1847992"/>
              <a:gd name="connsiteX3" fmla="*/ 1040885 w 2008352"/>
              <a:gd name="connsiteY3" fmla="*/ 171703 h 1847992"/>
              <a:gd name="connsiteX4" fmla="*/ 1441623 w 2008352"/>
              <a:gd name="connsiteY4" fmla="*/ 0 h 1847992"/>
              <a:gd name="connsiteX5" fmla="*/ 2008352 w 2008352"/>
              <a:gd name="connsiteY5" fmla="*/ 586232 h 1847992"/>
              <a:gd name="connsiteX6" fmla="*/ 1996838 w 2008352"/>
              <a:gd name="connsiteY6" fmla="*/ 704378 h 1847992"/>
              <a:gd name="connsiteX7" fmla="*/ 1969942 w 2008352"/>
              <a:gd name="connsiteY7" fmla="*/ 794004 h 1847992"/>
              <a:gd name="connsiteX8" fmla="*/ 1970355 w 2008352"/>
              <a:gd name="connsiteY8" fmla="*/ 794004 h 1847992"/>
              <a:gd name="connsiteX9" fmla="*/ 1968609 w 2008352"/>
              <a:gd name="connsiteY9" fmla="*/ 798448 h 1847992"/>
              <a:gd name="connsiteX10" fmla="*/ 1963816 w 2008352"/>
              <a:gd name="connsiteY10" fmla="*/ 814420 h 1847992"/>
              <a:gd name="connsiteX11" fmla="*/ 1957908 w 2008352"/>
              <a:gd name="connsiteY11" fmla="*/ 825678 h 1847992"/>
              <a:gd name="connsiteX12" fmla="*/ 1948786 w 2008352"/>
              <a:gd name="connsiteY12" fmla="*/ 848892 h 1847992"/>
              <a:gd name="connsiteX13" fmla="*/ 1004176 w 2008352"/>
              <a:gd name="connsiteY13" fmla="*/ 1847992 h 1847992"/>
              <a:gd name="connsiteX14" fmla="*/ 59565 w 2008352"/>
              <a:gd name="connsiteY14" fmla="*/ 849844 h 1847992"/>
              <a:gd name="connsiteX15" fmla="*/ 49636 w 2008352"/>
              <a:gd name="connsiteY15" fmla="*/ 824139 h 1847992"/>
              <a:gd name="connsiteX16" fmla="*/ 44536 w 2008352"/>
              <a:gd name="connsiteY16" fmla="*/ 814420 h 1847992"/>
              <a:gd name="connsiteX17" fmla="*/ 39851 w 2008352"/>
              <a:gd name="connsiteY17" fmla="*/ 798805 h 1847992"/>
              <a:gd name="connsiteX18" fmla="*/ 37996 w 2008352"/>
              <a:gd name="connsiteY18" fmla="*/ 794004 h 1847992"/>
              <a:gd name="connsiteX19" fmla="*/ 38410 w 2008352"/>
              <a:gd name="connsiteY19" fmla="*/ 794004 h 1847992"/>
              <a:gd name="connsiteX20" fmla="*/ 11514 w 2008352"/>
              <a:gd name="connsiteY20" fmla="*/ 704378 h 1847992"/>
              <a:gd name="connsiteX21" fmla="*/ 0 w 2008352"/>
              <a:gd name="connsiteY21" fmla="*/ 586232 h 1847992"/>
              <a:gd name="connsiteX22" fmla="*/ 566729 w 2008352"/>
              <a:gd name="connsiteY22" fmla="*/ 0 h 184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8352" h="1847992">
                <a:moveTo>
                  <a:pt x="566729" y="0"/>
                </a:moveTo>
                <a:cubicBezTo>
                  <a:pt x="723227" y="0"/>
                  <a:pt x="864910" y="65616"/>
                  <a:pt x="967467" y="171703"/>
                </a:cubicBezTo>
                <a:lnTo>
                  <a:pt x="1004176" y="217726"/>
                </a:lnTo>
                <a:lnTo>
                  <a:pt x="1040885" y="171703"/>
                </a:lnTo>
                <a:cubicBezTo>
                  <a:pt x="1143443" y="65616"/>
                  <a:pt x="1285126" y="0"/>
                  <a:pt x="1441623" y="0"/>
                </a:cubicBezTo>
                <a:cubicBezTo>
                  <a:pt x="1754619" y="0"/>
                  <a:pt x="2008352" y="262465"/>
                  <a:pt x="2008352" y="586232"/>
                </a:cubicBezTo>
                <a:cubicBezTo>
                  <a:pt x="2008352" y="626703"/>
                  <a:pt x="2004388" y="666216"/>
                  <a:pt x="1996838" y="704378"/>
                </a:cubicBezTo>
                <a:lnTo>
                  <a:pt x="1969942" y="794004"/>
                </a:lnTo>
                <a:lnTo>
                  <a:pt x="1970355" y="794004"/>
                </a:lnTo>
                <a:lnTo>
                  <a:pt x="1968609" y="798448"/>
                </a:lnTo>
                <a:lnTo>
                  <a:pt x="1963816" y="814420"/>
                </a:lnTo>
                <a:lnTo>
                  <a:pt x="1957908" y="825678"/>
                </a:lnTo>
                <a:lnTo>
                  <a:pt x="1948786" y="848892"/>
                </a:lnTo>
                <a:cubicBezTo>
                  <a:pt x="1817089" y="1141558"/>
                  <a:pt x="1528291" y="1484683"/>
                  <a:pt x="1004176" y="1847992"/>
                </a:cubicBezTo>
                <a:cubicBezTo>
                  <a:pt x="480060" y="1484683"/>
                  <a:pt x="191263" y="1142510"/>
                  <a:pt x="59565" y="849844"/>
                </a:cubicBezTo>
                <a:lnTo>
                  <a:pt x="49636" y="824139"/>
                </a:lnTo>
                <a:lnTo>
                  <a:pt x="44536" y="814420"/>
                </a:lnTo>
                <a:lnTo>
                  <a:pt x="39851" y="798805"/>
                </a:lnTo>
                <a:lnTo>
                  <a:pt x="37996" y="794004"/>
                </a:lnTo>
                <a:lnTo>
                  <a:pt x="38410" y="794004"/>
                </a:lnTo>
                <a:lnTo>
                  <a:pt x="11514" y="704378"/>
                </a:lnTo>
                <a:cubicBezTo>
                  <a:pt x="3965" y="666216"/>
                  <a:pt x="0" y="626703"/>
                  <a:pt x="0" y="586232"/>
                </a:cubicBezTo>
                <a:cubicBezTo>
                  <a:pt x="0" y="262465"/>
                  <a:pt x="253733" y="0"/>
                  <a:pt x="566729" y="0"/>
                </a:cubicBezTo>
                <a:close/>
              </a:path>
            </a:pathLst>
          </a:custGeom>
          <a:solidFill>
            <a:srgbClr val="E1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18A9A274-4B94-4567-9ECD-D3D885A435B3}"/>
              </a:ext>
            </a:extLst>
          </p:cNvPr>
          <p:cNvSpPr/>
          <p:nvPr/>
        </p:nvSpPr>
        <p:spPr>
          <a:xfrm>
            <a:off x="10464445" y="7312259"/>
            <a:ext cx="190149" cy="174966"/>
          </a:xfrm>
          <a:custGeom>
            <a:avLst/>
            <a:gdLst>
              <a:gd name="connsiteX0" fmla="*/ 566729 w 2008352"/>
              <a:gd name="connsiteY0" fmla="*/ 0 h 1847992"/>
              <a:gd name="connsiteX1" fmla="*/ 967467 w 2008352"/>
              <a:gd name="connsiteY1" fmla="*/ 171703 h 1847992"/>
              <a:gd name="connsiteX2" fmla="*/ 1004176 w 2008352"/>
              <a:gd name="connsiteY2" fmla="*/ 217726 h 1847992"/>
              <a:gd name="connsiteX3" fmla="*/ 1040885 w 2008352"/>
              <a:gd name="connsiteY3" fmla="*/ 171703 h 1847992"/>
              <a:gd name="connsiteX4" fmla="*/ 1441623 w 2008352"/>
              <a:gd name="connsiteY4" fmla="*/ 0 h 1847992"/>
              <a:gd name="connsiteX5" fmla="*/ 2008352 w 2008352"/>
              <a:gd name="connsiteY5" fmla="*/ 586232 h 1847992"/>
              <a:gd name="connsiteX6" fmla="*/ 1996838 w 2008352"/>
              <a:gd name="connsiteY6" fmla="*/ 704378 h 1847992"/>
              <a:gd name="connsiteX7" fmla="*/ 1969942 w 2008352"/>
              <a:gd name="connsiteY7" fmla="*/ 794004 h 1847992"/>
              <a:gd name="connsiteX8" fmla="*/ 1970355 w 2008352"/>
              <a:gd name="connsiteY8" fmla="*/ 794004 h 1847992"/>
              <a:gd name="connsiteX9" fmla="*/ 1968609 w 2008352"/>
              <a:gd name="connsiteY9" fmla="*/ 798448 h 1847992"/>
              <a:gd name="connsiteX10" fmla="*/ 1963816 w 2008352"/>
              <a:gd name="connsiteY10" fmla="*/ 814420 h 1847992"/>
              <a:gd name="connsiteX11" fmla="*/ 1957908 w 2008352"/>
              <a:gd name="connsiteY11" fmla="*/ 825678 h 1847992"/>
              <a:gd name="connsiteX12" fmla="*/ 1948786 w 2008352"/>
              <a:gd name="connsiteY12" fmla="*/ 848892 h 1847992"/>
              <a:gd name="connsiteX13" fmla="*/ 1004176 w 2008352"/>
              <a:gd name="connsiteY13" fmla="*/ 1847992 h 1847992"/>
              <a:gd name="connsiteX14" fmla="*/ 59565 w 2008352"/>
              <a:gd name="connsiteY14" fmla="*/ 849844 h 1847992"/>
              <a:gd name="connsiteX15" fmla="*/ 49636 w 2008352"/>
              <a:gd name="connsiteY15" fmla="*/ 824139 h 1847992"/>
              <a:gd name="connsiteX16" fmla="*/ 44536 w 2008352"/>
              <a:gd name="connsiteY16" fmla="*/ 814420 h 1847992"/>
              <a:gd name="connsiteX17" fmla="*/ 39851 w 2008352"/>
              <a:gd name="connsiteY17" fmla="*/ 798805 h 1847992"/>
              <a:gd name="connsiteX18" fmla="*/ 37996 w 2008352"/>
              <a:gd name="connsiteY18" fmla="*/ 794004 h 1847992"/>
              <a:gd name="connsiteX19" fmla="*/ 38410 w 2008352"/>
              <a:gd name="connsiteY19" fmla="*/ 794004 h 1847992"/>
              <a:gd name="connsiteX20" fmla="*/ 11514 w 2008352"/>
              <a:gd name="connsiteY20" fmla="*/ 704378 h 1847992"/>
              <a:gd name="connsiteX21" fmla="*/ 0 w 2008352"/>
              <a:gd name="connsiteY21" fmla="*/ 586232 h 1847992"/>
              <a:gd name="connsiteX22" fmla="*/ 566729 w 2008352"/>
              <a:gd name="connsiteY22" fmla="*/ 0 h 184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8352" h="1847992">
                <a:moveTo>
                  <a:pt x="566729" y="0"/>
                </a:moveTo>
                <a:cubicBezTo>
                  <a:pt x="723227" y="0"/>
                  <a:pt x="864910" y="65616"/>
                  <a:pt x="967467" y="171703"/>
                </a:cubicBezTo>
                <a:lnTo>
                  <a:pt x="1004176" y="217726"/>
                </a:lnTo>
                <a:lnTo>
                  <a:pt x="1040885" y="171703"/>
                </a:lnTo>
                <a:cubicBezTo>
                  <a:pt x="1143443" y="65616"/>
                  <a:pt x="1285126" y="0"/>
                  <a:pt x="1441623" y="0"/>
                </a:cubicBezTo>
                <a:cubicBezTo>
                  <a:pt x="1754619" y="0"/>
                  <a:pt x="2008352" y="262465"/>
                  <a:pt x="2008352" y="586232"/>
                </a:cubicBezTo>
                <a:cubicBezTo>
                  <a:pt x="2008352" y="626703"/>
                  <a:pt x="2004388" y="666216"/>
                  <a:pt x="1996838" y="704378"/>
                </a:cubicBezTo>
                <a:lnTo>
                  <a:pt x="1969942" y="794004"/>
                </a:lnTo>
                <a:lnTo>
                  <a:pt x="1970355" y="794004"/>
                </a:lnTo>
                <a:lnTo>
                  <a:pt x="1968609" y="798448"/>
                </a:lnTo>
                <a:lnTo>
                  <a:pt x="1963816" y="814420"/>
                </a:lnTo>
                <a:lnTo>
                  <a:pt x="1957908" y="825678"/>
                </a:lnTo>
                <a:lnTo>
                  <a:pt x="1948786" y="848892"/>
                </a:lnTo>
                <a:cubicBezTo>
                  <a:pt x="1817089" y="1141558"/>
                  <a:pt x="1528291" y="1484683"/>
                  <a:pt x="1004176" y="1847992"/>
                </a:cubicBezTo>
                <a:cubicBezTo>
                  <a:pt x="480060" y="1484683"/>
                  <a:pt x="191263" y="1142510"/>
                  <a:pt x="59565" y="849844"/>
                </a:cubicBezTo>
                <a:lnTo>
                  <a:pt x="49636" y="824139"/>
                </a:lnTo>
                <a:lnTo>
                  <a:pt x="44536" y="814420"/>
                </a:lnTo>
                <a:lnTo>
                  <a:pt x="39851" y="798805"/>
                </a:lnTo>
                <a:lnTo>
                  <a:pt x="37996" y="794004"/>
                </a:lnTo>
                <a:lnTo>
                  <a:pt x="38410" y="794004"/>
                </a:lnTo>
                <a:lnTo>
                  <a:pt x="11514" y="704378"/>
                </a:lnTo>
                <a:cubicBezTo>
                  <a:pt x="3965" y="666216"/>
                  <a:pt x="0" y="626703"/>
                  <a:pt x="0" y="586232"/>
                </a:cubicBezTo>
                <a:cubicBezTo>
                  <a:pt x="0" y="262465"/>
                  <a:pt x="253733" y="0"/>
                  <a:pt x="566729" y="0"/>
                </a:cubicBezTo>
                <a:close/>
              </a:path>
            </a:pathLst>
          </a:custGeom>
          <a:solidFill>
            <a:srgbClr val="E1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41F4BE76-C9B4-4C4B-A365-AAFFD405FD90}"/>
              </a:ext>
            </a:extLst>
          </p:cNvPr>
          <p:cNvSpPr/>
          <p:nvPr/>
        </p:nvSpPr>
        <p:spPr>
          <a:xfrm>
            <a:off x="10705237" y="7312259"/>
            <a:ext cx="190149" cy="174966"/>
          </a:xfrm>
          <a:custGeom>
            <a:avLst/>
            <a:gdLst>
              <a:gd name="connsiteX0" fmla="*/ 566729 w 2008352"/>
              <a:gd name="connsiteY0" fmla="*/ 0 h 1847992"/>
              <a:gd name="connsiteX1" fmla="*/ 967467 w 2008352"/>
              <a:gd name="connsiteY1" fmla="*/ 171703 h 1847992"/>
              <a:gd name="connsiteX2" fmla="*/ 1004176 w 2008352"/>
              <a:gd name="connsiteY2" fmla="*/ 217726 h 1847992"/>
              <a:gd name="connsiteX3" fmla="*/ 1040885 w 2008352"/>
              <a:gd name="connsiteY3" fmla="*/ 171703 h 1847992"/>
              <a:gd name="connsiteX4" fmla="*/ 1441623 w 2008352"/>
              <a:gd name="connsiteY4" fmla="*/ 0 h 1847992"/>
              <a:gd name="connsiteX5" fmla="*/ 2008352 w 2008352"/>
              <a:gd name="connsiteY5" fmla="*/ 586232 h 1847992"/>
              <a:gd name="connsiteX6" fmla="*/ 1996838 w 2008352"/>
              <a:gd name="connsiteY6" fmla="*/ 704378 h 1847992"/>
              <a:gd name="connsiteX7" fmla="*/ 1969942 w 2008352"/>
              <a:gd name="connsiteY7" fmla="*/ 794004 h 1847992"/>
              <a:gd name="connsiteX8" fmla="*/ 1970355 w 2008352"/>
              <a:gd name="connsiteY8" fmla="*/ 794004 h 1847992"/>
              <a:gd name="connsiteX9" fmla="*/ 1968609 w 2008352"/>
              <a:gd name="connsiteY9" fmla="*/ 798448 h 1847992"/>
              <a:gd name="connsiteX10" fmla="*/ 1963816 w 2008352"/>
              <a:gd name="connsiteY10" fmla="*/ 814420 h 1847992"/>
              <a:gd name="connsiteX11" fmla="*/ 1957908 w 2008352"/>
              <a:gd name="connsiteY11" fmla="*/ 825678 h 1847992"/>
              <a:gd name="connsiteX12" fmla="*/ 1948786 w 2008352"/>
              <a:gd name="connsiteY12" fmla="*/ 848892 h 1847992"/>
              <a:gd name="connsiteX13" fmla="*/ 1004176 w 2008352"/>
              <a:gd name="connsiteY13" fmla="*/ 1847992 h 1847992"/>
              <a:gd name="connsiteX14" fmla="*/ 59565 w 2008352"/>
              <a:gd name="connsiteY14" fmla="*/ 849844 h 1847992"/>
              <a:gd name="connsiteX15" fmla="*/ 49636 w 2008352"/>
              <a:gd name="connsiteY15" fmla="*/ 824139 h 1847992"/>
              <a:gd name="connsiteX16" fmla="*/ 44536 w 2008352"/>
              <a:gd name="connsiteY16" fmla="*/ 814420 h 1847992"/>
              <a:gd name="connsiteX17" fmla="*/ 39851 w 2008352"/>
              <a:gd name="connsiteY17" fmla="*/ 798805 h 1847992"/>
              <a:gd name="connsiteX18" fmla="*/ 37996 w 2008352"/>
              <a:gd name="connsiteY18" fmla="*/ 794004 h 1847992"/>
              <a:gd name="connsiteX19" fmla="*/ 38410 w 2008352"/>
              <a:gd name="connsiteY19" fmla="*/ 794004 h 1847992"/>
              <a:gd name="connsiteX20" fmla="*/ 11514 w 2008352"/>
              <a:gd name="connsiteY20" fmla="*/ 704378 h 1847992"/>
              <a:gd name="connsiteX21" fmla="*/ 0 w 2008352"/>
              <a:gd name="connsiteY21" fmla="*/ 586232 h 1847992"/>
              <a:gd name="connsiteX22" fmla="*/ 566729 w 2008352"/>
              <a:gd name="connsiteY22" fmla="*/ 0 h 184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8352" h="1847992">
                <a:moveTo>
                  <a:pt x="566729" y="0"/>
                </a:moveTo>
                <a:cubicBezTo>
                  <a:pt x="723227" y="0"/>
                  <a:pt x="864910" y="65616"/>
                  <a:pt x="967467" y="171703"/>
                </a:cubicBezTo>
                <a:lnTo>
                  <a:pt x="1004176" y="217726"/>
                </a:lnTo>
                <a:lnTo>
                  <a:pt x="1040885" y="171703"/>
                </a:lnTo>
                <a:cubicBezTo>
                  <a:pt x="1143443" y="65616"/>
                  <a:pt x="1285126" y="0"/>
                  <a:pt x="1441623" y="0"/>
                </a:cubicBezTo>
                <a:cubicBezTo>
                  <a:pt x="1754619" y="0"/>
                  <a:pt x="2008352" y="262465"/>
                  <a:pt x="2008352" y="586232"/>
                </a:cubicBezTo>
                <a:cubicBezTo>
                  <a:pt x="2008352" y="626703"/>
                  <a:pt x="2004388" y="666216"/>
                  <a:pt x="1996838" y="704378"/>
                </a:cubicBezTo>
                <a:lnTo>
                  <a:pt x="1969942" y="794004"/>
                </a:lnTo>
                <a:lnTo>
                  <a:pt x="1970355" y="794004"/>
                </a:lnTo>
                <a:lnTo>
                  <a:pt x="1968609" y="798448"/>
                </a:lnTo>
                <a:lnTo>
                  <a:pt x="1963816" y="814420"/>
                </a:lnTo>
                <a:lnTo>
                  <a:pt x="1957908" y="825678"/>
                </a:lnTo>
                <a:lnTo>
                  <a:pt x="1948786" y="848892"/>
                </a:lnTo>
                <a:cubicBezTo>
                  <a:pt x="1817089" y="1141558"/>
                  <a:pt x="1528291" y="1484683"/>
                  <a:pt x="1004176" y="1847992"/>
                </a:cubicBezTo>
                <a:cubicBezTo>
                  <a:pt x="480060" y="1484683"/>
                  <a:pt x="191263" y="1142510"/>
                  <a:pt x="59565" y="849844"/>
                </a:cubicBezTo>
                <a:lnTo>
                  <a:pt x="49636" y="824139"/>
                </a:lnTo>
                <a:lnTo>
                  <a:pt x="44536" y="814420"/>
                </a:lnTo>
                <a:lnTo>
                  <a:pt x="39851" y="798805"/>
                </a:lnTo>
                <a:lnTo>
                  <a:pt x="37996" y="794004"/>
                </a:lnTo>
                <a:lnTo>
                  <a:pt x="38410" y="794004"/>
                </a:lnTo>
                <a:lnTo>
                  <a:pt x="11514" y="704378"/>
                </a:lnTo>
                <a:cubicBezTo>
                  <a:pt x="3965" y="666216"/>
                  <a:pt x="0" y="626703"/>
                  <a:pt x="0" y="586232"/>
                </a:cubicBezTo>
                <a:cubicBezTo>
                  <a:pt x="0" y="262465"/>
                  <a:pt x="253733" y="0"/>
                  <a:pt x="566729" y="0"/>
                </a:cubicBezTo>
                <a:close/>
              </a:path>
            </a:pathLst>
          </a:custGeom>
          <a:solidFill>
            <a:srgbClr val="E1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53A6400B-C929-443F-AFB1-7EE8150A5592}"/>
              </a:ext>
            </a:extLst>
          </p:cNvPr>
          <p:cNvSpPr/>
          <p:nvPr/>
        </p:nvSpPr>
        <p:spPr>
          <a:xfrm>
            <a:off x="10946029" y="7312259"/>
            <a:ext cx="190149" cy="174966"/>
          </a:xfrm>
          <a:custGeom>
            <a:avLst/>
            <a:gdLst>
              <a:gd name="connsiteX0" fmla="*/ 566729 w 2008352"/>
              <a:gd name="connsiteY0" fmla="*/ 0 h 1847992"/>
              <a:gd name="connsiteX1" fmla="*/ 967467 w 2008352"/>
              <a:gd name="connsiteY1" fmla="*/ 171703 h 1847992"/>
              <a:gd name="connsiteX2" fmla="*/ 1004176 w 2008352"/>
              <a:gd name="connsiteY2" fmla="*/ 217726 h 1847992"/>
              <a:gd name="connsiteX3" fmla="*/ 1040885 w 2008352"/>
              <a:gd name="connsiteY3" fmla="*/ 171703 h 1847992"/>
              <a:gd name="connsiteX4" fmla="*/ 1441623 w 2008352"/>
              <a:gd name="connsiteY4" fmla="*/ 0 h 1847992"/>
              <a:gd name="connsiteX5" fmla="*/ 2008352 w 2008352"/>
              <a:gd name="connsiteY5" fmla="*/ 586232 h 1847992"/>
              <a:gd name="connsiteX6" fmla="*/ 1996838 w 2008352"/>
              <a:gd name="connsiteY6" fmla="*/ 704378 h 1847992"/>
              <a:gd name="connsiteX7" fmla="*/ 1969942 w 2008352"/>
              <a:gd name="connsiteY7" fmla="*/ 794004 h 1847992"/>
              <a:gd name="connsiteX8" fmla="*/ 1970355 w 2008352"/>
              <a:gd name="connsiteY8" fmla="*/ 794004 h 1847992"/>
              <a:gd name="connsiteX9" fmla="*/ 1968609 w 2008352"/>
              <a:gd name="connsiteY9" fmla="*/ 798448 h 1847992"/>
              <a:gd name="connsiteX10" fmla="*/ 1963816 w 2008352"/>
              <a:gd name="connsiteY10" fmla="*/ 814420 h 1847992"/>
              <a:gd name="connsiteX11" fmla="*/ 1957908 w 2008352"/>
              <a:gd name="connsiteY11" fmla="*/ 825678 h 1847992"/>
              <a:gd name="connsiteX12" fmla="*/ 1948786 w 2008352"/>
              <a:gd name="connsiteY12" fmla="*/ 848892 h 1847992"/>
              <a:gd name="connsiteX13" fmla="*/ 1004176 w 2008352"/>
              <a:gd name="connsiteY13" fmla="*/ 1847992 h 1847992"/>
              <a:gd name="connsiteX14" fmla="*/ 59565 w 2008352"/>
              <a:gd name="connsiteY14" fmla="*/ 849844 h 1847992"/>
              <a:gd name="connsiteX15" fmla="*/ 49636 w 2008352"/>
              <a:gd name="connsiteY15" fmla="*/ 824139 h 1847992"/>
              <a:gd name="connsiteX16" fmla="*/ 44536 w 2008352"/>
              <a:gd name="connsiteY16" fmla="*/ 814420 h 1847992"/>
              <a:gd name="connsiteX17" fmla="*/ 39851 w 2008352"/>
              <a:gd name="connsiteY17" fmla="*/ 798805 h 1847992"/>
              <a:gd name="connsiteX18" fmla="*/ 37996 w 2008352"/>
              <a:gd name="connsiteY18" fmla="*/ 794004 h 1847992"/>
              <a:gd name="connsiteX19" fmla="*/ 38410 w 2008352"/>
              <a:gd name="connsiteY19" fmla="*/ 794004 h 1847992"/>
              <a:gd name="connsiteX20" fmla="*/ 11514 w 2008352"/>
              <a:gd name="connsiteY20" fmla="*/ 704378 h 1847992"/>
              <a:gd name="connsiteX21" fmla="*/ 0 w 2008352"/>
              <a:gd name="connsiteY21" fmla="*/ 586232 h 1847992"/>
              <a:gd name="connsiteX22" fmla="*/ 566729 w 2008352"/>
              <a:gd name="connsiteY22" fmla="*/ 0 h 184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8352" h="1847992">
                <a:moveTo>
                  <a:pt x="566729" y="0"/>
                </a:moveTo>
                <a:cubicBezTo>
                  <a:pt x="723227" y="0"/>
                  <a:pt x="864910" y="65616"/>
                  <a:pt x="967467" y="171703"/>
                </a:cubicBezTo>
                <a:lnTo>
                  <a:pt x="1004176" y="217726"/>
                </a:lnTo>
                <a:lnTo>
                  <a:pt x="1040885" y="171703"/>
                </a:lnTo>
                <a:cubicBezTo>
                  <a:pt x="1143443" y="65616"/>
                  <a:pt x="1285126" y="0"/>
                  <a:pt x="1441623" y="0"/>
                </a:cubicBezTo>
                <a:cubicBezTo>
                  <a:pt x="1754619" y="0"/>
                  <a:pt x="2008352" y="262465"/>
                  <a:pt x="2008352" y="586232"/>
                </a:cubicBezTo>
                <a:cubicBezTo>
                  <a:pt x="2008352" y="626703"/>
                  <a:pt x="2004388" y="666216"/>
                  <a:pt x="1996838" y="704378"/>
                </a:cubicBezTo>
                <a:lnTo>
                  <a:pt x="1969942" y="794004"/>
                </a:lnTo>
                <a:lnTo>
                  <a:pt x="1970355" y="794004"/>
                </a:lnTo>
                <a:lnTo>
                  <a:pt x="1968609" y="798448"/>
                </a:lnTo>
                <a:lnTo>
                  <a:pt x="1963816" y="814420"/>
                </a:lnTo>
                <a:lnTo>
                  <a:pt x="1957908" y="825678"/>
                </a:lnTo>
                <a:lnTo>
                  <a:pt x="1948786" y="848892"/>
                </a:lnTo>
                <a:cubicBezTo>
                  <a:pt x="1817089" y="1141558"/>
                  <a:pt x="1528291" y="1484683"/>
                  <a:pt x="1004176" y="1847992"/>
                </a:cubicBezTo>
                <a:cubicBezTo>
                  <a:pt x="480060" y="1484683"/>
                  <a:pt x="191263" y="1142510"/>
                  <a:pt x="59565" y="849844"/>
                </a:cubicBezTo>
                <a:lnTo>
                  <a:pt x="49636" y="824139"/>
                </a:lnTo>
                <a:lnTo>
                  <a:pt x="44536" y="814420"/>
                </a:lnTo>
                <a:lnTo>
                  <a:pt x="39851" y="798805"/>
                </a:lnTo>
                <a:lnTo>
                  <a:pt x="37996" y="794004"/>
                </a:lnTo>
                <a:lnTo>
                  <a:pt x="38410" y="794004"/>
                </a:lnTo>
                <a:lnTo>
                  <a:pt x="11514" y="704378"/>
                </a:lnTo>
                <a:cubicBezTo>
                  <a:pt x="3965" y="666216"/>
                  <a:pt x="0" y="626703"/>
                  <a:pt x="0" y="586232"/>
                </a:cubicBezTo>
                <a:cubicBezTo>
                  <a:pt x="0" y="262465"/>
                  <a:pt x="253733" y="0"/>
                  <a:pt x="566729" y="0"/>
                </a:cubicBezTo>
                <a:close/>
              </a:path>
            </a:pathLst>
          </a:custGeom>
          <a:solidFill>
            <a:srgbClr val="E1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5F82A58F-2E34-4C89-923D-95BBD4052DD2}"/>
              </a:ext>
            </a:extLst>
          </p:cNvPr>
          <p:cNvSpPr/>
          <p:nvPr/>
        </p:nvSpPr>
        <p:spPr>
          <a:xfrm>
            <a:off x="11186821" y="7312259"/>
            <a:ext cx="190149" cy="174966"/>
          </a:xfrm>
          <a:custGeom>
            <a:avLst/>
            <a:gdLst>
              <a:gd name="connsiteX0" fmla="*/ 566729 w 2008352"/>
              <a:gd name="connsiteY0" fmla="*/ 0 h 1847992"/>
              <a:gd name="connsiteX1" fmla="*/ 967467 w 2008352"/>
              <a:gd name="connsiteY1" fmla="*/ 171703 h 1847992"/>
              <a:gd name="connsiteX2" fmla="*/ 1004176 w 2008352"/>
              <a:gd name="connsiteY2" fmla="*/ 217726 h 1847992"/>
              <a:gd name="connsiteX3" fmla="*/ 1040885 w 2008352"/>
              <a:gd name="connsiteY3" fmla="*/ 171703 h 1847992"/>
              <a:gd name="connsiteX4" fmla="*/ 1441623 w 2008352"/>
              <a:gd name="connsiteY4" fmla="*/ 0 h 1847992"/>
              <a:gd name="connsiteX5" fmla="*/ 2008352 w 2008352"/>
              <a:gd name="connsiteY5" fmla="*/ 586232 h 1847992"/>
              <a:gd name="connsiteX6" fmla="*/ 1996838 w 2008352"/>
              <a:gd name="connsiteY6" fmla="*/ 704378 h 1847992"/>
              <a:gd name="connsiteX7" fmla="*/ 1969942 w 2008352"/>
              <a:gd name="connsiteY7" fmla="*/ 794004 h 1847992"/>
              <a:gd name="connsiteX8" fmla="*/ 1970355 w 2008352"/>
              <a:gd name="connsiteY8" fmla="*/ 794004 h 1847992"/>
              <a:gd name="connsiteX9" fmla="*/ 1968609 w 2008352"/>
              <a:gd name="connsiteY9" fmla="*/ 798448 h 1847992"/>
              <a:gd name="connsiteX10" fmla="*/ 1963816 w 2008352"/>
              <a:gd name="connsiteY10" fmla="*/ 814420 h 1847992"/>
              <a:gd name="connsiteX11" fmla="*/ 1957908 w 2008352"/>
              <a:gd name="connsiteY11" fmla="*/ 825678 h 1847992"/>
              <a:gd name="connsiteX12" fmla="*/ 1948786 w 2008352"/>
              <a:gd name="connsiteY12" fmla="*/ 848892 h 1847992"/>
              <a:gd name="connsiteX13" fmla="*/ 1004176 w 2008352"/>
              <a:gd name="connsiteY13" fmla="*/ 1847992 h 1847992"/>
              <a:gd name="connsiteX14" fmla="*/ 59565 w 2008352"/>
              <a:gd name="connsiteY14" fmla="*/ 849844 h 1847992"/>
              <a:gd name="connsiteX15" fmla="*/ 49636 w 2008352"/>
              <a:gd name="connsiteY15" fmla="*/ 824139 h 1847992"/>
              <a:gd name="connsiteX16" fmla="*/ 44536 w 2008352"/>
              <a:gd name="connsiteY16" fmla="*/ 814420 h 1847992"/>
              <a:gd name="connsiteX17" fmla="*/ 39851 w 2008352"/>
              <a:gd name="connsiteY17" fmla="*/ 798805 h 1847992"/>
              <a:gd name="connsiteX18" fmla="*/ 37996 w 2008352"/>
              <a:gd name="connsiteY18" fmla="*/ 794004 h 1847992"/>
              <a:gd name="connsiteX19" fmla="*/ 38410 w 2008352"/>
              <a:gd name="connsiteY19" fmla="*/ 794004 h 1847992"/>
              <a:gd name="connsiteX20" fmla="*/ 11514 w 2008352"/>
              <a:gd name="connsiteY20" fmla="*/ 704378 h 1847992"/>
              <a:gd name="connsiteX21" fmla="*/ 0 w 2008352"/>
              <a:gd name="connsiteY21" fmla="*/ 586232 h 1847992"/>
              <a:gd name="connsiteX22" fmla="*/ 566729 w 2008352"/>
              <a:gd name="connsiteY22" fmla="*/ 0 h 184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8352" h="1847992">
                <a:moveTo>
                  <a:pt x="566729" y="0"/>
                </a:moveTo>
                <a:cubicBezTo>
                  <a:pt x="723227" y="0"/>
                  <a:pt x="864910" y="65616"/>
                  <a:pt x="967467" y="171703"/>
                </a:cubicBezTo>
                <a:lnTo>
                  <a:pt x="1004176" y="217726"/>
                </a:lnTo>
                <a:lnTo>
                  <a:pt x="1040885" y="171703"/>
                </a:lnTo>
                <a:cubicBezTo>
                  <a:pt x="1143443" y="65616"/>
                  <a:pt x="1285126" y="0"/>
                  <a:pt x="1441623" y="0"/>
                </a:cubicBezTo>
                <a:cubicBezTo>
                  <a:pt x="1754619" y="0"/>
                  <a:pt x="2008352" y="262465"/>
                  <a:pt x="2008352" y="586232"/>
                </a:cubicBezTo>
                <a:cubicBezTo>
                  <a:pt x="2008352" y="626703"/>
                  <a:pt x="2004388" y="666216"/>
                  <a:pt x="1996838" y="704378"/>
                </a:cubicBezTo>
                <a:lnTo>
                  <a:pt x="1969942" y="794004"/>
                </a:lnTo>
                <a:lnTo>
                  <a:pt x="1970355" y="794004"/>
                </a:lnTo>
                <a:lnTo>
                  <a:pt x="1968609" y="798448"/>
                </a:lnTo>
                <a:lnTo>
                  <a:pt x="1963816" y="814420"/>
                </a:lnTo>
                <a:lnTo>
                  <a:pt x="1957908" y="825678"/>
                </a:lnTo>
                <a:lnTo>
                  <a:pt x="1948786" y="848892"/>
                </a:lnTo>
                <a:cubicBezTo>
                  <a:pt x="1817089" y="1141558"/>
                  <a:pt x="1528291" y="1484683"/>
                  <a:pt x="1004176" y="1847992"/>
                </a:cubicBezTo>
                <a:cubicBezTo>
                  <a:pt x="480060" y="1484683"/>
                  <a:pt x="191263" y="1142510"/>
                  <a:pt x="59565" y="849844"/>
                </a:cubicBezTo>
                <a:lnTo>
                  <a:pt x="49636" y="824139"/>
                </a:lnTo>
                <a:lnTo>
                  <a:pt x="44536" y="814420"/>
                </a:lnTo>
                <a:lnTo>
                  <a:pt x="39851" y="798805"/>
                </a:lnTo>
                <a:lnTo>
                  <a:pt x="37996" y="794004"/>
                </a:lnTo>
                <a:lnTo>
                  <a:pt x="38410" y="794004"/>
                </a:lnTo>
                <a:lnTo>
                  <a:pt x="11514" y="704378"/>
                </a:lnTo>
                <a:cubicBezTo>
                  <a:pt x="3965" y="666216"/>
                  <a:pt x="0" y="626703"/>
                  <a:pt x="0" y="586232"/>
                </a:cubicBezTo>
                <a:cubicBezTo>
                  <a:pt x="0" y="262465"/>
                  <a:pt x="253733" y="0"/>
                  <a:pt x="566729" y="0"/>
                </a:cubicBezTo>
                <a:close/>
              </a:path>
            </a:pathLst>
          </a:custGeom>
          <a:solidFill>
            <a:srgbClr val="E1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45F7235B-CB15-466E-A44A-A5B3B199EFC9}"/>
              </a:ext>
            </a:extLst>
          </p:cNvPr>
          <p:cNvSpPr/>
          <p:nvPr/>
        </p:nvSpPr>
        <p:spPr>
          <a:xfrm>
            <a:off x="11427613" y="7312259"/>
            <a:ext cx="190149" cy="174966"/>
          </a:xfrm>
          <a:custGeom>
            <a:avLst/>
            <a:gdLst>
              <a:gd name="connsiteX0" fmla="*/ 566729 w 2008352"/>
              <a:gd name="connsiteY0" fmla="*/ 0 h 1847992"/>
              <a:gd name="connsiteX1" fmla="*/ 967467 w 2008352"/>
              <a:gd name="connsiteY1" fmla="*/ 171703 h 1847992"/>
              <a:gd name="connsiteX2" fmla="*/ 1004176 w 2008352"/>
              <a:gd name="connsiteY2" fmla="*/ 217726 h 1847992"/>
              <a:gd name="connsiteX3" fmla="*/ 1040885 w 2008352"/>
              <a:gd name="connsiteY3" fmla="*/ 171703 h 1847992"/>
              <a:gd name="connsiteX4" fmla="*/ 1441623 w 2008352"/>
              <a:gd name="connsiteY4" fmla="*/ 0 h 1847992"/>
              <a:gd name="connsiteX5" fmla="*/ 2008352 w 2008352"/>
              <a:gd name="connsiteY5" fmla="*/ 586232 h 1847992"/>
              <a:gd name="connsiteX6" fmla="*/ 1996838 w 2008352"/>
              <a:gd name="connsiteY6" fmla="*/ 704378 h 1847992"/>
              <a:gd name="connsiteX7" fmla="*/ 1969942 w 2008352"/>
              <a:gd name="connsiteY7" fmla="*/ 794004 h 1847992"/>
              <a:gd name="connsiteX8" fmla="*/ 1970355 w 2008352"/>
              <a:gd name="connsiteY8" fmla="*/ 794004 h 1847992"/>
              <a:gd name="connsiteX9" fmla="*/ 1968609 w 2008352"/>
              <a:gd name="connsiteY9" fmla="*/ 798448 h 1847992"/>
              <a:gd name="connsiteX10" fmla="*/ 1963816 w 2008352"/>
              <a:gd name="connsiteY10" fmla="*/ 814420 h 1847992"/>
              <a:gd name="connsiteX11" fmla="*/ 1957908 w 2008352"/>
              <a:gd name="connsiteY11" fmla="*/ 825678 h 1847992"/>
              <a:gd name="connsiteX12" fmla="*/ 1948786 w 2008352"/>
              <a:gd name="connsiteY12" fmla="*/ 848892 h 1847992"/>
              <a:gd name="connsiteX13" fmla="*/ 1004176 w 2008352"/>
              <a:gd name="connsiteY13" fmla="*/ 1847992 h 1847992"/>
              <a:gd name="connsiteX14" fmla="*/ 59565 w 2008352"/>
              <a:gd name="connsiteY14" fmla="*/ 849844 h 1847992"/>
              <a:gd name="connsiteX15" fmla="*/ 49636 w 2008352"/>
              <a:gd name="connsiteY15" fmla="*/ 824139 h 1847992"/>
              <a:gd name="connsiteX16" fmla="*/ 44536 w 2008352"/>
              <a:gd name="connsiteY16" fmla="*/ 814420 h 1847992"/>
              <a:gd name="connsiteX17" fmla="*/ 39851 w 2008352"/>
              <a:gd name="connsiteY17" fmla="*/ 798805 h 1847992"/>
              <a:gd name="connsiteX18" fmla="*/ 37996 w 2008352"/>
              <a:gd name="connsiteY18" fmla="*/ 794004 h 1847992"/>
              <a:gd name="connsiteX19" fmla="*/ 38410 w 2008352"/>
              <a:gd name="connsiteY19" fmla="*/ 794004 h 1847992"/>
              <a:gd name="connsiteX20" fmla="*/ 11514 w 2008352"/>
              <a:gd name="connsiteY20" fmla="*/ 704378 h 1847992"/>
              <a:gd name="connsiteX21" fmla="*/ 0 w 2008352"/>
              <a:gd name="connsiteY21" fmla="*/ 586232 h 1847992"/>
              <a:gd name="connsiteX22" fmla="*/ 566729 w 2008352"/>
              <a:gd name="connsiteY22" fmla="*/ 0 h 184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8352" h="1847992">
                <a:moveTo>
                  <a:pt x="566729" y="0"/>
                </a:moveTo>
                <a:cubicBezTo>
                  <a:pt x="723227" y="0"/>
                  <a:pt x="864910" y="65616"/>
                  <a:pt x="967467" y="171703"/>
                </a:cubicBezTo>
                <a:lnTo>
                  <a:pt x="1004176" y="217726"/>
                </a:lnTo>
                <a:lnTo>
                  <a:pt x="1040885" y="171703"/>
                </a:lnTo>
                <a:cubicBezTo>
                  <a:pt x="1143443" y="65616"/>
                  <a:pt x="1285126" y="0"/>
                  <a:pt x="1441623" y="0"/>
                </a:cubicBezTo>
                <a:cubicBezTo>
                  <a:pt x="1754619" y="0"/>
                  <a:pt x="2008352" y="262465"/>
                  <a:pt x="2008352" y="586232"/>
                </a:cubicBezTo>
                <a:cubicBezTo>
                  <a:pt x="2008352" y="626703"/>
                  <a:pt x="2004388" y="666216"/>
                  <a:pt x="1996838" y="704378"/>
                </a:cubicBezTo>
                <a:lnTo>
                  <a:pt x="1969942" y="794004"/>
                </a:lnTo>
                <a:lnTo>
                  <a:pt x="1970355" y="794004"/>
                </a:lnTo>
                <a:lnTo>
                  <a:pt x="1968609" y="798448"/>
                </a:lnTo>
                <a:lnTo>
                  <a:pt x="1963816" y="814420"/>
                </a:lnTo>
                <a:lnTo>
                  <a:pt x="1957908" y="825678"/>
                </a:lnTo>
                <a:lnTo>
                  <a:pt x="1948786" y="848892"/>
                </a:lnTo>
                <a:cubicBezTo>
                  <a:pt x="1817089" y="1141558"/>
                  <a:pt x="1528291" y="1484683"/>
                  <a:pt x="1004176" y="1847992"/>
                </a:cubicBezTo>
                <a:cubicBezTo>
                  <a:pt x="480060" y="1484683"/>
                  <a:pt x="191263" y="1142510"/>
                  <a:pt x="59565" y="849844"/>
                </a:cubicBezTo>
                <a:lnTo>
                  <a:pt x="49636" y="824139"/>
                </a:lnTo>
                <a:lnTo>
                  <a:pt x="44536" y="814420"/>
                </a:lnTo>
                <a:lnTo>
                  <a:pt x="39851" y="798805"/>
                </a:lnTo>
                <a:lnTo>
                  <a:pt x="37996" y="794004"/>
                </a:lnTo>
                <a:lnTo>
                  <a:pt x="38410" y="794004"/>
                </a:lnTo>
                <a:lnTo>
                  <a:pt x="11514" y="704378"/>
                </a:lnTo>
                <a:cubicBezTo>
                  <a:pt x="3965" y="666216"/>
                  <a:pt x="0" y="626703"/>
                  <a:pt x="0" y="586232"/>
                </a:cubicBezTo>
                <a:cubicBezTo>
                  <a:pt x="0" y="262465"/>
                  <a:pt x="253733" y="0"/>
                  <a:pt x="566729" y="0"/>
                </a:cubicBezTo>
                <a:close/>
              </a:path>
            </a:pathLst>
          </a:custGeom>
          <a:solidFill>
            <a:srgbClr val="E1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Frame 37">
            <a:extLst>
              <a:ext uri="{FF2B5EF4-FFF2-40B4-BE49-F238E27FC236}">
                <a16:creationId xmlns:a16="http://schemas.microsoft.com/office/drawing/2014/main" id="{D4B10D66-E4C0-483F-B798-B7344909388C}"/>
              </a:ext>
            </a:extLst>
          </p:cNvPr>
          <p:cNvSpPr/>
          <p:nvPr/>
        </p:nvSpPr>
        <p:spPr>
          <a:xfrm>
            <a:off x="-96982" y="-110836"/>
            <a:ext cx="12288982" cy="7135091"/>
          </a:xfrm>
          <a:prstGeom prst="frame">
            <a:avLst>
              <a:gd name="adj1" fmla="val 2796"/>
            </a:avLst>
          </a:prstGeom>
          <a:solidFill>
            <a:srgbClr val="E1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E5F56CC-DBE0-BE16-14B9-CACAC7A2B171}"/>
              </a:ext>
            </a:extLst>
          </p:cNvPr>
          <p:cNvSpPr/>
          <p:nvPr/>
        </p:nvSpPr>
        <p:spPr>
          <a:xfrm>
            <a:off x="569149" y="532286"/>
            <a:ext cx="2598069" cy="498211"/>
          </a:xfrm>
          <a:prstGeom prst="roundRect">
            <a:avLst/>
          </a:prstGeom>
          <a:gradFill flip="none" rotWithShape="1">
            <a:gsLst>
              <a:gs pos="0">
                <a:srgbClr val="E17FA9">
                  <a:shade val="30000"/>
                  <a:satMod val="115000"/>
                </a:srgbClr>
              </a:gs>
              <a:gs pos="50000">
                <a:srgbClr val="E17FA9">
                  <a:shade val="67500"/>
                  <a:satMod val="115000"/>
                </a:srgbClr>
              </a:gs>
              <a:gs pos="100000">
                <a:srgbClr val="E17FA9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F1083A-9C84-5D0C-BB08-71CA402D3467}"/>
              </a:ext>
            </a:extLst>
          </p:cNvPr>
          <p:cNvSpPr txBox="1"/>
          <p:nvPr/>
        </p:nvSpPr>
        <p:spPr>
          <a:xfrm>
            <a:off x="854142" y="594604"/>
            <a:ext cx="2341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Open your Browser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D8FFAB-7570-263E-217C-38F5B34DC91F}"/>
              </a:ext>
            </a:extLst>
          </p:cNvPr>
          <p:cNvSpPr txBox="1"/>
          <p:nvPr/>
        </p:nvSpPr>
        <p:spPr>
          <a:xfrm>
            <a:off x="5671159" y="82547"/>
            <a:ext cx="10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 C</a:t>
            </a:r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0C41CE-C7CD-8932-AA67-F82343E2180D}"/>
              </a:ext>
            </a:extLst>
          </p:cNvPr>
          <p:cNvCxnSpPr>
            <a:cxnSpLocks/>
          </p:cNvCxnSpPr>
          <p:nvPr/>
        </p:nvCxnSpPr>
        <p:spPr>
          <a:xfrm>
            <a:off x="1868183" y="1030497"/>
            <a:ext cx="0" cy="234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7B0247D-518F-C067-FAC2-EE662B63D18F}"/>
              </a:ext>
            </a:extLst>
          </p:cNvPr>
          <p:cNvSpPr/>
          <p:nvPr/>
        </p:nvSpPr>
        <p:spPr>
          <a:xfrm>
            <a:off x="487078" y="1279479"/>
            <a:ext cx="2985240" cy="615835"/>
          </a:xfrm>
          <a:prstGeom prst="rect">
            <a:avLst/>
          </a:prstGeom>
          <a:gradFill flip="none" rotWithShape="1">
            <a:gsLst>
              <a:gs pos="0">
                <a:srgbClr val="E17FA9">
                  <a:shade val="30000"/>
                  <a:satMod val="115000"/>
                </a:srgbClr>
              </a:gs>
              <a:gs pos="50000">
                <a:srgbClr val="E17FA9">
                  <a:shade val="67500"/>
                  <a:satMod val="115000"/>
                </a:srgbClr>
              </a:gs>
              <a:gs pos="100000">
                <a:srgbClr val="E17FA9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2F775BB-9F66-D86D-BA93-1E762C519799}"/>
              </a:ext>
            </a:extLst>
          </p:cNvPr>
          <p:cNvCxnSpPr>
            <a:cxnSpLocks/>
          </p:cNvCxnSpPr>
          <p:nvPr/>
        </p:nvCxnSpPr>
        <p:spPr>
          <a:xfrm>
            <a:off x="1853327" y="1893188"/>
            <a:ext cx="0" cy="238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B8D3726-3A3D-313B-6E5E-535347414AE7}"/>
              </a:ext>
            </a:extLst>
          </p:cNvPr>
          <p:cNvSpPr txBox="1"/>
          <p:nvPr/>
        </p:nvSpPr>
        <p:spPr>
          <a:xfrm>
            <a:off x="538257" y="1246857"/>
            <a:ext cx="2813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Go to the website you would like to shop from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5B1D45C0-7A1D-747A-76B9-B93C7236F80C}"/>
              </a:ext>
            </a:extLst>
          </p:cNvPr>
          <p:cNvSpPr/>
          <p:nvPr/>
        </p:nvSpPr>
        <p:spPr>
          <a:xfrm>
            <a:off x="8469414" y="1448710"/>
            <a:ext cx="1995031" cy="595745"/>
          </a:xfrm>
          <a:prstGeom prst="parallelogram">
            <a:avLst/>
          </a:prstGeom>
          <a:gradFill flip="none" rotWithShape="1">
            <a:gsLst>
              <a:gs pos="0">
                <a:srgbClr val="E17FA9">
                  <a:shade val="30000"/>
                  <a:satMod val="115000"/>
                </a:srgbClr>
              </a:gs>
              <a:gs pos="50000">
                <a:srgbClr val="E17FA9">
                  <a:shade val="67500"/>
                  <a:satMod val="115000"/>
                </a:srgbClr>
              </a:gs>
              <a:gs pos="100000">
                <a:srgbClr val="E17FA9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Input card Details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21405008-8BF2-003E-CFD3-E397DD0494AA}"/>
              </a:ext>
            </a:extLst>
          </p:cNvPr>
          <p:cNvSpPr/>
          <p:nvPr/>
        </p:nvSpPr>
        <p:spPr>
          <a:xfrm>
            <a:off x="746331" y="2159433"/>
            <a:ext cx="2224822" cy="2264348"/>
          </a:xfrm>
          <a:prstGeom prst="diamond">
            <a:avLst/>
          </a:prstGeom>
          <a:gradFill flip="none" rotWithShape="1">
            <a:gsLst>
              <a:gs pos="0">
                <a:srgbClr val="E17FA9">
                  <a:shade val="30000"/>
                  <a:satMod val="115000"/>
                </a:srgbClr>
              </a:gs>
              <a:gs pos="50000">
                <a:srgbClr val="E17FA9">
                  <a:shade val="67500"/>
                  <a:satMod val="115000"/>
                </a:srgbClr>
              </a:gs>
              <a:gs pos="100000">
                <a:srgbClr val="E17FA9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Would you like to purchase from this Store?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EACF4F9-C940-23C1-5FB8-0B685721C709}"/>
              </a:ext>
            </a:extLst>
          </p:cNvPr>
          <p:cNvCxnSpPr>
            <a:cxnSpLocks/>
          </p:cNvCxnSpPr>
          <p:nvPr/>
        </p:nvCxnSpPr>
        <p:spPr>
          <a:xfrm flipH="1">
            <a:off x="3679255" y="5098335"/>
            <a:ext cx="282" cy="147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C3769FB-F4A3-79E1-0B7F-3E5509567AB5}"/>
              </a:ext>
            </a:extLst>
          </p:cNvPr>
          <p:cNvSpPr txBox="1"/>
          <p:nvPr/>
        </p:nvSpPr>
        <p:spPr>
          <a:xfrm>
            <a:off x="1410990" y="4777198"/>
            <a:ext cx="457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47BE949-8E64-4B3D-A59F-ADD5E99F11C9}"/>
              </a:ext>
            </a:extLst>
          </p:cNvPr>
          <p:cNvSpPr/>
          <p:nvPr/>
        </p:nvSpPr>
        <p:spPr>
          <a:xfrm>
            <a:off x="2857940" y="6066068"/>
            <a:ext cx="1706122" cy="498211"/>
          </a:xfrm>
          <a:prstGeom prst="roundRect">
            <a:avLst/>
          </a:prstGeom>
          <a:gradFill flip="none" rotWithShape="1">
            <a:gsLst>
              <a:gs pos="0">
                <a:srgbClr val="E17FA9">
                  <a:shade val="30000"/>
                  <a:satMod val="115000"/>
                </a:srgbClr>
              </a:gs>
              <a:gs pos="50000">
                <a:srgbClr val="E17FA9">
                  <a:shade val="67500"/>
                  <a:satMod val="115000"/>
                </a:srgbClr>
              </a:gs>
              <a:gs pos="100000">
                <a:srgbClr val="E17FA9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Close Browser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64106B0-F36C-ABCE-3D56-B46F6453EFF6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2971153" y="3287410"/>
            <a:ext cx="825426" cy="4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90ECBF2-AA30-F62B-E2BF-307B7CA05A14}"/>
              </a:ext>
            </a:extLst>
          </p:cNvPr>
          <p:cNvCxnSpPr>
            <a:cxnSpLocks/>
          </p:cNvCxnSpPr>
          <p:nvPr/>
        </p:nvCxnSpPr>
        <p:spPr>
          <a:xfrm flipV="1">
            <a:off x="3783910" y="863664"/>
            <a:ext cx="49439" cy="24266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528302A-9643-A7F6-6D8F-C4BF852316F7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3833349" y="863664"/>
            <a:ext cx="469398" cy="3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8287C0FE-3F69-B1AF-2A37-798B9FC60A81}"/>
              </a:ext>
            </a:extLst>
          </p:cNvPr>
          <p:cNvSpPr/>
          <p:nvPr/>
        </p:nvSpPr>
        <p:spPr>
          <a:xfrm>
            <a:off x="4302747" y="512019"/>
            <a:ext cx="2566045" cy="710700"/>
          </a:xfrm>
          <a:prstGeom prst="rect">
            <a:avLst/>
          </a:prstGeom>
          <a:gradFill flip="none" rotWithShape="1">
            <a:gsLst>
              <a:gs pos="0">
                <a:srgbClr val="E17FA9">
                  <a:shade val="30000"/>
                  <a:satMod val="115000"/>
                </a:srgbClr>
              </a:gs>
              <a:gs pos="50000">
                <a:srgbClr val="E17FA9">
                  <a:shade val="67500"/>
                  <a:satMod val="115000"/>
                </a:srgbClr>
              </a:gs>
              <a:gs pos="100000">
                <a:srgbClr val="E17FA9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for the items you would like to purchase</a:t>
            </a:r>
            <a:endParaRPr lang="en-GB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A5B960C-1A22-4C24-861D-12561BBB8D22}"/>
              </a:ext>
            </a:extLst>
          </p:cNvPr>
          <p:cNvSpPr txBox="1"/>
          <p:nvPr/>
        </p:nvSpPr>
        <p:spPr>
          <a:xfrm>
            <a:off x="3041360" y="2964684"/>
            <a:ext cx="57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Yes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96D925D-CE6D-BBF2-91B9-8836DB2FB3AD}"/>
              </a:ext>
            </a:extLst>
          </p:cNvPr>
          <p:cNvSpPr/>
          <p:nvPr/>
        </p:nvSpPr>
        <p:spPr>
          <a:xfrm>
            <a:off x="4514952" y="1436602"/>
            <a:ext cx="2224496" cy="368077"/>
          </a:xfrm>
          <a:prstGeom prst="rect">
            <a:avLst/>
          </a:prstGeom>
          <a:gradFill flip="none" rotWithShape="1">
            <a:gsLst>
              <a:gs pos="0">
                <a:srgbClr val="E17FA9">
                  <a:shade val="30000"/>
                  <a:satMod val="115000"/>
                </a:srgbClr>
              </a:gs>
              <a:gs pos="50000">
                <a:srgbClr val="E17FA9">
                  <a:shade val="67500"/>
                  <a:satMod val="115000"/>
                </a:srgbClr>
              </a:gs>
              <a:gs pos="100000">
                <a:srgbClr val="E17FA9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them to cart                     </a:t>
            </a:r>
            <a:endParaRPr lang="en-GB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2111F31-1628-DC5D-8A0D-82A431F23F87}"/>
              </a:ext>
            </a:extLst>
          </p:cNvPr>
          <p:cNvSpPr/>
          <p:nvPr/>
        </p:nvSpPr>
        <p:spPr>
          <a:xfrm>
            <a:off x="4595410" y="2049485"/>
            <a:ext cx="2107891" cy="423448"/>
          </a:xfrm>
          <a:prstGeom prst="rect">
            <a:avLst/>
          </a:prstGeom>
          <a:gradFill flip="none" rotWithShape="1">
            <a:gsLst>
              <a:gs pos="0">
                <a:srgbClr val="E17FA9">
                  <a:shade val="30000"/>
                  <a:satMod val="115000"/>
                </a:srgbClr>
              </a:gs>
              <a:gs pos="50000">
                <a:srgbClr val="E17FA9">
                  <a:shade val="67500"/>
                  <a:satMod val="115000"/>
                </a:srgbClr>
              </a:gs>
              <a:gs pos="100000">
                <a:srgbClr val="E17FA9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Proceed to checkout</a:t>
            </a:r>
            <a:endParaRPr lang="en-GB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173BA46-0A38-485B-0884-72553866CA77}"/>
              </a:ext>
            </a:extLst>
          </p:cNvPr>
          <p:cNvSpPr/>
          <p:nvPr/>
        </p:nvSpPr>
        <p:spPr>
          <a:xfrm>
            <a:off x="4467795" y="2635556"/>
            <a:ext cx="2420432" cy="578139"/>
          </a:xfrm>
          <a:prstGeom prst="rect">
            <a:avLst/>
          </a:prstGeom>
          <a:gradFill flip="none" rotWithShape="1">
            <a:gsLst>
              <a:gs pos="0">
                <a:srgbClr val="E17FA9">
                  <a:shade val="30000"/>
                  <a:satMod val="115000"/>
                </a:srgbClr>
              </a:gs>
              <a:gs pos="50000">
                <a:srgbClr val="E17FA9">
                  <a:shade val="67500"/>
                  <a:satMod val="115000"/>
                </a:srgbClr>
              </a:gs>
              <a:gs pos="100000">
                <a:srgbClr val="E17FA9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Crosscheck items added to cart</a:t>
            </a:r>
            <a:endParaRPr lang="en-GB" dirty="0"/>
          </a:p>
        </p:txBody>
      </p:sp>
      <p:sp>
        <p:nvSpPr>
          <p:cNvPr id="75" name="Diamond 74">
            <a:extLst>
              <a:ext uri="{FF2B5EF4-FFF2-40B4-BE49-F238E27FC236}">
                <a16:creationId xmlns:a16="http://schemas.microsoft.com/office/drawing/2014/main" id="{4E685B4B-7EC8-134D-1D24-BC017D85008E}"/>
              </a:ext>
            </a:extLst>
          </p:cNvPr>
          <p:cNvSpPr/>
          <p:nvPr/>
        </p:nvSpPr>
        <p:spPr>
          <a:xfrm>
            <a:off x="4131763" y="3301334"/>
            <a:ext cx="2945651" cy="1508997"/>
          </a:xfrm>
          <a:prstGeom prst="diamond">
            <a:avLst/>
          </a:prstGeom>
          <a:gradFill flip="none" rotWithShape="1">
            <a:gsLst>
              <a:gs pos="0">
                <a:srgbClr val="E17FA9">
                  <a:shade val="30000"/>
                  <a:satMod val="115000"/>
                </a:srgbClr>
              </a:gs>
              <a:gs pos="50000">
                <a:srgbClr val="E17FA9">
                  <a:shade val="67500"/>
                  <a:satMod val="115000"/>
                </a:srgbClr>
              </a:gs>
              <a:gs pos="100000">
                <a:srgbClr val="E17FA9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Are these the items you would like to purchase?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7B95F20-D1C6-00F7-12F9-7532849A9BCA}"/>
              </a:ext>
            </a:extLst>
          </p:cNvPr>
          <p:cNvSpPr txBox="1"/>
          <p:nvPr/>
        </p:nvSpPr>
        <p:spPr>
          <a:xfrm>
            <a:off x="5210327" y="4647990"/>
            <a:ext cx="486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02C3F85-A26C-1090-8B77-5E6D105F1B40}"/>
              </a:ext>
            </a:extLst>
          </p:cNvPr>
          <p:cNvCxnSpPr>
            <a:cxnSpLocks/>
          </p:cNvCxnSpPr>
          <p:nvPr/>
        </p:nvCxnSpPr>
        <p:spPr>
          <a:xfrm flipV="1">
            <a:off x="7772175" y="917127"/>
            <a:ext cx="56697" cy="31387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525C66E-5A59-0170-0D5B-E9FC3929A57E}"/>
              </a:ext>
            </a:extLst>
          </p:cNvPr>
          <p:cNvCxnSpPr>
            <a:cxnSpLocks/>
          </p:cNvCxnSpPr>
          <p:nvPr/>
        </p:nvCxnSpPr>
        <p:spPr>
          <a:xfrm>
            <a:off x="7066381" y="4055832"/>
            <a:ext cx="7258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3276CED-19E5-AF68-37C5-4F626C946406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7828872" y="908500"/>
            <a:ext cx="411545" cy="8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596A919-FF03-F19A-8784-35A380E0C654}"/>
              </a:ext>
            </a:extLst>
          </p:cNvPr>
          <p:cNvSpPr txBox="1"/>
          <p:nvPr/>
        </p:nvSpPr>
        <p:spPr>
          <a:xfrm>
            <a:off x="7129005" y="3494723"/>
            <a:ext cx="57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Yes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5C7F603-4239-880C-A5C8-C94DA35B04B6}"/>
              </a:ext>
            </a:extLst>
          </p:cNvPr>
          <p:cNvSpPr/>
          <p:nvPr/>
        </p:nvSpPr>
        <p:spPr>
          <a:xfrm>
            <a:off x="8240417" y="628057"/>
            <a:ext cx="2420432" cy="578139"/>
          </a:xfrm>
          <a:prstGeom prst="rect">
            <a:avLst/>
          </a:prstGeom>
          <a:gradFill flip="none" rotWithShape="1">
            <a:gsLst>
              <a:gs pos="0">
                <a:srgbClr val="E17FA9">
                  <a:shade val="30000"/>
                  <a:satMod val="115000"/>
                </a:srgbClr>
              </a:gs>
              <a:gs pos="50000">
                <a:srgbClr val="E17FA9">
                  <a:shade val="67500"/>
                  <a:satMod val="115000"/>
                </a:srgbClr>
              </a:gs>
              <a:gs pos="100000">
                <a:srgbClr val="E17FA9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Proceed to checkout</a:t>
            </a:r>
            <a:endParaRPr lang="en-GB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78393AF-59A2-CE34-B95A-94EA7307C49A}"/>
              </a:ext>
            </a:extLst>
          </p:cNvPr>
          <p:cNvSpPr/>
          <p:nvPr/>
        </p:nvSpPr>
        <p:spPr>
          <a:xfrm>
            <a:off x="8265874" y="2301074"/>
            <a:ext cx="2420432" cy="578139"/>
          </a:xfrm>
          <a:prstGeom prst="rect">
            <a:avLst/>
          </a:prstGeom>
          <a:gradFill flip="none" rotWithShape="1">
            <a:gsLst>
              <a:gs pos="0">
                <a:srgbClr val="E17FA9">
                  <a:shade val="30000"/>
                  <a:satMod val="115000"/>
                </a:srgbClr>
              </a:gs>
              <a:gs pos="50000">
                <a:srgbClr val="E17FA9">
                  <a:shade val="67500"/>
                  <a:satMod val="115000"/>
                </a:srgbClr>
              </a:gs>
              <a:gs pos="100000">
                <a:srgbClr val="E17FA9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Confirm payment</a:t>
            </a:r>
            <a:endParaRPr lang="en-GB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D9A177C-7354-B5A8-E294-A5ABC506BE1E}"/>
              </a:ext>
            </a:extLst>
          </p:cNvPr>
          <p:cNvSpPr/>
          <p:nvPr/>
        </p:nvSpPr>
        <p:spPr>
          <a:xfrm>
            <a:off x="2818654" y="5272092"/>
            <a:ext cx="1705840" cy="578139"/>
          </a:xfrm>
          <a:prstGeom prst="rect">
            <a:avLst/>
          </a:prstGeom>
          <a:gradFill flip="none" rotWithShape="1">
            <a:gsLst>
              <a:gs pos="0">
                <a:srgbClr val="E17FA9">
                  <a:shade val="30000"/>
                  <a:satMod val="115000"/>
                </a:srgbClr>
              </a:gs>
              <a:gs pos="50000">
                <a:srgbClr val="E17FA9">
                  <a:shade val="67500"/>
                  <a:satMod val="115000"/>
                </a:srgbClr>
              </a:gs>
              <a:gs pos="100000">
                <a:srgbClr val="E17FA9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Exit the website</a:t>
            </a:r>
            <a:endParaRPr lang="en-GB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A1D44A9-7761-2D1A-50CF-F88716372696}"/>
              </a:ext>
            </a:extLst>
          </p:cNvPr>
          <p:cNvCxnSpPr>
            <a:cxnSpLocks/>
          </p:cNvCxnSpPr>
          <p:nvPr/>
        </p:nvCxnSpPr>
        <p:spPr>
          <a:xfrm>
            <a:off x="5585769" y="1248163"/>
            <a:ext cx="0" cy="175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23A8B14-83C8-CFF8-1660-69E2550972F3}"/>
              </a:ext>
            </a:extLst>
          </p:cNvPr>
          <p:cNvCxnSpPr>
            <a:cxnSpLocks/>
          </p:cNvCxnSpPr>
          <p:nvPr/>
        </p:nvCxnSpPr>
        <p:spPr>
          <a:xfrm flipH="1">
            <a:off x="5577050" y="1842264"/>
            <a:ext cx="8425" cy="176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27D0837-A989-89D1-0546-CEAE038BB6FA}"/>
              </a:ext>
            </a:extLst>
          </p:cNvPr>
          <p:cNvCxnSpPr>
            <a:cxnSpLocks/>
          </p:cNvCxnSpPr>
          <p:nvPr/>
        </p:nvCxnSpPr>
        <p:spPr>
          <a:xfrm flipH="1">
            <a:off x="5614573" y="2439646"/>
            <a:ext cx="12333" cy="210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52B65ED-D22C-14C9-355B-D92C3F226F54}"/>
              </a:ext>
            </a:extLst>
          </p:cNvPr>
          <p:cNvCxnSpPr>
            <a:cxnSpLocks/>
          </p:cNvCxnSpPr>
          <p:nvPr/>
        </p:nvCxnSpPr>
        <p:spPr>
          <a:xfrm>
            <a:off x="5614573" y="3213695"/>
            <a:ext cx="0" cy="117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ADD3CF4-5B2C-CFDE-AA76-DAF4343860F4}"/>
              </a:ext>
            </a:extLst>
          </p:cNvPr>
          <p:cNvSpPr/>
          <p:nvPr/>
        </p:nvSpPr>
        <p:spPr>
          <a:xfrm>
            <a:off x="2663628" y="4595755"/>
            <a:ext cx="2031254" cy="502580"/>
          </a:xfrm>
          <a:prstGeom prst="rect">
            <a:avLst/>
          </a:prstGeom>
          <a:gradFill flip="none" rotWithShape="1">
            <a:gsLst>
              <a:gs pos="0">
                <a:srgbClr val="E17FA9">
                  <a:shade val="30000"/>
                  <a:satMod val="115000"/>
                </a:srgbClr>
              </a:gs>
              <a:gs pos="50000">
                <a:srgbClr val="E17FA9">
                  <a:shade val="67500"/>
                  <a:satMod val="115000"/>
                </a:srgbClr>
              </a:gs>
              <a:gs pos="100000">
                <a:srgbClr val="E17FA9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items from cart</a:t>
            </a:r>
            <a:endParaRPr lang="en-GB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1F82A6D3-30BC-C886-2910-558ED31A8CEC}"/>
              </a:ext>
            </a:extLst>
          </p:cNvPr>
          <p:cNvCxnSpPr>
            <a:cxnSpLocks/>
          </p:cNvCxnSpPr>
          <p:nvPr/>
        </p:nvCxnSpPr>
        <p:spPr>
          <a:xfrm flipH="1" flipV="1">
            <a:off x="4686015" y="4895565"/>
            <a:ext cx="940891" cy="30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126B2459-33BA-9D8A-B5D0-519CE7E0E118}"/>
              </a:ext>
            </a:extLst>
          </p:cNvPr>
          <p:cNvCxnSpPr>
            <a:cxnSpLocks/>
          </p:cNvCxnSpPr>
          <p:nvPr/>
        </p:nvCxnSpPr>
        <p:spPr>
          <a:xfrm>
            <a:off x="5604588" y="4810331"/>
            <a:ext cx="0" cy="116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FA8CA337-C737-3336-9595-B8C5C86A887A}"/>
              </a:ext>
            </a:extLst>
          </p:cNvPr>
          <p:cNvCxnSpPr>
            <a:cxnSpLocks/>
          </p:cNvCxnSpPr>
          <p:nvPr/>
        </p:nvCxnSpPr>
        <p:spPr>
          <a:xfrm>
            <a:off x="1858742" y="5477405"/>
            <a:ext cx="975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71127401-27AF-88AA-3EA9-ACD3905B4884}"/>
              </a:ext>
            </a:extLst>
          </p:cNvPr>
          <p:cNvCxnSpPr>
            <a:cxnSpLocks/>
          </p:cNvCxnSpPr>
          <p:nvPr/>
        </p:nvCxnSpPr>
        <p:spPr>
          <a:xfrm>
            <a:off x="3665921" y="5850231"/>
            <a:ext cx="0" cy="21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B1E41446-D018-490E-BFA2-6A346AD82924}"/>
              </a:ext>
            </a:extLst>
          </p:cNvPr>
          <p:cNvCxnSpPr>
            <a:cxnSpLocks/>
          </p:cNvCxnSpPr>
          <p:nvPr/>
        </p:nvCxnSpPr>
        <p:spPr>
          <a:xfrm flipV="1">
            <a:off x="1841653" y="4446323"/>
            <a:ext cx="10626" cy="10310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E96B779F-EF22-C0ED-0E55-530C8ACF0912}"/>
              </a:ext>
            </a:extLst>
          </p:cNvPr>
          <p:cNvCxnSpPr>
            <a:cxnSpLocks/>
          </p:cNvCxnSpPr>
          <p:nvPr/>
        </p:nvCxnSpPr>
        <p:spPr>
          <a:xfrm flipV="1">
            <a:off x="9355559" y="2878653"/>
            <a:ext cx="66807" cy="26290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5C090016-78E9-83AF-0BE5-E74152081E86}"/>
              </a:ext>
            </a:extLst>
          </p:cNvPr>
          <p:cNvCxnSpPr>
            <a:cxnSpLocks/>
          </p:cNvCxnSpPr>
          <p:nvPr/>
        </p:nvCxnSpPr>
        <p:spPr>
          <a:xfrm flipH="1">
            <a:off x="4524494" y="5482265"/>
            <a:ext cx="48310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357F7438-CAA8-7796-B145-21EE4C90C997}"/>
              </a:ext>
            </a:extLst>
          </p:cNvPr>
          <p:cNvCxnSpPr>
            <a:cxnSpLocks/>
          </p:cNvCxnSpPr>
          <p:nvPr/>
        </p:nvCxnSpPr>
        <p:spPr>
          <a:xfrm flipH="1">
            <a:off x="9427106" y="1176212"/>
            <a:ext cx="10423" cy="272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ACA8FE29-EF4E-F6C5-1159-D0F33AFB98F1}"/>
              </a:ext>
            </a:extLst>
          </p:cNvPr>
          <p:cNvCxnSpPr>
            <a:cxnSpLocks/>
          </p:cNvCxnSpPr>
          <p:nvPr/>
        </p:nvCxnSpPr>
        <p:spPr>
          <a:xfrm>
            <a:off x="9437529" y="2044455"/>
            <a:ext cx="0" cy="259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828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78 -0.00672 L -0.00378 -0.00672 C -0.00235 -0.02061 -0.00118 -0.03426 0.00052 -0.04792 C 0.00143 -0.0544 0.00286 -0.06042 0.00364 -0.0669 C 0.00533 -0.0794 0.0069 -0.0919 0.00807 -0.10463 C 0.00976 -0.12362 0.00859 -0.11436 0.01119 -0.13241 C 0.01145 -0.14422 0.01263 -0.15625 0.01185 -0.16783 C 0.0108 -0.18264 0.00755 -0.19676 0.0056 -0.21135 C 0.00481 -0.21644 0.00455 -0.22176 0.00364 -0.22686 C 0.00325 -0.22963 0.00221 -0.23195 0.00182 -0.2345 C -0.00052 -0.25163 -0.00209 -0.26875 -0.00443 -0.28565 C -0.00586 -0.29653 -0.00743 -0.30718 -0.00886 -0.31783 C -0.0099 -0.32639 -0.01068 -0.33496 -0.01198 -0.34352 C -0.01368 -0.3551 -0.01641 -0.36621 -0.01758 -0.37801 C -0.01823 -0.38426 -0.01862 -0.39051 -0.0194 -0.39676 C -0.02097 -0.40834 -0.02435 -0.43125 -0.02435 -0.43125 C -0.02396 -0.45533 -0.02396 -0.4794 -0.02318 -0.50348 C -0.02292 -0.50903 -0.02175 -0.51459 -0.02136 -0.52014 C -0.0194 -0.54491 -0.02305 -0.52894 -0.01693 -0.54908 C -0.01589 -0.56042 -0.01498 -0.57709 -0.0125 -0.58913 C -0.01146 -0.59422 -0.0099 -0.59931 -0.00886 -0.60463 C -0.00808 -0.60811 -0.00769 -0.61204 -0.0069 -0.61575 C -0.00495 -0.62477 -0.00274 -0.63357 -0.00065 -0.64237 C -0.00013 -0.64491 0.00039 -0.64769 0.00117 -0.65 C 0.0026 -0.65417 0.00429 -0.65811 0.0056 -0.66227 C 0.00859 -0.67246 0.01067 -0.6838 0.01432 -0.69352 C 0.01718 -0.70116 0.02057 -0.70857 0.02304 -0.71667 C 0.02643 -0.72825 0.0289 -0.74051 0.03177 -0.75232 C 0.03489 -0.76505 0.03789 -0.77778 0.03997 -0.79121 C 0.04062 -0.79538 0.04257 -0.81575 0.0431 -0.8213 C 0.04336 -0.82524 0.04336 -0.8294 0.04362 -0.83334 C 0.04401 -0.8375 0.04453 -0.84167 0.04492 -0.84561 C 0.04635 -0.8801 0.04635 -0.87385 0.04427 -0.9301 C 0.04414 -0.93565 0.0431 -0.94121 0.04244 -0.94676 C 0.04205 -0.95625 0.04205 -0.96436 0.04049 -0.97338 C 0.03984 -0.97732 0.0388 -0.98079 0.03802 -0.9845 C 0.03099 -1.01922 0.03593 -0.99977 0.02864 -1.0257 C 0.02356 -1.06459 0.03033 -1.01621 0.02369 -1.05348 C 0.02278 -1.05811 0.02265 -1.0632 0.02174 -1.06783 C 0.02057 -1.07547 0.01888 -1.08241 0.01744 -1.08982 C 0.01718 -1.09399 0.01731 -1.09815 0.01679 -1.10209 C 0.01627 -1.10741 0.01471 -1.11227 0.01432 -1.1176 C 0.01328 -1.13264 0.01328 -1.14792 0.01237 -1.1632 C 0.01067 -1.1963 0.01119 -1.15417 0.01119 -1.19329 " pathEditMode="relative" ptsTypes="AAAAAAAAAAAAAAAAAAAAAAAAAAAAAAAAAAAAAAAAAAAA">
                                      <p:cBhvr>
                                        <p:cTn id="6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78 -0.00672 L -0.00378 -0.00672 C -0.00235 -0.02061 -0.00118 -0.03426 0.00052 -0.04792 C 0.00143 -0.0544 0.00286 -0.06042 0.00364 -0.0669 C 0.00533 -0.0794 0.0069 -0.0919 0.00807 -0.10463 C 0.00976 -0.12362 0.00859 -0.11436 0.01119 -0.13241 C 0.01145 -0.14422 0.01263 -0.15625 0.01185 -0.16783 C 0.0108 -0.18264 0.00755 -0.19676 0.0056 -0.21135 C 0.00481 -0.21644 0.00455 -0.22176 0.00364 -0.22686 C 0.00325 -0.22963 0.00221 -0.23195 0.00182 -0.2345 C -0.00052 -0.25163 -0.00209 -0.26875 -0.00443 -0.28565 C -0.00586 -0.29653 -0.00743 -0.30718 -0.00886 -0.31783 C -0.0099 -0.32639 -0.01068 -0.33496 -0.01198 -0.34352 C -0.01368 -0.3551 -0.01641 -0.36621 -0.01758 -0.37801 C -0.01823 -0.38426 -0.01862 -0.39051 -0.0194 -0.39676 C -0.02097 -0.40834 -0.02435 -0.43125 -0.02435 -0.43125 C -0.02396 -0.45533 -0.02396 -0.4794 -0.02318 -0.50348 C -0.02292 -0.50903 -0.02175 -0.51459 -0.02136 -0.52014 C -0.0194 -0.54491 -0.02305 -0.52894 -0.01693 -0.54908 C -0.01589 -0.56042 -0.01498 -0.57709 -0.0125 -0.58913 C -0.01146 -0.59422 -0.0099 -0.59931 -0.00886 -0.60463 C -0.00808 -0.60811 -0.00769 -0.61204 -0.0069 -0.61575 C -0.00495 -0.62477 -0.00274 -0.63357 -0.00065 -0.64237 C -0.00013 -0.64491 0.00039 -0.64769 0.00117 -0.65 C 0.0026 -0.65417 0.00429 -0.65811 0.0056 -0.66227 C 0.00859 -0.67246 0.01067 -0.6838 0.01432 -0.69352 C 0.01718 -0.70116 0.02057 -0.70857 0.02304 -0.71667 C 0.02643 -0.72825 0.0289 -0.74051 0.03177 -0.75232 C 0.03489 -0.76505 0.03789 -0.77778 0.03997 -0.79121 C 0.04062 -0.79538 0.04257 -0.81575 0.0431 -0.8213 C 0.04336 -0.82524 0.04336 -0.8294 0.04362 -0.83334 C 0.04401 -0.8375 0.04453 -0.84167 0.04492 -0.84561 C 0.04635 -0.8801 0.04635 -0.87385 0.04427 -0.9301 C 0.04414 -0.93565 0.0431 -0.94121 0.04244 -0.94676 C 0.04205 -0.95625 0.04205 -0.96436 0.04049 -0.97338 C 0.03984 -0.97732 0.0388 -0.98079 0.03802 -0.9845 C 0.03099 -1.01922 0.03593 -0.99977 0.02864 -1.0257 C 0.02356 -1.06459 0.03033 -1.01621 0.02369 -1.05348 C 0.02278 -1.05811 0.02265 -1.0632 0.02174 -1.06783 C 0.02057 -1.07547 0.01888 -1.08241 0.01744 -1.08982 C 0.01718 -1.09399 0.01731 -1.09815 0.01679 -1.10209 C 0.01627 -1.10741 0.01471 -1.11227 0.01432 -1.1176 C 0.01328 -1.13264 0.01328 -1.14792 0.01237 -1.1632 C 0.01067 -1.1963 0.01119 -1.15417 0.01119 -1.19329 " pathEditMode="relative" ptsTypes="AAAAAAAAAAAAAAAAAAAAAAAAAAAAAAAAAAAAAAAAAAAA">
                                      <p:cBhvr>
                                        <p:cTn id="8" dur="3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accel="50000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378 -0.0044 L -0.00378 -0.00417 C -0.00235 -0.01829 -0.00117 -0.03195 0.00052 -0.04561 C 0.00143 -0.05209 0.00286 -0.05811 0.00364 -0.06459 C 0.00534 -0.07709 0.0069 -0.08959 0.00807 -0.10232 C 0.00976 -0.1213 0.00859 -0.11204 0.0112 -0.1301 C 0.01146 -0.1419 0.01263 -0.15394 0.01185 -0.16551 C 0.01081 -0.18033 0.00755 -0.19445 0.0056 -0.20903 C 0.00482 -0.21413 0.00456 -0.21945 0.00364 -0.22454 C 0.00325 -0.22732 0.00221 -0.22963 0.00182 -0.23218 C -0.00052 -0.24931 -0.00209 -0.26644 -0.00443 -0.28334 C -0.00586 -0.29422 -0.00742 -0.30487 -0.00886 -0.31551 C -0.0099 -0.32408 -0.01068 -0.33264 -0.01198 -0.34121 C -0.01367 -0.35278 -0.01641 -0.36389 -0.01758 -0.3757 C -0.01823 -0.38195 -0.01862 -0.3882 -0.0194 -0.39445 C -0.02097 -0.40602 -0.02435 -0.42894 -0.02435 -0.42871 C -0.02396 -0.45301 -0.02396 -0.47709 -0.02318 -0.50116 C -0.02292 -0.50672 -0.02175 -0.51227 -0.02136 -0.51783 C -0.0194 -0.5426 -0.02305 -0.52663 -0.01693 -0.54676 C -0.01589 -0.55811 -0.01498 -0.57477 -0.0125 -0.58681 C -0.01146 -0.5919 -0.0099 -0.597 -0.00886 -0.60232 C -0.00808 -0.60579 -0.00768 -0.60973 -0.0069 -0.61343 C -0.00495 -0.62246 -0.00274 -0.63125 -0.00065 -0.64005 C -0.00013 -0.6426 0.00039 -0.64538 0.00117 -0.64769 C 0.0026 -0.65186 0.00429 -0.65579 0.0056 -0.65996 C 0.00859 -0.67014 0.01067 -0.68149 0.01432 -0.69121 C 0.01719 -0.69885 0.02057 -0.70625 0.02304 -0.71436 C 0.02643 -0.72593 0.0289 -0.7382 0.03177 -0.75 C 0.03489 -0.76274 0.03789 -0.77547 0.03997 -0.78889 C 0.04062 -0.79306 0.04258 -0.81343 0.0431 -0.81899 C 0.04336 -0.82292 0.04336 -0.82709 0.04362 -0.83102 C 0.04401 -0.83519 0.04453 -0.83936 0.04492 -0.84329 C 0.04635 -0.87778 0.04635 -0.87153 0.04427 -0.92778 C 0.04414 -0.93334 0.0431 -0.93889 0.04245 -0.94445 C 0.04206 -0.95394 0.04206 -0.96204 0.04049 -0.97107 C 0.03984 -0.975 0.0388 -0.97848 0.03802 -0.98218 C 0.03099 -1.0169 0.03594 -0.99746 0.02864 -1.02338 C 0.02357 -1.06227 0.03034 -1.01389 0.0237 -1.05116 C 0.02278 -1.05579 0.02265 -1.06088 0.02174 -1.06551 C 0.02057 -1.07315 0.01888 -1.0801 0.01745 -1.08727 C 0.01719 -1.09167 0.01732 -1.09561 0.01679 -1.09954 C 0.01627 -1.10487 0.01471 -1.10996 0.01432 -1.11505 C 0.01328 -1.13033 0.01328 -1.14561 0.01237 -1.16088 C 0.01067 -1.19399 0.0112 -1.15186 0.0112 -1.19098 " pathEditMode="relative" rAng="0" ptsTypes="AAAAAAAAAAAAAAAAAAAAAAAAAAAAAAAAAAAAAAAAAAAA">
                                      <p:cBhvr>
                                        <p:cTn id="10" dur="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5932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50000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378 -0.00672 L -0.00378 -0.00649 C -0.00234 -0.02061 -0.00117 -0.03426 0.00052 -0.04792 C 0.00143 -0.0544 0.00287 -0.06042 0.00365 -0.0669 C 0.00534 -0.0794 0.0069 -0.0919 0.00807 -0.10463 C 0.00977 -0.12362 0.00859 -0.11436 0.0112 -0.13241 C 0.01146 -0.14422 0.01263 -0.15625 0.01185 -0.16783 C 0.01081 -0.18264 0.00755 -0.19676 0.0056 -0.21135 C 0.00482 -0.21644 0.00456 -0.22176 0.00365 -0.22686 C 0.00326 -0.22963 0.00221 -0.23195 0.00182 -0.2345 C -0.00052 -0.25163 -0.00208 -0.26875 -0.00443 -0.28565 C -0.00586 -0.29653 -0.00742 -0.30718 -0.00885 -0.31783 C -0.0099 -0.32639 -0.01068 -0.33496 -0.01198 -0.34352 C -0.01367 -0.3551 -0.01641 -0.36621 -0.01758 -0.37801 C -0.01823 -0.38426 -0.01862 -0.39051 -0.0194 -0.39676 C -0.02096 -0.40834 -0.02435 -0.43125 -0.02435 -0.43102 C -0.02396 -0.45533 -0.02396 -0.4794 -0.02318 -0.50348 C -0.02292 -0.50903 -0.02174 -0.51459 -0.02135 -0.52014 C -0.0194 -0.54491 -0.02305 -0.52894 -0.01693 -0.54908 C -0.01588 -0.56042 -0.01497 -0.57709 -0.0125 -0.58913 C -0.01146 -0.59422 -0.0099 -0.59931 -0.00885 -0.60463 C -0.00807 -0.60811 -0.00768 -0.61204 -0.0069 -0.61575 C -0.00495 -0.62477 -0.00273 -0.63357 -0.00065 -0.64237 C -0.00013 -0.64491 0.00039 -0.64769 0.00117 -0.65 C 0.0026 -0.65417 0.0043 -0.65811 0.0056 -0.66227 C 0.00859 -0.67246 0.01068 -0.6838 0.01432 -0.69352 C 0.01719 -0.70116 0.02057 -0.70857 0.02305 -0.71667 C 0.02643 -0.72825 0.02891 -0.74051 0.03177 -0.75232 C 0.0349 -0.76505 0.03789 -0.77778 0.03997 -0.79121 C 0.04063 -0.79538 0.04258 -0.81575 0.0431 -0.8213 C 0.04336 -0.82524 0.04336 -0.8294 0.04362 -0.83334 C 0.04401 -0.8375 0.04453 -0.84167 0.04492 -0.84561 C 0.04635 -0.8801 0.04635 -0.87385 0.04427 -0.9301 C 0.04414 -0.93565 0.0431 -0.94121 0.04245 -0.94676 C 0.04206 -0.95625 0.04206 -0.96436 0.0405 -0.97338 C 0.03984 -0.97732 0.0388 -0.98079 0.03802 -0.9845 C 0.03099 -1.01922 0.03594 -0.99977 0.02865 -1.0257 C 0.02357 -1.06459 0.03034 -1.01621 0.0237 -1.05348 C 0.02279 -1.05811 0.02266 -1.0632 0.02175 -1.06783 C 0.02057 -1.07547 0.01888 -1.08241 0.01745 -1.08959 C 0.01719 -1.09399 0.01732 -1.09792 0.0168 -1.10186 C 0.01628 -1.10718 0.01471 -1.11227 0.01432 -1.11737 C 0.01328 -1.13264 0.01328 -1.14792 0.01237 -1.1632 C 0.01068 -1.1963 0.0112 -1.15417 0.0112 -1.19329 " pathEditMode="relative" rAng="0" ptsTypes="AAAAAAAAAAAAAAAAAAAAAAAAAAAAAAAAAAAAAAAAAAAA">
                                      <p:cBhvr>
                                        <p:cTn id="12" dur="3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5932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378 -0.00672 L -0.00378 -0.00649 C -0.00234 -0.02061 -0.00117 -0.03426 0.00052 -0.04792 C 0.00143 -0.0544 0.00286 -0.06042 0.00365 -0.0669 C 0.00534 -0.0794 0.0069 -0.0919 0.00807 -0.10463 C 0.00977 -0.12362 0.00859 -0.11436 0.0112 -0.13241 C 0.01146 -0.14422 0.01263 -0.15625 0.01185 -0.16783 C 0.01081 -0.18264 0.00755 -0.19676 0.0056 -0.21135 C 0.00482 -0.21644 0.00456 -0.22176 0.00365 -0.22686 C 0.00325 -0.22963 0.00221 -0.23195 0.00182 -0.2345 C -0.00052 -0.25163 -0.00208 -0.26875 -0.00443 -0.28565 C -0.00586 -0.29653 -0.00742 -0.30718 -0.00885 -0.31783 C -0.0099 -0.32639 -0.01068 -0.33496 -0.01198 -0.34352 C -0.01367 -0.3551 -0.01641 -0.36621 -0.01758 -0.37801 C -0.01823 -0.38426 -0.01862 -0.39051 -0.0194 -0.39676 C -0.02096 -0.40834 -0.02435 -0.43125 -0.02435 -0.43102 C -0.02396 -0.45533 -0.02396 -0.4794 -0.02318 -0.50348 C -0.02292 -0.50903 -0.02175 -0.51459 -0.02135 -0.52014 C -0.0194 -0.54491 -0.02305 -0.52894 -0.01693 -0.54908 C -0.01589 -0.56042 -0.01497 -0.57709 -0.0125 -0.58913 C -0.01146 -0.59422 -0.0099 -0.59931 -0.00885 -0.60463 C -0.00807 -0.60811 -0.00768 -0.61204 -0.0069 -0.61575 C -0.00495 -0.62477 -0.00273 -0.63357 -0.00065 -0.64237 C -0.00013 -0.64491 0.00039 -0.64769 0.00117 -0.65 C 0.0026 -0.65417 0.0043 -0.65811 0.0056 -0.66227 C 0.00859 -0.67246 0.01068 -0.6838 0.01432 -0.69352 C 0.01719 -0.70116 0.02057 -0.70857 0.02305 -0.71667 C 0.02643 -0.72825 0.02891 -0.74051 0.03177 -0.75232 C 0.0349 -0.76505 0.03789 -0.77778 0.03997 -0.79121 C 0.04062 -0.79538 0.04258 -0.81575 0.0431 -0.8213 C 0.04336 -0.82524 0.04336 -0.8294 0.04362 -0.83334 C 0.04401 -0.8375 0.04453 -0.84167 0.04492 -0.84561 C 0.04635 -0.8801 0.04635 -0.87385 0.04427 -0.9301 C 0.04414 -0.93565 0.0431 -0.94121 0.04245 -0.94676 C 0.04206 -0.95625 0.04206 -0.96436 0.04049 -0.97338 C 0.03984 -0.97732 0.0388 -0.98079 0.03802 -0.9845 C 0.03099 -1.01922 0.03594 -0.99977 0.02865 -1.0257 C 0.02357 -1.06459 0.03034 -1.01621 0.0237 -1.05348 C 0.02279 -1.05811 0.02266 -1.0632 0.02174 -1.06783 C 0.02057 -1.07547 0.01888 -1.08241 0.01745 -1.08959 C 0.01719 -1.09399 0.01732 -1.09792 0.0168 -1.10186 C 0.01628 -1.10718 0.01471 -1.11227 0.01432 -1.11737 C 0.01328 -1.13264 0.01328 -1.14792 0.01237 -1.1632 C 0.01068 -1.1963 0.0112 -1.15417 0.0112 -1.19329 " pathEditMode="relative" rAng="0" ptsTypes="AAAAAAAAAAAAAAAAAAAAAAAAAAAAAAAAAAAAAAAAAAAA">
                                      <p:cBhvr>
                                        <p:cTn id="14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5932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378 -0.00672 L -0.00378 -0.00649 C -0.00234 -0.02061 -0.00117 -0.03426 0.00052 -0.04792 C 0.00143 -0.0544 0.00286 -0.06042 0.00364 -0.0669 C 0.00534 -0.0794 0.0069 -0.0919 0.00807 -0.10463 C 0.00976 -0.12362 0.00859 -0.11436 0.0112 -0.13241 C 0.01146 -0.14422 0.01263 -0.15625 0.01185 -0.16783 C 0.01081 -0.18264 0.00755 -0.19676 0.0056 -0.21135 C 0.00482 -0.21644 0.00456 -0.22176 0.00364 -0.22686 C 0.00325 -0.22963 0.00221 -0.23195 0.00182 -0.2345 C -0.00052 -0.25163 -0.00208 -0.26875 -0.00443 -0.28565 C -0.00586 -0.29653 -0.00742 -0.30718 -0.00886 -0.31783 C -0.0099 -0.32639 -0.01068 -0.33496 -0.01198 -0.34352 C -0.01367 -0.3551 -0.01641 -0.36621 -0.01758 -0.37801 C -0.01823 -0.38426 -0.01862 -0.39051 -0.0194 -0.39676 C -0.02096 -0.40834 -0.02435 -0.43125 -0.02435 -0.43102 C -0.02396 -0.45533 -0.02396 -0.4794 -0.02318 -0.50348 C -0.02292 -0.50903 -0.02175 -0.51459 -0.02136 -0.52014 C -0.0194 -0.54491 -0.02305 -0.52894 -0.01693 -0.54908 C -0.01589 -0.56042 -0.01497 -0.57709 -0.0125 -0.58913 C -0.01146 -0.59422 -0.0099 -0.59931 -0.00886 -0.60463 C -0.00807 -0.60811 -0.00768 -0.61204 -0.0069 -0.61575 C -0.00495 -0.62477 -0.00274 -0.63357 -0.00065 -0.64237 C -0.00013 -0.64491 0.00039 -0.64769 0.00117 -0.65 C 0.0026 -0.65417 0.0043 -0.65811 0.0056 -0.66227 C 0.00859 -0.67246 0.01068 -0.6838 0.01432 -0.69352 C 0.01719 -0.70116 0.02057 -0.70857 0.02305 -0.71667 C 0.02643 -0.72825 0.02891 -0.74051 0.03177 -0.75232 C 0.03489 -0.76505 0.03789 -0.77778 0.03997 -0.79121 C 0.04062 -0.79538 0.04258 -0.81575 0.0431 -0.8213 C 0.04336 -0.82524 0.04336 -0.8294 0.04362 -0.83334 C 0.04401 -0.8375 0.04453 -0.84167 0.04492 -0.84561 C 0.04635 -0.8801 0.04635 -0.87385 0.04427 -0.9301 C 0.04414 -0.93565 0.0431 -0.94121 0.04245 -0.94676 C 0.04206 -0.95625 0.04206 -0.96436 0.04049 -0.97338 C 0.03984 -0.97732 0.0388 -0.98079 0.03802 -0.9845 C 0.03099 -1.01922 0.03594 -0.99977 0.02864 -1.0257 C 0.02357 -1.06459 0.03034 -1.01621 0.0237 -1.05348 C 0.02279 -1.05811 0.02266 -1.0632 0.02174 -1.06783 C 0.02057 -1.07547 0.01888 -1.08241 0.01745 -1.08959 C 0.01719 -1.09399 0.01732 -1.09792 0.0168 -1.10186 C 0.01628 -1.10718 0.01471 -1.11227 0.01432 -1.11737 C 0.01328 -1.13264 0.01328 -1.14792 0.01237 -1.1632 C 0.01068 -1.1963 0.0112 -1.15417 0.0112 -1.19329 " pathEditMode="relative" rAng="0" ptsTypes="AAAAAAAAAAAAAAAAAAAAAAAAAAAAAAAAAAAAAAAAAAAA">
                                      <p:cBhvr>
                                        <p:cTn id="16" dur="3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5932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377 -0.00672 L -0.00377 -0.00649 C -0.00234 -0.02061 -0.00117 -0.03426 0.00052 -0.04792 C 0.00143 -0.0544 0.00287 -0.06042 0.00365 -0.0669 C 0.00534 -0.0794 0.0069 -0.0919 0.00807 -0.10463 C 0.00977 -0.12362 0.00859 -0.11436 0.0112 -0.13241 C 0.01146 -0.14422 0.01263 -0.15625 0.01185 -0.16783 C 0.01081 -0.18264 0.00755 -0.19676 0.0056 -0.21135 C 0.00482 -0.21644 0.00456 -0.22176 0.00365 -0.22686 C 0.00326 -0.22963 0.00221 -0.23195 0.00182 -0.2345 C -0.00052 -0.25163 -0.00208 -0.26875 -0.00443 -0.28565 C -0.00586 -0.29653 -0.00742 -0.30718 -0.00885 -0.31783 C -0.00989 -0.32639 -0.01068 -0.33496 -0.01198 -0.34352 C -0.01367 -0.3551 -0.01641 -0.36621 -0.01758 -0.37801 C -0.01823 -0.38426 -0.01862 -0.39051 -0.0194 -0.39676 C -0.02096 -0.40834 -0.02435 -0.43125 -0.02435 -0.43102 C -0.02396 -0.45533 -0.02396 -0.4794 -0.02318 -0.50348 C -0.02292 -0.50903 -0.02174 -0.51459 -0.02135 -0.52014 C -0.0194 -0.54491 -0.02305 -0.52894 -0.01693 -0.54908 C -0.01588 -0.56042 -0.01497 -0.57709 -0.0125 -0.58913 C -0.01146 -0.59422 -0.00989 -0.59931 -0.00885 -0.60463 C -0.00807 -0.60811 -0.00768 -0.61204 -0.0069 -0.61575 C -0.00495 -0.62477 -0.00273 -0.63357 -0.00065 -0.64237 C -0.00013 -0.64491 0.00039 -0.64769 0.00117 -0.65 C 0.00261 -0.65417 0.0043 -0.65811 0.0056 -0.66227 C 0.00859 -0.67246 0.01068 -0.6838 0.01432 -0.69352 C 0.01719 -0.70116 0.02057 -0.70857 0.02305 -0.71667 C 0.02643 -0.72825 0.02891 -0.74051 0.03177 -0.75232 C 0.0349 -0.76505 0.03789 -0.77778 0.03998 -0.79121 C 0.04063 -0.79538 0.04258 -0.81575 0.0431 -0.8213 C 0.04336 -0.82524 0.04336 -0.8294 0.04362 -0.83334 C 0.04401 -0.8375 0.04453 -0.84167 0.04492 -0.84561 C 0.04636 -0.8801 0.04636 -0.87385 0.04427 -0.9301 C 0.04414 -0.93565 0.0431 -0.94121 0.04245 -0.94676 C 0.04206 -0.95625 0.04206 -0.96436 0.0405 -0.97338 C 0.03984 -0.97732 0.0388 -0.98079 0.03802 -0.9845 C 0.03099 -1.01922 0.03594 -0.99977 0.02865 -1.0257 C 0.02357 -1.06459 0.03034 -1.01621 0.0237 -1.05348 C 0.02279 -1.05811 0.02266 -1.0632 0.02175 -1.06783 C 0.02057 -1.07547 0.01888 -1.08241 0.01745 -1.08959 C 0.01719 -1.09399 0.01732 -1.09792 0.0168 -1.10186 C 0.01628 -1.10718 0.01471 -1.11227 0.01432 -1.11737 C 0.01328 -1.13264 0.01328 -1.14792 0.01237 -1.1632 C 0.01068 -1.1963 0.0112 -1.15417 0.0112 -1.19329 " pathEditMode="relative" rAng="0" ptsTypes="AAAAAAAAAAAAAAAAAAAAAAAAAAAAAAAAAAAAAAAAAAAA">
                                      <p:cBhvr>
                                        <p:cTn id="18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5932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378 -0.00672 L -0.00378 -0.00649 C -0.00235 -0.02061 -0.00117 -0.03426 0.00052 -0.04792 C 0.00143 -0.0544 0.00286 -0.06042 0.00364 -0.0669 C 0.00534 -0.0794 0.0069 -0.0919 0.00807 -0.10463 C 0.00976 -0.12362 0.00859 -0.11436 0.0112 -0.13241 C 0.01146 -0.14422 0.01263 -0.15625 0.01185 -0.16783 C 0.0108 -0.18264 0.00755 -0.19676 0.0056 -0.21135 C 0.00482 -0.21644 0.00455 -0.22176 0.00364 -0.22686 C 0.00325 -0.22963 0.00221 -0.23195 0.00182 -0.2345 C -0.00052 -0.25163 -0.00209 -0.26875 -0.00443 -0.28565 C -0.00586 -0.29653 -0.00742 -0.30718 -0.00886 -0.31783 C -0.0099 -0.32639 -0.01068 -0.33496 -0.01198 -0.34352 C -0.01367 -0.3551 -0.01641 -0.36621 -0.01758 -0.37801 C -0.01823 -0.38426 -0.01862 -0.39051 -0.0194 -0.39676 C -0.02097 -0.40834 -0.02435 -0.43125 -0.02435 -0.43102 C -0.02396 -0.45533 -0.02396 -0.4794 -0.02318 -0.50348 C -0.02292 -0.50903 -0.02175 -0.51459 -0.02136 -0.52014 C -0.0194 -0.54491 -0.02305 -0.52894 -0.01693 -0.54908 C -0.01589 -0.56042 -0.01498 -0.57709 -0.0125 -0.58913 C -0.01146 -0.59422 -0.0099 -0.59931 -0.00886 -0.60463 C -0.00808 -0.60811 -0.00768 -0.61204 -0.0069 -0.61575 C -0.00495 -0.62477 -0.00274 -0.63357 -0.00065 -0.64237 C -0.00013 -0.64491 0.00039 -0.64769 0.00117 -0.65 C 0.0026 -0.65417 0.00429 -0.65811 0.0056 -0.66227 C 0.00859 -0.67246 0.01067 -0.6838 0.01432 -0.69352 C 0.01718 -0.70116 0.02057 -0.70857 0.02304 -0.71667 C 0.02643 -0.72825 0.0289 -0.74051 0.03177 -0.75232 C 0.03489 -0.76505 0.03789 -0.77778 0.03997 -0.79121 C 0.04062 -0.79538 0.04258 -0.81575 0.0431 -0.8213 C 0.04336 -0.82524 0.04336 -0.8294 0.04362 -0.83334 C 0.04401 -0.8375 0.04453 -0.84167 0.04492 -0.84561 C 0.04635 -0.8801 0.04635 -0.87385 0.04427 -0.9301 C 0.04414 -0.93565 0.0431 -0.94121 0.04245 -0.94676 C 0.04205 -0.95625 0.04205 -0.96436 0.04049 -0.97338 C 0.03984 -0.97732 0.0388 -0.98079 0.03802 -0.9845 C 0.03099 -1.01922 0.03593 -0.99977 0.02864 -1.0257 C 0.02357 -1.06459 0.03034 -1.01621 0.0237 -1.05348 C 0.02278 -1.05811 0.02265 -1.0632 0.02174 -1.06783 C 0.02057 -1.07547 0.01888 -1.08241 0.01745 -1.08959 C 0.01718 -1.09399 0.01732 -1.09792 0.01679 -1.10186 C 0.01627 -1.10718 0.01471 -1.11227 0.01432 -1.11737 C 0.01328 -1.13264 0.01328 -1.14792 0.01237 -1.1632 C 0.01067 -1.1963 0.0112 -1.15417 0.0112 -1.19329 " pathEditMode="relative" rAng="0" ptsTypes="AAAAAAAAAAAAAAAAAAAAAAAAAAAAAAAAAAAAAAAAAAAA">
                                      <p:cBhvr>
                                        <p:cTn id="20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5932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377 -0.00672 L -0.00377 -0.00649 C -0.00234 -0.02061 -0.00117 -0.03426 0.00052 -0.04792 C 0.00143 -0.0544 0.00287 -0.06042 0.00365 -0.0669 C 0.00534 -0.0794 0.0069 -0.0919 0.00808 -0.10463 C 0.00977 -0.12362 0.0086 -0.11436 0.0112 -0.13241 C 0.01146 -0.14422 0.01263 -0.15625 0.01185 -0.16783 C 0.01081 -0.18264 0.00755 -0.19676 0.0056 -0.21135 C 0.00482 -0.21644 0.00456 -0.22176 0.00365 -0.22686 C 0.00326 -0.22963 0.00222 -0.23195 0.00183 -0.2345 C -0.00052 -0.25163 -0.00208 -0.26875 -0.00442 -0.28565 C -0.00586 -0.29653 -0.00742 -0.30718 -0.00885 -0.31783 C -0.00989 -0.32639 -0.01067 -0.33496 -0.01198 -0.34352 C -0.01367 -0.3551 -0.0164 -0.36621 -0.01758 -0.37801 C -0.01823 -0.38426 -0.01862 -0.39051 -0.0194 -0.39676 C -0.02096 -0.40834 -0.02435 -0.43125 -0.02435 -0.43102 C -0.02396 -0.45533 -0.02396 -0.4794 -0.02317 -0.50348 C -0.02291 -0.50903 -0.02174 -0.51459 -0.02135 -0.52014 C -0.0194 -0.54491 -0.02304 -0.52894 -0.01692 -0.54908 C -0.01588 -0.56042 -0.01497 -0.57709 -0.0125 -0.58913 C -0.01146 -0.59422 -0.00989 -0.59931 -0.00885 -0.60463 C -0.00807 -0.60811 -0.00768 -0.61204 -0.0069 -0.61575 C -0.00495 -0.62477 -0.00273 -0.63357 -0.00065 -0.64237 C -0.00013 -0.64491 0.00039 -0.64769 0.00117 -0.65 C 0.00261 -0.65417 0.0043 -0.65811 0.0056 -0.66227 C 0.0086 -0.67246 0.01068 -0.6838 0.01433 -0.69352 C 0.01719 -0.70116 0.02058 -0.70857 0.02305 -0.71667 C 0.02643 -0.72825 0.02891 -0.74051 0.03177 -0.75232 C 0.0349 -0.76505 0.03789 -0.77778 0.03998 -0.79121 C 0.04063 -0.79538 0.04258 -0.81575 0.0431 -0.8213 C 0.04336 -0.82524 0.04336 -0.8294 0.04362 -0.83334 C 0.04401 -0.8375 0.04453 -0.84167 0.04492 -0.84561 C 0.04636 -0.8801 0.04636 -0.87385 0.04427 -0.9301 C 0.04414 -0.93565 0.0431 -0.94121 0.04245 -0.94676 C 0.04206 -0.95625 0.04206 -0.96436 0.0405 -0.97338 C 0.03985 -0.97732 0.0388 -0.98079 0.03802 -0.9845 C 0.03099 -1.01922 0.03594 -0.99977 0.02865 -1.0257 C 0.02357 -1.06459 0.03034 -1.01621 0.0237 -1.05348 C 0.02279 -1.05811 0.02266 -1.0632 0.02175 -1.06783 C 0.02058 -1.07547 0.01888 -1.08241 0.01745 -1.08959 C 0.01719 -1.09399 0.01732 -1.09792 0.0168 -1.10186 C 0.01628 -1.10718 0.01472 -1.11227 0.01433 -1.11737 C 0.01328 -1.13264 0.01328 -1.14792 0.01237 -1.1632 C 0.01068 -1.1963 0.0112 -1.15417 0.0112 -1.19329 " pathEditMode="relative" rAng="0" ptsTypes="AAAAAAAAAAAAAAAAAAAAAAAAAAAAAAAAAAAAAAAAAAAA">
                                      <p:cBhvr>
                                        <p:cTn id="22" dur="3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5932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378 -0.00672 L -0.00378 -0.00649 C -0.00235 -0.02061 -0.00118 -0.03426 0.00052 -0.04792 C 0.00143 -0.0544 0.00286 -0.06042 0.00364 -0.0669 C 0.00533 -0.0794 0.0069 -0.0919 0.00807 -0.10463 C 0.00976 -0.12362 0.00859 -0.11436 0.01119 -0.13241 C 0.01145 -0.14422 0.01263 -0.15625 0.01184 -0.16783 C 0.0108 -0.18264 0.00755 -0.19676 0.00559 -0.21135 C 0.00481 -0.21644 0.00455 -0.22176 0.00364 -0.22686 C 0.00325 -0.22963 0.00221 -0.23195 0.00182 -0.2345 C -0.00052 -0.25163 -0.00209 -0.26875 -0.00443 -0.28565 C -0.00586 -0.29653 -0.00743 -0.30718 -0.00886 -0.31783 C -0.0099 -0.32639 -0.01068 -0.33496 -0.01198 -0.34352 C -0.01368 -0.3551 -0.01641 -0.36621 -0.01758 -0.37801 C -0.01823 -0.38426 -0.01862 -0.39051 -0.01941 -0.39676 C -0.02097 -0.40834 -0.02435 -0.43125 -0.02435 -0.43102 C -0.02396 -0.45533 -0.02396 -0.4794 -0.02318 -0.50348 C -0.02292 -0.50903 -0.02175 -0.51459 -0.02136 -0.52014 C -0.01941 -0.54491 -0.02305 -0.52894 -0.01693 -0.54908 C -0.01589 -0.56042 -0.01498 -0.57709 -0.0125 -0.58913 C -0.01146 -0.59422 -0.0099 -0.59931 -0.00886 -0.60463 C -0.00808 -0.60811 -0.00769 -0.61204 -0.00691 -0.61575 C -0.00495 -0.62477 -0.00274 -0.63357 -0.00066 -0.64237 C -0.00013 -0.64491 0.00039 -0.64769 0.00117 -0.65 C 0.0026 -0.65417 0.00429 -0.65811 0.00559 -0.66227 C 0.00859 -0.67246 0.01067 -0.6838 0.01432 -0.69352 C 0.01718 -0.70116 0.02057 -0.70857 0.02304 -0.71667 C 0.02643 -0.72825 0.0289 -0.74051 0.03177 -0.75232 C 0.03489 -0.76505 0.03789 -0.77778 0.03997 -0.79121 C 0.04062 -0.79538 0.04257 -0.81575 0.04309 -0.8213 C 0.04336 -0.82524 0.04336 -0.8294 0.04362 -0.83334 C 0.04401 -0.8375 0.04453 -0.84167 0.04492 -0.84561 C 0.04635 -0.8801 0.04635 -0.87385 0.04427 -0.9301 C 0.04414 -0.93565 0.04309 -0.94121 0.04244 -0.94676 C 0.04205 -0.95625 0.04205 -0.96436 0.04049 -0.97338 C 0.03984 -0.97732 0.0388 -0.98079 0.03802 -0.9845 C 0.03099 -1.01922 0.03593 -0.99977 0.02864 -1.0257 C 0.02356 -1.06459 0.03033 -1.01621 0.02369 -1.05348 C 0.02278 -1.05811 0.02265 -1.0632 0.02174 -1.06783 C 0.02057 -1.07547 0.01888 -1.08241 0.01744 -1.08959 C 0.01718 -1.09399 0.01731 -1.09792 0.01679 -1.10186 C 0.01627 -1.10718 0.01471 -1.11227 0.01432 -1.11737 C 0.01328 -1.13264 0.01328 -1.14792 0.01237 -1.1632 C 0.01067 -1.1963 0.01119 -1.15417 0.01119 -1.19329 " pathEditMode="relative" rAng="0" ptsTypes="AAAAAAAAAAAAAAAAAAAAAAAAAAAAAAAAAAAAAAAAAAAA">
                                      <p:cBhvr>
                                        <p:cTn id="24" dur="3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5932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repeatCount="indefinite" accel="50000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377 -0.00672 L -0.00377 -0.00649 C -0.00234 -0.02061 -0.00117 -0.03426 0.00053 -0.04792 C 0.00144 -0.0544 0.00287 -0.06042 0.00365 -0.0669 C 0.00534 -0.0794 0.00691 -0.0919 0.00808 -0.10463 C 0.00977 -0.12362 0.0086 -0.11436 0.0112 -0.13241 C 0.01146 -0.14422 0.01263 -0.15625 0.01185 -0.16783 C 0.01081 -0.18264 0.00756 -0.19676 0.0056 -0.21135 C 0.00482 -0.21644 0.00456 -0.22176 0.00365 -0.22686 C 0.00326 -0.22963 0.00222 -0.23195 0.00183 -0.2345 C -0.00052 -0.25163 -0.00208 -0.26875 -0.00442 -0.28565 C -0.00586 -0.29653 -0.00742 -0.30718 -0.00885 -0.31783 C -0.00989 -0.32639 -0.01067 -0.33496 -0.01197 -0.34352 C -0.01367 -0.3551 -0.0164 -0.36621 -0.01757 -0.37801 C -0.01822 -0.38426 -0.01862 -0.39051 -0.0194 -0.39676 C -0.02096 -0.40834 -0.02434 -0.43125 -0.02434 -0.43102 C -0.02395 -0.45533 -0.02395 -0.4794 -0.02317 -0.50348 C -0.02291 -0.50903 -0.02174 -0.51459 -0.02135 -0.52014 C -0.0194 -0.54491 -0.02304 -0.52894 -0.01692 -0.54908 C -0.01588 -0.56042 -0.01497 -0.57709 -0.0125 -0.58913 C -0.01145 -0.59422 -0.00989 -0.59931 -0.00885 -0.60463 C -0.00807 -0.60811 -0.00768 -0.61204 -0.0069 -0.61575 C -0.00494 -0.62477 -0.00273 -0.63357 -0.00065 -0.64237 C -0.00013 -0.64491 0.00039 -0.64769 0.00118 -0.65 C 0.00261 -0.65417 0.0043 -0.65811 0.0056 -0.66227 C 0.0086 -0.67246 0.01068 -0.6838 0.01433 -0.69352 C 0.01719 -0.70116 0.02058 -0.70857 0.02305 -0.71667 C 0.02644 -0.72825 0.02891 -0.74051 0.03178 -0.75232 C 0.0349 -0.76505 0.03789 -0.77778 0.03998 -0.79121 C 0.04063 -0.79538 0.04258 -0.81575 0.0431 -0.8213 C 0.04336 -0.82524 0.04336 -0.8294 0.04362 -0.83334 C 0.04401 -0.8375 0.04454 -0.84167 0.04493 -0.84561 C 0.04636 -0.8801 0.04636 -0.87385 0.04428 -0.9301 C 0.04414 -0.93565 0.0431 -0.94121 0.04245 -0.94676 C 0.04206 -0.95625 0.04206 -0.96436 0.0405 -0.97338 C 0.03985 -0.97732 0.03881 -0.98079 0.03803 -0.9845 C 0.03099 -1.01922 0.03594 -0.99977 0.02865 -1.0257 C 0.02357 -1.06459 0.03034 -1.01621 0.0237 -1.05348 C 0.02279 -1.05811 0.02266 -1.0632 0.02175 -1.06783 C 0.02058 -1.07547 0.01888 -1.08241 0.01745 -1.08959 C 0.01719 -1.09399 0.01732 -1.09792 0.0168 -1.10186 C 0.01628 -1.10718 0.01472 -1.11227 0.01433 -1.11737 C 0.01329 -1.13264 0.01329 -1.14792 0.01237 -1.1632 C 0.01068 -1.1963 0.0112 -1.15417 0.0112 -1.19329 " pathEditMode="relative" rAng="0" ptsTypes="AAAAAAAAAAAAAAAAAAAAAAAAAAAAAAAAAAAAAAAAAAAA">
                                      <p:cBhvr>
                                        <p:cTn id="26" dur="3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5932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repeatCount="indefinite" accel="50000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377 -0.00672 L -0.00377 -0.00649 C -0.00234 -0.02061 -0.00117 -0.03426 0.00053 -0.04792 C 0.00144 -0.0544 0.00287 -0.06042 0.00365 -0.0669 C 0.00534 -0.0794 0.00691 -0.0919 0.00808 -0.10463 C 0.00977 -0.12362 0.0086 -0.11436 0.0112 -0.13241 C 0.01146 -0.14422 0.01263 -0.15625 0.01185 -0.16783 C 0.01081 -0.18264 0.00756 -0.19676 0.0056 -0.21135 C 0.00482 -0.21644 0.00456 -0.22176 0.00365 -0.22686 C 0.00326 -0.22963 0.00222 -0.23195 0.00183 -0.2345 C -0.00052 -0.25163 -0.00208 -0.26875 -0.00442 -0.28565 C -0.00586 -0.29653 -0.00742 -0.30718 -0.00885 -0.31783 C -0.00989 -0.32639 -0.01067 -0.33496 -0.01197 -0.34352 C -0.01367 -0.3551 -0.0164 -0.36621 -0.01757 -0.37801 C -0.01822 -0.38426 -0.01862 -0.39051 -0.0194 -0.39676 C -0.02096 -0.40834 -0.02434 -0.43125 -0.02434 -0.43102 C -0.02395 -0.45533 -0.02395 -0.4794 -0.02317 -0.50348 C -0.02291 -0.50903 -0.02174 -0.51459 -0.02135 -0.52014 C -0.0194 -0.54491 -0.02304 -0.52894 -0.01692 -0.54908 C -0.01588 -0.56042 -0.01497 -0.57709 -0.0125 -0.58913 C -0.01145 -0.59422 -0.00989 -0.59931 -0.00885 -0.60463 C -0.00807 -0.60811 -0.00768 -0.61204 -0.0069 -0.61575 C -0.00494 -0.62477 -0.00273 -0.63357 -0.00065 -0.64237 C -0.00013 -0.64491 0.00039 -0.64769 0.00118 -0.65 C 0.00261 -0.65417 0.0043 -0.65811 0.0056 -0.66227 C 0.0086 -0.67246 0.01068 -0.6838 0.01433 -0.69352 C 0.01719 -0.70116 0.02058 -0.70857 0.02305 -0.71667 C 0.02644 -0.72825 0.02891 -0.74051 0.03178 -0.75232 C 0.0349 -0.76505 0.03789 -0.77778 0.03998 -0.79121 C 0.04063 -0.79538 0.04258 -0.81575 0.0431 -0.8213 C 0.04336 -0.82524 0.04336 -0.8294 0.04362 -0.83334 C 0.04401 -0.8375 0.04454 -0.84167 0.04493 -0.84561 C 0.04636 -0.8801 0.04636 -0.87385 0.04428 -0.9301 C 0.04414 -0.93565 0.0431 -0.94121 0.04245 -0.94676 C 0.04206 -0.95625 0.04206 -0.96436 0.0405 -0.97338 C 0.03985 -0.97732 0.03881 -0.98079 0.03803 -0.9845 C 0.03099 -1.01922 0.03594 -0.99977 0.02865 -1.0257 C 0.02357 -1.06459 0.03034 -1.01621 0.0237 -1.05348 C 0.02279 -1.05811 0.02266 -1.0632 0.02175 -1.06783 C 0.02058 -1.07547 0.01888 -1.08241 0.01745 -1.08959 C 0.01719 -1.09399 0.01732 -1.09792 0.0168 -1.10186 C 0.01628 -1.10718 0.01472 -1.11227 0.01433 -1.11737 C 0.01329 -1.13264 0.01329 -1.14792 0.01237 -1.1632 C 0.01068 -1.1963 0.0112 -1.15417 0.0112 -1.19329 " pathEditMode="relative" rAng="0" ptsTypes="AAAAAAAAAAAAAAAAAAAAAAAAAAAAAAAAAAAAAAAAAAAA">
                                      <p:cBhvr>
                                        <p:cTn id="28" dur="3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5932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repeatCount="indefinite" accel="50000" decel="5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0378 -0.00672 L -0.00378 -0.00649 C -0.00235 -0.02061 -0.00118 -0.03426 0.00052 -0.04792 C 0.00143 -0.0544 0.00286 -0.06042 0.00364 -0.0669 C 0.00533 -0.0794 0.0069 -0.0919 0.00807 -0.10463 C 0.00976 -0.12362 0.00859 -0.11436 0.01119 -0.13241 C 0.01145 -0.14422 0.01263 -0.15625 0.01184 -0.16783 C 0.0108 -0.18264 0.00755 -0.19676 0.00559 -0.21135 C 0.00481 -0.21644 0.00455 -0.22176 0.00364 -0.22686 C 0.00325 -0.22963 0.00221 -0.23195 0.00182 -0.2345 C -0.00052 -0.25163 -0.00209 -0.26875 -0.00443 -0.28565 C -0.00586 -0.29653 -0.00743 -0.30718 -0.00886 -0.31783 C -0.0099 -0.32639 -0.01068 -0.33496 -0.01198 -0.34352 C -0.01368 -0.3551 -0.01641 -0.36621 -0.01758 -0.37801 C -0.01823 -0.38426 -0.01862 -0.39051 -0.01941 -0.39676 C -0.02097 -0.40834 -0.02435 -0.43125 -0.02435 -0.43102 C -0.02396 -0.45533 -0.02396 -0.4794 -0.02318 -0.50348 C -0.02292 -0.50903 -0.02175 -0.51459 -0.02136 -0.52014 C -0.01941 -0.54491 -0.02305 -0.52894 -0.01693 -0.54908 C -0.01589 -0.56042 -0.01498 -0.57709 -0.0125 -0.58913 C -0.01146 -0.59422 -0.0099 -0.59931 -0.00886 -0.60463 C -0.00808 -0.60811 -0.00769 -0.61204 -0.00691 -0.61575 C -0.00495 -0.62477 -0.00274 -0.63357 -0.00066 -0.64237 C -0.00013 -0.64491 0.00039 -0.64769 0.00117 -0.65 C 0.0026 -0.65417 0.00429 -0.65811 0.00559 -0.66227 C 0.00859 -0.67246 0.01067 -0.6838 0.01432 -0.69352 C 0.01718 -0.70116 0.02057 -0.70857 0.02304 -0.71667 C 0.02643 -0.72825 0.0289 -0.74051 0.03177 -0.75232 C 0.03489 -0.76505 0.03789 -0.77778 0.03997 -0.79121 C 0.04062 -0.79538 0.04257 -0.81575 0.04309 -0.8213 C 0.04336 -0.82524 0.04336 -0.8294 0.04362 -0.83334 C 0.04401 -0.8375 0.04453 -0.84167 0.04492 -0.84561 C 0.04635 -0.8801 0.04635 -0.87385 0.04427 -0.9301 C 0.04414 -0.93565 0.04309 -0.94121 0.04244 -0.94676 C 0.04205 -0.95625 0.04205 -0.96436 0.04049 -0.97338 C 0.03984 -0.97732 0.0388 -0.98079 0.03802 -0.9845 C 0.03099 -1.01922 0.03593 -0.99977 0.02864 -1.0257 C 0.02356 -1.06459 0.03033 -1.01621 0.02369 -1.05348 C 0.02278 -1.05811 0.02265 -1.0632 0.02174 -1.06783 C 0.02057 -1.07547 0.01888 -1.08241 0.01744 -1.08959 C 0.01718 -1.09399 0.01731 -1.09792 0.01679 -1.10186 C 0.01627 -1.10718 0.01471 -1.11227 0.01432 -1.11737 C 0.01328 -1.13264 0.01328 -1.14792 0.01237 -1.1632 C 0.01067 -1.1963 0.01119 -1.15417 0.01119 -1.19329 " pathEditMode="relative" rAng="0" ptsTypes="AAAAAAAAAAAAAAAAAAAAAAAAAAAAAAAAAAAAAAAAAAAA">
                                      <p:cBhvr>
                                        <p:cTn id="30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5932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repeatCount="indefinite" accel="50000" decel="5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0377 -0.00672 L -0.00377 -0.00649 C -0.00234 -0.02061 -0.00117 -0.03426 0.00052 -0.04792 C 0.00143 -0.0544 0.00287 -0.06042 0.00365 -0.0669 C 0.00534 -0.0794 0.0069 -0.0919 0.00808 -0.10463 C 0.00977 -0.12362 0.0086 -0.11436 0.0112 -0.13241 C 0.01146 -0.14422 0.01263 -0.15625 0.01185 -0.16783 C 0.01081 -0.18264 0.00755 -0.19676 0.0056 -0.21135 C 0.00482 -0.21644 0.00456 -0.22176 0.00365 -0.22686 C 0.00326 -0.22963 0.00222 -0.23195 0.00183 -0.2345 C -0.00052 -0.25163 -0.00208 -0.26875 -0.00442 -0.28565 C -0.00586 -0.29653 -0.00742 -0.30718 -0.00885 -0.31783 C -0.00989 -0.32639 -0.01067 -0.33496 -0.01198 -0.34352 C -0.01367 -0.3551 -0.0164 -0.36621 -0.01758 -0.37801 C -0.01823 -0.38426 -0.01862 -0.39051 -0.0194 -0.39676 C -0.02096 -0.40834 -0.02435 -0.43125 -0.02435 -0.43102 C -0.02396 -0.45533 -0.02396 -0.4794 -0.02317 -0.50348 C -0.02291 -0.50903 -0.02174 -0.51459 -0.02135 -0.52014 C -0.0194 -0.54491 -0.02304 -0.52894 -0.01692 -0.54908 C -0.01588 -0.56042 -0.01497 -0.57709 -0.0125 -0.58913 C -0.01146 -0.59422 -0.00989 -0.59931 -0.00885 -0.60463 C -0.00807 -0.60811 -0.00768 -0.61204 -0.0069 -0.61575 C -0.00495 -0.62477 -0.00273 -0.63357 -0.00065 -0.64237 C -0.00013 -0.64491 0.00039 -0.64769 0.00117 -0.65 C 0.00261 -0.65417 0.0043 -0.65811 0.0056 -0.66227 C 0.0086 -0.67246 0.01068 -0.6838 0.01433 -0.69352 C 0.01719 -0.70116 0.02058 -0.70857 0.02305 -0.71667 C 0.02643 -0.72825 0.02891 -0.74051 0.03177 -0.75232 C 0.0349 -0.76505 0.03789 -0.77778 0.03998 -0.79121 C 0.04063 -0.79538 0.04258 -0.81575 0.0431 -0.8213 C 0.04336 -0.82524 0.04336 -0.8294 0.04362 -0.83334 C 0.04401 -0.8375 0.04453 -0.84167 0.04492 -0.84561 C 0.04636 -0.8801 0.04636 -0.87385 0.04427 -0.9301 C 0.04414 -0.93565 0.0431 -0.94121 0.04245 -0.94676 C 0.04206 -0.95625 0.04206 -0.96436 0.0405 -0.97338 C 0.03985 -0.97732 0.0388 -0.98079 0.03802 -0.9845 C 0.03099 -1.01922 0.03594 -0.99977 0.02865 -1.0257 C 0.02357 -1.06459 0.03034 -1.01621 0.0237 -1.05348 C 0.02279 -1.05811 0.02266 -1.0632 0.02175 -1.06783 C 0.02058 -1.07547 0.01888 -1.08241 0.01745 -1.08959 C 0.01719 -1.09399 0.01732 -1.09792 0.0168 -1.10186 C 0.01628 -1.10718 0.01472 -1.11227 0.01433 -1.11737 C 0.01328 -1.13264 0.01328 -1.14792 0.01237 -1.1632 C 0.01068 -1.1963 0.0112 -1.15417 0.0112 -1.19329 " pathEditMode="relative" rAng="0" ptsTypes="AAAAAAAAAAAAAAAAAAAAAAAAAAAAAAAAAAAAAAAAAAAA">
                                      <p:cBhvr>
                                        <p:cTn id="32" dur="3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59329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repeatCount="1933" accel="50000" decel="5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0.00378 -0.00672 L -0.00378 -0.00649 C -0.00235 -0.02061 -0.00117 -0.03426 0.00052 -0.04792 C 0.00143 -0.0544 0.00286 -0.06042 0.00364 -0.0669 C 0.00534 -0.0794 0.0069 -0.0919 0.00807 -0.10463 C 0.00976 -0.12362 0.00859 -0.11436 0.0112 -0.13241 C 0.01146 -0.14422 0.01263 -0.15625 0.01185 -0.16783 C 0.0108 -0.18264 0.00755 -0.19676 0.0056 -0.21135 C 0.00482 -0.21644 0.00455 -0.22176 0.00364 -0.22686 C 0.00325 -0.22963 0.00221 -0.23195 0.00182 -0.2345 C -0.00052 -0.25163 -0.00209 -0.26875 -0.00443 -0.28565 C -0.00586 -0.29653 -0.00742 -0.30718 -0.00886 -0.31783 C -0.0099 -0.32639 -0.01068 -0.33496 -0.01198 -0.34352 C -0.01367 -0.3551 -0.01641 -0.36621 -0.01758 -0.37801 C -0.01823 -0.38426 -0.01862 -0.39051 -0.0194 -0.39676 C -0.02097 -0.40834 -0.02435 -0.43125 -0.02435 -0.43102 C -0.02396 -0.45533 -0.02396 -0.4794 -0.02318 -0.50348 C -0.02292 -0.50903 -0.02175 -0.51459 -0.02136 -0.52014 C -0.0194 -0.54491 -0.02305 -0.52894 -0.01693 -0.54908 C -0.01589 -0.56042 -0.01498 -0.57709 -0.0125 -0.58913 C -0.01146 -0.59422 -0.0099 -0.59931 -0.00886 -0.60463 C -0.00808 -0.60811 -0.00768 -0.61204 -0.0069 -0.61575 C -0.00495 -0.62477 -0.00274 -0.63357 -0.00065 -0.64237 C -0.00013 -0.64491 0.00039 -0.64769 0.00117 -0.65 C 0.0026 -0.65417 0.00429 -0.65811 0.0056 -0.66227 C 0.00859 -0.67246 0.01067 -0.6838 0.01432 -0.69352 C 0.01718 -0.70116 0.02057 -0.70857 0.02304 -0.71667 C 0.02643 -0.72825 0.0289 -0.74051 0.03177 -0.75232 C 0.03489 -0.76505 0.03789 -0.77778 0.03997 -0.79121 C 0.04062 -0.79538 0.04258 -0.81575 0.0431 -0.8213 C 0.04336 -0.82524 0.04336 -0.8294 0.04362 -0.83334 C 0.04401 -0.8375 0.04453 -0.84167 0.04492 -0.84561 C 0.04635 -0.8801 0.04635 -0.87385 0.04427 -0.9301 C 0.04414 -0.93565 0.0431 -0.94121 0.04245 -0.94676 C 0.04205 -0.95625 0.04205 -0.96436 0.04049 -0.97338 C 0.03984 -0.97732 0.0388 -0.98079 0.03802 -0.9845 C 0.03099 -1.01922 0.03593 -0.99977 0.02864 -1.0257 C 0.02357 -1.06459 0.03034 -1.01621 0.0237 -1.05348 C 0.02278 -1.05811 0.02265 -1.0632 0.02174 -1.06783 C 0.02057 -1.07547 0.01888 -1.08241 0.01745 -1.08959 C 0.01718 -1.09399 0.01732 -1.09792 0.01679 -1.10186 C 0.01627 -1.10718 0.01471 -1.11227 0.01432 -1.11737 C 0.01328 -1.13264 0.01328 -1.14792 0.01237 -1.1632 C 0.01067 -1.1963 0.0112 -1.15417 0.0112 -1.19329 " pathEditMode="relative" rAng="0" ptsTypes="AAAAAAAAAAAAAAAAAAAAAAAAAAAAAAAAAAAAAAAAAAAA">
                                      <p:cBhvr>
                                        <p:cTn id="34" dur="3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5932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repeatCount="indefinite" accel="50000" decel="5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0.00378 -0.00672 L -0.00378 -0.00649 C -0.00234 -0.02061 -0.00117 -0.03426 0.00052 -0.04792 C 0.00143 -0.0544 0.00286 -0.06042 0.00365 -0.0669 C 0.00534 -0.0794 0.0069 -0.0919 0.00807 -0.10463 C 0.00977 -0.12362 0.00859 -0.11436 0.0112 -0.13241 C 0.01146 -0.14422 0.01263 -0.15625 0.01185 -0.16783 C 0.01081 -0.18264 0.00755 -0.19676 0.0056 -0.21135 C 0.00482 -0.21644 0.00456 -0.22176 0.00365 -0.22686 C 0.00325 -0.22963 0.00221 -0.23195 0.00182 -0.2345 C -0.00052 -0.25163 -0.00208 -0.26875 -0.00443 -0.28565 C -0.00586 -0.29653 -0.00742 -0.30718 -0.00885 -0.31783 C -0.0099 -0.32639 -0.01068 -0.33496 -0.01198 -0.34352 C -0.01367 -0.3551 -0.01641 -0.36621 -0.01758 -0.37801 C -0.01823 -0.38426 -0.01862 -0.39051 -0.0194 -0.39676 C -0.02096 -0.40834 -0.02435 -0.43125 -0.02435 -0.43102 C -0.02396 -0.45533 -0.02396 -0.4794 -0.02318 -0.50348 C -0.02292 -0.50903 -0.02175 -0.51459 -0.02135 -0.52014 C -0.0194 -0.54491 -0.02305 -0.52894 -0.01693 -0.54908 C -0.01589 -0.56042 -0.01497 -0.57709 -0.0125 -0.58913 C -0.01146 -0.59422 -0.0099 -0.59931 -0.00885 -0.60463 C -0.00807 -0.60811 -0.00768 -0.61204 -0.0069 -0.61575 C -0.00495 -0.62477 -0.00273 -0.63357 -0.00065 -0.64237 C -0.00013 -0.64491 0.00039 -0.64769 0.00117 -0.65 C 0.0026 -0.65417 0.0043 -0.65811 0.0056 -0.66227 C 0.00859 -0.67246 0.01068 -0.6838 0.01432 -0.69352 C 0.01719 -0.70116 0.02057 -0.70857 0.02305 -0.71667 C 0.02643 -0.72825 0.02891 -0.74051 0.03177 -0.75232 C 0.0349 -0.76505 0.03789 -0.77778 0.03997 -0.79121 C 0.04062 -0.79538 0.04258 -0.81575 0.0431 -0.8213 C 0.04336 -0.82524 0.04336 -0.8294 0.04362 -0.83334 C 0.04401 -0.8375 0.04453 -0.84167 0.04492 -0.84561 C 0.04635 -0.8801 0.04635 -0.87385 0.04427 -0.9301 C 0.04414 -0.93565 0.0431 -0.94121 0.04245 -0.94676 C 0.04206 -0.95625 0.04206 -0.96436 0.04049 -0.97338 C 0.03984 -0.97732 0.0388 -0.98079 0.03802 -0.9845 C 0.03099 -1.01922 0.03594 -0.99977 0.02865 -1.0257 C 0.02357 -1.06459 0.03034 -1.01621 0.0237 -1.05348 C 0.02279 -1.05811 0.02266 -1.0632 0.02174 -1.06783 C 0.02057 -1.07547 0.01888 -1.08241 0.01745 -1.08959 C 0.01719 -1.09399 0.01732 -1.09792 0.0168 -1.10186 C 0.01628 -1.10718 0.01471 -1.11227 0.01432 -1.11737 C 0.01328 -1.13264 0.01328 -1.14792 0.01237 -1.1632 C 0.01068 -1.1963 0.0112 -1.15417 0.0112 -1.19329 " pathEditMode="relative" rAng="0" ptsTypes="AAAAAAAAAAAAAAAAAAAAAAAAAAAAAAAAAAAAAAAAAAAA">
                                      <p:cBhvr>
                                        <p:cTn id="36" dur="3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5932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repeatCount="indefinite" accel="50000" decel="5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378 -0.00672 L -0.00378 -0.00649 C -0.00234 -0.02061 -0.00117 -0.03426 0.00052 -0.04792 C 0.00143 -0.0544 0.00286 -0.06042 0.00364 -0.0669 C 0.00534 -0.0794 0.0069 -0.0919 0.00807 -0.10463 C 0.00976 -0.12362 0.00859 -0.11436 0.0112 -0.13241 C 0.01146 -0.14422 0.01263 -0.15625 0.01185 -0.16783 C 0.01081 -0.18264 0.00755 -0.19676 0.0056 -0.21135 C 0.00482 -0.21644 0.00456 -0.22176 0.00364 -0.22686 C 0.00325 -0.22963 0.00221 -0.23195 0.00182 -0.2345 C -0.00052 -0.25163 -0.00208 -0.26875 -0.00443 -0.28565 C -0.00586 -0.29653 -0.00742 -0.30718 -0.00886 -0.31783 C -0.0099 -0.32639 -0.01068 -0.33496 -0.01198 -0.34352 C -0.01367 -0.3551 -0.01641 -0.36621 -0.01758 -0.37801 C -0.01823 -0.38426 -0.01862 -0.39051 -0.0194 -0.39676 C -0.02096 -0.40834 -0.02435 -0.43125 -0.02435 -0.43102 C -0.02396 -0.45533 -0.02396 -0.4794 -0.02318 -0.50348 C -0.02292 -0.50903 -0.02175 -0.51459 -0.02136 -0.52014 C -0.0194 -0.54491 -0.02305 -0.52894 -0.01693 -0.54908 C -0.01589 -0.56042 -0.01497 -0.57709 -0.0125 -0.58913 C -0.01146 -0.59422 -0.0099 -0.59931 -0.00886 -0.60463 C -0.00807 -0.60811 -0.00768 -0.61204 -0.0069 -0.61575 C -0.00495 -0.62477 -0.00274 -0.63357 -0.00065 -0.64237 C -0.00013 -0.64491 0.00039 -0.64769 0.00117 -0.65 C 0.0026 -0.65417 0.0043 -0.65811 0.0056 -0.66227 C 0.00859 -0.67246 0.01068 -0.6838 0.01432 -0.69352 C 0.01719 -0.70116 0.02057 -0.70857 0.02305 -0.71667 C 0.02643 -0.72825 0.02891 -0.74051 0.03177 -0.75232 C 0.03489 -0.76505 0.03789 -0.77778 0.03997 -0.79121 C 0.04062 -0.79538 0.04258 -0.81575 0.0431 -0.8213 C 0.04336 -0.82524 0.04336 -0.8294 0.04362 -0.83334 C 0.04401 -0.8375 0.04453 -0.84167 0.04492 -0.84561 C 0.04635 -0.8801 0.04635 -0.87385 0.04427 -0.9301 C 0.04414 -0.93565 0.0431 -0.94121 0.04245 -0.94676 C 0.04206 -0.95625 0.04206 -0.96436 0.04049 -0.97338 C 0.03984 -0.97732 0.0388 -0.98079 0.03802 -0.9845 C 0.03099 -1.01922 0.03594 -0.99977 0.02864 -1.0257 C 0.02357 -1.06459 0.03034 -1.01621 0.0237 -1.05348 C 0.02279 -1.05811 0.02266 -1.0632 0.02174 -1.06783 C 0.02057 -1.07547 0.01888 -1.08241 0.01745 -1.08959 C 0.01719 -1.09399 0.01732 -1.09792 0.0168 -1.10186 C 0.01628 -1.10718 0.01471 -1.11227 0.01432 -1.11737 C 0.01328 -1.13264 0.01328 -1.14792 0.01237 -1.1632 C 0.01068 -1.1963 0.0112 -1.15417 0.0112 -1.19329 " pathEditMode="relative" rAng="0" ptsTypes="AAAAAAAAAAAAAAAAAAAAAAAAAAAAAAAAAAAAAAAAAAAA">
                                      <p:cBhvr>
                                        <p:cTn id="38" dur="3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5932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repeatCount="indefinite" accel="50000" decel="5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377 -0.00672 L -0.00377 -0.00649 C -0.00234 -0.02061 -0.00117 -0.03426 0.00052 -0.04792 C 0.00143 -0.0544 0.00287 -0.06042 0.00365 -0.0669 C 0.00534 -0.0794 0.0069 -0.0919 0.00807 -0.10463 C 0.00977 -0.12362 0.00859 -0.11436 0.0112 -0.13241 C 0.01146 -0.14422 0.01263 -0.15625 0.01185 -0.16783 C 0.01081 -0.18264 0.00755 -0.19676 0.0056 -0.21135 C 0.00482 -0.21644 0.00456 -0.22176 0.00365 -0.22686 C 0.00326 -0.22963 0.00221 -0.23195 0.00182 -0.2345 C -0.00052 -0.25163 -0.00208 -0.26875 -0.00443 -0.28565 C -0.00586 -0.29653 -0.00742 -0.30718 -0.00885 -0.31783 C -0.00989 -0.32639 -0.01068 -0.33496 -0.01198 -0.34352 C -0.01367 -0.3551 -0.01641 -0.36621 -0.01758 -0.37801 C -0.01823 -0.38426 -0.01862 -0.39051 -0.0194 -0.39676 C -0.02096 -0.40834 -0.02435 -0.43125 -0.02435 -0.43102 C -0.02396 -0.45533 -0.02396 -0.4794 -0.02318 -0.50348 C -0.02292 -0.50903 -0.02174 -0.51459 -0.02135 -0.52014 C -0.0194 -0.54491 -0.02305 -0.52894 -0.01693 -0.54908 C -0.01588 -0.56042 -0.01497 -0.57709 -0.0125 -0.58913 C -0.01146 -0.59422 -0.00989 -0.59931 -0.00885 -0.60463 C -0.00807 -0.60811 -0.00768 -0.61204 -0.0069 -0.61575 C -0.00495 -0.62477 -0.00273 -0.63357 -0.00065 -0.64237 C -0.00013 -0.64491 0.00039 -0.64769 0.00117 -0.65 C 0.00261 -0.65417 0.0043 -0.65811 0.0056 -0.66227 C 0.00859 -0.67246 0.01068 -0.6838 0.01432 -0.69352 C 0.01719 -0.70116 0.02057 -0.70857 0.02305 -0.71667 C 0.02643 -0.72825 0.02891 -0.74051 0.03177 -0.75232 C 0.0349 -0.76505 0.03789 -0.77778 0.03998 -0.79121 C 0.04063 -0.79538 0.04258 -0.81575 0.0431 -0.8213 C 0.04336 -0.82524 0.04336 -0.8294 0.04362 -0.83334 C 0.04401 -0.8375 0.04453 -0.84167 0.04492 -0.84561 C 0.04636 -0.8801 0.04636 -0.87385 0.04427 -0.9301 C 0.04414 -0.93565 0.0431 -0.94121 0.04245 -0.94676 C 0.04206 -0.95625 0.04206 -0.96436 0.0405 -0.97338 C 0.03984 -0.97732 0.0388 -0.98079 0.03802 -0.9845 C 0.03099 -1.01922 0.03594 -0.99977 0.02865 -1.0257 C 0.02357 -1.06459 0.03034 -1.01621 0.0237 -1.05348 C 0.02279 -1.05811 0.02266 -1.0632 0.02175 -1.06783 C 0.02057 -1.07547 0.01888 -1.08241 0.01745 -1.08959 C 0.01719 -1.09399 0.01732 -1.09792 0.0168 -1.10186 C 0.01628 -1.10718 0.01471 -1.11227 0.01432 -1.11737 C 0.01328 -1.13264 0.01328 -1.14792 0.01237 -1.1632 C 0.01068 -1.1963 0.0112 -1.15417 0.0112 -1.19329 " pathEditMode="relative" rAng="0" ptsTypes="AAAAAAAAAAAAAAAAAAAAAAAAAAAAAAAAAAAAAAAAAAAA">
                                      <p:cBhvr>
                                        <p:cTn id="40" dur="3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59329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repeatCount="indefinite" accel="50000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378 -0.00672 L -0.00378 -0.00649 C -0.00234 -0.02061 -0.00117 -0.03426 0.00052 -0.04792 C 0.00143 -0.0544 0.00287 -0.06042 0.00365 -0.0669 C 0.00534 -0.0794 0.0069 -0.0919 0.00807 -0.10463 C 0.00977 -0.12362 0.00859 -0.11436 0.0112 -0.13241 C 0.01146 -0.14422 0.01263 -0.15625 0.01185 -0.16783 C 0.01081 -0.18264 0.00755 -0.19676 0.0056 -0.21135 C 0.00482 -0.21644 0.00456 -0.22176 0.00365 -0.22686 C 0.00326 -0.22963 0.00221 -0.23195 0.00182 -0.2345 C -0.00052 -0.25163 -0.00208 -0.26875 -0.00443 -0.28565 C -0.00586 -0.29653 -0.00742 -0.30718 -0.00885 -0.31783 C -0.0099 -0.32639 -0.01068 -0.33496 -0.01198 -0.34352 C -0.01367 -0.3551 -0.01641 -0.36621 -0.01758 -0.37801 C -0.01823 -0.38426 -0.01862 -0.39051 -0.0194 -0.39676 C -0.02096 -0.40834 -0.02435 -0.43125 -0.02435 -0.43102 C -0.02396 -0.45533 -0.02396 -0.4794 -0.02318 -0.50348 C -0.02292 -0.50903 -0.02174 -0.51459 -0.02135 -0.52014 C -0.0194 -0.54491 -0.02305 -0.52894 -0.01693 -0.54908 C -0.01588 -0.56042 -0.01497 -0.57709 -0.0125 -0.58913 C -0.01146 -0.59422 -0.0099 -0.59931 -0.00885 -0.60463 C -0.00807 -0.60811 -0.00768 -0.61204 -0.0069 -0.61575 C -0.00495 -0.62477 -0.00273 -0.63357 -0.00065 -0.64237 C -0.00013 -0.64491 0.00039 -0.64769 0.00117 -0.65 C 0.0026 -0.65417 0.0043 -0.65811 0.0056 -0.66227 C 0.00859 -0.67246 0.01068 -0.6838 0.01432 -0.69352 C 0.01719 -0.70116 0.02057 -0.70857 0.02305 -0.71667 C 0.02643 -0.72825 0.02891 -0.74051 0.03177 -0.75232 C 0.0349 -0.76505 0.03789 -0.77778 0.03997 -0.79121 C 0.04063 -0.79538 0.04258 -0.81575 0.0431 -0.8213 C 0.04336 -0.82524 0.04336 -0.8294 0.04362 -0.83334 C 0.04401 -0.8375 0.04453 -0.84167 0.04492 -0.84561 C 0.04635 -0.8801 0.04635 -0.87385 0.04427 -0.9301 C 0.04414 -0.93565 0.0431 -0.94121 0.04245 -0.94676 C 0.04206 -0.95625 0.04206 -0.96436 0.0405 -0.97338 C 0.03984 -0.97732 0.0388 -0.98079 0.03802 -0.9845 C 0.03099 -1.01922 0.03594 -0.99977 0.02865 -1.0257 C 0.02357 -1.06459 0.03034 -1.01621 0.0237 -1.05348 C 0.02279 -1.05811 0.02266 -1.0632 0.02175 -1.06783 C 0.02057 -1.07547 0.01888 -1.08241 0.01745 -1.08959 C 0.01719 -1.09399 0.01732 -1.09792 0.0168 -1.10186 C 0.01628 -1.10718 0.01471 -1.11227 0.01432 -1.11737 C 0.01328 -1.13264 0.01328 -1.14792 0.01237 -1.1632 C 0.01068 -1.1963 0.0112 -1.15417 0.0112 -1.19329 " pathEditMode="relative" rAng="0" ptsTypes="AAAAAAAAAAAAAAAAAAAAAAAAAAAAAAAAAAAAAAAAAAAA">
                                      <p:cBhvr>
                                        <p:cTn id="42" dur="3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5932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repeatCount="indefinite" accel="50000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378 -0.00672 L -0.00378 -0.00649 C -0.00235 -0.02061 -0.00117 -0.03426 0.00052 -0.04792 C 0.00143 -0.0544 0.00286 -0.06042 0.00364 -0.0669 C 0.00534 -0.0794 0.0069 -0.0919 0.00807 -0.10463 C 0.00976 -0.12362 0.00859 -0.11436 0.0112 -0.13241 C 0.01146 -0.14422 0.01263 -0.15625 0.01185 -0.16783 C 0.01081 -0.18264 0.00755 -0.19676 0.0056 -0.21135 C 0.00482 -0.21644 0.00456 -0.22176 0.00364 -0.22686 C 0.00325 -0.22963 0.00221 -0.23195 0.00182 -0.2345 C -0.00052 -0.25163 -0.00209 -0.26875 -0.00443 -0.28565 C -0.00586 -0.29653 -0.00742 -0.30718 -0.00886 -0.31783 C -0.0099 -0.32639 -0.01068 -0.33496 -0.01198 -0.34352 C -0.01367 -0.3551 -0.01641 -0.36621 -0.01758 -0.37801 C -0.01823 -0.38426 -0.01862 -0.39051 -0.0194 -0.39676 C -0.02097 -0.40834 -0.02435 -0.43125 -0.02435 -0.43102 C -0.02396 -0.45533 -0.02396 -0.4794 -0.02318 -0.50348 C -0.02292 -0.50903 -0.02175 -0.51459 -0.02136 -0.52014 C -0.0194 -0.54491 -0.02305 -0.52894 -0.01693 -0.54908 C -0.01589 -0.56042 -0.01498 -0.57709 -0.0125 -0.58913 C -0.01146 -0.59422 -0.0099 -0.59931 -0.00886 -0.60463 C -0.00808 -0.60811 -0.00768 -0.61204 -0.0069 -0.61575 C -0.00495 -0.62477 -0.00274 -0.63357 -0.00065 -0.64237 C -0.00013 -0.64491 0.00039 -0.64769 0.00117 -0.65 C 0.0026 -0.65417 0.00429 -0.65811 0.0056 -0.66227 C 0.00859 -0.67246 0.01067 -0.6838 0.01432 -0.69352 C 0.01719 -0.70116 0.02057 -0.70857 0.02304 -0.71667 C 0.02643 -0.72825 0.0289 -0.74051 0.03177 -0.75232 C 0.03489 -0.76505 0.03789 -0.77778 0.03997 -0.79121 C 0.04062 -0.79538 0.04258 -0.81575 0.0431 -0.8213 C 0.04336 -0.82524 0.04336 -0.8294 0.04362 -0.83334 C 0.04401 -0.8375 0.04453 -0.84167 0.04492 -0.84561 C 0.04635 -0.8801 0.04635 -0.87385 0.04427 -0.9301 C 0.04414 -0.93565 0.0431 -0.94121 0.04245 -0.94676 C 0.04206 -0.95625 0.04206 -0.96436 0.04049 -0.97338 C 0.03984 -0.97732 0.0388 -0.98079 0.03802 -0.9845 C 0.03099 -1.01922 0.03594 -0.99977 0.02864 -1.0257 C 0.02357 -1.06459 0.03034 -1.01621 0.0237 -1.05348 C 0.02278 -1.05811 0.02265 -1.0632 0.02174 -1.06783 C 0.02057 -1.07547 0.01888 -1.08241 0.01745 -1.08959 C 0.01719 -1.09399 0.01732 -1.09792 0.01679 -1.10186 C 0.01627 -1.10718 0.01471 -1.11227 0.01432 -1.11737 C 0.01328 -1.13264 0.01328 -1.14792 0.01237 -1.1632 C 0.01067 -1.1963 0.0112 -1.15417 0.0112 -1.19329 " pathEditMode="relative" rAng="0" ptsTypes="AAAAAAAAAAAAAAAAAAAAAAAAAAAAAAAAAAAAAAAAAAAA">
                                      <p:cBhvr>
                                        <p:cTn id="44" dur="3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59329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repeatCount="indefinite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378 -0.00672 L -0.00378 -0.00672 C -0.00235 -0.02061 -0.00118 -0.03426 0.00052 -0.04792 C 0.00143 -0.0544 0.00286 -0.06042 0.00364 -0.0669 C 0.00533 -0.0794 0.0069 -0.0919 0.00807 -0.10463 C 0.00976 -0.12362 0.00859 -0.11436 0.01119 -0.13241 C 0.01145 -0.14422 0.01263 -0.15625 0.01185 -0.16783 C 0.0108 -0.18264 0.00755 -0.19676 0.0056 -0.21135 C 0.00481 -0.21644 0.00455 -0.22176 0.00364 -0.22686 C 0.00325 -0.22963 0.00221 -0.23195 0.00182 -0.2345 C -0.00052 -0.25163 -0.00209 -0.26875 -0.00443 -0.28565 C -0.00586 -0.29653 -0.00743 -0.30718 -0.00886 -0.31783 C -0.0099 -0.32639 -0.01068 -0.33496 -0.01198 -0.34352 C -0.01368 -0.3551 -0.01641 -0.36621 -0.01758 -0.37801 C -0.01823 -0.38426 -0.01862 -0.39051 -0.0194 -0.39676 C -0.02097 -0.40834 -0.02435 -0.43125 -0.02435 -0.43125 C -0.02396 -0.45533 -0.02396 -0.4794 -0.02318 -0.50348 C -0.02292 -0.50903 -0.02175 -0.51459 -0.02136 -0.52014 C -0.0194 -0.54491 -0.02305 -0.52894 -0.01693 -0.54908 C -0.01589 -0.56042 -0.01498 -0.57709 -0.0125 -0.58913 C -0.01146 -0.59422 -0.0099 -0.59931 -0.00886 -0.60463 C -0.00808 -0.60811 -0.00769 -0.61204 -0.0069 -0.61575 C -0.00495 -0.62477 -0.00274 -0.63357 -0.00065 -0.64237 C -0.00013 -0.64491 0.00039 -0.64769 0.00117 -0.65 C 0.0026 -0.65417 0.00429 -0.65811 0.0056 -0.66227 C 0.00859 -0.67246 0.01067 -0.6838 0.01432 -0.69352 C 0.01718 -0.70116 0.02057 -0.70857 0.02304 -0.71667 C 0.02643 -0.72825 0.0289 -0.74051 0.03177 -0.75232 C 0.03489 -0.76505 0.03789 -0.77778 0.03997 -0.79121 C 0.04062 -0.79538 0.04257 -0.81575 0.0431 -0.8213 C 0.04336 -0.82524 0.04336 -0.8294 0.04362 -0.83334 C 0.04401 -0.8375 0.04453 -0.84167 0.04492 -0.84561 C 0.04635 -0.8801 0.04635 -0.87385 0.04427 -0.9301 C 0.04414 -0.93565 0.0431 -0.94121 0.04244 -0.94676 C 0.04205 -0.95625 0.04205 -0.96436 0.04049 -0.97338 C 0.03984 -0.97732 0.0388 -0.98079 0.03802 -0.9845 C 0.03099 -1.01922 0.03593 -0.99977 0.02864 -1.0257 C 0.02356 -1.06459 0.03033 -1.01621 0.02369 -1.05348 C 0.02278 -1.05811 0.02265 -1.0632 0.02174 -1.06783 C 0.02057 -1.07547 0.01888 -1.08241 0.01744 -1.08982 C 0.01718 -1.09399 0.01731 -1.09815 0.01679 -1.10209 C 0.01627 -1.10741 0.01471 -1.11227 0.01432 -1.1176 C 0.01328 -1.13264 0.01328 -1.14792 0.01237 -1.1632 C 0.01067 -1.1963 0.01119 -1.15417 0.01119 -1.19329 " pathEditMode="relative" ptsTypes="AAAAAAAAAAAAAAAAAAAAAAAAAAAAAAAAAAAAAAAAAAAA">
                                      <p:cBhvr>
                                        <p:cTn id="46" dur="3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repeatCount="indefinite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378 -0.00672 L -0.00378 -0.00672 C -0.00235 -0.02061 -0.00118 -0.03426 0.00052 -0.04792 C 0.00143 -0.0544 0.00286 -0.06042 0.00364 -0.0669 C 0.00533 -0.0794 0.0069 -0.0919 0.00807 -0.10463 C 0.00976 -0.12362 0.00859 -0.11436 0.01119 -0.13241 C 0.01145 -0.14422 0.01263 -0.15625 0.01185 -0.16783 C 0.0108 -0.18264 0.00755 -0.19676 0.0056 -0.21135 C 0.00481 -0.21644 0.00455 -0.22176 0.00364 -0.22686 C 0.00325 -0.22963 0.00221 -0.23195 0.00182 -0.2345 C -0.00052 -0.25163 -0.00209 -0.26875 -0.00443 -0.28565 C -0.00586 -0.29653 -0.00743 -0.30718 -0.00886 -0.31783 C -0.0099 -0.32639 -0.01068 -0.33496 -0.01198 -0.34352 C -0.01368 -0.3551 -0.01641 -0.36621 -0.01758 -0.37801 C -0.01823 -0.38426 -0.01862 -0.39051 -0.0194 -0.39676 C -0.02097 -0.40834 -0.02435 -0.43125 -0.02435 -0.43125 C -0.02396 -0.45533 -0.02396 -0.4794 -0.02318 -0.50348 C -0.02292 -0.50903 -0.02175 -0.51459 -0.02136 -0.52014 C -0.0194 -0.54491 -0.02305 -0.52894 -0.01693 -0.54908 C -0.01589 -0.56042 -0.01498 -0.57709 -0.0125 -0.58913 C -0.01146 -0.59422 -0.0099 -0.59931 -0.00886 -0.60463 C -0.00808 -0.60811 -0.00769 -0.61204 -0.0069 -0.61575 C -0.00495 -0.62477 -0.00274 -0.63357 -0.00065 -0.64237 C -0.00013 -0.64491 0.00039 -0.64769 0.00117 -0.65 C 0.0026 -0.65417 0.00429 -0.65811 0.0056 -0.66227 C 0.00859 -0.67246 0.01067 -0.6838 0.01432 -0.69352 C 0.01718 -0.70116 0.02057 -0.70857 0.02304 -0.71667 C 0.02643 -0.72825 0.0289 -0.74051 0.03177 -0.75232 C 0.03489 -0.76505 0.03789 -0.77778 0.03997 -0.79121 C 0.04062 -0.79538 0.04257 -0.81575 0.0431 -0.8213 C 0.04336 -0.82524 0.04336 -0.8294 0.04362 -0.83334 C 0.04401 -0.8375 0.04453 -0.84167 0.04492 -0.84561 C 0.04635 -0.8801 0.04635 -0.87385 0.04427 -0.9301 C 0.04414 -0.93565 0.0431 -0.94121 0.04244 -0.94676 C 0.04205 -0.95625 0.04205 -0.96436 0.04049 -0.97338 C 0.03984 -0.97732 0.0388 -0.98079 0.03802 -0.9845 C 0.03099 -1.01922 0.03593 -0.99977 0.02864 -1.0257 C 0.02356 -1.06459 0.03033 -1.01621 0.02369 -1.05348 C 0.02278 -1.05811 0.02265 -1.0632 0.02174 -1.06783 C 0.02057 -1.07547 0.01888 -1.08241 0.01744 -1.08982 C 0.01718 -1.09399 0.01731 -1.09815 0.01679 -1.10209 C 0.01627 -1.10741 0.01471 -1.11227 0.01432 -1.1176 C 0.01328 -1.13264 0.01328 -1.14792 0.01237 -1.1632 C 0.01067 -1.1963 0.01119 -1.15417 0.01119 -1.19329 " pathEditMode="relative" ptsTypes="AAAAAAAAAAAAAAAAAAAAAAAAAAAAAAAAAAAAAAAAAAAA">
                                      <p:cBhvr>
                                        <p:cTn id="48" dur="3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33A51820C964439D1D809AF54DA890" ma:contentTypeVersion="9" ma:contentTypeDescription="Create a new document." ma:contentTypeScope="" ma:versionID="1ae5e77c7102b6d37472294ff3c00b5e">
  <xsd:schema xmlns:xsd="http://www.w3.org/2001/XMLSchema" xmlns:xs="http://www.w3.org/2001/XMLSchema" xmlns:p="http://schemas.microsoft.com/office/2006/metadata/properties" xmlns:ns3="edb4c6d3-61d7-4566-acc0-38b310ec86b2" xmlns:ns4="15c1cb42-f08c-48f3-8e7c-f8c8395492d5" targetNamespace="http://schemas.microsoft.com/office/2006/metadata/properties" ma:root="true" ma:fieldsID="7cbd3e5f707231939cfeb60f48576009" ns3:_="" ns4:_="">
    <xsd:import namespace="edb4c6d3-61d7-4566-acc0-38b310ec86b2"/>
    <xsd:import namespace="15c1cb42-f08c-48f3-8e7c-f8c8395492d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b4c6d3-61d7-4566-acc0-38b310ec86b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c1cb42-f08c-48f3-8e7c-f8c8395492d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db4c6d3-61d7-4566-acc0-38b310ec86b2" xsi:nil="true"/>
  </documentManagement>
</p:properties>
</file>

<file path=customXml/itemProps1.xml><?xml version="1.0" encoding="utf-8"?>
<ds:datastoreItem xmlns:ds="http://schemas.openxmlformats.org/officeDocument/2006/customXml" ds:itemID="{F0002979-9E4C-4810-B202-9F5090020E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b4c6d3-61d7-4566-acc0-38b310ec86b2"/>
    <ds:schemaRef ds:uri="15c1cb42-f08c-48f3-8e7c-f8c8395492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24BAFA-B86A-41E6-9B9C-3E95FD48EA7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475511-6B2A-4881-85A3-348D70088117}">
  <ds:schemaRefs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15c1cb42-f08c-48f3-8e7c-f8c8395492d5"/>
    <ds:schemaRef ds:uri="edb4c6d3-61d7-4566-acc0-38b310ec86b2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2247</TotalTime>
  <Words>197</Words>
  <Application>Microsoft Office PowerPoint</Application>
  <PresentationFormat>Widescreen</PresentationFormat>
  <Paragraphs>55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Sprinkle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임 희주</dc:creator>
  <cp:lastModifiedBy>Oluwawemimo Olayiwola</cp:lastModifiedBy>
  <cp:revision>16</cp:revision>
  <dcterms:created xsi:type="dcterms:W3CDTF">2021-10-21T10:05:04Z</dcterms:created>
  <dcterms:modified xsi:type="dcterms:W3CDTF">2023-04-12T21:21:47Z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0x010100E533A51820C964439D1D809AF54DA890</vt:lpwstr>
  </property>
</Properties>
</file>