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35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86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1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36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1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1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5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7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1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20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8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2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4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15F14-B9C0-4974-BE65-19446DC1E9B8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9B16E1-F2D3-4928-BB29-6F6E6BD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1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34" r:id="rId16"/>
    <p:sldLayoutId id="21474841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F3B8A2-EDD5-C3FF-BB85-39B9B2A3905D}"/>
              </a:ext>
            </a:extLst>
          </p:cNvPr>
          <p:cNvSpPr/>
          <p:nvPr/>
        </p:nvSpPr>
        <p:spPr>
          <a:xfrm>
            <a:off x="5481748" y="1513584"/>
            <a:ext cx="1228493" cy="49821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10FFB-B4C5-34C7-185F-5BDCBF3372A7}"/>
              </a:ext>
            </a:extLst>
          </p:cNvPr>
          <p:cNvSpPr txBox="1"/>
          <p:nvPr/>
        </p:nvSpPr>
        <p:spPr>
          <a:xfrm>
            <a:off x="5763485" y="1559305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F295-7EF9-C90C-E2F9-4120B2C6DC13}"/>
              </a:ext>
            </a:extLst>
          </p:cNvPr>
          <p:cNvSpPr txBox="1"/>
          <p:nvPr/>
        </p:nvSpPr>
        <p:spPr>
          <a:xfrm>
            <a:off x="5637155" y="626108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1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D09BF4-4C30-2C07-4417-C627225A139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95995" y="2052759"/>
            <a:ext cx="1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536CE-9885-6CD3-7B7D-BAE725BB53B6}"/>
              </a:ext>
            </a:extLst>
          </p:cNvPr>
          <p:cNvSpPr/>
          <p:nvPr/>
        </p:nvSpPr>
        <p:spPr>
          <a:xfrm>
            <a:off x="4408000" y="3130132"/>
            <a:ext cx="3507108" cy="6950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14EA0-08EA-8607-2874-8BB20E8EF2E4}"/>
              </a:ext>
            </a:extLst>
          </p:cNvPr>
          <p:cNvCxnSpPr>
            <a:cxnSpLocks/>
          </p:cNvCxnSpPr>
          <p:nvPr/>
        </p:nvCxnSpPr>
        <p:spPr>
          <a:xfrm>
            <a:off x="6095994" y="2886552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3DF131-11BF-A548-AB8E-43C0F76437B1}"/>
              </a:ext>
            </a:extLst>
          </p:cNvPr>
          <p:cNvCxnSpPr>
            <a:cxnSpLocks/>
          </p:cNvCxnSpPr>
          <p:nvPr/>
        </p:nvCxnSpPr>
        <p:spPr>
          <a:xfrm>
            <a:off x="6095994" y="3855092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6DE4B8-C1F3-1779-C321-9B99F7E6967A}"/>
              </a:ext>
            </a:extLst>
          </p:cNvPr>
          <p:cNvSpPr/>
          <p:nvPr/>
        </p:nvSpPr>
        <p:spPr>
          <a:xfrm>
            <a:off x="5530964" y="4937996"/>
            <a:ext cx="1228493" cy="49821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C0F54A-5074-C52E-31AE-D6EA5AB97FCC}"/>
              </a:ext>
            </a:extLst>
          </p:cNvPr>
          <p:cNvCxnSpPr>
            <a:cxnSpLocks/>
          </p:cNvCxnSpPr>
          <p:nvPr/>
        </p:nvCxnSpPr>
        <p:spPr>
          <a:xfrm>
            <a:off x="6095994" y="4688885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D565AA6-79B9-F9EE-FFA5-050A3487F34E}"/>
              </a:ext>
            </a:extLst>
          </p:cNvPr>
          <p:cNvSpPr txBox="1"/>
          <p:nvPr/>
        </p:nvSpPr>
        <p:spPr>
          <a:xfrm>
            <a:off x="4879266" y="3242668"/>
            <a:ext cx="28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 </a:t>
            </a:r>
            <a:r>
              <a:rPr lang="pt-BR" b="0" dirty="0">
                <a:effectLst/>
                <a:latin typeface="Consolas" panose="020B0609020204030204" pitchFamily="49" charset="0"/>
              </a:rPr>
              <a:t>P*(1+((R/100)*T))</a:t>
            </a:r>
          </a:p>
          <a:p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974A1B5-A1C6-815E-4D44-8E45FBF3F940}"/>
              </a:ext>
            </a:extLst>
          </p:cNvPr>
          <p:cNvSpPr/>
          <p:nvPr/>
        </p:nvSpPr>
        <p:spPr>
          <a:xfrm>
            <a:off x="5098480" y="2290807"/>
            <a:ext cx="1995031" cy="595745"/>
          </a:xfrm>
          <a:prstGeom prst="parallelogram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P, R, 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9E4CF78F-5B80-54C8-9E27-52E1B2F9D4B1}"/>
              </a:ext>
            </a:extLst>
          </p:cNvPr>
          <p:cNvSpPr/>
          <p:nvPr/>
        </p:nvSpPr>
        <p:spPr>
          <a:xfrm>
            <a:off x="5164038" y="4093140"/>
            <a:ext cx="1995031" cy="595745"/>
          </a:xfrm>
          <a:prstGeom prst="parallelogram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F3B8A2-EDD5-C3FF-BB85-39B9B2A3905D}"/>
              </a:ext>
            </a:extLst>
          </p:cNvPr>
          <p:cNvSpPr/>
          <p:nvPr/>
        </p:nvSpPr>
        <p:spPr>
          <a:xfrm>
            <a:off x="5481748" y="1513584"/>
            <a:ext cx="1228493" cy="49821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10FFB-B4C5-34C7-185F-5BDCBF3372A7}"/>
              </a:ext>
            </a:extLst>
          </p:cNvPr>
          <p:cNvSpPr txBox="1"/>
          <p:nvPr/>
        </p:nvSpPr>
        <p:spPr>
          <a:xfrm>
            <a:off x="5763485" y="1559305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F295-7EF9-C90C-E2F9-4120B2C6DC13}"/>
              </a:ext>
            </a:extLst>
          </p:cNvPr>
          <p:cNvSpPr txBox="1"/>
          <p:nvPr/>
        </p:nvSpPr>
        <p:spPr>
          <a:xfrm>
            <a:off x="5637155" y="626108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2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D09BF4-4C30-2C07-4417-C627225A139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95995" y="2052759"/>
            <a:ext cx="1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536CE-9885-6CD3-7B7D-BAE725BB53B6}"/>
              </a:ext>
            </a:extLst>
          </p:cNvPr>
          <p:cNvSpPr/>
          <p:nvPr/>
        </p:nvSpPr>
        <p:spPr>
          <a:xfrm>
            <a:off x="4408000" y="3130132"/>
            <a:ext cx="3507108" cy="6950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14EA0-08EA-8607-2874-8BB20E8EF2E4}"/>
              </a:ext>
            </a:extLst>
          </p:cNvPr>
          <p:cNvCxnSpPr>
            <a:cxnSpLocks/>
          </p:cNvCxnSpPr>
          <p:nvPr/>
        </p:nvCxnSpPr>
        <p:spPr>
          <a:xfrm>
            <a:off x="6095994" y="2886552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3DF131-11BF-A548-AB8E-43C0F76437B1}"/>
              </a:ext>
            </a:extLst>
          </p:cNvPr>
          <p:cNvCxnSpPr>
            <a:cxnSpLocks/>
          </p:cNvCxnSpPr>
          <p:nvPr/>
        </p:nvCxnSpPr>
        <p:spPr>
          <a:xfrm>
            <a:off x="6095994" y="3855092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6DE4B8-C1F3-1779-C321-9B99F7E6967A}"/>
              </a:ext>
            </a:extLst>
          </p:cNvPr>
          <p:cNvSpPr/>
          <p:nvPr/>
        </p:nvSpPr>
        <p:spPr>
          <a:xfrm>
            <a:off x="5530964" y="4937996"/>
            <a:ext cx="1228493" cy="49821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C0F54A-5074-C52E-31AE-D6EA5AB97FCC}"/>
              </a:ext>
            </a:extLst>
          </p:cNvPr>
          <p:cNvCxnSpPr>
            <a:cxnSpLocks/>
          </p:cNvCxnSpPr>
          <p:nvPr/>
        </p:nvCxnSpPr>
        <p:spPr>
          <a:xfrm>
            <a:off x="6095994" y="4688885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D565AA6-79B9-F9EE-FFA5-050A3487F34E}"/>
              </a:ext>
            </a:extLst>
          </p:cNvPr>
          <p:cNvSpPr txBox="1"/>
          <p:nvPr/>
        </p:nvSpPr>
        <p:spPr>
          <a:xfrm>
            <a:off x="4532165" y="3280619"/>
            <a:ext cx="3226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A = P*((1+(R/n))**(n*t))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974A1B5-A1C6-815E-4D44-8E45FBF3F940}"/>
              </a:ext>
            </a:extLst>
          </p:cNvPr>
          <p:cNvSpPr/>
          <p:nvPr/>
        </p:nvSpPr>
        <p:spPr>
          <a:xfrm>
            <a:off x="5098480" y="2290807"/>
            <a:ext cx="1995031" cy="595745"/>
          </a:xfrm>
          <a:prstGeom prst="parallelogram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P, t, R, 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9E4CF78F-5B80-54C8-9E27-52E1B2F9D4B1}"/>
              </a:ext>
            </a:extLst>
          </p:cNvPr>
          <p:cNvSpPr/>
          <p:nvPr/>
        </p:nvSpPr>
        <p:spPr>
          <a:xfrm>
            <a:off x="5164038" y="4093140"/>
            <a:ext cx="1995031" cy="595745"/>
          </a:xfrm>
          <a:prstGeom prst="parallelogram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F3B8A2-EDD5-C3FF-BB85-39B9B2A3905D}"/>
              </a:ext>
            </a:extLst>
          </p:cNvPr>
          <p:cNvSpPr/>
          <p:nvPr/>
        </p:nvSpPr>
        <p:spPr>
          <a:xfrm>
            <a:off x="5481748" y="1513584"/>
            <a:ext cx="1228493" cy="49821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10FFB-B4C5-34C7-185F-5BDCBF3372A7}"/>
              </a:ext>
            </a:extLst>
          </p:cNvPr>
          <p:cNvSpPr txBox="1"/>
          <p:nvPr/>
        </p:nvSpPr>
        <p:spPr>
          <a:xfrm>
            <a:off x="5763485" y="1559305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F295-7EF9-C90C-E2F9-4120B2C6DC13}"/>
              </a:ext>
            </a:extLst>
          </p:cNvPr>
          <p:cNvSpPr txBox="1"/>
          <p:nvPr/>
        </p:nvSpPr>
        <p:spPr>
          <a:xfrm>
            <a:off x="5637155" y="626108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3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D09BF4-4C30-2C07-4417-C627225A1395}"/>
              </a:ext>
            </a:extLst>
          </p:cNvPr>
          <p:cNvCxnSpPr>
            <a:cxnSpLocks/>
          </p:cNvCxnSpPr>
          <p:nvPr/>
        </p:nvCxnSpPr>
        <p:spPr>
          <a:xfrm>
            <a:off x="6113759" y="2030512"/>
            <a:ext cx="0" cy="21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536CE-9885-6CD3-7B7D-BAE725BB53B6}"/>
              </a:ext>
            </a:extLst>
          </p:cNvPr>
          <p:cNvSpPr/>
          <p:nvPr/>
        </p:nvSpPr>
        <p:spPr>
          <a:xfrm>
            <a:off x="3486330" y="3120181"/>
            <a:ext cx="5350446" cy="6894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14EA0-08EA-8607-2874-8BB20E8EF2E4}"/>
              </a:ext>
            </a:extLst>
          </p:cNvPr>
          <p:cNvCxnSpPr>
            <a:cxnSpLocks/>
          </p:cNvCxnSpPr>
          <p:nvPr/>
        </p:nvCxnSpPr>
        <p:spPr>
          <a:xfrm>
            <a:off x="6095994" y="2886552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3DF131-11BF-A548-AB8E-43C0F76437B1}"/>
              </a:ext>
            </a:extLst>
          </p:cNvPr>
          <p:cNvCxnSpPr>
            <a:cxnSpLocks/>
          </p:cNvCxnSpPr>
          <p:nvPr/>
        </p:nvCxnSpPr>
        <p:spPr>
          <a:xfrm>
            <a:off x="6095994" y="3855092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6DE4B8-C1F3-1779-C321-9B99F7E6967A}"/>
              </a:ext>
            </a:extLst>
          </p:cNvPr>
          <p:cNvSpPr/>
          <p:nvPr/>
        </p:nvSpPr>
        <p:spPr>
          <a:xfrm>
            <a:off x="5530964" y="4937996"/>
            <a:ext cx="1228493" cy="49821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C0F54A-5074-C52E-31AE-D6EA5AB97FCC}"/>
              </a:ext>
            </a:extLst>
          </p:cNvPr>
          <p:cNvCxnSpPr>
            <a:cxnSpLocks/>
          </p:cNvCxnSpPr>
          <p:nvPr/>
        </p:nvCxnSpPr>
        <p:spPr>
          <a:xfrm>
            <a:off x="6095994" y="4688885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D565AA6-79B9-F9EE-FFA5-050A3487F34E}"/>
              </a:ext>
            </a:extLst>
          </p:cNvPr>
          <p:cNvSpPr txBox="1"/>
          <p:nvPr/>
        </p:nvSpPr>
        <p:spPr>
          <a:xfrm>
            <a:off x="3867153" y="3254927"/>
            <a:ext cx="496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A = PMT*((((1+(R/n))**(n*t))-1)/(R/n))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974A1B5-A1C6-815E-4D44-8E45FBF3F940}"/>
              </a:ext>
            </a:extLst>
          </p:cNvPr>
          <p:cNvSpPr/>
          <p:nvPr/>
        </p:nvSpPr>
        <p:spPr>
          <a:xfrm>
            <a:off x="4876796" y="2264141"/>
            <a:ext cx="2438393" cy="641128"/>
          </a:xfrm>
          <a:prstGeom prst="parallelogram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PMT, t, R, 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9E4CF78F-5B80-54C8-9E27-52E1B2F9D4B1}"/>
              </a:ext>
            </a:extLst>
          </p:cNvPr>
          <p:cNvSpPr/>
          <p:nvPr/>
        </p:nvSpPr>
        <p:spPr>
          <a:xfrm>
            <a:off x="5098478" y="4093140"/>
            <a:ext cx="1995031" cy="595745"/>
          </a:xfrm>
          <a:prstGeom prst="parallelogram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6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</TotalTime>
  <Words>88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Celestial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olayiwola oluwawemimo</dc:creator>
  <cp:lastModifiedBy>olayiwola oluwawemimo</cp:lastModifiedBy>
  <cp:revision>1</cp:revision>
  <dcterms:created xsi:type="dcterms:W3CDTF">2023-04-02T18:27:45Z</dcterms:created>
  <dcterms:modified xsi:type="dcterms:W3CDTF">2023-04-02T18:44:19Z</dcterms:modified>
</cp:coreProperties>
</file>