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4" r:id="rId2"/>
  </p:sldMasterIdLst>
  <p:notesMasterIdLst>
    <p:notesMasterId r:id="rId12"/>
  </p:notesMasterIdLst>
  <p:handoutMasterIdLst>
    <p:handoutMasterId r:id="rId13"/>
  </p:handoutMasterIdLst>
  <p:sldIdLst>
    <p:sldId id="258" r:id="rId3"/>
    <p:sldId id="259" r:id="rId4"/>
    <p:sldId id="267" r:id="rId5"/>
    <p:sldId id="260" r:id="rId6"/>
    <p:sldId id="263" r:id="rId7"/>
    <p:sldId id="266" r:id="rId8"/>
    <p:sldId id="268" r:id="rId9"/>
    <p:sldId id="269" r:id="rId10"/>
    <p:sldId id="265"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25" autoAdjust="0"/>
    <p:restoredTop sz="96182" autoAdjust="0"/>
  </p:normalViewPr>
  <p:slideViewPr>
    <p:cSldViewPr showGuides="1">
      <p:cViewPr varScale="1">
        <p:scale>
          <a:sx n="74" d="100"/>
          <a:sy n="74" d="100"/>
        </p:scale>
        <p:origin x="-282" y="-102"/>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CE2B0D-A277-49A0-B9A0-3B17070B0D71}"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n-US"/>
        </a:p>
      </dgm:t>
    </dgm:pt>
    <dgm:pt modelId="{ACBD3D81-1F82-4DDD-B575-79E58DBFC1A4}">
      <dgm:prSet phldrT="[Text]" custT="1"/>
      <dgm:spPr/>
      <dgm:t>
        <a:bodyPr/>
        <a:lstStyle/>
        <a:p>
          <a:r>
            <a:rPr lang="en-US" sz="2000" dirty="0" smtClean="0"/>
            <a:t>MyShelf</a:t>
          </a:r>
          <a:endParaRPr lang="en-US" sz="2000" dirty="0"/>
        </a:p>
      </dgm:t>
    </dgm:pt>
    <dgm:pt modelId="{FB40FE98-393A-4A90-9BB9-61E865F19586}" type="parTrans" cxnId="{539E2A35-2EB0-40FD-9AFB-FDCACF6EC338}">
      <dgm:prSet/>
      <dgm:spPr/>
      <dgm:t>
        <a:bodyPr/>
        <a:lstStyle/>
        <a:p>
          <a:endParaRPr lang="en-US"/>
        </a:p>
      </dgm:t>
    </dgm:pt>
    <dgm:pt modelId="{D683E9AE-970A-43AA-9B6D-A197252EA652}" type="sibTrans" cxnId="{539E2A35-2EB0-40FD-9AFB-FDCACF6EC338}">
      <dgm:prSet/>
      <dgm:spPr/>
      <dgm:t>
        <a:bodyPr/>
        <a:lstStyle/>
        <a:p>
          <a:endParaRPr lang="en-US"/>
        </a:p>
      </dgm:t>
    </dgm:pt>
    <dgm:pt modelId="{AC47D805-9819-4E03-B73D-E5C055D8D611}">
      <dgm:prSet phldrT="[Text]" custT="1"/>
      <dgm:spPr/>
      <dgm:t>
        <a:bodyPr/>
        <a:lstStyle/>
        <a:p>
          <a:r>
            <a:rPr lang="en-US" sz="2000" dirty="0" smtClean="0"/>
            <a:t>Enjoy the features</a:t>
          </a:r>
          <a:endParaRPr lang="en-US" sz="2000" dirty="0"/>
        </a:p>
      </dgm:t>
    </dgm:pt>
    <dgm:pt modelId="{03B3EA29-0209-465A-97B5-1F832B671903}" type="parTrans" cxnId="{6D799BC4-C95B-477F-AC83-183EF8EE6EE2}">
      <dgm:prSet/>
      <dgm:spPr/>
      <dgm:t>
        <a:bodyPr/>
        <a:lstStyle/>
        <a:p>
          <a:endParaRPr lang="en-US"/>
        </a:p>
      </dgm:t>
    </dgm:pt>
    <dgm:pt modelId="{043AC744-14C2-46E5-9035-EAB30D967AB4}" type="sibTrans" cxnId="{6D799BC4-C95B-477F-AC83-183EF8EE6EE2}">
      <dgm:prSet/>
      <dgm:spPr/>
      <dgm:t>
        <a:bodyPr/>
        <a:lstStyle/>
        <a:p>
          <a:endParaRPr lang="en-US"/>
        </a:p>
      </dgm:t>
    </dgm:pt>
    <dgm:pt modelId="{15FC4E20-ED1C-4AC6-9158-0619DFC88B62}">
      <dgm:prSet phldrT="[Text]" custT="1"/>
      <dgm:spPr/>
      <dgm:t>
        <a:bodyPr/>
        <a:lstStyle/>
        <a:p>
          <a:r>
            <a:rPr lang="en-US" sz="2000" dirty="0" smtClean="0"/>
            <a:t>Logout</a:t>
          </a:r>
          <a:endParaRPr lang="en-US" sz="5500" dirty="0"/>
        </a:p>
      </dgm:t>
    </dgm:pt>
    <dgm:pt modelId="{220B4B93-A720-49FB-B50A-5AF5F08A15CB}" type="parTrans" cxnId="{4AD6742F-94A8-466D-9191-D64D79E3DD72}">
      <dgm:prSet/>
      <dgm:spPr/>
      <dgm:t>
        <a:bodyPr/>
        <a:lstStyle/>
        <a:p>
          <a:endParaRPr lang="en-US"/>
        </a:p>
      </dgm:t>
    </dgm:pt>
    <dgm:pt modelId="{511AF462-6D60-472D-AF04-B7E03345F765}" type="sibTrans" cxnId="{4AD6742F-94A8-466D-9191-D64D79E3DD72}">
      <dgm:prSet/>
      <dgm:spPr/>
      <dgm:t>
        <a:bodyPr/>
        <a:lstStyle/>
        <a:p>
          <a:endParaRPr lang="en-US"/>
        </a:p>
      </dgm:t>
    </dgm:pt>
    <dgm:pt modelId="{5147CF0E-03B4-4D0C-90E1-2A54F4F40416}">
      <dgm:prSet phldrT="[Text]" custT="1"/>
      <dgm:spPr/>
      <dgm:t>
        <a:bodyPr/>
        <a:lstStyle/>
        <a:p>
          <a:r>
            <a:rPr lang="en-US" sz="2000" dirty="0" smtClean="0"/>
            <a:t>If Not Registered</a:t>
          </a:r>
          <a:endParaRPr lang="en-US" sz="2000" dirty="0"/>
        </a:p>
      </dgm:t>
    </dgm:pt>
    <dgm:pt modelId="{820C0B3B-5927-41FD-A281-359C5FCA78BC}" type="parTrans" cxnId="{3EA7B7DF-1E1F-445D-B25D-026C29CCE123}">
      <dgm:prSet/>
      <dgm:spPr/>
      <dgm:t>
        <a:bodyPr/>
        <a:lstStyle/>
        <a:p>
          <a:endParaRPr lang="en-US"/>
        </a:p>
      </dgm:t>
    </dgm:pt>
    <dgm:pt modelId="{EF7BDE86-319A-42A9-B159-C05D5F9B5DB1}" type="sibTrans" cxnId="{3EA7B7DF-1E1F-445D-B25D-026C29CCE123}">
      <dgm:prSet/>
      <dgm:spPr/>
      <dgm:t>
        <a:bodyPr/>
        <a:lstStyle/>
        <a:p>
          <a:endParaRPr lang="en-US"/>
        </a:p>
      </dgm:t>
    </dgm:pt>
    <dgm:pt modelId="{64759A08-09CB-4A64-9017-F6F71259BF16}">
      <dgm:prSet phldrT="[Text]" custT="1"/>
      <dgm:spPr/>
      <dgm:t>
        <a:bodyPr/>
        <a:lstStyle/>
        <a:p>
          <a:r>
            <a:rPr lang="en-US" sz="2000" dirty="0" smtClean="0"/>
            <a:t>Register</a:t>
          </a:r>
          <a:endParaRPr lang="en-US" sz="2000" dirty="0"/>
        </a:p>
      </dgm:t>
    </dgm:pt>
    <dgm:pt modelId="{D628CE41-BEAE-415A-A070-AAFF2189DAAF}" type="parTrans" cxnId="{1FE72011-A9EE-40BB-BF69-DA4044002349}">
      <dgm:prSet/>
      <dgm:spPr/>
      <dgm:t>
        <a:bodyPr/>
        <a:lstStyle/>
        <a:p>
          <a:endParaRPr lang="en-US"/>
        </a:p>
      </dgm:t>
    </dgm:pt>
    <dgm:pt modelId="{2FC3246E-49E9-4654-A0E0-72F5299F0C83}" type="sibTrans" cxnId="{1FE72011-A9EE-40BB-BF69-DA4044002349}">
      <dgm:prSet/>
      <dgm:spPr/>
      <dgm:t>
        <a:bodyPr/>
        <a:lstStyle/>
        <a:p>
          <a:endParaRPr lang="en-US"/>
        </a:p>
      </dgm:t>
    </dgm:pt>
    <dgm:pt modelId="{78D10B88-3DC1-49B7-A370-244E53FB1DA5}">
      <dgm:prSet phldrT="[Text]" custT="1"/>
      <dgm:spPr/>
      <dgm:t>
        <a:bodyPr/>
        <a:lstStyle/>
        <a:p>
          <a:endParaRPr lang="en-US" sz="2800" dirty="0"/>
        </a:p>
      </dgm:t>
    </dgm:pt>
    <dgm:pt modelId="{717FC874-93E1-417B-AA54-A78A5E829356}" type="sibTrans" cxnId="{245A9B27-E4A3-4DBA-874D-4A910C1F8DB8}">
      <dgm:prSet/>
      <dgm:spPr/>
      <dgm:t>
        <a:bodyPr/>
        <a:lstStyle/>
        <a:p>
          <a:endParaRPr lang="en-US"/>
        </a:p>
      </dgm:t>
    </dgm:pt>
    <dgm:pt modelId="{C9A1E546-DA03-4651-8E4B-A0C7D4A9549B}" type="parTrans" cxnId="{245A9B27-E4A3-4DBA-874D-4A910C1F8DB8}">
      <dgm:prSet/>
      <dgm:spPr/>
      <dgm:t>
        <a:bodyPr/>
        <a:lstStyle/>
        <a:p>
          <a:endParaRPr lang="en-US"/>
        </a:p>
      </dgm:t>
    </dgm:pt>
    <dgm:pt modelId="{4AAB09F2-C8B9-4CFD-8E95-7648C44D0475}">
      <dgm:prSet phldrT="[Text]" custT="1"/>
      <dgm:spPr/>
      <dgm:t>
        <a:bodyPr/>
        <a:lstStyle/>
        <a:p>
          <a:r>
            <a:rPr lang="en-US" sz="2000" dirty="0" smtClean="0"/>
            <a:t>If Registered</a:t>
          </a:r>
        </a:p>
        <a:p>
          <a:r>
            <a:rPr lang="en-US" sz="2000" dirty="0" smtClean="0"/>
            <a:t>Login</a:t>
          </a:r>
          <a:endParaRPr lang="en-US" sz="2400" dirty="0"/>
        </a:p>
      </dgm:t>
    </dgm:pt>
    <dgm:pt modelId="{2CF3CE08-EA26-49B9-A088-BD426A5C8AA5}" type="parTrans" cxnId="{99D34540-C6CA-4838-A946-3DDB1DFEEFD8}">
      <dgm:prSet/>
      <dgm:spPr/>
      <dgm:t>
        <a:bodyPr/>
        <a:lstStyle/>
        <a:p>
          <a:endParaRPr lang="en-US"/>
        </a:p>
      </dgm:t>
    </dgm:pt>
    <dgm:pt modelId="{944B1990-1369-4977-8165-27F700DAB229}" type="sibTrans" cxnId="{99D34540-C6CA-4838-A946-3DDB1DFEEFD8}">
      <dgm:prSet/>
      <dgm:spPr/>
      <dgm:t>
        <a:bodyPr/>
        <a:lstStyle/>
        <a:p>
          <a:endParaRPr lang="en-US"/>
        </a:p>
      </dgm:t>
    </dgm:pt>
    <dgm:pt modelId="{F62E8E27-BF13-4377-B7B2-B6B0852CC920}" type="pres">
      <dgm:prSet presAssocID="{8ACE2B0D-A277-49A0-B9A0-3B17070B0D71}" presName="diagram" presStyleCnt="0">
        <dgm:presLayoutVars>
          <dgm:chPref val="1"/>
          <dgm:dir/>
          <dgm:animOne val="branch"/>
          <dgm:animLvl val="lvl"/>
          <dgm:resizeHandles val="exact"/>
        </dgm:presLayoutVars>
      </dgm:prSet>
      <dgm:spPr/>
      <dgm:t>
        <a:bodyPr/>
        <a:lstStyle/>
        <a:p>
          <a:endParaRPr lang="en-US"/>
        </a:p>
      </dgm:t>
    </dgm:pt>
    <dgm:pt modelId="{E99961BB-75B7-42F9-8E85-8FC47B4B97EA}" type="pres">
      <dgm:prSet presAssocID="{ACBD3D81-1F82-4DDD-B575-79E58DBFC1A4}" presName="root1" presStyleCnt="0"/>
      <dgm:spPr/>
    </dgm:pt>
    <dgm:pt modelId="{7C52C905-76C2-4BDF-8ECB-79F0C2447E3D}" type="pres">
      <dgm:prSet presAssocID="{ACBD3D81-1F82-4DDD-B575-79E58DBFC1A4}" presName="LevelOneTextNode" presStyleLbl="node0" presStyleIdx="0" presStyleCnt="1">
        <dgm:presLayoutVars>
          <dgm:chPref val="3"/>
        </dgm:presLayoutVars>
      </dgm:prSet>
      <dgm:spPr/>
      <dgm:t>
        <a:bodyPr/>
        <a:lstStyle/>
        <a:p>
          <a:endParaRPr lang="en-US"/>
        </a:p>
      </dgm:t>
    </dgm:pt>
    <dgm:pt modelId="{861EFAC6-24EA-49D2-9B5B-04C79AF5EEB6}" type="pres">
      <dgm:prSet presAssocID="{ACBD3D81-1F82-4DDD-B575-79E58DBFC1A4}" presName="level2hierChild" presStyleCnt="0"/>
      <dgm:spPr/>
    </dgm:pt>
    <dgm:pt modelId="{8B529706-D1CA-4D28-92BA-68EB5C057672}" type="pres">
      <dgm:prSet presAssocID="{C9A1E546-DA03-4651-8E4B-A0C7D4A9549B}" presName="conn2-1" presStyleLbl="parChTrans1D2" presStyleIdx="0" presStyleCnt="3"/>
      <dgm:spPr/>
      <dgm:t>
        <a:bodyPr/>
        <a:lstStyle/>
        <a:p>
          <a:endParaRPr lang="en-US"/>
        </a:p>
      </dgm:t>
    </dgm:pt>
    <dgm:pt modelId="{498970FC-AE0F-4602-8808-D4591E4AF205}" type="pres">
      <dgm:prSet presAssocID="{C9A1E546-DA03-4651-8E4B-A0C7D4A9549B}" presName="connTx" presStyleLbl="parChTrans1D2" presStyleIdx="0" presStyleCnt="3"/>
      <dgm:spPr/>
      <dgm:t>
        <a:bodyPr/>
        <a:lstStyle/>
        <a:p>
          <a:endParaRPr lang="en-US"/>
        </a:p>
      </dgm:t>
    </dgm:pt>
    <dgm:pt modelId="{9D19E903-5292-42A0-8CD0-D091698782CB}" type="pres">
      <dgm:prSet presAssocID="{78D10B88-3DC1-49B7-A370-244E53FB1DA5}" presName="root2" presStyleCnt="0"/>
      <dgm:spPr/>
    </dgm:pt>
    <dgm:pt modelId="{38DC2ABD-8F2D-4AB4-A631-7E20C2916574}" type="pres">
      <dgm:prSet presAssocID="{78D10B88-3DC1-49B7-A370-244E53FB1DA5}" presName="LevelTwoTextNode" presStyleLbl="node2" presStyleIdx="0" presStyleCnt="3">
        <dgm:presLayoutVars>
          <dgm:chPref val="3"/>
        </dgm:presLayoutVars>
      </dgm:prSet>
      <dgm:spPr/>
      <dgm:t>
        <a:bodyPr/>
        <a:lstStyle/>
        <a:p>
          <a:endParaRPr lang="en-US"/>
        </a:p>
      </dgm:t>
    </dgm:pt>
    <dgm:pt modelId="{3DF9439F-EE29-4DCA-886F-00C4DD188595}" type="pres">
      <dgm:prSet presAssocID="{78D10B88-3DC1-49B7-A370-244E53FB1DA5}" presName="level3hierChild" presStyleCnt="0"/>
      <dgm:spPr/>
    </dgm:pt>
    <dgm:pt modelId="{CB56A96A-DCA6-4FFA-9258-E09F33037CC6}" type="pres">
      <dgm:prSet presAssocID="{03B3EA29-0209-465A-97B5-1F832B671903}" presName="conn2-1" presStyleLbl="parChTrans1D3" presStyleIdx="0" presStyleCnt="3"/>
      <dgm:spPr/>
      <dgm:t>
        <a:bodyPr/>
        <a:lstStyle/>
        <a:p>
          <a:endParaRPr lang="en-US"/>
        </a:p>
      </dgm:t>
    </dgm:pt>
    <dgm:pt modelId="{FEADDCE9-DFA2-4638-9B8F-350FA19BCE26}" type="pres">
      <dgm:prSet presAssocID="{03B3EA29-0209-465A-97B5-1F832B671903}" presName="connTx" presStyleLbl="parChTrans1D3" presStyleIdx="0" presStyleCnt="3"/>
      <dgm:spPr/>
      <dgm:t>
        <a:bodyPr/>
        <a:lstStyle/>
        <a:p>
          <a:endParaRPr lang="en-US"/>
        </a:p>
      </dgm:t>
    </dgm:pt>
    <dgm:pt modelId="{8C256356-47BF-4828-B76E-5F3F748D5F8A}" type="pres">
      <dgm:prSet presAssocID="{AC47D805-9819-4E03-B73D-E5C055D8D611}" presName="root2" presStyleCnt="0"/>
      <dgm:spPr/>
    </dgm:pt>
    <dgm:pt modelId="{32A49850-BE94-450D-99E3-491D884424A6}" type="pres">
      <dgm:prSet presAssocID="{AC47D805-9819-4E03-B73D-E5C055D8D611}" presName="LevelTwoTextNode" presStyleLbl="node3" presStyleIdx="0" presStyleCnt="3">
        <dgm:presLayoutVars>
          <dgm:chPref val="3"/>
        </dgm:presLayoutVars>
      </dgm:prSet>
      <dgm:spPr/>
      <dgm:t>
        <a:bodyPr/>
        <a:lstStyle/>
        <a:p>
          <a:endParaRPr lang="en-US"/>
        </a:p>
      </dgm:t>
    </dgm:pt>
    <dgm:pt modelId="{5FA25F4F-2847-4C35-9BB0-970D4B9809AE}" type="pres">
      <dgm:prSet presAssocID="{AC47D805-9819-4E03-B73D-E5C055D8D611}" presName="level3hierChild" presStyleCnt="0"/>
      <dgm:spPr/>
    </dgm:pt>
    <dgm:pt modelId="{05789C44-700B-400E-881D-430E6B6FD6B6}" type="pres">
      <dgm:prSet presAssocID="{220B4B93-A720-49FB-B50A-5AF5F08A15CB}" presName="conn2-1" presStyleLbl="parChTrans1D3" presStyleIdx="1" presStyleCnt="3"/>
      <dgm:spPr/>
      <dgm:t>
        <a:bodyPr/>
        <a:lstStyle/>
        <a:p>
          <a:endParaRPr lang="en-US"/>
        </a:p>
      </dgm:t>
    </dgm:pt>
    <dgm:pt modelId="{001F4AA7-EC5E-418B-AC90-B3596F0E776B}" type="pres">
      <dgm:prSet presAssocID="{220B4B93-A720-49FB-B50A-5AF5F08A15CB}" presName="connTx" presStyleLbl="parChTrans1D3" presStyleIdx="1" presStyleCnt="3"/>
      <dgm:spPr/>
      <dgm:t>
        <a:bodyPr/>
        <a:lstStyle/>
        <a:p>
          <a:endParaRPr lang="en-US"/>
        </a:p>
      </dgm:t>
    </dgm:pt>
    <dgm:pt modelId="{53A2CF00-50FF-4F18-B092-BF1E5A944F9F}" type="pres">
      <dgm:prSet presAssocID="{15FC4E20-ED1C-4AC6-9158-0619DFC88B62}" presName="root2" presStyleCnt="0"/>
      <dgm:spPr/>
    </dgm:pt>
    <dgm:pt modelId="{349EB91E-A571-4AB8-A971-B2AF947EDA40}" type="pres">
      <dgm:prSet presAssocID="{15FC4E20-ED1C-4AC6-9158-0619DFC88B62}" presName="LevelTwoTextNode" presStyleLbl="node3" presStyleIdx="1" presStyleCnt="3">
        <dgm:presLayoutVars>
          <dgm:chPref val="3"/>
        </dgm:presLayoutVars>
      </dgm:prSet>
      <dgm:spPr/>
      <dgm:t>
        <a:bodyPr/>
        <a:lstStyle/>
        <a:p>
          <a:endParaRPr lang="en-US"/>
        </a:p>
      </dgm:t>
    </dgm:pt>
    <dgm:pt modelId="{2AB5A806-86C7-4631-BF45-4D2E0DBC0E2B}" type="pres">
      <dgm:prSet presAssocID="{15FC4E20-ED1C-4AC6-9158-0619DFC88B62}" presName="level3hierChild" presStyleCnt="0"/>
      <dgm:spPr/>
    </dgm:pt>
    <dgm:pt modelId="{1EC95A4C-5C51-46CF-91EB-AE7476599976}" type="pres">
      <dgm:prSet presAssocID="{2CF3CE08-EA26-49B9-A088-BD426A5C8AA5}" presName="conn2-1" presStyleLbl="parChTrans1D2" presStyleIdx="1" presStyleCnt="3"/>
      <dgm:spPr/>
      <dgm:t>
        <a:bodyPr/>
        <a:lstStyle/>
        <a:p>
          <a:endParaRPr lang="en-US"/>
        </a:p>
      </dgm:t>
    </dgm:pt>
    <dgm:pt modelId="{7A0EF8BB-A474-4ACD-B542-3EC67DF1BF5D}" type="pres">
      <dgm:prSet presAssocID="{2CF3CE08-EA26-49B9-A088-BD426A5C8AA5}" presName="connTx" presStyleLbl="parChTrans1D2" presStyleIdx="1" presStyleCnt="3"/>
      <dgm:spPr/>
      <dgm:t>
        <a:bodyPr/>
        <a:lstStyle/>
        <a:p>
          <a:endParaRPr lang="en-US"/>
        </a:p>
      </dgm:t>
    </dgm:pt>
    <dgm:pt modelId="{CAFF6CCB-5F8C-46A7-8499-24977A0688FE}" type="pres">
      <dgm:prSet presAssocID="{4AAB09F2-C8B9-4CFD-8E95-7648C44D0475}" presName="root2" presStyleCnt="0"/>
      <dgm:spPr/>
    </dgm:pt>
    <dgm:pt modelId="{78BD27D5-641E-4A0C-8673-DDB24E84E149}" type="pres">
      <dgm:prSet presAssocID="{4AAB09F2-C8B9-4CFD-8E95-7648C44D0475}" presName="LevelTwoTextNode" presStyleLbl="node2" presStyleIdx="1" presStyleCnt="3" custLinFactY="-15892" custLinFactNeighborX="707" custLinFactNeighborY="-100000">
        <dgm:presLayoutVars>
          <dgm:chPref val="3"/>
        </dgm:presLayoutVars>
      </dgm:prSet>
      <dgm:spPr/>
      <dgm:t>
        <a:bodyPr/>
        <a:lstStyle/>
        <a:p>
          <a:endParaRPr lang="en-US"/>
        </a:p>
      </dgm:t>
    </dgm:pt>
    <dgm:pt modelId="{A209E6DB-51B4-44F9-92B5-1F54D5702E38}" type="pres">
      <dgm:prSet presAssocID="{4AAB09F2-C8B9-4CFD-8E95-7648C44D0475}" presName="level3hierChild" presStyleCnt="0"/>
      <dgm:spPr/>
    </dgm:pt>
    <dgm:pt modelId="{0661F0B5-AFD1-4760-8C21-DF42928E52FE}" type="pres">
      <dgm:prSet presAssocID="{820C0B3B-5927-41FD-A281-359C5FCA78BC}" presName="conn2-1" presStyleLbl="parChTrans1D2" presStyleIdx="2" presStyleCnt="3"/>
      <dgm:spPr/>
      <dgm:t>
        <a:bodyPr/>
        <a:lstStyle/>
        <a:p>
          <a:endParaRPr lang="en-US"/>
        </a:p>
      </dgm:t>
    </dgm:pt>
    <dgm:pt modelId="{1AE42F71-F17F-4CA2-B05A-9B17F167FDE6}" type="pres">
      <dgm:prSet presAssocID="{820C0B3B-5927-41FD-A281-359C5FCA78BC}" presName="connTx" presStyleLbl="parChTrans1D2" presStyleIdx="2" presStyleCnt="3"/>
      <dgm:spPr/>
      <dgm:t>
        <a:bodyPr/>
        <a:lstStyle/>
        <a:p>
          <a:endParaRPr lang="en-US"/>
        </a:p>
      </dgm:t>
    </dgm:pt>
    <dgm:pt modelId="{591E4DC8-3C93-4FAA-8960-FD9B394D8B8C}" type="pres">
      <dgm:prSet presAssocID="{5147CF0E-03B4-4D0C-90E1-2A54F4F40416}" presName="root2" presStyleCnt="0"/>
      <dgm:spPr/>
    </dgm:pt>
    <dgm:pt modelId="{1CA45C5A-A062-457A-AFFA-1512C62F5D41}" type="pres">
      <dgm:prSet presAssocID="{5147CF0E-03B4-4D0C-90E1-2A54F4F40416}" presName="LevelTwoTextNode" presStyleLbl="node2" presStyleIdx="2" presStyleCnt="3">
        <dgm:presLayoutVars>
          <dgm:chPref val="3"/>
        </dgm:presLayoutVars>
      </dgm:prSet>
      <dgm:spPr/>
      <dgm:t>
        <a:bodyPr/>
        <a:lstStyle/>
        <a:p>
          <a:endParaRPr lang="en-US"/>
        </a:p>
      </dgm:t>
    </dgm:pt>
    <dgm:pt modelId="{C07BAE50-4C2B-4EC7-861E-129F14B970A4}" type="pres">
      <dgm:prSet presAssocID="{5147CF0E-03B4-4D0C-90E1-2A54F4F40416}" presName="level3hierChild" presStyleCnt="0"/>
      <dgm:spPr/>
    </dgm:pt>
    <dgm:pt modelId="{B1ACDDC0-4CD0-4860-8A21-2317ED1278CA}" type="pres">
      <dgm:prSet presAssocID="{D628CE41-BEAE-415A-A070-AAFF2189DAAF}" presName="conn2-1" presStyleLbl="parChTrans1D3" presStyleIdx="2" presStyleCnt="3"/>
      <dgm:spPr/>
      <dgm:t>
        <a:bodyPr/>
        <a:lstStyle/>
        <a:p>
          <a:endParaRPr lang="en-US"/>
        </a:p>
      </dgm:t>
    </dgm:pt>
    <dgm:pt modelId="{1CDBB403-CF45-4271-8416-34B60EE68528}" type="pres">
      <dgm:prSet presAssocID="{D628CE41-BEAE-415A-A070-AAFF2189DAAF}" presName="connTx" presStyleLbl="parChTrans1D3" presStyleIdx="2" presStyleCnt="3"/>
      <dgm:spPr/>
      <dgm:t>
        <a:bodyPr/>
        <a:lstStyle/>
        <a:p>
          <a:endParaRPr lang="en-US"/>
        </a:p>
      </dgm:t>
    </dgm:pt>
    <dgm:pt modelId="{846D4CEF-A887-4489-9037-0F9F0A499294}" type="pres">
      <dgm:prSet presAssocID="{64759A08-09CB-4A64-9017-F6F71259BF16}" presName="root2" presStyleCnt="0"/>
      <dgm:spPr/>
    </dgm:pt>
    <dgm:pt modelId="{A4655360-2646-41B5-9780-0165491E1C4A}" type="pres">
      <dgm:prSet presAssocID="{64759A08-09CB-4A64-9017-F6F71259BF16}" presName="LevelTwoTextNode" presStyleLbl="node3" presStyleIdx="2" presStyleCnt="3">
        <dgm:presLayoutVars>
          <dgm:chPref val="3"/>
        </dgm:presLayoutVars>
      </dgm:prSet>
      <dgm:spPr/>
      <dgm:t>
        <a:bodyPr/>
        <a:lstStyle/>
        <a:p>
          <a:endParaRPr lang="en-US"/>
        </a:p>
      </dgm:t>
    </dgm:pt>
    <dgm:pt modelId="{532CA98C-F58C-4707-92FB-54493C105BDF}" type="pres">
      <dgm:prSet presAssocID="{64759A08-09CB-4A64-9017-F6F71259BF16}" presName="level3hierChild" presStyleCnt="0"/>
      <dgm:spPr/>
    </dgm:pt>
  </dgm:ptLst>
  <dgm:cxnLst>
    <dgm:cxn modelId="{A1CEF746-241F-4EF8-8008-2331A2B26E1A}" type="presOf" srcId="{8ACE2B0D-A277-49A0-B9A0-3B17070B0D71}" destId="{F62E8E27-BF13-4377-B7B2-B6B0852CC920}" srcOrd="0" destOrd="0" presId="urn:microsoft.com/office/officeart/2005/8/layout/hierarchy2"/>
    <dgm:cxn modelId="{501494E7-DE86-48FF-B3ED-3950D931911B}" type="presOf" srcId="{220B4B93-A720-49FB-B50A-5AF5F08A15CB}" destId="{001F4AA7-EC5E-418B-AC90-B3596F0E776B}" srcOrd="1" destOrd="0" presId="urn:microsoft.com/office/officeart/2005/8/layout/hierarchy2"/>
    <dgm:cxn modelId="{D751F9B4-F5CA-4FC5-B4FC-160CB379AA30}" type="presOf" srcId="{D628CE41-BEAE-415A-A070-AAFF2189DAAF}" destId="{B1ACDDC0-4CD0-4860-8A21-2317ED1278CA}" srcOrd="0" destOrd="0" presId="urn:microsoft.com/office/officeart/2005/8/layout/hierarchy2"/>
    <dgm:cxn modelId="{AD4362B7-A8DB-41F4-84E6-8607223E6013}" type="presOf" srcId="{15FC4E20-ED1C-4AC6-9158-0619DFC88B62}" destId="{349EB91E-A571-4AB8-A971-B2AF947EDA40}" srcOrd="0" destOrd="0" presId="urn:microsoft.com/office/officeart/2005/8/layout/hierarchy2"/>
    <dgm:cxn modelId="{E1D23EB0-2B63-49AE-90DF-6159E977F8C7}" type="presOf" srcId="{64759A08-09CB-4A64-9017-F6F71259BF16}" destId="{A4655360-2646-41B5-9780-0165491E1C4A}" srcOrd="0" destOrd="0" presId="urn:microsoft.com/office/officeart/2005/8/layout/hierarchy2"/>
    <dgm:cxn modelId="{C80B2E91-7851-4FCA-B34A-8653CCA01A55}" type="presOf" srcId="{78D10B88-3DC1-49B7-A370-244E53FB1DA5}" destId="{38DC2ABD-8F2D-4AB4-A631-7E20C2916574}" srcOrd="0" destOrd="0" presId="urn:microsoft.com/office/officeart/2005/8/layout/hierarchy2"/>
    <dgm:cxn modelId="{D3FEFB3F-E406-4652-9A8B-7168A1FC0AEB}" type="presOf" srcId="{C9A1E546-DA03-4651-8E4B-A0C7D4A9549B}" destId="{8B529706-D1CA-4D28-92BA-68EB5C057672}" srcOrd="0" destOrd="0" presId="urn:microsoft.com/office/officeart/2005/8/layout/hierarchy2"/>
    <dgm:cxn modelId="{36A60A5B-031B-4633-9C05-2478CDA28207}" type="presOf" srcId="{820C0B3B-5927-41FD-A281-359C5FCA78BC}" destId="{0661F0B5-AFD1-4760-8C21-DF42928E52FE}" srcOrd="0" destOrd="0" presId="urn:microsoft.com/office/officeart/2005/8/layout/hierarchy2"/>
    <dgm:cxn modelId="{7A876DE7-4640-4AD0-8161-8C8EFD682428}" type="presOf" srcId="{4AAB09F2-C8B9-4CFD-8E95-7648C44D0475}" destId="{78BD27D5-641E-4A0C-8673-DDB24E84E149}" srcOrd="0" destOrd="0" presId="urn:microsoft.com/office/officeart/2005/8/layout/hierarchy2"/>
    <dgm:cxn modelId="{EF889E07-2173-46E8-9A7A-CCF1A88606B0}" type="presOf" srcId="{5147CF0E-03B4-4D0C-90E1-2A54F4F40416}" destId="{1CA45C5A-A062-457A-AFFA-1512C62F5D41}" srcOrd="0" destOrd="0" presId="urn:microsoft.com/office/officeart/2005/8/layout/hierarchy2"/>
    <dgm:cxn modelId="{E325D82E-EAF1-4199-9D1A-5C49CAEC8666}" type="presOf" srcId="{820C0B3B-5927-41FD-A281-359C5FCA78BC}" destId="{1AE42F71-F17F-4CA2-B05A-9B17F167FDE6}" srcOrd="1" destOrd="0" presId="urn:microsoft.com/office/officeart/2005/8/layout/hierarchy2"/>
    <dgm:cxn modelId="{C1F82193-B3B0-40D2-A217-30CEF15B9D26}" type="presOf" srcId="{220B4B93-A720-49FB-B50A-5AF5F08A15CB}" destId="{05789C44-700B-400E-881D-430E6B6FD6B6}" srcOrd="0" destOrd="0" presId="urn:microsoft.com/office/officeart/2005/8/layout/hierarchy2"/>
    <dgm:cxn modelId="{539E2A35-2EB0-40FD-9AFB-FDCACF6EC338}" srcId="{8ACE2B0D-A277-49A0-B9A0-3B17070B0D71}" destId="{ACBD3D81-1F82-4DDD-B575-79E58DBFC1A4}" srcOrd="0" destOrd="0" parTransId="{FB40FE98-393A-4A90-9BB9-61E865F19586}" sibTransId="{D683E9AE-970A-43AA-9B6D-A197252EA652}"/>
    <dgm:cxn modelId="{C9CFA278-FB50-4240-9EA5-B8ED3579EF47}" type="presOf" srcId="{ACBD3D81-1F82-4DDD-B575-79E58DBFC1A4}" destId="{7C52C905-76C2-4BDF-8ECB-79F0C2447E3D}" srcOrd="0" destOrd="0" presId="urn:microsoft.com/office/officeart/2005/8/layout/hierarchy2"/>
    <dgm:cxn modelId="{1FE72011-A9EE-40BB-BF69-DA4044002349}" srcId="{5147CF0E-03B4-4D0C-90E1-2A54F4F40416}" destId="{64759A08-09CB-4A64-9017-F6F71259BF16}" srcOrd="0" destOrd="0" parTransId="{D628CE41-BEAE-415A-A070-AAFF2189DAAF}" sibTransId="{2FC3246E-49E9-4654-A0E0-72F5299F0C83}"/>
    <dgm:cxn modelId="{AE647C8F-B083-45C0-8805-E51E2725FA98}" type="presOf" srcId="{2CF3CE08-EA26-49B9-A088-BD426A5C8AA5}" destId="{7A0EF8BB-A474-4ACD-B542-3EC67DF1BF5D}" srcOrd="1" destOrd="0" presId="urn:microsoft.com/office/officeart/2005/8/layout/hierarchy2"/>
    <dgm:cxn modelId="{245A9B27-E4A3-4DBA-874D-4A910C1F8DB8}" srcId="{ACBD3D81-1F82-4DDD-B575-79E58DBFC1A4}" destId="{78D10B88-3DC1-49B7-A370-244E53FB1DA5}" srcOrd="0" destOrd="0" parTransId="{C9A1E546-DA03-4651-8E4B-A0C7D4A9549B}" sibTransId="{717FC874-93E1-417B-AA54-A78A5E829356}"/>
    <dgm:cxn modelId="{8357229D-AB0D-417D-A85B-85AF6BF56B5D}" type="presOf" srcId="{2CF3CE08-EA26-49B9-A088-BD426A5C8AA5}" destId="{1EC95A4C-5C51-46CF-91EB-AE7476599976}" srcOrd="0" destOrd="0" presId="urn:microsoft.com/office/officeart/2005/8/layout/hierarchy2"/>
    <dgm:cxn modelId="{99D34540-C6CA-4838-A946-3DDB1DFEEFD8}" srcId="{ACBD3D81-1F82-4DDD-B575-79E58DBFC1A4}" destId="{4AAB09F2-C8B9-4CFD-8E95-7648C44D0475}" srcOrd="1" destOrd="0" parTransId="{2CF3CE08-EA26-49B9-A088-BD426A5C8AA5}" sibTransId="{944B1990-1369-4977-8165-27F700DAB229}"/>
    <dgm:cxn modelId="{9D0E89C1-99CC-48D7-B70A-8FEE3716FEA1}" type="presOf" srcId="{03B3EA29-0209-465A-97B5-1F832B671903}" destId="{CB56A96A-DCA6-4FFA-9258-E09F33037CC6}" srcOrd="0" destOrd="0" presId="urn:microsoft.com/office/officeart/2005/8/layout/hierarchy2"/>
    <dgm:cxn modelId="{B9FAE609-0AC8-4FD4-9EDF-3194AD5EE24F}" type="presOf" srcId="{03B3EA29-0209-465A-97B5-1F832B671903}" destId="{FEADDCE9-DFA2-4638-9B8F-350FA19BCE26}" srcOrd="1" destOrd="0" presId="urn:microsoft.com/office/officeart/2005/8/layout/hierarchy2"/>
    <dgm:cxn modelId="{3EA7B7DF-1E1F-445D-B25D-026C29CCE123}" srcId="{ACBD3D81-1F82-4DDD-B575-79E58DBFC1A4}" destId="{5147CF0E-03B4-4D0C-90E1-2A54F4F40416}" srcOrd="2" destOrd="0" parTransId="{820C0B3B-5927-41FD-A281-359C5FCA78BC}" sibTransId="{EF7BDE86-319A-42A9-B159-C05D5F9B5DB1}"/>
    <dgm:cxn modelId="{B60E1DB8-178C-4372-84BC-1608276A0DFC}" type="presOf" srcId="{AC47D805-9819-4E03-B73D-E5C055D8D611}" destId="{32A49850-BE94-450D-99E3-491D884424A6}" srcOrd="0" destOrd="0" presId="urn:microsoft.com/office/officeart/2005/8/layout/hierarchy2"/>
    <dgm:cxn modelId="{F7B255A1-C524-49A6-A3E5-6ACC31DD372F}" type="presOf" srcId="{C9A1E546-DA03-4651-8E4B-A0C7D4A9549B}" destId="{498970FC-AE0F-4602-8808-D4591E4AF205}" srcOrd="1" destOrd="0" presId="urn:microsoft.com/office/officeart/2005/8/layout/hierarchy2"/>
    <dgm:cxn modelId="{6D799BC4-C95B-477F-AC83-183EF8EE6EE2}" srcId="{78D10B88-3DC1-49B7-A370-244E53FB1DA5}" destId="{AC47D805-9819-4E03-B73D-E5C055D8D611}" srcOrd="0" destOrd="0" parTransId="{03B3EA29-0209-465A-97B5-1F832B671903}" sibTransId="{043AC744-14C2-46E5-9035-EAB30D967AB4}"/>
    <dgm:cxn modelId="{4AD6742F-94A8-466D-9191-D64D79E3DD72}" srcId="{78D10B88-3DC1-49B7-A370-244E53FB1DA5}" destId="{15FC4E20-ED1C-4AC6-9158-0619DFC88B62}" srcOrd="1" destOrd="0" parTransId="{220B4B93-A720-49FB-B50A-5AF5F08A15CB}" sibTransId="{511AF462-6D60-472D-AF04-B7E03345F765}"/>
    <dgm:cxn modelId="{F0211D79-529C-4D60-B952-AB0BE6CA5693}" type="presOf" srcId="{D628CE41-BEAE-415A-A070-AAFF2189DAAF}" destId="{1CDBB403-CF45-4271-8416-34B60EE68528}" srcOrd="1" destOrd="0" presId="urn:microsoft.com/office/officeart/2005/8/layout/hierarchy2"/>
    <dgm:cxn modelId="{0DE94894-E49A-4CAE-9B13-B7E1058E9E89}" type="presParOf" srcId="{F62E8E27-BF13-4377-B7B2-B6B0852CC920}" destId="{E99961BB-75B7-42F9-8E85-8FC47B4B97EA}" srcOrd="0" destOrd="0" presId="urn:microsoft.com/office/officeart/2005/8/layout/hierarchy2"/>
    <dgm:cxn modelId="{F6FC89FF-1D99-45AC-8192-BEF8B4A67275}" type="presParOf" srcId="{E99961BB-75B7-42F9-8E85-8FC47B4B97EA}" destId="{7C52C905-76C2-4BDF-8ECB-79F0C2447E3D}" srcOrd="0" destOrd="0" presId="urn:microsoft.com/office/officeart/2005/8/layout/hierarchy2"/>
    <dgm:cxn modelId="{A636B1AE-F46C-4657-BBE0-C2C05E08D051}" type="presParOf" srcId="{E99961BB-75B7-42F9-8E85-8FC47B4B97EA}" destId="{861EFAC6-24EA-49D2-9B5B-04C79AF5EEB6}" srcOrd="1" destOrd="0" presId="urn:microsoft.com/office/officeart/2005/8/layout/hierarchy2"/>
    <dgm:cxn modelId="{1430D5BA-CC6B-4D00-962C-84114F98BC7D}" type="presParOf" srcId="{861EFAC6-24EA-49D2-9B5B-04C79AF5EEB6}" destId="{8B529706-D1CA-4D28-92BA-68EB5C057672}" srcOrd="0" destOrd="0" presId="urn:microsoft.com/office/officeart/2005/8/layout/hierarchy2"/>
    <dgm:cxn modelId="{2B99CBBA-3F1C-4266-A3A7-7E003FF0AD20}" type="presParOf" srcId="{8B529706-D1CA-4D28-92BA-68EB5C057672}" destId="{498970FC-AE0F-4602-8808-D4591E4AF205}" srcOrd="0" destOrd="0" presId="urn:microsoft.com/office/officeart/2005/8/layout/hierarchy2"/>
    <dgm:cxn modelId="{08D1CF97-9659-4FC1-90F1-BEB93BC3F9D1}" type="presParOf" srcId="{861EFAC6-24EA-49D2-9B5B-04C79AF5EEB6}" destId="{9D19E903-5292-42A0-8CD0-D091698782CB}" srcOrd="1" destOrd="0" presId="urn:microsoft.com/office/officeart/2005/8/layout/hierarchy2"/>
    <dgm:cxn modelId="{1827D8A4-1C8F-4FD3-BED8-7644F32DD1FF}" type="presParOf" srcId="{9D19E903-5292-42A0-8CD0-D091698782CB}" destId="{38DC2ABD-8F2D-4AB4-A631-7E20C2916574}" srcOrd="0" destOrd="0" presId="urn:microsoft.com/office/officeart/2005/8/layout/hierarchy2"/>
    <dgm:cxn modelId="{B7C8BE96-FE37-4578-AF11-CC750BA0258A}" type="presParOf" srcId="{9D19E903-5292-42A0-8CD0-D091698782CB}" destId="{3DF9439F-EE29-4DCA-886F-00C4DD188595}" srcOrd="1" destOrd="0" presId="urn:microsoft.com/office/officeart/2005/8/layout/hierarchy2"/>
    <dgm:cxn modelId="{049F3CBA-C056-46F2-8CFE-9FC400ECD0D9}" type="presParOf" srcId="{3DF9439F-EE29-4DCA-886F-00C4DD188595}" destId="{CB56A96A-DCA6-4FFA-9258-E09F33037CC6}" srcOrd="0" destOrd="0" presId="urn:microsoft.com/office/officeart/2005/8/layout/hierarchy2"/>
    <dgm:cxn modelId="{71AE09AB-760F-47FD-9F7A-645CA029EA2D}" type="presParOf" srcId="{CB56A96A-DCA6-4FFA-9258-E09F33037CC6}" destId="{FEADDCE9-DFA2-4638-9B8F-350FA19BCE26}" srcOrd="0" destOrd="0" presId="urn:microsoft.com/office/officeart/2005/8/layout/hierarchy2"/>
    <dgm:cxn modelId="{A482E98C-D008-4931-9E94-DB721594FAFC}" type="presParOf" srcId="{3DF9439F-EE29-4DCA-886F-00C4DD188595}" destId="{8C256356-47BF-4828-B76E-5F3F748D5F8A}" srcOrd="1" destOrd="0" presId="urn:microsoft.com/office/officeart/2005/8/layout/hierarchy2"/>
    <dgm:cxn modelId="{0C6BC6FC-33B9-4293-9479-B20486F98FF1}" type="presParOf" srcId="{8C256356-47BF-4828-B76E-5F3F748D5F8A}" destId="{32A49850-BE94-450D-99E3-491D884424A6}" srcOrd="0" destOrd="0" presId="urn:microsoft.com/office/officeart/2005/8/layout/hierarchy2"/>
    <dgm:cxn modelId="{77B50639-ECE2-4A61-9B26-BF3AD8ECD0FA}" type="presParOf" srcId="{8C256356-47BF-4828-B76E-5F3F748D5F8A}" destId="{5FA25F4F-2847-4C35-9BB0-970D4B9809AE}" srcOrd="1" destOrd="0" presId="urn:microsoft.com/office/officeart/2005/8/layout/hierarchy2"/>
    <dgm:cxn modelId="{68B4F17F-E5B3-4B33-B027-68E85DF9D424}" type="presParOf" srcId="{3DF9439F-EE29-4DCA-886F-00C4DD188595}" destId="{05789C44-700B-400E-881D-430E6B6FD6B6}" srcOrd="2" destOrd="0" presId="urn:microsoft.com/office/officeart/2005/8/layout/hierarchy2"/>
    <dgm:cxn modelId="{395A07B5-1734-470C-A445-C241D8D6BFB7}" type="presParOf" srcId="{05789C44-700B-400E-881D-430E6B6FD6B6}" destId="{001F4AA7-EC5E-418B-AC90-B3596F0E776B}" srcOrd="0" destOrd="0" presId="urn:microsoft.com/office/officeart/2005/8/layout/hierarchy2"/>
    <dgm:cxn modelId="{48170B1D-981A-4344-A8C8-B40407F8F175}" type="presParOf" srcId="{3DF9439F-EE29-4DCA-886F-00C4DD188595}" destId="{53A2CF00-50FF-4F18-B092-BF1E5A944F9F}" srcOrd="3" destOrd="0" presId="urn:microsoft.com/office/officeart/2005/8/layout/hierarchy2"/>
    <dgm:cxn modelId="{3AEC1D7D-8476-4BE7-83E5-FE05AD85DA1B}" type="presParOf" srcId="{53A2CF00-50FF-4F18-B092-BF1E5A944F9F}" destId="{349EB91E-A571-4AB8-A971-B2AF947EDA40}" srcOrd="0" destOrd="0" presId="urn:microsoft.com/office/officeart/2005/8/layout/hierarchy2"/>
    <dgm:cxn modelId="{2C027A9E-EA14-4401-A73A-509F096B8329}" type="presParOf" srcId="{53A2CF00-50FF-4F18-B092-BF1E5A944F9F}" destId="{2AB5A806-86C7-4631-BF45-4D2E0DBC0E2B}" srcOrd="1" destOrd="0" presId="urn:microsoft.com/office/officeart/2005/8/layout/hierarchy2"/>
    <dgm:cxn modelId="{C627EAEE-B2EC-419C-9653-7A596433E527}" type="presParOf" srcId="{861EFAC6-24EA-49D2-9B5B-04C79AF5EEB6}" destId="{1EC95A4C-5C51-46CF-91EB-AE7476599976}" srcOrd="2" destOrd="0" presId="urn:microsoft.com/office/officeart/2005/8/layout/hierarchy2"/>
    <dgm:cxn modelId="{B849EF99-3E48-44B6-A068-BAC6CC070988}" type="presParOf" srcId="{1EC95A4C-5C51-46CF-91EB-AE7476599976}" destId="{7A0EF8BB-A474-4ACD-B542-3EC67DF1BF5D}" srcOrd="0" destOrd="0" presId="urn:microsoft.com/office/officeart/2005/8/layout/hierarchy2"/>
    <dgm:cxn modelId="{0738E5D5-AEEA-40CB-A625-B52213B87AA6}" type="presParOf" srcId="{861EFAC6-24EA-49D2-9B5B-04C79AF5EEB6}" destId="{CAFF6CCB-5F8C-46A7-8499-24977A0688FE}" srcOrd="3" destOrd="0" presId="urn:microsoft.com/office/officeart/2005/8/layout/hierarchy2"/>
    <dgm:cxn modelId="{287CBFF7-715F-4D65-9875-BE2F2F6BDD93}" type="presParOf" srcId="{CAFF6CCB-5F8C-46A7-8499-24977A0688FE}" destId="{78BD27D5-641E-4A0C-8673-DDB24E84E149}" srcOrd="0" destOrd="0" presId="urn:microsoft.com/office/officeart/2005/8/layout/hierarchy2"/>
    <dgm:cxn modelId="{9E35A494-166D-4BFB-9A00-0F1799782FAE}" type="presParOf" srcId="{CAFF6CCB-5F8C-46A7-8499-24977A0688FE}" destId="{A209E6DB-51B4-44F9-92B5-1F54D5702E38}" srcOrd="1" destOrd="0" presId="urn:microsoft.com/office/officeart/2005/8/layout/hierarchy2"/>
    <dgm:cxn modelId="{D5D50F41-44F3-44DF-8500-73EEAC568E02}" type="presParOf" srcId="{861EFAC6-24EA-49D2-9B5B-04C79AF5EEB6}" destId="{0661F0B5-AFD1-4760-8C21-DF42928E52FE}" srcOrd="4" destOrd="0" presId="urn:microsoft.com/office/officeart/2005/8/layout/hierarchy2"/>
    <dgm:cxn modelId="{40E78A1A-2CF5-4EEB-8154-A54588162774}" type="presParOf" srcId="{0661F0B5-AFD1-4760-8C21-DF42928E52FE}" destId="{1AE42F71-F17F-4CA2-B05A-9B17F167FDE6}" srcOrd="0" destOrd="0" presId="urn:microsoft.com/office/officeart/2005/8/layout/hierarchy2"/>
    <dgm:cxn modelId="{82BF4C84-C00F-498A-99DF-8FB7B5936B8B}" type="presParOf" srcId="{861EFAC6-24EA-49D2-9B5B-04C79AF5EEB6}" destId="{591E4DC8-3C93-4FAA-8960-FD9B394D8B8C}" srcOrd="5" destOrd="0" presId="urn:microsoft.com/office/officeart/2005/8/layout/hierarchy2"/>
    <dgm:cxn modelId="{E1EE49FC-4524-4EF6-984F-CC40C88AE2C1}" type="presParOf" srcId="{591E4DC8-3C93-4FAA-8960-FD9B394D8B8C}" destId="{1CA45C5A-A062-457A-AFFA-1512C62F5D41}" srcOrd="0" destOrd="0" presId="urn:microsoft.com/office/officeart/2005/8/layout/hierarchy2"/>
    <dgm:cxn modelId="{5152B1F3-BA19-411D-9213-49E7385B20A0}" type="presParOf" srcId="{591E4DC8-3C93-4FAA-8960-FD9B394D8B8C}" destId="{C07BAE50-4C2B-4EC7-861E-129F14B970A4}" srcOrd="1" destOrd="0" presId="urn:microsoft.com/office/officeart/2005/8/layout/hierarchy2"/>
    <dgm:cxn modelId="{AFD6E98E-426D-45E7-B719-63865BE7FB79}" type="presParOf" srcId="{C07BAE50-4C2B-4EC7-861E-129F14B970A4}" destId="{B1ACDDC0-4CD0-4860-8A21-2317ED1278CA}" srcOrd="0" destOrd="0" presId="urn:microsoft.com/office/officeart/2005/8/layout/hierarchy2"/>
    <dgm:cxn modelId="{31F58E51-40C4-4468-A508-2C51CED9E926}" type="presParOf" srcId="{B1ACDDC0-4CD0-4860-8A21-2317ED1278CA}" destId="{1CDBB403-CF45-4271-8416-34B60EE68528}" srcOrd="0" destOrd="0" presId="urn:microsoft.com/office/officeart/2005/8/layout/hierarchy2"/>
    <dgm:cxn modelId="{E63187FA-EC42-4954-8715-9103F056DCF2}" type="presParOf" srcId="{C07BAE50-4C2B-4EC7-861E-129F14B970A4}" destId="{846D4CEF-A887-4489-9037-0F9F0A499294}" srcOrd="1" destOrd="0" presId="urn:microsoft.com/office/officeart/2005/8/layout/hierarchy2"/>
    <dgm:cxn modelId="{C3A9C403-2362-452F-BD1B-EAB57D87337E}" type="presParOf" srcId="{846D4CEF-A887-4489-9037-0F9F0A499294}" destId="{A4655360-2646-41B5-9780-0165491E1C4A}" srcOrd="0" destOrd="0" presId="urn:microsoft.com/office/officeart/2005/8/layout/hierarchy2"/>
    <dgm:cxn modelId="{6657B8C3-DFC7-4879-87C1-42D9265A9332}" type="presParOf" srcId="{846D4CEF-A887-4489-9037-0F9F0A499294}" destId="{532CA98C-F58C-4707-92FB-54493C105BDF}" srcOrd="1" destOrd="0" presId="urn:microsoft.com/office/officeart/2005/8/layout/hierarchy2"/>
  </dgm:cxnLst>
  <dgm:bg/>
  <dgm:whole/>
</dgm:dataModel>
</file>

<file path=ppt/diagrams/data2.xml><?xml version="1.0" encoding="utf-8"?>
<dgm:dataModel xmlns:dgm="http://schemas.openxmlformats.org/drawingml/2006/diagram" xmlns:a="http://schemas.openxmlformats.org/drawingml/2006/main">
  <dgm:ptLst>
    <dgm:pt modelId="{CB534EBA-45D4-41DE-9C11-F977C7B7FE44}"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48C0ADF7-5300-4C0F-A672-04760020BB4C}">
      <dgm:prSet phldrT="[Text]" custT="1"/>
      <dgm:spPr/>
      <dgm:t>
        <a:bodyPr/>
        <a:lstStyle/>
        <a:p>
          <a:r>
            <a:rPr lang="en-US" sz="2400" dirty="0" smtClean="0"/>
            <a:t>Add Books</a:t>
          </a:r>
          <a:endParaRPr lang="en-US" sz="3800" dirty="0"/>
        </a:p>
      </dgm:t>
    </dgm:pt>
    <dgm:pt modelId="{C2FB5C7F-506F-44EC-8593-86D73F740D91}" type="parTrans" cxnId="{8A3779D6-0F05-4069-9E61-32582C33FD5A}">
      <dgm:prSet/>
      <dgm:spPr/>
      <dgm:t>
        <a:bodyPr/>
        <a:lstStyle/>
        <a:p>
          <a:endParaRPr lang="en-US"/>
        </a:p>
      </dgm:t>
    </dgm:pt>
    <dgm:pt modelId="{9B6DCB64-CD1C-4977-9A4A-D6EB21BB45C0}" type="sibTrans" cxnId="{8A3779D6-0F05-4069-9E61-32582C33FD5A}">
      <dgm:prSet/>
      <dgm:spPr/>
      <dgm:t>
        <a:bodyPr/>
        <a:lstStyle/>
        <a:p>
          <a:endParaRPr lang="en-US"/>
        </a:p>
      </dgm:t>
    </dgm:pt>
    <dgm:pt modelId="{15335D23-80DC-44A3-9F7B-0E60CB06A4D8}">
      <dgm:prSet phldrT="[Text]" custT="1"/>
      <dgm:spPr/>
      <dgm:t>
        <a:bodyPr/>
        <a:lstStyle/>
        <a:p>
          <a:r>
            <a:rPr lang="en-US" sz="2400" dirty="0" smtClean="0"/>
            <a:t>Add Schedule</a:t>
          </a:r>
          <a:endParaRPr lang="en-US" sz="2900" dirty="0"/>
        </a:p>
      </dgm:t>
    </dgm:pt>
    <dgm:pt modelId="{85055125-F4EB-450E-AB0B-44B428D7545F}" type="parTrans" cxnId="{A64620D0-17BC-411A-A4E5-C5325D387131}">
      <dgm:prSet/>
      <dgm:spPr/>
      <dgm:t>
        <a:bodyPr/>
        <a:lstStyle/>
        <a:p>
          <a:endParaRPr lang="en-US"/>
        </a:p>
      </dgm:t>
    </dgm:pt>
    <dgm:pt modelId="{39C4A7F9-E6D0-42EA-9C02-13B338396CCA}" type="sibTrans" cxnId="{A64620D0-17BC-411A-A4E5-C5325D387131}">
      <dgm:prSet/>
      <dgm:spPr/>
      <dgm:t>
        <a:bodyPr/>
        <a:lstStyle/>
        <a:p>
          <a:endParaRPr lang="en-US"/>
        </a:p>
      </dgm:t>
    </dgm:pt>
    <dgm:pt modelId="{E7A9650A-3B0C-4120-A9A2-6DFB7714241B}">
      <dgm:prSet phldrT="[Text]" custT="1"/>
      <dgm:spPr/>
      <dgm:t>
        <a:bodyPr/>
        <a:lstStyle/>
        <a:p>
          <a:r>
            <a:rPr lang="en-US" sz="2400" dirty="0" smtClean="0"/>
            <a:t>Rate Books</a:t>
          </a:r>
          <a:endParaRPr lang="en-US" sz="3800" dirty="0"/>
        </a:p>
      </dgm:t>
    </dgm:pt>
    <dgm:pt modelId="{BB7C262D-32F5-429A-AAEB-C23591B9459B}" type="parTrans" cxnId="{19ED905C-6B26-46B0-956A-ACFD1D54D3B0}">
      <dgm:prSet/>
      <dgm:spPr/>
      <dgm:t>
        <a:bodyPr/>
        <a:lstStyle/>
        <a:p>
          <a:endParaRPr lang="en-US"/>
        </a:p>
      </dgm:t>
    </dgm:pt>
    <dgm:pt modelId="{E6AD014D-0CCD-40BD-9BE3-D6FD6DFCD4EF}" type="sibTrans" cxnId="{19ED905C-6B26-46B0-956A-ACFD1D54D3B0}">
      <dgm:prSet/>
      <dgm:spPr/>
      <dgm:t>
        <a:bodyPr/>
        <a:lstStyle/>
        <a:p>
          <a:endParaRPr lang="en-US"/>
        </a:p>
      </dgm:t>
    </dgm:pt>
    <dgm:pt modelId="{CC599494-1C01-4C50-8360-FB9AA63FBCD1}">
      <dgm:prSet phldrT="[Text]" custT="1"/>
      <dgm:spPr/>
      <dgm:t>
        <a:bodyPr/>
        <a:lstStyle/>
        <a:p>
          <a:r>
            <a:rPr lang="en-US" sz="2400" dirty="0" smtClean="0"/>
            <a:t>Power Search</a:t>
          </a:r>
          <a:endParaRPr lang="en-US" sz="3200" dirty="0"/>
        </a:p>
      </dgm:t>
    </dgm:pt>
    <dgm:pt modelId="{FCE41C08-4065-41A7-9F45-A88C0D39D799}" type="parTrans" cxnId="{68F587C3-172E-42D2-A2AA-EE02E81CAAE4}">
      <dgm:prSet/>
      <dgm:spPr/>
      <dgm:t>
        <a:bodyPr/>
        <a:lstStyle/>
        <a:p>
          <a:endParaRPr lang="en-US"/>
        </a:p>
      </dgm:t>
    </dgm:pt>
    <dgm:pt modelId="{C6DD7E10-7898-45FD-A15D-5F0948C7CC3F}" type="sibTrans" cxnId="{68F587C3-172E-42D2-A2AA-EE02E81CAAE4}">
      <dgm:prSet/>
      <dgm:spPr/>
      <dgm:t>
        <a:bodyPr/>
        <a:lstStyle/>
        <a:p>
          <a:endParaRPr lang="en-US"/>
        </a:p>
      </dgm:t>
    </dgm:pt>
    <dgm:pt modelId="{578AFB58-5F52-4ED0-9469-BA31728F2458}">
      <dgm:prSet phldrT="[Text]" custT="1"/>
      <dgm:spPr/>
      <dgm:t>
        <a:bodyPr/>
        <a:lstStyle/>
        <a:p>
          <a:r>
            <a:rPr lang="en-US" sz="2400" dirty="0" smtClean="0"/>
            <a:t>Socialize</a:t>
          </a:r>
          <a:endParaRPr lang="en-US" sz="3800" dirty="0"/>
        </a:p>
      </dgm:t>
    </dgm:pt>
    <dgm:pt modelId="{825D5DED-897D-4E51-98C0-E0F925A03CB2}" type="parTrans" cxnId="{C20AF076-C9D9-46F0-B124-158036418808}">
      <dgm:prSet/>
      <dgm:spPr/>
      <dgm:t>
        <a:bodyPr/>
        <a:lstStyle/>
        <a:p>
          <a:endParaRPr lang="en-US"/>
        </a:p>
      </dgm:t>
    </dgm:pt>
    <dgm:pt modelId="{402975C0-9895-4465-93AE-1910D820AD4B}" type="sibTrans" cxnId="{C20AF076-C9D9-46F0-B124-158036418808}">
      <dgm:prSet/>
      <dgm:spPr/>
      <dgm:t>
        <a:bodyPr/>
        <a:lstStyle/>
        <a:p>
          <a:endParaRPr lang="en-US"/>
        </a:p>
      </dgm:t>
    </dgm:pt>
    <dgm:pt modelId="{7AD6814B-69B8-40D2-991C-5C344756D27E}" type="pres">
      <dgm:prSet presAssocID="{CB534EBA-45D4-41DE-9C11-F977C7B7FE44}" presName="Name0" presStyleCnt="0">
        <dgm:presLayoutVars>
          <dgm:dir/>
          <dgm:animLvl val="lvl"/>
          <dgm:resizeHandles val="exact"/>
        </dgm:presLayoutVars>
      </dgm:prSet>
      <dgm:spPr/>
      <dgm:t>
        <a:bodyPr/>
        <a:lstStyle/>
        <a:p>
          <a:endParaRPr lang="en-US"/>
        </a:p>
      </dgm:t>
    </dgm:pt>
    <dgm:pt modelId="{74630D89-8AF9-496E-849E-87E9F06FA835}" type="pres">
      <dgm:prSet presAssocID="{48C0ADF7-5300-4C0F-A672-04760020BB4C}" presName="vertFlow" presStyleCnt="0"/>
      <dgm:spPr/>
    </dgm:pt>
    <dgm:pt modelId="{67E71394-FDA0-4F14-9122-2C9776CF022F}" type="pres">
      <dgm:prSet presAssocID="{48C0ADF7-5300-4C0F-A672-04760020BB4C}" presName="header" presStyleLbl="node1" presStyleIdx="0" presStyleCnt="1"/>
      <dgm:spPr/>
      <dgm:t>
        <a:bodyPr/>
        <a:lstStyle/>
        <a:p>
          <a:endParaRPr lang="en-US"/>
        </a:p>
      </dgm:t>
    </dgm:pt>
    <dgm:pt modelId="{7CCC63E3-E5BD-4058-9E2C-E2F32BB218F5}" type="pres">
      <dgm:prSet presAssocID="{85055125-F4EB-450E-AB0B-44B428D7545F}" presName="parTrans" presStyleLbl="sibTrans2D1" presStyleIdx="0" presStyleCnt="4"/>
      <dgm:spPr/>
      <dgm:t>
        <a:bodyPr/>
        <a:lstStyle/>
        <a:p>
          <a:endParaRPr lang="en-US"/>
        </a:p>
      </dgm:t>
    </dgm:pt>
    <dgm:pt modelId="{92E2725A-EAD6-49A1-9B15-639071661427}" type="pres">
      <dgm:prSet presAssocID="{15335D23-80DC-44A3-9F7B-0E60CB06A4D8}" presName="child" presStyleLbl="alignAccFollowNode1" presStyleIdx="0" presStyleCnt="4" custLinFactNeighborX="1930" custLinFactNeighborY="-751">
        <dgm:presLayoutVars>
          <dgm:chMax val="0"/>
          <dgm:bulletEnabled val="1"/>
        </dgm:presLayoutVars>
      </dgm:prSet>
      <dgm:spPr/>
      <dgm:t>
        <a:bodyPr/>
        <a:lstStyle/>
        <a:p>
          <a:endParaRPr lang="en-US"/>
        </a:p>
      </dgm:t>
    </dgm:pt>
    <dgm:pt modelId="{673672F4-7710-44F2-A0AC-781C9C228DCF}" type="pres">
      <dgm:prSet presAssocID="{39C4A7F9-E6D0-42EA-9C02-13B338396CCA}" presName="sibTrans" presStyleLbl="sibTrans2D1" presStyleIdx="1" presStyleCnt="4"/>
      <dgm:spPr/>
      <dgm:t>
        <a:bodyPr/>
        <a:lstStyle/>
        <a:p>
          <a:endParaRPr lang="en-US"/>
        </a:p>
      </dgm:t>
    </dgm:pt>
    <dgm:pt modelId="{701B9C1A-ED3F-40F7-A0E8-9772098E2BD2}" type="pres">
      <dgm:prSet presAssocID="{E7A9650A-3B0C-4120-A9A2-6DFB7714241B}" presName="child" presStyleLbl="alignAccFollowNode1" presStyleIdx="1" presStyleCnt="4">
        <dgm:presLayoutVars>
          <dgm:chMax val="0"/>
          <dgm:bulletEnabled val="1"/>
        </dgm:presLayoutVars>
      </dgm:prSet>
      <dgm:spPr/>
      <dgm:t>
        <a:bodyPr/>
        <a:lstStyle/>
        <a:p>
          <a:endParaRPr lang="en-US"/>
        </a:p>
      </dgm:t>
    </dgm:pt>
    <dgm:pt modelId="{04FC7FCC-52E7-471B-83A0-F38A41B7B066}" type="pres">
      <dgm:prSet presAssocID="{E6AD014D-0CCD-40BD-9BE3-D6FD6DFCD4EF}" presName="sibTrans" presStyleLbl="sibTrans2D1" presStyleIdx="2" presStyleCnt="4"/>
      <dgm:spPr/>
      <dgm:t>
        <a:bodyPr/>
        <a:lstStyle/>
        <a:p>
          <a:endParaRPr lang="en-US"/>
        </a:p>
      </dgm:t>
    </dgm:pt>
    <dgm:pt modelId="{4B337E95-7871-405C-923B-6E93C0853E42}" type="pres">
      <dgm:prSet presAssocID="{CC599494-1C01-4C50-8360-FB9AA63FBCD1}" presName="child" presStyleLbl="alignAccFollowNode1" presStyleIdx="2" presStyleCnt="4">
        <dgm:presLayoutVars>
          <dgm:chMax val="0"/>
          <dgm:bulletEnabled val="1"/>
        </dgm:presLayoutVars>
      </dgm:prSet>
      <dgm:spPr/>
      <dgm:t>
        <a:bodyPr/>
        <a:lstStyle/>
        <a:p>
          <a:endParaRPr lang="en-US"/>
        </a:p>
      </dgm:t>
    </dgm:pt>
    <dgm:pt modelId="{606F6694-EAEE-49C7-B84C-6244383908CB}" type="pres">
      <dgm:prSet presAssocID="{C6DD7E10-7898-45FD-A15D-5F0948C7CC3F}" presName="sibTrans" presStyleLbl="sibTrans2D1" presStyleIdx="3" presStyleCnt="4"/>
      <dgm:spPr/>
      <dgm:t>
        <a:bodyPr/>
        <a:lstStyle/>
        <a:p>
          <a:endParaRPr lang="en-US"/>
        </a:p>
      </dgm:t>
    </dgm:pt>
    <dgm:pt modelId="{42A8657E-EDA8-47B5-A9CB-C6305F54D02A}" type="pres">
      <dgm:prSet presAssocID="{578AFB58-5F52-4ED0-9469-BA31728F2458}" presName="child" presStyleLbl="alignAccFollowNode1" presStyleIdx="3" presStyleCnt="4">
        <dgm:presLayoutVars>
          <dgm:chMax val="0"/>
          <dgm:bulletEnabled val="1"/>
        </dgm:presLayoutVars>
      </dgm:prSet>
      <dgm:spPr/>
      <dgm:t>
        <a:bodyPr/>
        <a:lstStyle/>
        <a:p>
          <a:endParaRPr lang="en-US"/>
        </a:p>
      </dgm:t>
    </dgm:pt>
  </dgm:ptLst>
  <dgm:cxnLst>
    <dgm:cxn modelId="{68F587C3-172E-42D2-A2AA-EE02E81CAAE4}" srcId="{48C0ADF7-5300-4C0F-A672-04760020BB4C}" destId="{CC599494-1C01-4C50-8360-FB9AA63FBCD1}" srcOrd="2" destOrd="0" parTransId="{FCE41C08-4065-41A7-9F45-A88C0D39D799}" sibTransId="{C6DD7E10-7898-45FD-A15D-5F0948C7CC3F}"/>
    <dgm:cxn modelId="{C20AF076-C9D9-46F0-B124-158036418808}" srcId="{48C0ADF7-5300-4C0F-A672-04760020BB4C}" destId="{578AFB58-5F52-4ED0-9469-BA31728F2458}" srcOrd="3" destOrd="0" parTransId="{825D5DED-897D-4E51-98C0-E0F925A03CB2}" sibTransId="{402975C0-9895-4465-93AE-1910D820AD4B}"/>
    <dgm:cxn modelId="{C6885BDD-B292-4916-9A9C-2C8CB6D490E0}" type="presOf" srcId="{39C4A7F9-E6D0-42EA-9C02-13B338396CCA}" destId="{673672F4-7710-44F2-A0AC-781C9C228DCF}" srcOrd="0" destOrd="0" presId="urn:microsoft.com/office/officeart/2005/8/layout/lProcess1"/>
    <dgm:cxn modelId="{65FBF987-BA59-47FB-87DE-A5F105B9C9F2}" type="presOf" srcId="{48C0ADF7-5300-4C0F-A672-04760020BB4C}" destId="{67E71394-FDA0-4F14-9122-2C9776CF022F}" srcOrd="0" destOrd="0" presId="urn:microsoft.com/office/officeart/2005/8/layout/lProcess1"/>
    <dgm:cxn modelId="{ADEDFF30-73C7-4A4E-86EA-B932FA24FCC1}" type="presOf" srcId="{85055125-F4EB-450E-AB0B-44B428D7545F}" destId="{7CCC63E3-E5BD-4058-9E2C-E2F32BB218F5}" srcOrd="0" destOrd="0" presId="urn:microsoft.com/office/officeart/2005/8/layout/lProcess1"/>
    <dgm:cxn modelId="{4B27E391-8B84-4B88-AAB2-C88ED5D3D959}" type="presOf" srcId="{C6DD7E10-7898-45FD-A15D-5F0948C7CC3F}" destId="{606F6694-EAEE-49C7-B84C-6244383908CB}" srcOrd="0" destOrd="0" presId="urn:microsoft.com/office/officeart/2005/8/layout/lProcess1"/>
    <dgm:cxn modelId="{57A69A2F-FF1F-4939-8F9A-A0206B6A8AB4}" type="presOf" srcId="{15335D23-80DC-44A3-9F7B-0E60CB06A4D8}" destId="{92E2725A-EAD6-49A1-9B15-639071661427}" srcOrd="0" destOrd="0" presId="urn:microsoft.com/office/officeart/2005/8/layout/lProcess1"/>
    <dgm:cxn modelId="{D3B8E0A9-BDF0-47AA-9A5E-D90E43F42E53}" type="presOf" srcId="{578AFB58-5F52-4ED0-9469-BA31728F2458}" destId="{42A8657E-EDA8-47B5-A9CB-C6305F54D02A}" srcOrd="0" destOrd="0" presId="urn:microsoft.com/office/officeart/2005/8/layout/lProcess1"/>
    <dgm:cxn modelId="{A64620D0-17BC-411A-A4E5-C5325D387131}" srcId="{48C0ADF7-5300-4C0F-A672-04760020BB4C}" destId="{15335D23-80DC-44A3-9F7B-0E60CB06A4D8}" srcOrd="0" destOrd="0" parTransId="{85055125-F4EB-450E-AB0B-44B428D7545F}" sibTransId="{39C4A7F9-E6D0-42EA-9C02-13B338396CCA}"/>
    <dgm:cxn modelId="{898E565A-8ECD-4C7B-85A1-36E3956F6F80}" type="presOf" srcId="{CB534EBA-45D4-41DE-9C11-F977C7B7FE44}" destId="{7AD6814B-69B8-40D2-991C-5C344756D27E}" srcOrd="0" destOrd="0" presId="urn:microsoft.com/office/officeart/2005/8/layout/lProcess1"/>
    <dgm:cxn modelId="{CD172883-ABA5-4B10-97DE-36F5F8314DEF}" type="presOf" srcId="{E7A9650A-3B0C-4120-A9A2-6DFB7714241B}" destId="{701B9C1A-ED3F-40F7-A0E8-9772098E2BD2}" srcOrd="0" destOrd="0" presId="urn:microsoft.com/office/officeart/2005/8/layout/lProcess1"/>
    <dgm:cxn modelId="{EE40C2B5-4EAB-40B5-BC5F-06F666B6AB35}" type="presOf" srcId="{CC599494-1C01-4C50-8360-FB9AA63FBCD1}" destId="{4B337E95-7871-405C-923B-6E93C0853E42}" srcOrd="0" destOrd="0" presId="urn:microsoft.com/office/officeart/2005/8/layout/lProcess1"/>
    <dgm:cxn modelId="{8A3779D6-0F05-4069-9E61-32582C33FD5A}" srcId="{CB534EBA-45D4-41DE-9C11-F977C7B7FE44}" destId="{48C0ADF7-5300-4C0F-A672-04760020BB4C}" srcOrd="0" destOrd="0" parTransId="{C2FB5C7F-506F-44EC-8593-86D73F740D91}" sibTransId="{9B6DCB64-CD1C-4977-9A4A-D6EB21BB45C0}"/>
    <dgm:cxn modelId="{19ED905C-6B26-46B0-956A-ACFD1D54D3B0}" srcId="{48C0ADF7-5300-4C0F-A672-04760020BB4C}" destId="{E7A9650A-3B0C-4120-A9A2-6DFB7714241B}" srcOrd="1" destOrd="0" parTransId="{BB7C262D-32F5-429A-AAEB-C23591B9459B}" sibTransId="{E6AD014D-0CCD-40BD-9BE3-D6FD6DFCD4EF}"/>
    <dgm:cxn modelId="{C57CD0FD-84FB-4388-9193-521FD7030B3B}" type="presOf" srcId="{E6AD014D-0CCD-40BD-9BE3-D6FD6DFCD4EF}" destId="{04FC7FCC-52E7-471B-83A0-F38A41B7B066}" srcOrd="0" destOrd="0" presId="urn:microsoft.com/office/officeart/2005/8/layout/lProcess1"/>
    <dgm:cxn modelId="{BAD95D43-F05E-439E-A677-51B0B1A562E7}" type="presParOf" srcId="{7AD6814B-69B8-40D2-991C-5C344756D27E}" destId="{74630D89-8AF9-496E-849E-87E9F06FA835}" srcOrd="0" destOrd="0" presId="urn:microsoft.com/office/officeart/2005/8/layout/lProcess1"/>
    <dgm:cxn modelId="{B635B53D-1B96-4D29-B644-FAA3B68BB820}" type="presParOf" srcId="{74630D89-8AF9-496E-849E-87E9F06FA835}" destId="{67E71394-FDA0-4F14-9122-2C9776CF022F}" srcOrd="0" destOrd="0" presId="urn:microsoft.com/office/officeart/2005/8/layout/lProcess1"/>
    <dgm:cxn modelId="{0A9F5868-B624-48B0-A7B3-C9EA40964C1D}" type="presParOf" srcId="{74630D89-8AF9-496E-849E-87E9F06FA835}" destId="{7CCC63E3-E5BD-4058-9E2C-E2F32BB218F5}" srcOrd="1" destOrd="0" presId="urn:microsoft.com/office/officeart/2005/8/layout/lProcess1"/>
    <dgm:cxn modelId="{93E2D5D5-9099-426D-B3A4-EE66A67CAFE3}" type="presParOf" srcId="{74630D89-8AF9-496E-849E-87E9F06FA835}" destId="{92E2725A-EAD6-49A1-9B15-639071661427}" srcOrd="2" destOrd="0" presId="urn:microsoft.com/office/officeart/2005/8/layout/lProcess1"/>
    <dgm:cxn modelId="{7DA78AFA-B1C8-4359-A918-2DB1CBE1E34D}" type="presParOf" srcId="{74630D89-8AF9-496E-849E-87E9F06FA835}" destId="{673672F4-7710-44F2-A0AC-781C9C228DCF}" srcOrd="3" destOrd="0" presId="urn:microsoft.com/office/officeart/2005/8/layout/lProcess1"/>
    <dgm:cxn modelId="{37F1BE15-B3C6-494A-9C74-747390F7FE9F}" type="presParOf" srcId="{74630D89-8AF9-496E-849E-87E9F06FA835}" destId="{701B9C1A-ED3F-40F7-A0E8-9772098E2BD2}" srcOrd="4" destOrd="0" presId="urn:microsoft.com/office/officeart/2005/8/layout/lProcess1"/>
    <dgm:cxn modelId="{9C3D24E4-BB91-45D1-94A9-9D306465F73D}" type="presParOf" srcId="{74630D89-8AF9-496E-849E-87E9F06FA835}" destId="{04FC7FCC-52E7-471B-83A0-F38A41B7B066}" srcOrd="5" destOrd="0" presId="urn:microsoft.com/office/officeart/2005/8/layout/lProcess1"/>
    <dgm:cxn modelId="{C0352BE2-A876-43E0-9D82-787E95524E74}" type="presParOf" srcId="{74630D89-8AF9-496E-849E-87E9F06FA835}" destId="{4B337E95-7871-405C-923B-6E93C0853E42}" srcOrd="6" destOrd="0" presId="urn:microsoft.com/office/officeart/2005/8/layout/lProcess1"/>
    <dgm:cxn modelId="{AF898C50-8FEB-4DF9-95B1-4EB53615D1CE}" type="presParOf" srcId="{74630D89-8AF9-496E-849E-87E9F06FA835}" destId="{606F6694-EAEE-49C7-B84C-6244383908CB}" srcOrd="7" destOrd="0" presId="urn:microsoft.com/office/officeart/2005/8/layout/lProcess1"/>
    <dgm:cxn modelId="{CB916BB7-AF86-429B-8429-8BA8A598B735}" type="presParOf" srcId="{74630D89-8AF9-496E-849E-87E9F06FA835}" destId="{42A8657E-EDA8-47B5-A9CB-C6305F54D02A}" srcOrd="8" destOrd="0" presId="urn:microsoft.com/office/officeart/2005/8/layout/lProcess1"/>
  </dgm:cxnLst>
  <dgm:bg/>
  <dgm:whole>
    <a:ln>
      <a:solidFill>
        <a:schemeClr val="tx1"/>
      </a:solidFill>
    </a:ln>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11/25/2013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11/25/2013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pPr/>
              <a:t>1</a:t>
            </a:fld>
            <a:endParaRPr lang="en-US"/>
          </a:p>
        </p:txBody>
      </p:sp>
    </p:spTree>
    <p:extLst>
      <p:ext uri="{BB962C8B-B14F-4D97-AF65-F5344CB8AC3E}">
        <p14:creationId xmlns=""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Date Placeholder 4"/>
          <p:cNvSpPr>
            <a:spLocks noGrp="1"/>
          </p:cNvSpPr>
          <p:nvPr>
            <p:ph type="dt" sz="half" idx="10"/>
          </p:nvPr>
        </p:nvSpPr>
        <p:spPr/>
        <p:txBody>
          <a:bodyPr/>
          <a:lstStyle/>
          <a:p>
            <a:fld id="{42E3C847-D284-421D-B330-2D43513B0F9C}" type="datetime1">
              <a:rPr lang="en-US" smtClean="0"/>
              <a:pPr/>
              <a:t>11/25/2013</a:t>
            </a:fld>
            <a:endParaRPr lang="en-US"/>
          </a:p>
        </p:txBody>
      </p:sp>
      <p:sp>
        <p:nvSpPr>
          <p:cNvPr id="7" name="Footer Placeholder 6"/>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Tree>
    <p:extLst>
      <p:ext uri="{BB962C8B-B14F-4D97-AF65-F5344CB8AC3E}">
        <p14:creationId xmlns=""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pPr/>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pPr/>
              <a:t>‹#›</a:t>
            </a:fld>
            <a:endParaRPr lang="en-US"/>
          </a:p>
        </p:txBody>
      </p:sp>
    </p:spTree>
    <p:extLst>
      <p:ext uri="{BB962C8B-B14F-4D97-AF65-F5344CB8AC3E}">
        <p14:creationId xmlns="" xmlns:p14="http://schemas.microsoft.com/office/powerpoint/2010/main" val="2960223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pPr/>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pPr/>
              <a:t>‹#›</a:t>
            </a:fld>
            <a:endParaRPr lang="en-US"/>
          </a:p>
        </p:txBody>
      </p:sp>
    </p:spTree>
    <p:extLst>
      <p:ext uri="{BB962C8B-B14F-4D97-AF65-F5344CB8AC3E}">
        <p14:creationId xmlns="" xmlns:p14="http://schemas.microsoft.com/office/powerpoint/2010/main" val="239825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785147-19A6-4970-A04E-ED9B1D83C0F1}" type="datetime1">
              <a:rPr lang="en-US" smtClean="0"/>
              <a:pPr/>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pPr/>
              <a:t>‹#›</a:t>
            </a:fld>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 xmlns:p14="http://schemas.microsoft.com/office/powerpoint/2010/main" val="23589788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598818" y="0"/>
            <a:ext cx="4591594" cy="6858000"/>
          </a:xfrm>
          <a:prstGeom prst="rect">
            <a:avLst/>
          </a:prstGeom>
        </p:spPr>
      </p:pic>
      <p:sp>
        <p:nvSpPr>
          <p:cNvPr id="2" name="Date Placeholder 1"/>
          <p:cNvSpPr>
            <a:spLocks noGrp="1"/>
          </p:cNvSpPr>
          <p:nvPr>
            <p:ph type="dt" sz="half" idx="10"/>
          </p:nvPr>
        </p:nvSpPr>
        <p:spPr/>
        <p:txBody>
          <a:bodyPr/>
          <a:lstStyle/>
          <a:p>
            <a:fld id="{E8F41008-E89D-49CD-9BF4-E6F3FE09F7AC}" type="datetime1">
              <a:rPr lang="en-US" smtClean="0"/>
              <a:pPr/>
              <a:t>11/25/2013</a:t>
            </a:fld>
            <a:endParaRPr lang="en-US"/>
          </a:p>
        </p:txBody>
      </p:sp>
      <p:sp>
        <p:nvSpPr>
          <p:cNvPr id="3" name="Footer Placeholder 2"/>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Tree>
    <p:extLst>
      <p:ext uri="{BB962C8B-B14F-4D97-AF65-F5344CB8AC3E}">
        <p14:creationId xmlns=""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pPr/>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 xmlns:p14="http://schemas.microsoft.com/office/powerpoint/2010/main" val="27017485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pPr/>
              <a:t>11/25/2013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 xmlns:p14="http://schemas.microsoft.com/office/powerpoint/2010/main" val="1474654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pPr/>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 xmlns:p14="http://schemas.microsoft.com/office/powerpoint/2010/main" val="1810248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pPr/>
              <a:t>11/25/2013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 xmlns:p14="http://schemas.microsoft.com/office/powerpoint/2010/main" val="6644849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smtClean="0"/>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pPr/>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pPr/>
              <a:t>‹#›</a:t>
            </a:fld>
            <a:endParaRPr lang="en-US"/>
          </a:p>
        </p:txBody>
      </p:sp>
    </p:spTree>
    <p:extLst>
      <p:ext uri="{BB962C8B-B14F-4D97-AF65-F5344CB8AC3E}">
        <p14:creationId xmlns="" xmlns:p14="http://schemas.microsoft.com/office/powerpoint/2010/main" val="280129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smtClean="0"/>
              <a:t>Click to edit Master title style</a:t>
            </a:r>
            <a:endParaRPr/>
          </a:p>
        </p:txBody>
      </p:sp>
      <p:sp>
        <p:nvSpPr>
          <p:cNvPr id="3" name="Picture Placeholder 2"/>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pPr/>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pPr/>
              <a:t>‹#›</a:t>
            </a:fld>
            <a:endParaRPr lang="en-US"/>
          </a:p>
        </p:txBody>
      </p:sp>
    </p:spTree>
    <p:extLst>
      <p:ext uri="{BB962C8B-B14F-4D97-AF65-F5344CB8AC3E}">
        <p14:creationId xmlns="" xmlns:p14="http://schemas.microsoft.com/office/powerpoint/2010/main" val="14781961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pPr/>
              <a:t>11/25/2013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Tree>
    <p:extLst>
      <p:ext uri="{BB962C8B-B14F-4D97-AF65-F5344CB8AC3E}">
        <p14:creationId xmlns=""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75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75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75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75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75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75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75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75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778859" indent="-304747" algn="l" defTabSz="1218987" rtl="0" eaLnBrk="1" latinLnBrk="0" hangingPunct="1">
        <a:lnSpc>
          <a:spcPct val="95000"/>
        </a:lnSpc>
        <a:spcBef>
          <a:spcPts val="1066"/>
        </a:spcBef>
        <a:buClr>
          <a:schemeClr val="accent6">
            <a:lumMod val="75000"/>
          </a:schemeClr>
        </a:buClr>
        <a:buSzPct val="90000"/>
        <a:buFont typeface="Century Gothic"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75212" y="2514600"/>
            <a:ext cx="7077579" cy="1446550"/>
          </a:xfrm>
          <a:prstGeom prst="rect">
            <a:avLst/>
          </a:prstGeom>
          <a:noFill/>
        </p:spPr>
        <p:txBody>
          <a:bodyPr wrap="none" lIns="91440" tIns="45720" rIns="91440" bIns="45720">
            <a:spAutoFit/>
          </a:bodyPr>
          <a:lstStyle/>
          <a:p>
            <a:pPr algn="ctr"/>
            <a:r>
              <a:rPr lang="en-US" sz="4400" b="0" cap="none" spc="0" dirty="0" smtClean="0">
                <a:ln w="10160">
                  <a:solidFill>
                    <a:schemeClr val="accent1"/>
                  </a:solidFill>
                  <a:prstDash val="solid"/>
                </a:ln>
                <a:effectLst>
                  <a:outerShdw blurRad="38100" dist="32000" dir="5400000" algn="tl">
                    <a:srgbClr val="000000">
                      <a:alpha val="30000"/>
                    </a:srgbClr>
                  </a:outerShdw>
                </a:effectLst>
              </a:rPr>
              <a:t>An Online Book Manager</a:t>
            </a:r>
          </a:p>
          <a:p>
            <a:pPr algn="ctr"/>
            <a:endParaRPr lang="en-US" dirty="0" smtClean="0">
              <a:ln w="10160">
                <a:solidFill>
                  <a:schemeClr val="accent1"/>
                </a:solidFill>
                <a:prstDash val="solid"/>
              </a:ln>
              <a:effectLst>
                <a:outerShdw blurRad="38100" dist="32000" dir="5400000" algn="tl">
                  <a:srgbClr val="000000">
                    <a:alpha val="30000"/>
                  </a:srgbClr>
                </a:outerShdw>
              </a:effectLst>
            </a:endParaRPr>
          </a:p>
          <a:p>
            <a:pPr algn="ctr"/>
            <a:r>
              <a:rPr lang="en-US" sz="2000" b="0" cap="none" spc="0" dirty="0" smtClean="0">
                <a:ln w="10160">
                  <a:solidFill>
                    <a:schemeClr val="accent1"/>
                  </a:solidFill>
                  <a:prstDash val="solid"/>
                </a:ln>
                <a:effectLst>
                  <a:outerShdw blurRad="38100" dist="32000" dir="5400000" algn="tl">
                    <a:srgbClr val="000000">
                      <a:alpha val="30000"/>
                    </a:srgbClr>
                  </a:outerShdw>
                </a:effectLst>
              </a:rPr>
              <a:t>A Scheduler and </a:t>
            </a:r>
            <a:r>
              <a:rPr lang="en-US" sz="2000" b="0" cap="none" spc="0" dirty="0" smtClean="0">
                <a:ln w="10160">
                  <a:solidFill>
                    <a:schemeClr val="accent1"/>
                  </a:solidFill>
                  <a:prstDash val="solid"/>
                </a:ln>
                <a:effectLst>
                  <a:outerShdw blurRad="38100" dist="32000" dir="5400000" algn="tl">
                    <a:srgbClr val="000000">
                      <a:alpha val="30000"/>
                    </a:srgbClr>
                  </a:outerShdw>
                </a:effectLst>
              </a:rPr>
              <a:t>a </a:t>
            </a:r>
            <a:r>
              <a:rPr lang="en-US" sz="2000" b="0" cap="none" spc="0" dirty="0" smtClean="0">
                <a:ln w="10160">
                  <a:solidFill>
                    <a:schemeClr val="accent1"/>
                  </a:solidFill>
                  <a:prstDash val="solid"/>
                </a:ln>
                <a:effectLst>
                  <a:outerShdw blurRad="38100" dist="32000" dir="5400000" algn="tl">
                    <a:srgbClr val="000000">
                      <a:alpha val="30000"/>
                    </a:srgbClr>
                  </a:outerShdw>
                </a:effectLst>
              </a:rPr>
              <a:t>library Management System</a:t>
            </a:r>
            <a:endParaRPr lang="en-US" sz="2000" b="0" cap="none" spc="0" dirty="0">
              <a:ln w="10160">
                <a:solidFill>
                  <a:schemeClr val="accent1"/>
                </a:solidFill>
                <a:prstDash val="solid"/>
              </a:ln>
              <a:effectLst>
                <a:outerShdw blurRad="38100" dist="32000" dir="5400000" algn="tl">
                  <a:srgbClr val="000000">
                    <a:alpha val="30000"/>
                  </a:srgbClr>
                </a:outerShdw>
              </a:effectLst>
            </a:endParaRPr>
          </a:p>
        </p:txBody>
      </p:sp>
      <p:sp>
        <p:nvSpPr>
          <p:cNvPr id="6" name="TextBox 5"/>
          <p:cNvSpPr txBox="1"/>
          <p:nvPr/>
        </p:nvSpPr>
        <p:spPr>
          <a:xfrm>
            <a:off x="5103812" y="4572000"/>
            <a:ext cx="5257800" cy="1692771"/>
          </a:xfrm>
          <a:prstGeom prst="rect">
            <a:avLst/>
          </a:prstGeom>
          <a:noFill/>
        </p:spPr>
        <p:txBody>
          <a:bodyPr wrap="square" rtlCol="0">
            <a:spAutoFit/>
          </a:bodyPr>
          <a:lstStyle/>
          <a:p>
            <a:r>
              <a:rPr lang="en-US" sz="3200" b="1" dirty="0" smtClean="0"/>
              <a:t>Team Members –</a:t>
            </a:r>
            <a:endParaRPr lang="en-US" sz="2400" b="1" dirty="0" smtClean="0"/>
          </a:p>
          <a:p>
            <a:endParaRPr lang="en-US" sz="2400" dirty="0"/>
          </a:p>
          <a:p>
            <a:r>
              <a:rPr lang="en-US" sz="2400" dirty="0" smtClean="0"/>
              <a:t>Joney </a:t>
            </a:r>
            <a:r>
              <a:rPr lang="en-US" sz="2400" dirty="0" err="1" smtClean="0"/>
              <a:t>Singhal</a:t>
            </a:r>
            <a:r>
              <a:rPr lang="en-US" sz="2400" dirty="0"/>
              <a:t> </a:t>
            </a:r>
            <a:r>
              <a:rPr lang="en-US" dirty="0" smtClean="0"/>
              <a:t>(ABV-IIITM Gwalior)</a:t>
            </a:r>
            <a:endParaRPr lang="en-US" sz="2400" dirty="0" smtClean="0"/>
          </a:p>
          <a:p>
            <a:r>
              <a:rPr lang="en-US" sz="2400" dirty="0" smtClean="0"/>
              <a:t>Rajesh Kumar </a:t>
            </a:r>
            <a:r>
              <a:rPr lang="en-US" dirty="0" smtClean="0"/>
              <a:t>(ABV-IIITM Gwalior)</a:t>
            </a:r>
            <a:endParaRPr lang="en-US" dirty="0"/>
          </a:p>
        </p:txBody>
      </p:sp>
      <p:sp>
        <p:nvSpPr>
          <p:cNvPr id="9" name="Rectangle 8"/>
          <p:cNvSpPr/>
          <p:nvPr/>
        </p:nvSpPr>
        <p:spPr>
          <a:xfrm>
            <a:off x="5332412" y="609600"/>
            <a:ext cx="6034024" cy="1323439"/>
          </a:xfrm>
          <a:prstGeom prst="rect">
            <a:avLst/>
          </a:prstGeom>
          <a:noFill/>
        </p:spPr>
        <p:txBody>
          <a:bodyPr wrap="none" lIns="91440" tIns="45720" rIns="91440" bIns="45720">
            <a:spAutoFit/>
          </a:bodyPr>
          <a:lstStyle/>
          <a:p>
            <a:pPr algn="ctr"/>
            <a:r>
              <a:rPr lang="en-US" sz="4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Entry for Magnum Opus</a:t>
            </a:r>
          </a:p>
          <a:p>
            <a:pPr algn="ctr"/>
            <a:r>
              <a:rPr lang="en-US" sz="4000" b="0" cap="none" spc="0" dirty="0" smtClean="0">
                <a:ln w="18415" cmpd="sng">
                  <a:solidFill>
                    <a:srgbClr val="FFFFFF"/>
                  </a:solidFill>
                  <a:prstDash val="solid"/>
                </a:ln>
                <a:effectLst>
                  <a:outerShdw blurRad="63500" dir="3600000" algn="tl" rotWithShape="0">
                    <a:srgbClr val="000000">
                      <a:alpha val="70000"/>
                    </a:srgbClr>
                  </a:outerShdw>
                </a:effectLst>
              </a:rPr>
              <a:t>MyShelf</a:t>
            </a:r>
            <a:endParaRPr lang="en-US" sz="4000" b="0" cap="none" spc="0" dirty="0">
              <a:ln w="18415" cmpd="sng">
                <a:solidFill>
                  <a:srgbClr val="FFFFFF"/>
                </a:solidFill>
                <a:prstDash val="solid"/>
              </a:ln>
              <a:effectLst>
                <a:outerShdw blurRad="63500" dir="3600000" algn="tl" rotWithShape="0">
                  <a:srgbClr val="000000">
                    <a:alpha val="70000"/>
                  </a:srgbClr>
                </a:outerShdw>
              </a:effectLst>
            </a:endParaRPr>
          </a:p>
        </p:txBody>
      </p:sp>
    </p:spTree>
    <p:extLst>
      <p:ext uri="{BB962C8B-B14F-4D97-AF65-F5344CB8AC3E}">
        <p14:creationId xmlns="" xmlns:p14="http://schemas.microsoft.com/office/powerpoint/2010/main" val="17366855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19200"/>
            <a:ext cx="10311103" cy="4851400"/>
          </a:xfrm>
        </p:spPr>
        <p:txBody>
          <a:bodyPr>
            <a:noAutofit/>
          </a:bodyPr>
          <a:lstStyle/>
          <a:p>
            <a:r>
              <a:rPr lang="en-US" sz="1600" dirty="0" smtClean="0"/>
              <a:t>MyShelf is an online book manager where you can keep all the details of your favorite readable like books, magazines etc. You can keep track of what others read and also maintain your own online BookShelf.  Other Features -</a:t>
            </a:r>
          </a:p>
          <a:p>
            <a:r>
              <a:rPr lang="en-US" sz="1600" dirty="0" smtClean="0"/>
              <a:t>Store E-books of your favorite books.</a:t>
            </a:r>
          </a:p>
          <a:p>
            <a:r>
              <a:rPr lang="en-US" sz="1600" dirty="0" smtClean="0"/>
              <a:t>You can add Schedule, when to read your books.</a:t>
            </a:r>
          </a:p>
          <a:p>
            <a:r>
              <a:rPr lang="en-US" sz="1600" dirty="0" smtClean="0"/>
              <a:t>As per Schedule you will be notified via mails and </a:t>
            </a:r>
            <a:r>
              <a:rPr lang="en-US" sz="1600" dirty="0" err="1" smtClean="0"/>
              <a:t>sms’s</a:t>
            </a:r>
            <a:r>
              <a:rPr lang="en-US" sz="1600" dirty="0" smtClean="0"/>
              <a:t>.</a:t>
            </a:r>
          </a:p>
          <a:p>
            <a:r>
              <a:rPr lang="en-US" sz="1600" dirty="0" smtClean="0"/>
              <a:t>You can Categorize the books.</a:t>
            </a:r>
          </a:p>
          <a:p>
            <a:r>
              <a:rPr lang="en-US" sz="1600" dirty="0" smtClean="0"/>
              <a:t>You can search all the books available on the hub.</a:t>
            </a:r>
          </a:p>
          <a:p>
            <a:r>
              <a:rPr lang="en-US" sz="1600" dirty="0" smtClean="0"/>
              <a:t>Rate the Books stored in other’s Bookshelf.</a:t>
            </a:r>
          </a:p>
          <a:p>
            <a:r>
              <a:rPr lang="en-US" sz="1600" dirty="0" smtClean="0"/>
              <a:t>Admin can control all the shelf and maintain creditability of the content.</a:t>
            </a:r>
          </a:p>
          <a:p>
            <a:r>
              <a:rPr lang="en-US" sz="1600" dirty="0" smtClean="0"/>
              <a:t>You can review the books .</a:t>
            </a:r>
          </a:p>
          <a:p>
            <a:r>
              <a:rPr lang="en-US" sz="1600" dirty="0" smtClean="0"/>
              <a:t>Socialize by commenting and sending messages to others.</a:t>
            </a:r>
          </a:p>
          <a:p>
            <a:pPr>
              <a:buNone/>
            </a:pPr>
            <a:endParaRPr lang="en-US" sz="100" dirty="0" smtClean="0"/>
          </a:p>
        </p:txBody>
      </p:sp>
      <p:sp>
        <p:nvSpPr>
          <p:cNvPr id="2" name="Title 1"/>
          <p:cNvSpPr>
            <a:spLocks noGrp="1"/>
          </p:cNvSpPr>
          <p:nvPr>
            <p:ph type="title"/>
          </p:nvPr>
        </p:nvSpPr>
        <p:spPr>
          <a:xfrm>
            <a:off x="1217612" y="228600"/>
            <a:ext cx="10157354" cy="863600"/>
          </a:xfrm>
        </p:spPr>
        <p:txBody>
          <a:bodyPr/>
          <a:lstStyle/>
          <a:p>
            <a:pPr algn="ctr"/>
            <a:r>
              <a:rPr lang="en-US" dirty="0" smtClean="0"/>
              <a:t>Brief Introduction</a:t>
            </a:r>
            <a:endParaRPr lang="en-US" dirty="0"/>
          </a:p>
        </p:txBody>
      </p:sp>
    </p:spTree>
    <p:extLst>
      <p:ext uri="{BB962C8B-B14F-4D97-AF65-F5344CB8AC3E}">
        <p14:creationId xmlns="" xmlns:p14="http://schemas.microsoft.com/office/powerpoint/2010/main" val="11530747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Need for Digitalization leads to the online book management system.</a:t>
            </a:r>
          </a:p>
          <a:p>
            <a:r>
              <a:rPr lang="en-US" dirty="0" smtClean="0"/>
              <a:t>Right thing at the right time via proper schedulers and </a:t>
            </a:r>
            <a:r>
              <a:rPr lang="en-US" dirty="0" err="1" smtClean="0"/>
              <a:t>notifier</a:t>
            </a:r>
            <a:r>
              <a:rPr lang="en-US" dirty="0" smtClean="0"/>
              <a:t>.</a:t>
            </a:r>
          </a:p>
          <a:p>
            <a:r>
              <a:rPr lang="en-US" dirty="0" smtClean="0"/>
              <a:t>Social networking and the sharing of data.</a:t>
            </a:r>
          </a:p>
          <a:p>
            <a:r>
              <a:rPr lang="en-US" dirty="0" err="1" smtClean="0"/>
              <a:t>Ebook</a:t>
            </a:r>
            <a:r>
              <a:rPr lang="en-US" dirty="0" smtClean="0"/>
              <a:t> Readers and multi format supports.</a:t>
            </a:r>
          </a:p>
          <a:p>
            <a:r>
              <a:rPr lang="en-US" dirty="0" smtClean="0"/>
              <a:t>More you explore, more you get inspired. Shelve into others bookshelves and know what they read.</a:t>
            </a:r>
          </a:p>
          <a:p>
            <a:endParaRPr lang="en-US" sz="2000" dirty="0" smtClean="0"/>
          </a:p>
          <a:p>
            <a:endParaRPr lang="en-US" sz="20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Utility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0"/>
            <a:ext cx="10157354" cy="990600"/>
          </a:xfrm>
        </p:spPr>
        <p:txBody>
          <a:bodyPr/>
          <a:lstStyle/>
          <a:p>
            <a:pPr algn="ctr"/>
            <a:r>
              <a:rPr lang="en-US" dirty="0" smtClean="0"/>
              <a:t>Process Flow Details</a:t>
            </a:r>
            <a:r>
              <a:rPr lang="en-US" sz="2400" dirty="0" smtClean="0"/>
              <a:t>(</a:t>
            </a:r>
            <a:r>
              <a:rPr lang="en-US" sz="2400" dirty="0" smtClean="0">
                <a:solidFill>
                  <a:schemeClr val="tx1"/>
                </a:solidFill>
              </a:rPr>
              <a:t>Simplest Working</a:t>
            </a:r>
            <a:r>
              <a:rPr lang="en-US" sz="2400" dirty="0" smtClean="0"/>
              <a:t>)</a:t>
            </a:r>
            <a:endParaRPr lang="en-US" sz="2400" dirty="0"/>
          </a:p>
        </p:txBody>
      </p:sp>
      <p:graphicFrame>
        <p:nvGraphicFramePr>
          <p:cNvPr id="4" name="Diagram 3"/>
          <p:cNvGraphicFramePr/>
          <p:nvPr/>
        </p:nvGraphicFramePr>
        <p:xfrm>
          <a:off x="531812" y="1143000"/>
          <a:ext cx="784859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Arrow Connector 11"/>
          <p:cNvCxnSpPr/>
          <p:nvPr/>
        </p:nvCxnSpPr>
        <p:spPr>
          <a:xfrm>
            <a:off x="8380412" y="2209800"/>
            <a:ext cx="533400" cy="1588"/>
          </a:xfrm>
          <a:prstGeom prst="straightConnector1">
            <a:avLst/>
          </a:prstGeom>
          <a:ln w="1270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graphicFrame>
        <p:nvGraphicFramePr>
          <p:cNvPr id="14" name="Diagram 13"/>
          <p:cNvGraphicFramePr/>
          <p:nvPr/>
        </p:nvGraphicFramePr>
        <p:xfrm>
          <a:off x="8913812" y="1752600"/>
          <a:ext cx="2971800" cy="4343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 xmlns:p14="http://schemas.microsoft.com/office/powerpoint/2010/main" val="8403742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665412" y="76200"/>
            <a:ext cx="8229600" cy="1143000"/>
          </a:xfrm>
        </p:spPr>
        <p:txBody>
          <a:bodyPr/>
          <a:lstStyle/>
          <a:p>
            <a:r>
              <a:rPr lang="en-US" b="1" dirty="0" smtClean="0">
                <a:solidFill>
                  <a:schemeClr val="tx1"/>
                </a:solidFill>
              </a:rPr>
              <a:t>Project Implementation</a:t>
            </a:r>
            <a:endParaRPr lang="en-US" b="1" dirty="0">
              <a:solidFill>
                <a:schemeClr val="tx1"/>
              </a:solidFill>
            </a:endParaRPr>
          </a:p>
        </p:txBody>
      </p:sp>
      <p:sp>
        <p:nvSpPr>
          <p:cNvPr id="7" name="Content Placeholder 2"/>
          <p:cNvSpPr>
            <a:spLocks noGrp="1"/>
          </p:cNvSpPr>
          <p:nvPr>
            <p:ph idx="1"/>
          </p:nvPr>
        </p:nvSpPr>
        <p:spPr>
          <a:xfrm>
            <a:off x="1903412" y="1858962"/>
            <a:ext cx="8229600" cy="4525963"/>
          </a:xfrm>
        </p:spPr>
        <p:txBody>
          <a:bodyPr>
            <a:normAutofit/>
          </a:bodyPr>
          <a:lstStyle/>
          <a:p>
            <a:r>
              <a:rPr lang="en-US" dirty="0" smtClean="0"/>
              <a:t>Technology Used –</a:t>
            </a:r>
          </a:p>
          <a:p>
            <a:pPr lvl="1"/>
            <a:r>
              <a:rPr lang="en-US" dirty="0" smtClean="0"/>
              <a:t>HTML, CSS, JQuery and JavaScript (Client Side)</a:t>
            </a:r>
          </a:p>
          <a:p>
            <a:pPr lvl="1"/>
            <a:r>
              <a:rPr lang="en-US" dirty="0" smtClean="0"/>
              <a:t>PHP, MySQL (Server Side)</a:t>
            </a:r>
          </a:p>
          <a:p>
            <a:pPr lvl="1"/>
            <a:r>
              <a:rPr lang="en-US" dirty="0" smtClean="0"/>
              <a:t>Python (Link Extractor)</a:t>
            </a:r>
            <a:br>
              <a:rPr lang="en-US" dirty="0" smtClean="0"/>
            </a:br>
            <a:endParaRPr lang="en-US" dirty="0" smtClean="0"/>
          </a:p>
          <a:p>
            <a:r>
              <a:rPr lang="en-US" dirty="0" smtClean="0"/>
              <a:t>Tools Used –</a:t>
            </a:r>
          </a:p>
          <a:p>
            <a:pPr lvl="1"/>
            <a:r>
              <a:rPr lang="en-US" dirty="0" smtClean="0"/>
              <a:t>Dreamweaver</a:t>
            </a:r>
          </a:p>
          <a:p>
            <a:pPr lvl="1"/>
            <a:r>
              <a:rPr lang="en-US" dirty="0" smtClean="0"/>
              <a:t>Notepad++</a:t>
            </a:r>
            <a:endParaRPr lang="en-US" dirty="0"/>
          </a:p>
          <a:p>
            <a:pPr lvl="1"/>
            <a:r>
              <a:rPr lang="en-US" dirty="0" smtClean="0"/>
              <a:t>WAMP</a:t>
            </a:r>
          </a:p>
          <a:p>
            <a:pPr lvl="1"/>
            <a:r>
              <a:rPr lang="en-US" dirty="0" smtClean="0"/>
              <a:t>Agents like Web Browser</a:t>
            </a:r>
          </a:p>
        </p:txBody>
      </p:sp>
    </p:spTree>
    <p:extLst>
      <p:ext uri="{BB962C8B-B14F-4D97-AF65-F5344CB8AC3E}">
        <p14:creationId xmlns="" xmlns:p14="http://schemas.microsoft.com/office/powerpoint/2010/main" val="37145226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2812" y="1371600"/>
            <a:ext cx="10437935" cy="5181600"/>
          </a:xfrm>
          <a:prstGeom prst="rect">
            <a:avLst/>
          </a:prstGeom>
          <a:noFill/>
          <a:ln w="9525">
            <a:noFill/>
            <a:miter lim="800000"/>
            <a:headEnd/>
            <a:tailEnd/>
          </a:ln>
          <a:effectLst/>
        </p:spPr>
      </p:pic>
      <p:sp>
        <p:nvSpPr>
          <p:cNvPr id="5" name="Rectangle 4"/>
          <p:cNvSpPr/>
          <p:nvPr/>
        </p:nvSpPr>
        <p:spPr>
          <a:xfrm>
            <a:off x="4341812" y="228600"/>
            <a:ext cx="3550973"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Snapshots</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531812" y="838200"/>
            <a:ext cx="10947083" cy="51435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227012" y="228600"/>
            <a:ext cx="11801475" cy="63627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122612" y="228600"/>
            <a:ext cx="8229600" cy="1143000"/>
          </a:xfrm>
        </p:spPr>
        <p:txBody>
          <a:bodyPr/>
          <a:lstStyle/>
          <a:p>
            <a:r>
              <a:rPr lang="en-US" b="1" dirty="0" smtClean="0">
                <a:solidFill>
                  <a:schemeClr val="tx1"/>
                </a:solidFill>
              </a:rPr>
              <a:t>Role of Each Member</a:t>
            </a:r>
            <a:endParaRPr lang="en-US" b="1" dirty="0">
              <a:solidFill>
                <a:schemeClr val="tx1"/>
              </a:solidFill>
            </a:endParaRPr>
          </a:p>
        </p:txBody>
      </p:sp>
      <p:sp>
        <p:nvSpPr>
          <p:cNvPr id="7" name="Content Placeholder 2"/>
          <p:cNvSpPr>
            <a:spLocks noGrp="1"/>
          </p:cNvSpPr>
          <p:nvPr>
            <p:ph idx="1"/>
          </p:nvPr>
        </p:nvSpPr>
        <p:spPr>
          <a:xfrm>
            <a:off x="1827212" y="2514600"/>
            <a:ext cx="8610600" cy="4525963"/>
          </a:xfrm>
        </p:spPr>
        <p:txBody>
          <a:bodyPr>
            <a:noAutofit/>
          </a:bodyPr>
          <a:lstStyle/>
          <a:p>
            <a:r>
              <a:rPr lang="en-US" sz="2800" dirty="0" smtClean="0"/>
              <a:t>Joney </a:t>
            </a:r>
            <a:r>
              <a:rPr lang="en-US" sz="2800" dirty="0" err="1" smtClean="0"/>
              <a:t>Singhal</a:t>
            </a:r>
            <a:r>
              <a:rPr lang="en-US" sz="2800" dirty="0" smtClean="0"/>
              <a:t> (ABV-IIITM Gwalior)–</a:t>
            </a:r>
          </a:p>
          <a:p>
            <a:pPr>
              <a:buNone/>
            </a:pPr>
            <a:r>
              <a:rPr lang="en-US" sz="2800" dirty="0" smtClean="0"/>
              <a:t>	</a:t>
            </a:r>
            <a:r>
              <a:rPr lang="en-US" sz="2000" dirty="0" smtClean="0"/>
              <a:t>Designing of the Web-Application using HTML,CSS, JQuery and JavaScript.</a:t>
            </a:r>
            <a:endParaRPr lang="en-US" sz="2800" dirty="0" smtClean="0"/>
          </a:p>
          <a:p>
            <a:pPr>
              <a:buNone/>
            </a:pPr>
            <a:r>
              <a:rPr lang="en-US" sz="2800" dirty="0"/>
              <a:t>	</a:t>
            </a:r>
            <a:endParaRPr lang="en-US" sz="2800" dirty="0" smtClean="0"/>
          </a:p>
          <a:p>
            <a:r>
              <a:rPr lang="en-US" sz="2800" dirty="0" smtClean="0"/>
              <a:t>Rajesh Kumar (ABV-IIITM Gwalior)</a:t>
            </a:r>
          </a:p>
          <a:p>
            <a:pPr lvl="1">
              <a:buNone/>
            </a:pPr>
            <a:r>
              <a:rPr lang="en-US" sz="1800" dirty="0" smtClean="0"/>
              <a:t>Development of the modules by using PHP and AJAX.</a:t>
            </a:r>
            <a:endParaRPr lang="en-US" sz="1800" dirty="0"/>
          </a:p>
        </p:txBody>
      </p:sp>
    </p:spTree>
    <p:extLst>
      <p:ext uri="{BB962C8B-B14F-4D97-AF65-F5344CB8AC3E}">
        <p14:creationId xmlns="" xmlns:p14="http://schemas.microsoft.com/office/powerpoint/2010/main" val="37145226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3460615">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 xmlns:thm15="http://schemas.microsoft.com/office/thememl/2012/main" name="Welcome back to school presentation" id="{BA20AF26-224D-43BB-86DA-2BC792E36EB8}" vid="{9710191D-09DB-4AC7-B7A2-C1364C5E432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A2750EA-B7A8-4FA6-B68F-CA4FDFC453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TS103460615</Template>
  <TotalTime>0</TotalTime>
  <Words>282</Words>
  <Application>Microsoft Office PowerPoint</Application>
  <PresentationFormat>Custom</PresentationFormat>
  <Paragraphs>65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TS103460615</vt:lpstr>
      <vt:lpstr>Slide 1</vt:lpstr>
      <vt:lpstr>Brief Introduction</vt:lpstr>
      <vt:lpstr>Utility</vt:lpstr>
      <vt:lpstr>Process Flow Details(Simplest Working)</vt:lpstr>
      <vt:lpstr>Project Implementation</vt:lpstr>
      <vt:lpstr>Slide 6</vt:lpstr>
      <vt:lpstr>Slide 7</vt:lpstr>
      <vt:lpstr>Slide 8</vt:lpstr>
      <vt:lpstr>Role of Each Member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2012-09-20T23:24:01Z</dcterms:created>
  <dcterms:modified xsi:type="dcterms:W3CDTF">2013-11-25T07:31:12Z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TC034606159991</vt:lpwstr>
  </property>
</Properties>
</file>