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687" r:id="rId3"/>
    <p:sldId id="688" r:id="rId4"/>
    <p:sldId id="692" r:id="rId5"/>
    <p:sldId id="693" r:id="rId6"/>
    <p:sldId id="694" r:id="rId7"/>
    <p:sldId id="695" r:id="rId8"/>
    <p:sldId id="696" r:id="rId9"/>
    <p:sldId id="697" r:id="rId10"/>
    <p:sldId id="698" r:id="rId11"/>
    <p:sldId id="699" r:id="rId12"/>
    <p:sldId id="700" r:id="rId13"/>
    <p:sldId id="701" r:id="rId14"/>
    <p:sldId id="702" r:id="rId15"/>
    <p:sldId id="703" r:id="rId16"/>
    <p:sldId id="704" r:id="rId17"/>
    <p:sldId id="705" r:id="rId18"/>
    <p:sldId id="706" r:id="rId19"/>
    <p:sldId id="707" r:id="rId20"/>
    <p:sldId id="708" r:id="rId21"/>
    <p:sldId id="709" r:id="rId22"/>
    <p:sldId id="710" r:id="rId23"/>
    <p:sldId id="711" r:id="rId24"/>
    <p:sldId id="689" r:id="rId25"/>
    <p:sldId id="690" r:id="rId26"/>
    <p:sldId id="712" r:id="rId27"/>
    <p:sldId id="721" r:id="rId28"/>
    <p:sldId id="713" r:id="rId29"/>
    <p:sldId id="714" r:id="rId30"/>
    <p:sldId id="715" r:id="rId31"/>
    <p:sldId id="716" r:id="rId32"/>
    <p:sldId id="717" r:id="rId33"/>
    <p:sldId id="718" r:id="rId34"/>
    <p:sldId id="719" r:id="rId35"/>
    <p:sldId id="720" r:id="rId36"/>
    <p:sldId id="722" r:id="rId37"/>
    <p:sldId id="691" r:id="rId38"/>
    <p:sldId id="723" r:id="rId39"/>
    <p:sldId id="724" r:id="rId40"/>
    <p:sldId id="725" r:id="rId41"/>
    <p:sldId id="72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49A"/>
    <a:srgbClr val="008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373FC-14EF-4D1B-BC7B-CC44BAF5153F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95242-8E1E-4ED8-AE3E-8DA24F9771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36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81D6A-5FBC-DF2C-DE2D-E826B1D99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593B44-3F6D-71C0-40FA-F67FAD66F5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E9024-F33E-0189-B2C3-5667C8A70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21C6-7431-5094-4AD9-554259FB6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350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63655-251A-B4C7-7B9E-FDD77A65D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626441-F469-F75F-D2C0-6603AF2AA7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966FD2-02DD-D2C6-ECB4-8F66A7381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648C5-A9AD-633E-3135-BAB02C017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318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FF92E-E387-1D12-E0A7-C5362F0B7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CBB35C-DDB5-F218-1E96-1CB54599A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FEE77A-85B7-2D85-F8CF-717FE8734B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0E517-D002-890A-B392-185967A47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969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39106-FFD8-AAA8-A314-B9ED25924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32ADB9-8081-898D-27BF-1FD2F5E5C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107E5B-C8D3-9765-77E8-84C9C037D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2290B-C281-0C5E-A94C-C2B8AD52D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48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F2B22-C2C5-7628-2951-A560348DE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01B92D-9ABA-BB0C-1FF4-85A390740A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F55646-EE59-7C9E-CA0D-A2D45127D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C419E-46FC-469E-6503-FB47CA14D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814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21475-9A66-DF6F-5065-522FB90D9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0F45A-C444-679D-9693-B1562C6CC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345A97-0CE0-9A71-EE91-B8A3CC1FF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D9AF1-A1C9-53FF-57E5-E5AA6FE50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598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4C62C-5825-B5EB-BBFF-DDABAA4C4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A2A8DB-8CF6-06FD-945C-C9A572D73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E210F-44D6-B56F-B8EF-4CFA334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001AD-D7B4-8626-F55E-E934D22D9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787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22258-E88B-0ABB-EBDD-BDCBBA665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F0591F-9AEC-3A00-4F59-08D7426B16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D0DF97-A6E6-6097-BA5C-2D289C87D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8BC8F-70A4-6A0F-4904-B0FF2C7E3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612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B5A57-2C60-EB29-140C-C7A4CE4BB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744EE-9FCF-247B-6D89-4A8153DC8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C45929-29FF-43D6-F49A-914F2C2BA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4C231-D39D-65E1-2FF8-BBD0190D3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454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C836C-952E-717C-9D00-178027819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DAD5CA-9D32-D7D5-6E95-207A5E0AB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374946-8D5C-794F-E986-CF36119A9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C8222-B1C6-EE8D-CD30-47BC5B86D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092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EB8C7-118B-22B1-3BAE-4BF511184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933644-310D-5EB9-9154-98EB87DB4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B278BA-501C-373C-8580-4D6A76E6B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F6ED1-7318-D979-B2FA-111ADFD88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19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81830-4D79-F2BC-A642-1A35D000E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3E1A72-1579-1B0A-1412-213E933C2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26D88-28D7-A501-0201-D9D390015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31EBF-0DDB-586D-A138-6DA4966C9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249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AC11-C6A4-9430-38A8-50D809EB4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EA553-5671-DB6E-C852-2F1E4528BB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C55AAF-9886-17B8-8A49-BFAB121BA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C70DB-4BA7-D039-168D-8A4376588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901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1852E-3585-B7A4-88E9-50B1E71A4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C8878C-DFCC-8319-CE61-3530DA533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358FA0-1E61-1BF9-25BE-61DDEF1F1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6EE18-06A6-F3F6-C834-623AA7F40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652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177AB-018E-3F48-4D06-1E6763AF3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3902A-32D3-884C-89B3-CC8DC94AB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7039F-FD4E-0CB4-8C17-3053D4FD3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4F918-1411-F611-BF87-C1A0B7FA4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19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1E97A-0255-803E-1802-7F7AC61A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9324C-AD0A-0B53-5965-43DF857D5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3C5DA4-C6B7-2E25-B9CB-9808328C7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661B3-89E0-3CCF-B86C-5D6F3FF8B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362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52D9C-8D26-532E-D241-AB7C34AAE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47CB76-4239-AFF4-8270-33C7E2B55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1F9218-A346-5F78-5968-ECAEE579A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CE936-E607-FBF0-2956-E4C798964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682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95FA9-D0AB-7A79-C26A-622DE9839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34B59B-1C38-FAA1-535E-4CB9100E21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C7294-E34B-C1F3-B5AE-BC0F8CB63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5276D-A338-82CC-CBB9-8AD3D7E2B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679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11F0B-15A8-70B5-AF76-033800919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0F3A5F-2613-0C55-83B3-2BACAAB564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81F335-EEDA-47BA-5B33-79ED6F9EC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6E6BC-3279-B750-DC88-444A2D11B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8198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0FEAC-D939-C624-5371-639973AA9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7233E0-A1AE-314E-AC16-345ED04074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829481-4F91-7F02-1E66-0508EB2DC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87D6A-191C-0358-B6EF-9B5DD5086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0666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7A511-3771-4C4D-E722-F1E05A710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EFFBFF-D390-1C0C-CCE4-4845FDAB60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721867-CECC-4C45-6B6C-FD06FF4C7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43381-B096-9BF0-99CE-ABB43EFF3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0024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81111-C9FC-B1BC-743B-9F64AD54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FC72A4-ACBF-4F59-F55E-7D37E7D81B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0EC11D-C99F-5FF6-C8AA-33D97CB8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D3C5C-FD64-6919-6F91-304B93616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4179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111A1-640F-D32E-A3AB-EF27C50B8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5A355-D174-1A69-31FE-69392F79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2E41FC-06D6-743F-C495-B4993D6F6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AC4A-8FDC-9B27-9F08-4B84C8370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8588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D82D0-3F36-2B48-D877-5B06E6D14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C6C8F-FC67-B0BA-F5C9-B5C5B47F7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BBEFF3-D30D-5934-A3BA-50254BCE1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A571-5E55-6D00-28EE-61C188A08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049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56815-D9E6-3EF5-D897-A41BC1A2D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B10EBD-BE13-1875-ADAB-8AEAEB7399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906DF1-ACEB-8751-95CA-4712807C5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6ED7C-F936-C20C-4589-3639B25BC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0143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4267A-CBF0-3E18-2755-0198BA4B0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3348EF-B9D5-BF08-6AEC-DADD9886AF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81B35D-4065-3DB2-43A0-6AE04B19F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254B5-45CD-98C9-2A39-4A928530E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7392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4AF7C-5F63-242F-23E8-32696D3FD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31F2C9-D498-2C24-247B-58AD1B3CC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0F7107-2FE5-1D54-5FFD-8A7194D3A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6F05C-E359-C598-6EA5-0D64C0E0C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0156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1CADF-212F-80B8-76A4-5818BF6EC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97E0F-A58B-6CE1-774E-63EEC129E4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E27DF-E380-3EBD-F2FC-1D370D807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52648-6138-FF91-CE83-FF6CB508FF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4347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B9A2F-5818-090B-4283-2B8604424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33D74F-E863-2D20-A077-D8CE8F8E7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0728E-BB4C-9736-647F-CE3C74793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A97B9-0324-AD8E-4743-E14E5FED9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1078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F7A5B-967D-B6FF-F9A3-76E3122DD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4D40D6-E5B9-FE6C-63C9-5607A1052C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9CC162-25B6-0467-9688-CF7B9BE45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F9C2D-767A-C9B6-F100-1A26DA216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749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1011F-ED9C-56E9-607D-5E68C82FF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308ED7-592D-9AB8-F72A-8ABD42AF5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C9225B-4D29-DCAD-B917-4EC770F70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7DB7D-2AEB-BE73-005A-5378EB19B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862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CAF35-2733-3709-FC77-55C08726A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8BD6D7-51DB-F4A6-0061-60EF490AD5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95F2D-0FFA-7E80-F9DD-BF7BC0332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C8015-E688-7C0E-79B8-CD4622B74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7490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E2A3F-F7BB-7BA3-C3A8-DF55ACDF0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8CD163-413B-E407-85F1-6ADB520B8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5F4D9C-2614-87CE-29CA-24806B7AD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B14E7-5974-7FD1-7264-73142FFC0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98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3417F-460C-ABE9-CFD8-CE96DF0D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D712F1-395C-7276-68C4-F8582C8CB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B55ADA-106B-A2F5-66C0-7315787BB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FDC64-E3DB-980F-4DB4-2ED486BD5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585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2625F-DEB1-3882-FFBB-318B1A25E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457739-5CC2-61D7-F772-295130B56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82BC30-32B7-7698-5C23-9EBF6F2A9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772F8-57D6-1EEE-9346-3EEECE04F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40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7855D-9DCB-0427-3F6D-750A82D02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61ADB-AE6D-7782-3DEF-A684F1223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0CECE-D924-AEB1-F55A-B27991381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46302-BD5E-1F9F-E4A4-8F75A54F5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46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C2A10-CBB2-BD71-8FE8-B465BE8AC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E6F96C-3B5D-4DCC-1DEB-9D514ACD6E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1DE084-A2FD-D29E-0058-D62C6F00C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9A450-D18D-C609-CF13-A5C006873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630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60A29-30A8-6EEB-08B9-9EB6C5649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86AB15-C398-DA4A-D6F2-E39F98D97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2797E0-BABE-2DE8-EEA6-76BBE963E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9F0BE-5B4E-0011-458C-09301E5DB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912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692ED-A742-CE08-268C-0084E21A9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8C1D36-EC52-7292-1185-874D4643B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0ACA3E-CF4B-12E7-33D4-ED07E1448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FAD2F-2D69-BD0A-E5C3-77A354741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8453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C1752-495D-889E-7FDD-87C3BD1EF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5589DF-5399-86BB-7675-6C1FC5363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1D972D-7808-3526-F62E-A82D972A5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4105B-2257-0E00-395D-F0ABB26DE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6A20CB-58A2-4EAF-A303-CA38C6D6EEF5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39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4EEA-25A6-5670-9144-C3335EC3C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46990-4893-7B5F-7929-A2413AD02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465BE-5FA6-B6A0-FCFA-260C1777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8CF-038A-4286-81A9-0CD7064434E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D48C-4F86-B375-B5F2-A74D74AB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182E-09C2-5B14-8532-05533229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73EA-6C38-4437-AAB7-E4E5D9882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61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1D84-E626-23BA-0F04-794B977E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2D702-75BD-0820-38A5-38A760724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ED494-E400-6BBB-0334-5A0FE5FA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8CF-038A-4286-81A9-0CD7064434E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6B69A-D576-969B-8F9E-2E27D6566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D3F8-426F-6D5A-D1A3-2DEB6695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73EA-6C38-4437-AAB7-E4E5D9882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55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407D37-3AD3-849F-235B-1A6EED699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F23C8-8DEE-62DE-4E0B-4BB3E6502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1B28-2F28-4884-AC55-AA492BB1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8CF-038A-4286-81A9-0CD7064434E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202E-0E81-3D80-A4AF-67170081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8E928-6501-2D0D-4E0B-AE1A4FAB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73EA-6C38-4437-AAB7-E4E5D9882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342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8764-4D11-45AE-8F7C-DBAC3646A3A6}" type="datetime1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5025-9BF2-4422-B9F5-12C957654999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425D2AF7-C8BA-7684-D1F1-E129402080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210" y="58368"/>
            <a:ext cx="1972151" cy="6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8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78764-4D11-45AE-8F7C-DBAC3646A3A6}" type="datetime1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5025-9BF2-4422-B9F5-12C9576549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05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1241-D1D1-F58F-2D06-6DA7532D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3D9B-DF92-C584-D474-097123D1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94E2-A2ED-B7B2-1D0B-B219D9CE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8CF-038A-4286-81A9-0CD7064434E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43C06-5B20-CDD4-B3C9-78473F4DB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D22A0-A5BE-A794-6A19-F6C347C24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73EA-6C38-4437-AAB7-E4E5D9882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29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2C57-6957-1D39-1198-31CDBE01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05670-AA58-19A2-D95D-BB2ACF333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28F7-AD22-73B6-4C8C-CDF2A07A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8CF-038A-4286-81A9-0CD7064434E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38274-3E45-A5D7-B2CF-EFB902A1F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3759D-217E-7B7E-7204-698ECECC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73EA-6C38-4437-AAB7-E4E5D9882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973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37F01-F6A0-4D4D-F474-803AC75B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7E2D-6637-BF43-32CF-FB6EC628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095AD-34D1-5CE0-3437-D03F8530E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E5817-BC6A-A393-48BF-BCC65159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8CF-038A-4286-81A9-0CD7064434E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4B332-8923-72EA-D29E-30FBDAE4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94E57-3489-09F8-0413-7D2C68BD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73EA-6C38-4437-AAB7-E4E5D9882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21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C0E92-B94C-30F6-3DAC-883A15284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2D16-28E0-F1C1-3B95-DEAAF7BD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8581B-50EA-080B-34BE-1E7EAEB9B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1223-91B9-83BE-3B4F-C40707B97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814CD-190E-1770-2CBF-8A2C34211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9CD75-AEA8-C0B3-3305-7C368097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8CF-038A-4286-81A9-0CD7064434E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329DAF-F4EE-68F7-143C-88E33AD67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06674-103A-570C-73FF-431A6108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73EA-6C38-4437-AAB7-E4E5D9882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5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F44C-4764-D850-45CA-411A8ABB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EA919-083A-8D26-5BAF-095D22F9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8CF-038A-4286-81A9-0CD7064434E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53B09-EF42-E895-6048-8A89F8AE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C2B35-5A5F-C487-EB28-0F9D4162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73EA-6C38-4437-AAB7-E4E5D9882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5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FFCDD-2D0A-2443-BCFF-5C691932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8CF-038A-4286-81A9-0CD7064434E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9167B-0B1C-B35E-CC79-BBB64264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D9A15-A065-FA95-AF10-23F0D9AB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73EA-6C38-4437-AAB7-E4E5D9882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8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1F94-C4BC-EAE3-1D4A-0991181A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C5DE5-50D0-0A8C-8657-90C34522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93734-730E-0EF8-690D-81C8CA5C4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A0748-22D8-E8A4-08E3-BC027FBD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8CF-038A-4286-81A9-0CD7064434E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29E98-53C3-5E4A-2138-652D91D9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FDB7D-885E-3B22-DE6F-6CEAABD3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73EA-6C38-4437-AAB7-E4E5D9882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02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7822-692C-0942-FF1D-A787795C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23039-CD34-5AEE-5FE6-9E8E8080A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5CBDD-33B1-C33D-6C51-3522E428A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44A9-16AD-997C-46AB-96553035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C8CF-038A-4286-81A9-0CD7064434E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98D9F-272F-32F6-6B17-1638254E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4A6FA-9A2C-67B5-87B2-5FDB5DEA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73EA-6C38-4437-AAB7-E4E5D9882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1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ACA7F-A689-AE93-05C7-419F4DB0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C5463-8DC8-4221-7EF1-5E9CAE201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E58AF-039C-B64E-6D39-9F135C3C2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5C8CF-038A-4286-81A9-0CD7064434E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535F6-1013-450E-8C09-BEC55B7CB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F21DC-F115-44A5-908E-AF4FB6B08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E73EA-6C38-4437-AAB7-E4E5D9882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07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5824A-EA71-058A-A37D-76E5DDB4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31874-0137-32DF-D762-957FC9363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160E3-0CAC-FA5D-8034-B148D0649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44744-1408-45EF-B9DE-ACA4893E0CE2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AEDA-BD2D-435C-2BD2-4534C4F01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F610B-4720-6AFD-E179-72146D5AE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583CDF-7205-43AE-88BF-D04AB7C8E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37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2BD2B-7C4F-F070-ABF0-16C2A0F07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BC041F6-3E37-270F-BF87-35FB072A6D49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C7A5D-211B-BF51-99E2-6E956B89EF91}"/>
              </a:ext>
            </a:extLst>
          </p:cNvPr>
          <p:cNvSpPr/>
          <p:nvPr/>
        </p:nvSpPr>
        <p:spPr>
          <a:xfrm>
            <a:off x="0" y="1194954"/>
            <a:ext cx="9378440" cy="321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Identify Data Issues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1949A"/>
                </a:solidFill>
                <a:latin typeface="Aptos" panose="02110004020202020204"/>
              </a:rPr>
              <a:t>Clean with Power Query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Clean with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1949A"/>
                </a:solidFill>
                <a:latin typeface="Aptos" panose="02110004020202020204"/>
              </a:rPr>
              <a:t>Clean with Gen AI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1949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690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2FE50-650C-E38D-4480-44959AC82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2EB0BE3-B1A8-30C5-D02E-510DB894456E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87263-C349-9009-949B-8C351BB60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757" y="1075996"/>
            <a:ext cx="7592485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61553-2B75-F492-302B-23D051E4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001993A-2355-DF0C-D63C-3BECAF1E6999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1ED3E-9DF6-678C-8667-93584AA62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26" y="1471339"/>
            <a:ext cx="732574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57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E0764-7B42-F841-C58C-5C2A4729F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E71A771-89B1-0B8D-FC99-D3B075D785C9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4C9471-D4B2-DB18-B9E6-B6D761A0D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53" y="1000179"/>
            <a:ext cx="6329892" cy="485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72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11FAF-5455-70C5-4734-08E85372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CF69AC1-0FF0-5912-98C2-9B4F817674BA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29C8F3-FED0-4FA2-0EB6-6B2ED88C4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3" y="1623760"/>
            <a:ext cx="7516274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96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F6985-9877-3758-A05F-B293B7752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563A645-3D64-4081-C6C6-88346B6A0457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68B3B-3AA8-4A8C-C8C8-4155407D1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114" y="1147011"/>
            <a:ext cx="6659770" cy="45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1E8B8-8C38-0F12-968D-8479E9640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BBEC5EA-BC3E-25C3-37E6-8EA696BA5B89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EE89F-7401-440C-C307-B382494E2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07" y="933258"/>
            <a:ext cx="6447986" cy="499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1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51E0C-56FB-7DAB-8663-10F933139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54744F4-8787-2EE7-8735-CFD8492A8B69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09143-91B8-517A-1EF5-EAFFF069C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363" y="2223919"/>
            <a:ext cx="7697274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3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03904-9CDD-C87A-BFD2-CD9778C8D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8BC9151-1EA9-3B6D-7A3C-4826229703F6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AD3CE-057B-7A8C-B21B-ECB8B9C56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51" y="1157542"/>
            <a:ext cx="8046696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50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34AE0-B9CB-0627-CFF3-00B901D3C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108CB3D-F134-145A-2947-2A50DD24E431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7D1E3-B462-10D1-7018-1185BC02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89" y="1252233"/>
            <a:ext cx="7497221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700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93417-6BC3-67CE-CC41-546C49458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0AFE338-CDCB-DF05-D5B0-7DE42FB9DF0F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FD53B-401B-EDE6-35D4-4274CBB2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4" y="1201936"/>
            <a:ext cx="10076033" cy="49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5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45278-87DF-D031-2F89-6EA822461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D81C4E7-282E-595A-13B8-CA5BF1BBD125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8659F-A971-8C29-5D85-5D5181C12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1878309"/>
            <a:ext cx="11083636" cy="384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38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2F797-32A7-DAF6-5E30-5AE309EFB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E5490F7-9619-12C4-8AB3-59EDAB87851C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060850-BCE1-4C23-9051-25D1BB9C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71" y="2638338"/>
            <a:ext cx="4467849" cy="1238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83DDCF-30AD-C1CB-762B-723D98664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098" y="595116"/>
            <a:ext cx="458475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04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868F6-0F8A-5B3B-77E6-C62A14D68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AE33988-4AE9-8503-FBB1-C3CB18188E7E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47579-2F00-A7BA-2C28-B65BFD35B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642" y="962220"/>
            <a:ext cx="6030717" cy="508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02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75E14-3C26-01C9-50DE-F60AFE65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B5F9605-92DF-98B4-2576-040639561422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55EFF-0609-9A11-69DA-924E31F62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275" y="595116"/>
            <a:ext cx="5887450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28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AFE77-1319-1130-489B-A8A3B8A12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0374FB9-32B2-B422-3333-C42E10EFD84B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Tableau Dashboard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90AFD-90CC-9969-E041-C995BE89448A}"/>
              </a:ext>
            </a:extLst>
          </p:cNvPr>
          <p:cNvSpPr/>
          <p:nvPr/>
        </p:nvSpPr>
        <p:spPr>
          <a:xfrm>
            <a:off x="0" y="1194954"/>
            <a:ext cx="9378440" cy="321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1949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6611DF-AA14-E7CD-B832-DA31AE25758E}"/>
              </a:ext>
            </a:extLst>
          </p:cNvPr>
          <p:cNvSpPr/>
          <p:nvPr/>
        </p:nvSpPr>
        <p:spPr>
          <a:xfrm>
            <a:off x="152400" y="1347354"/>
            <a:ext cx="9378440" cy="5332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Cost –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Cost by Source Head and Week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Cost - Source Head (Grand Total)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Cost - Source Head (Source Total)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Cost with Ref 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Cost by Week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1949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Week Wise CAC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CAC by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Conversion by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Conversion vs Cost by Source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Conversion by Source - Compared to Previous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1949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Scatter CAC vs Conversion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Scatter CAC vs Conversion -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Week+Source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1949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Scatter CAC vs Conversion Quadrant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1949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Tooltip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JIVA Marketing Channel Performance Analysis</a:t>
            </a:r>
          </a:p>
        </p:txBody>
      </p:sp>
    </p:spTree>
    <p:extLst>
      <p:ext uri="{BB962C8B-B14F-4D97-AF65-F5344CB8AC3E}">
        <p14:creationId xmlns:p14="http://schemas.microsoft.com/office/powerpoint/2010/main" val="2216639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FD2FE-AA52-486F-A238-F5091D7C8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BD05AEC-3E78-059D-7294-B6A316CA993B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Weighted Score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0E363E-5DAC-4B15-3665-CAE431FF5461}"/>
              </a:ext>
            </a:extLst>
          </p:cNvPr>
          <p:cNvSpPr/>
          <p:nvPr/>
        </p:nvSpPr>
        <p:spPr>
          <a:xfrm>
            <a:off x="152400" y="1347354"/>
            <a:ext cx="9378440" cy="5332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Excel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1949A"/>
                </a:solidFill>
                <a:latin typeface="Aptos" panose="02110004020202020204"/>
              </a:rPr>
              <a:t>Tableau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Gen AI</a:t>
            </a:r>
          </a:p>
        </p:txBody>
      </p:sp>
    </p:spTree>
    <p:extLst>
      <p:ext uri="{BB962C8B-B14F-4D97-AF65-F5344CB8AC3E}">
        <p14:creationId xmlns:p14="http://schemas.microsoft.com/office/powerpoint/2010/main" val="2685139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6E1B3-67FE-1F50-8C16-8222A8058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640A285-AC0E-799A-3DC6-26425CBD01ED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Weighted Score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D81DD-F609-12EA-4967-7EE62440A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1759733"/>
            <a:ext cx="11083636" cy="33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59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5C3CD-B90F-2551-A340-4DAEDA967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FC16664-B43D-50B1-5177-E4978407E770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Weighted Score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26" name="Picture 2" descr="Min-Max Normalization. Instead of directly jumping into the… | by Abhinav  Bandaru | Medium">
            <a:extLst>
              <a:ext uri="{FF2B5EF4-FFF2-40B4-BE49-F238E27FC236}">
                <a16:creationId xmlns:a16="http://schemas.microsoft.com/office/drawing/2014/main" id="{CDFB6B7D-FB8D-A5F7-74C7-2B4DD02B7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643188"/>
            <a:ext cx="45910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627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6DD0-AB13-3DC5-75A3-54D4F9C31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B9B5010-4EF2-AC55-8697-37A2EC2D0CA4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Weighted Score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629B4-6D38-2550-B07B-60EFF5896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1764804"/>
            <a:ext cx="11083636" cy="38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21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0FCCB-024D-4CE1-405D-8D661BC2D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04DE0B26-A50B-BDF5-9C02-CD719CE2ED33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Weighted Score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F6BB2-7D5E-48F3-4616-A7FD19A7A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95" y="1532395"/>
            <a:ext cx="10141211" cy="379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97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764BE-E025-F23D-59FE-5CDB0E7A5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A22CCE7-CCAA-AAC9-094B-8C7B94AED67F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Weighted Score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E8D16-8905-45A2-2780-C856A4121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16" y="1549714"/>
            <a:ext cx="10106569" cy="375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9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CE6FC-D16F-74CB-4BC1-22C7F0A59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438790A-CEA7-8469-F43F-E5C8399EBDBC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8768EA-821F-117B-337D-91B717000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37" y="2085787"/>
            <a:ext cx="663032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68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B3C09-C8E5-E34A-ED2A-D59FBE14C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EEFD015-E980-E937-E19A-BD879CA98B6D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Weighted Score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6C12A-1FF1-6837-2174-F63F0A30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53" y="1554044"/>
            <a:ext cx="10842695" cy="37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36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C5DAB-62E8-1AEC-1F97-413485CB3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B6E86A1-3404-0DFD-0976-A16F02A5E70D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Weighted Score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514636-E1A4-354A-23CF-CC920173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73" y="1532395"/>
            <a:ext cx="10175852" cy="379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51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9AF24-7856-F7B4-AC0E-B640192E1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94A412-BCB7-5795-DFE9-D9423B5717AB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Weighted Score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37E8F-4EC2-ABD0-45B4-FED30E5ED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1566133"/>
            <a:ext cx="11083636" cy="37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70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3A2AB-1AD9-C146-B343-9F0C68BC1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265A49E-14A8-B2A9-3A86-946C0D355D45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Weighted Score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1EDB88-944D-886C-BE7A-FEFF69401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1607939"/>
            <a:ext cx="11083636" cy="36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68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C508E-C42B-E430-9995-1DD505EA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2E03184-E977-5C8C-5279-9DC0DA861B1B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Weighted Score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AC354-AF93-FF6F-3BD3-41DB0340E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1670125"/>
            <a:ext cx="11083636" cy="351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1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7F3A5-B857-A360-DB80-3A72F0B9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1A79E81-C674-70E9-B832-5F6C9786186C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Weighted Score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DE301-C3ED-9389-90BA-CE17A955F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49" y="852742"/>
            <a:ext cx="6904701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353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B5D16-FEE4-902A-D83B-E38CDAB65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D603ABF-1358-932A-E38D-3A13FF8C7380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Insights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87683F-E166-D0E6-D726-150898779DF0}"/>
              </a:ext>
            </a:extLst>
          </p:cNvPr>
          <p:cNvSpPr/>
          <p:nvPr/>
        </p:nvSpPr>
        <p:spPr>
          <a:xfrm>
            <a:off x="0" y="1194954"/>
            <a:ext cx="9378440" cy="321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1949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758CAF-12CF-F902-F711-25DA2548DDD3}"/>
              </a:ext>
            </a:extLst>
          </p:cNvPr>
          <p:cNvSpPr/>
          <p:nvPr/>
        </p:nvSpPr>
        <p:spPr>
          <a:xfrm>
            <a:off x="152400" y="1347354"/>
            <a:ext cx="9378440" cy="53328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1949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Different Gen AI Tools</a:t>
            </a:r>
          </a:p>
        </p:txBody>
      </p:sp>
    </p:spTree>
    <p:extLst>
      <p:ext uri="{BB962C8B-B14F-4D97-AF65-F5344CB8AC3E}">
        <p14:creationId xmlns:p14="http://schemas.microsoft.com/office/powerpoint/2010/main" val="524725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E8A9F-5CBE-36E5-0943-6F4370324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2BFBFBD-1099-123F-A76B-755B1C73D633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Insights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A386DC-AE60-1902-23CB-8592AF581A01}"/>
              </a:ext>
            </a:extLst>
          </p:cNvPr>
          <p:cNvSpPr/>
          <p:nvPr/>
        </p:nvSpPr>
        <p:spPr>
          <a:xfrm>
            <a:off x="0" y="1194954"/>
            <a:ext cx="9378440" cy="321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1949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BA5B1-7FD5-818E-1601-0B0FDFF44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418" y="928217"/>
            <a:ext cx="3677163" cy="533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E3AF7-25B9-2679-9A24-B54B56677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679" y="1757609"/>
            <a:ext cx="7468642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25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7E1CF-2CE5-A7B2-6BAB-D81761285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19DEF42-F37F-B6D7-950D-FFB3C76B60D6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Insights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0EE0BB-1E9D-54C3-D338-75F9992DDBE0}"/>
              </a:ext>
            </a:extLst>
          </p:cNvPr>
          <p:cNvSpPr/>
          <p:nvPr/>
        </p:nvSpPr>
        <p:spPr>
          <a:xfrm>
            <a:off x="0" y="1194954"/>
            <a:ext cx="9378440" cy="321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1949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BB9A6-202C-D10B-ECA0-39FADFD51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4" y="1385979"/>
            <a:ext cx="10076033" cy="493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5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1D06F-1396-F9C3-2AE0-8C4762455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F9EC2ED-3B64-E2D2-832D-AB910ACB3130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Insights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89C955-F0A3-DCB5-C453-038E2B3DDDF6}"/>
              </a:ext>
            </a:extLst>
          </p:cNvPr>
          <p:cNvSpPr/>
          <p:nvPr/>
        </p:nvSpPr>
        <p:spPr>
          <a:xfrm>
            <a:off x="0" y="1194954"/>
            <a:ext cx="9378440" cy="321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1949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D14E6-58AF-8D17-4A26-233B1AC77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245" y="953525"/>
            <a:ext cx="6353511" cy="53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F635F-CD2E-A808-A89D-68D0B7914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9012B29-BB9C-66DE-5457-43E47DB21511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B702A-431A-AFFB-D33B-FD48A0C34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4" y="998505"/>
            <a:ext cx="10076033" cy="541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2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5E687-84EA-41E3-002D-5180DFE93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653F887-37F0-BA34-C2E7-0D4F2C5C6560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Insights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BA572F-3091-50D3-E9F6-C8DAC1DA61AB}"/>
              </a:ext>
            </a:extLst>
          </p:cNvPr>
          <p:cNvSpPr/>
          <p:nvPr/>
        </p:nvSpPr>
        <p:spPr>
          <a:xfrm>
            <a:off x="0" y="1194954"/>
            <a:ext cx="9378440" cy="3211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1949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0537C-21AB-356E-A979-97D4C10AE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50" y="1633803"/>
            <a:ext cx="8327300" cy="467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0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6E42F-C0E2-3358-3358-11A426EAA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1BFD90E-F772-E051-A27F-DCA8E0DB0516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E47460-E679-6051-42E0-EDF3F996F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4" y="1010656"/>
            <a:ext cx="10076033" cy="54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9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20D83-A043-4904-892B-815DF5AA3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74C7E5C-0EA3-F7EA-6F65-FC6036AADC3B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8DD1D-24B8-F445-38A0-C0A54D5E4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760" y="2104840"/>
            <a:ext cx="433448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7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76B0D-EF4B-5C84-1979-5189A5BEE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56D61AF-5791-D064-4088-D776607684D9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CFBF6-A06C-C76A-EAAD-70078964A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643" y="795141"/>
            <a:ext cx="4608714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2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E23C8-8D32-9FEA-4C43-92F87A065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5964519-92FD-01A8-3B0A-12F26B80BAB4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E1A17F-5D72-ED66-F210-9B4B8EA7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811" y="1385602"/>
            <a:ext cx="6106377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7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85F43-D9F1-92E3-158D-923962DD7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67122A3-B0CB-7FB0-6168-BC49DA14D27A}"/>
              </a:ext>
            </a:extLst>
          </p:cNvPr>
          <p:cNvSpPr/>
          <p:nvPr/>
        </p:nvSpPr>
        <p:spPr>
          <a:xfrm>
            <a:off x="0" y="1"/>
            <a:ext cx="9378440" cy="6322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156082"/>
                </a:solidFill>
                <a:latin typeface="Aptos" panose="02110004020202020204"/>
              </a:rPr>
              <a:t>Clean Raw Data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8FB58-8CB3-B2AD-AC6F-59B3818A2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258" y="1528497"/>
            <a:ext cx="7411484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5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235</Words>
  <Application>Microsoft Office PowerPoint</Application>
  <PresentationFormat>Widescreen</PresentationFormat>
  <Paragraphs>107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Aptos</vt:lpstr>
      <vt:lpstr>Aptos Display</vt:lpstr>
      <vt:lpstr>Arial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Havish Madhvapaty</dc:creator>
  <cp:lastModifiedBy>HAVISH MADHVAPATY</cp:lastModifiedBy>
  <cp:revision>7</cp:revision>
  <dcterms:created xsi:type="dcterms:W3CDTF">2025-02-23T07:11:37Z</dcterms:created>
  <dcterms:modified xsi:type="dcterms:W3CDTF">2025-02-23T13:58:43Z</dcterms:modified>
</cp:coreProperties>
</file>