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688" r:id="rId2"/>
    <p:sldId id="689" r:id="rId3"/>
    <p:sldId id="690" r:id="rId4"/>
    <p:sldId id="691" r:id="rId5"/>
    <p:sldId id="692" r:id="rId6"/>
    <p:sldId id="693" r:id="rId7"/>
    <p:sldId id="6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BA43-B42B-4988-BE2C-E3BA1E694E1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2F1BE-CD20-43F1-89AA-7BB9722B08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81830-4D79-F2BC-A642-1A35D000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E1A72-1579-1B0A-1412-213E933C2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26D88-28D7-A501-0201-D9D390015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31EBF-0DDB-586D-A138-6DA4966C9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4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0FC52-E20D-249D-D79E-3EB5BC34E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3C4BA-9939-4D1E-FCD9-3043225A2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15581-3CAB-AA7C-8820-87071858B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5E1F-3F77-03EF-9F61-06AB720ED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421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F5CF-9E1F-AE82-145B-6A47AE380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4CE18-7BFB-A168-3F41-863C01757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E2316-2E11-BF66-C994-660F899A9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FF8FD-8961-A67C-6D39-3C34784A2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6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B3BB-917F-CEC9-4CC1-F9A6E73F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8A42E-044E-D1C6-A23B-DA44A6D66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D4124-550A-61DC-C396-2D19A3834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9EF69-8668-B423-A4BE-B8546A2C1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9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E01E-C71D-1545-9F28-9B7F1A29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EFA98-D7D8-6316-8BA0-DD4BA7973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A9532-AAC0-E29C-0A5D-E66A5CB73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4E47-35D5-400C-D4CF-3F3D00FF5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56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532EA-8296-1714-F631-17AE365FB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8A574-1716-FDB1-C6C5-79E5C1E33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9B4C63-4EA9-3C71-0006-B4BCDEDFF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10EF-1A41-6262-5AE5-A089DA455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74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C085-CB04-373B-5AB8-090BEC11A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CC2D5-4857-E93B-76EF-0B9F5CA4C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04C27-E751-4281-179F-BC653AAC8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00E80-B505-7CFC-09EE-103CFCB15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19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764-4D11-45AE-8F7C-DBAC3646A3A6}" type="datetime1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025-9BF2-4422-B9F5-12C957654999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25D2AF7-C8BA-7684-D1F1-E12940208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10" y="58368"/>
            <a:ext cx="1972151" cy="6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764-4D11-45AE-8F7C-DBAC3646A3A6}" type="datetime1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025-9BF2-4422-B9F5-12C95765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5824A-EA71-058A-A37D-76E5DDB4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31874-0137-32DF-D762-957FC936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60E3-0CAC-FA5D-8034-B148D0649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44744-1408-45EF-B9DE-ACA4893E0CE2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AEDA-BD2D-435C-2BD2-4534C4F01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610B-4720-6AFD-E179-72146D5A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83CDF-7205-43AE-88BF-D04AB7C8E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5278-87DF-D031-2F89-6EA82246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81C4E7-282E-595A-13B8-CA5BF1BBD125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Clean Raw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8659F-A971-8C29-5D85-5D5181C1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0" y="1254855"/>
            <a:ext cx="6075218" cy="211002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F6389-9832-1884-3E5A-55977F64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75" y="2505326"/>
            <a:ext cx="4298008" cy="4137634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B5709-D762-DBB4-439F-209E897C2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426" y="1254855"/>
            <a:ext cx="4388922" cy="3291692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D1DEC-8EC8-0700-0810-4CF13D8894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253" t="16044" r="23669" b="19162"/>
          <a:stretch/>
        </p:blipFill>
        <p:spPr>
          <a:xfrm>
            <a:off x="180109" y="3633757"/>
            <a:ext cx="4506191" cy="300920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96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93-5BE2-3F94-3E11-95126EC6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51D0D2-AD8D-C284-6755-8DEDFF277E3E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by Source and Week, Ref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1B09-9AC1-2FD9-4D58-D5E4550E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8" y="1073451"/>
            <a:ext cx="5493718" cy="2511414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9BBCD-FA8D-1B5E-92A1-4FBD68E7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45" y="4093275"/>
            <a:ext cx="5694217" cy="260090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EE017E-1623-C07B-6BAE-8F5683BF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42" y="3078064"/>
            <a:ext cx="4332109" cy="361611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80336E-D9FD-2D51-2E42-6087D97D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417" y="1073450"/>
            <a:ext cx="6533045" cy="334268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635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A1D8-1ACA-9CDE-C982-DDBE6C506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487871-56E4-BA62-FF45-272B50665B31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CAC and Conversion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91609-7D0D-102F-7A87-833A6595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9" y="924612"/>
            <a:ext cx="6035263" cy="3357722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B4C29-48F2-FAAE-E578-F84553B8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79" y="2769040"/>
            <a:ext cx="8052618" cy="3889614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17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7377-77FB-B4D6-24BA-2AE156AA4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AACEA85-DA6A-D7FE-CD4E-76554CA742C6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Scatter Chart and Quadrant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140E8F-2DBB-B482-D02C-F60A6169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89" y="1213360"/>
            <a:ext cx="4927098" cy="265071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C20FB-AE09-4122-73E4-1B00621F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10" y="1125664"/>
            <a:ext cx="6618086" cy="3701312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16213-1AEA-5230-38A9-7998BCF2B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404" y="3524162"/>
            <a:ext cx="6078683" cy="313582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03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E307F-7841-30AA-0944-C9802AF4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BF38658-294C-B5A3-FE9A-643D494AAC38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Tooltip and 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F03A1-D12C-511C-B1D7-D7ED8945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" y="950068"/>
            <a:ext cx="9619243" cy="421186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8C203-45E1-1C51-79F0-E5536FF6F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42" y="2428951"/>
            <a:ext cx="5178396" cy="421186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351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794C9-F800-0F50-DCAA-995EF4DB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B64D720-F3E8-7D0D-9B06-6116A4B5CB5C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Weighted Score</a:t>
            </a:r>
          </a:p>
        </p:txBody>
      </p:sp>
      <p:pic>
        <p:nvPicPr>
          <p:cNvPr id="2" name="Picture 2" descr="Min-Max Normalization. Instead of directly jumping into the… | by Abhinav  Bandaru | Medium">
            <a:extLst>
              <a:ext uri="{FF2B5EF4-FFF2-40B4-BE49-F238E27FC236}">
                <a16:creationId xmlns:a16="http://schemas.microsoft.com/office/drawing/2014/main" id="{2821AAD5-3B0E-3592-0C98-F7765882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01" y="943896"/>
            <a:ext cx="4591050" cy="157162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23BC8C-647A-410C-FFF4-D2BA93AC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49" y="943895"/>
            <a:ext cx="6913306" cy="515893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7E985-48C8-32B3-C121-EC9BF81CB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462" y="2827118"/>
            <a:ext cx="5229955" cy="385816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C0768-9BAE-17F2-CA5D-2B15D80FF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69" y="4544849"/>
            <a:ext cx="6177774" cy="2140432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22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E568-5AF7-2340-2CB6-E7CB7533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5FD486-E577-3BD1-5900-8430C8F5D8F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36C44-C2F1-6F10-1B79-085FC1D0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52" y="2171418"/>
            <a:ext cx="5348175" cy="4533026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331579-6EE0-2E99-5F3D-66D5BE7CFF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3769"/>
          <a:stretch/>
        </p:blipFill>
        <p:spPr>
          <a:xfrm>
            <a:off x="182208" y="928778"/>
            <a:ext cx="1351624" cy="46710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B2C52-26BD-52F8-1828-48BB75C6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274"/>
          <a:stretch/>
        </p:blipFill>
        <p:spPr>
          <a:xfrm>
            <a:off x="1533832" y="928778"/>
            <a:ext cx="5056852" cy="46710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E4574-01D8-DEC9-0630-751A7F2CA1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268" t="12751" r="10188"/>
          <a:stretch/>
        </p:blipFill>
        <p:spPr>
          <a:xfrm>
            <a:off x="5605154" y="432619"/>
            <a:ext cx="3396277" cy="3767689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2231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HAVISH MADHVAPATY</dc:creator>
  <cp:lastModifiedBy>HAVISH MADHVAPATY</cp:lastModifiedBy>
  <cp:revision>1</cp:revision>
  <dcterms:created xsi:type="dcterms:W3CDTF">2025-02-23T13:28:23Z</dcterms:created>
  <dcterms:modified xsi:type="dcterms:W3CDTF">2025-02-23T13:59:20Z</dcterms:modified>
</cp:coreProperties>
</file>