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03BD1C-97A6-4409-BF03-831DA01E4C9D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84821A7-C86D-40BE-A6E0-BB01C3A74A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eyhaveyour.inf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94392"/>
            <a:ext cx="7772400" cy="14700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71734" y="4953000"/>
            <a:ext cx="9844134" cy="12192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arial"/>
                <a:hlinkClick r:id="rId2"/>
              </a:rPr>
              <a:t>http://theyhaveyour.info/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457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PLOT &amp; QUERY</a:t>
            </a:r>
            <a:endParaRPr lang="en-US" sz="28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1285860"/>
            <a:ext cx="14478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UI TO UPLOAD JSON  &amp; DISPLAY GOOGLE MAPS WITH MARKER,TIMELINE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2747493" y="1981200"/>
            <a:ext cx="14478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JSON DESERIALIZER,           </a:t>
            </a:r>
            <a:r>
              <a:rPr lang="en-US" sz="900" dirty="0"/>
              <a:t>C</a:t>
            </a:r>
            <a:r>
              <a:rPr lang="en-US" sz="900" dirty="0" smtClean="0"/>
              <a:t>ONVERTER &amp;  FILTER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828004" y="2971800"/>
            <a:ext cx="14478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DATABASE &amp; DAL </a:t>
            </a:r>
            <a:endParaRPr lang="en-US" sz="900" dirty="0"/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2233586" y="174306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4200" y="2895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09800" y="3505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75804" y="3657600"/>
            <a:ext cx="119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2"/>
          </p:cNvCxnSpPr>
          <p:nvPr/>
        </p:nvCxnSpPr>
        <p:spPr>
          <a:xfrm flipV="1">
            <a:off x="3471393" y="2895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0"/>
          </p:cNvCxnSpPr>
          <p:nvPr/>
        </p:nvCxnSpPr>
        <p:spPr>
          <a:xfrm flipV="1">
            <a:off x="3471393" y="1447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209800" y="1447800"/>
            <a:ext cx="1261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11025" y="549533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ACTIONS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0513" y="956965"/>
            <a:ext cx="4335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1.User uploads a json file.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2. The json file will be parsed and returns latitude ,longitude to view  in order to plot  marker in map.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3. When the marker is clicked ,it display the activity  with maximum confidence level  and address of that particular (Lat,Long).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4.Essentials details are stored in db using DAL  so that they can be displayed in timeline.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5.For displaying the timeline, the details from db is fetched and  listed on UI 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6.Using date picker ,Date is chosen and that particular activity is displayed on timeline.</a:t>
            </a: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319844" y="4191000"/>
            <a:ext cx="2581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INSPIRED FROM</a:t>
            </a:r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2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132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studies</dc:creator>
  <cp:lastModifiedBy>HAVISH</cp:lastModifiedBy>
  <cp:revision>19</cp:revision>
  <dcterms:created xsi:type="dcterms:W3CDTF">2017-06-17T14:23:18Z</dcterms:created>
  <dcterms:modified xsi:type="dcterms:W3CDTF">2017-06-18T16:14:43Z</dcterms:modified>
</cp:coreProperties>
</file>