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0"/>
  </p:notes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04" r:id="rId9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569" autoAdjust="0"/>
  </p:normalViewPr>
  <p:slideViewPr>
    <p:cSldViewPr>
      <p:cViewPr varScale="1">
        <p:scale>
          <a:sx n="120" d="100"/>
          <a:sy n="120" d="100"/>
        </p:scale>
        <p:origin x="16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02.04.2023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sion.cognitive.azure.com/" TargetMode="External"/><Relationship Id="rId2" Type="http://schemas.openxmlformats.org/officeDocument/2006/relationships/hyperlink" Target="https://www.customvision.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microsof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nguage.cognitive.azur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ai.azure.com/" TargetMode="External"/><Relationship Id="rId2" Type="http://schemas.openxmlformats.org/officeDocument/2006/relationships/hyperlink" Target="https://github.com/Azure/openai-samp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 err="1"/>
              <a:t>Cognitive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Cognitive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Vision</a:t>
            </a:r>
          </a:p>
          <a:p>
            <a:pPr lvl="1"/>
            <a:r>
              <a:rPr lang="en-US" dirty="0"/>
              <a:t>Image Analysis, spatial Analysis, OCR, </a:t>
            </a:r>
            <a:r>
              <a:rPr lang="cs-CZ" dirty="0"/>
              <a:t>Video </a:t>
            </a:r>
            <a:r>
              <a:rPr lang="cs-CZ" dirty="0" err="1"/>
              <a:t>Indexer</a:t>
            </a:r>
            <a:r>
              <a:rPr lang="en-US" dirty="0"/>
              <a:t>, Facial Recognition</a:t>
            </a:r>
            <a:endParaRPr lang="cs-CZ" dirty="0"/>
          </a:p>
          <a:p>
            <a:r>
              <a:rPr lang="cs-CZ" dirty="0" err="1"/>
              <a:t>Speech</a:t>
            </a:r>
            <a:endParaRPr lang="cs-CZ" dirty="0"/>
          </a:p>
          <a:p>
            <a:pPr lvl="1"/>
            <a:r>
              <a:rPr lang="cs-CZ" dirty="0" err="1"/>
              <a:t>Speech</a:t>
            </a:r>
            <a:r>
              <a:rPr lang="cs-CZ" dirty="0"/>
              <a:t> to </a:t>
            </a:r>
            <a:r>
              <a:rPr lang="en-US" dirty="0"/>
              <a:t>t</a:t>
            </a:r>
            <a:r>
              <a:rPr lang="cs-CZ" dirty="0" err="1"/>
              <a:t>ext</a:t>
            </a:r>
            <a:r>
              <a:rPr lang="en-US" dirty="0"/>
              <a:t>, </a:t>
            </a:r>
            <a:r>
              <a:rPr lang="cs-CZ" dirty="0"/>
              <a:t>Text to </a:t>
            </a:r>
            <a:r>
              <a:rPr lang="en-US" dirty="0"/>
              <a:t>s</a:t>
            </a:r>
            <a:r>
              <a:rPr lang="cs-CZ" dirty="0" err="1"/>
              <a:t>peech</a:t>
            </a:r>
            <a:r>
              <a:rPr lang="en-US" dirty="0"/>
              <a:t>, </a:t>
            </a:r>
            <a:r>
              <a:rPr lang="cs-CZ" dirty="0" err="1"/>
              <a:t>Speaker</a:t>
            </a:r>
            <a:r>
              <a:rPr lang="cs-CZ" dirty="0"/>
              <a:t> </a:t>
            </a:r>
            <a:r>
              <a:rPr lang="en-US" dirty="0"/>
              <a:t>r</a:t>
            </a:r>
            <a:r>
              <a:rPr lang="cs-CZ" dirty="0" err="1"/>
              <a:t>ecognition</a:t>
            </a:r>
            <a:r>
              <a:rPr lang="en-US" dirty="0"/>
              <a:t>, </a:t>
            </a:r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en-US" dirty="0"/>
              <a:t>t</a:t>
            </a:r>
            <a:r>
              <a:rPr lang="cs-CZ" dirty="0" err="1"/>
              <a:t>ranslation</a:t>
            </a:r>
            <a:endParaRPr lang="cs-CZ" dirty="0"/>
          </a:p>
          <a:p>
            <a:endParaRPr lang="en-GB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75B6130-8B10-4AF1-A3E6-D022DFB57C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understanding</a:t>
            </a:r>
            <a:endParaRPr lang="cs-CZ" dirty="0"/>
          </a:p>
          <a:p>
            <a:pPr lvl="1"/>
            <a:r>
              <a:rPr lang="cs-CZ" dirty="0"/>
              <a:t>Text </a:t>
            </a:r>
            <a:r>
              <a:rPr lang="cs-CZ" dirty="0" err="1"/>
              <a:t>Analysis</a:t>
            </a:r>
            <a:r>
              <a:rPr lang="en-US" dirty="0"/>
              <a:t>, </a:t>
            </a:r>
            <a:r>
              <a:rPr lang="cs-CZ" dirty="0"/>
              <a:t>Text </a:t>
            </a:r>
            <a:r>
              <a:rPr lang="cs-CZ" dirty="0" err="1"/>
              <a:t>Translation</a:t>
            </a:r>
            <a:endParaRPr lang="en-US" dirty="0"/>
          </a:p>
          <a:p>
            <a:r>
              <a:rPr lang="en-US" dirty="0"/>
              <a:t>Decision</a:t>
            </a:r>
            <a:endParaRPr lang="cs-CZ" dirty="0"/>
          </a:p>
          <a:p>
            <a:pPr lvl="1"/>
            <a:r>
              <a:rPr lang="cs-CZ" dirty="0" err="1"/>
              <a:t>Anomaly</a:t>
            </a:r>
            <a:r>
              <a:rPr lang="cs-CZ" dirty="0"/>
              <a:t> </a:t>
            </a:r>
            <a:r>
              <a:rPr lang="cs-CZ" dirty="0" err="1"/>
              <a:t>Detection</a:t>
            </a:r>
            <a:r>
              <a:rPr lang="en-US" dirty="0"/>
              <a:t>, Content Moderator, Personalizer</a:t>
            </a:r>
            <a:endParaRPr lang="cs-CZ" dirty="0"/>
          </a:p>
          <a:p>
            <a:r>
              <a:rPr lang="en-US" dirty="0"/>
              <a:t>Azure OpenAI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03005-B49E-90D0-BD76-9596C8CB1D82}"/>
              </a:ext>
            </a:extLst>
          </p:cNvPr>
          <p:cNvSpPr txBox="1"/>
          <p:nvPr/>
        </p:nvSpPr>
        <p:spPr>
          <a:xfrm>
            <a:off x="862112" y="6021288"/>
            <a:ext cx="1067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console: </a:t>
            </a:r>
            <a:r>
              <a:rPr lang="cs-CZ" dirty="0"/>
              <a:t>https://westeurope.dev.cognitive.microsoft.com/docs/services/computer-vision-v3-2/</a:t>
            </a:r>
          </a:p>
        </p:txBody>
      </p:sp>
    </p:spTree>
    <p:extLst>
      <p:ext uri="{BB962C8B-B14F-4D97-AF65-F5344CB8AC3E}">
        <p14:creationId xmlns:p14="http://schemas.microsoft.com/office/powerpoint/2010/main" val="12357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v</a:t>
            </a:r>
            <a:r>
              <a:rPr lang="cs-CZ" dirty="0" err="1"/>
              <a:t>ision</a:t>
            </a:r>
            <a:r>
              <a:rPr lang="en-US" dirty="0"/>
              <a:t> X </a:t>
            </a:r>
            <a:r>
              <a:rPr lang="en-US" dirty="0">
                <a:hlinkClick r:id="rId2"/>
              </a:rPr>
              <a:t>Custom vision</a:t>
            </a:r>
            <a:endParaRPr lang="cs-CZ" dirty="0"/>
          </a:p>
          <a:p>
            <a:pPr lvl="1"/>
            <a:r>
              <a:rPr lang="en-US" dirty="0"/>
              <a:t>Image Analysis</a:t>
            </a:r>
          </a:p>
          <a:p>
            <a:pPr lvl="1"/>
            <a:r>
              <a:rPr lang="en-US" dirty="0"/>
              <a:t>Spatial Analysis</a:t>
            </a:r>
          </a:p>
          <a:p>
            <a:pPr lvl="1"/>
            <a:r>
              <a:rPr lang="en-US" dirty="0"/>
              <a:t>OCR</a:t>
            </a:r>
            <a:endParaRPr lang="cs-CZ" dirty="0"/>
          </a:p>
          <a:p>
            <a:pPr lvl="1"/>
            <a:r>
              <a:rPr lang="cs-CZ" dirty="0"/>
              <a:t>Video </a:t>
            </a:r>
            <a:r>
              <a:rPr lang="cs-CZ" dirty="0" err="1"/>
              <a:t>Indexer</a:t>
            </a:r>
            <a:endParaRPr lang="cs-CZ" dirty="0"/>
          </a:p>
          <a:p>
            <a:pPr lvl="1"/>
            <a:r>
              <a:rPr lang="en-US" dirty="0"/>
              <a:t>Facial Recognition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Vision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Speech</a:t>
            </a:r>
            <a:endParaRPr lang="cs-CZ" dirty="0"/>
          </a:p>
          <a:p>
            <a:pPr lvl="1"/>
            <a:r>
              <a:rPr lang="cs-CZ" dirty="0" err="1"/>
              <a:t>Speech</a:t>
            </a:r>
            <a:r>
              <a:rPr lang="cs-CZ" dirty="0"/>
              <a:t> to </a:t>
            </a:r>
            <a:r>
              <a:rPr lang="en-US" dirty="0"/>
              <a:t>t</a:t>
            </a:r>
            <a:r>
              <a:rPr lang="cs-CZ" dirty="0" err="1"/>
              <a:t>ext</a:t>
            </a:r>
            <a:endParaRPr lang="cs-CZ" dirty="0"/>
          </a:p>
          <a:p>
            <a:pPr lvl="1"/>
            <a:r>
              <a:rPr lang="cs-CZ" dirty="0"/>
              <a:t>Text to </a:t>
            </a:r>
            <a:r>
              <a:rPr lang="en-US" dirty="0"/>
              <a:t>s</a:t>
            </a:r>
            <a:r>
              <a:rPr lang="cs-CZ" dirty="0" err="1"/>
              <a:t>peech</a:t>
            </a:r>
            <a:endParaRPr lang="cs-CZ" dirty="0"/>
          </a:p>
          <a:p>
            <a:pPr lvl="1"/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en-US" dirty="0"/>
              <a:t>t</a:t>
            </a:r>
            <a:r>
              <a:rPr lang="cs-CZ" dirty="0" err="1"/>
              <a:t>ranslation</a:t>
            </a:r>
            <a:endParaRPr lang="cs-CZ" dirty="0"/>
          </a:p>
          <a:p>
            <a:pPr lvl="1"/>
            <a:r>
              <a:rPr lang="cs-CZ" dirty="0" err="1"/>
              <a:t>Speaker</a:t>
            </a:r>
            <a:r>
              <a:rPr lang="cs-CZ" dirty="0"/>
              <a:t> </a:t>
            </a:r>
            <a:r>
              <a:rPr lang="en-US" dirty="0"/>
              <a:t>r</a:t>
            </a:r>
            <a:r>
              <a:rPr lang="cs-CZ" dirty="0" err="1"/>
              <a:t>ecognition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Speech studio</a:t>
            </a:r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90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classification</a:t>
            </a:r>
          </a:p>
          <a:p>
            <a:pPr lvl="1"/>
            <a:r>
              <a:rPr lang="en-US" dirty="0"/>
              <a:t>Analyze sentiment</a:t>
            </a:r>
          </a:p>
          <a:p>
            <a:pPr lvl="1"/>
            <a:r>
              <a:rPr lang="en-US" dirty="0"/>
              <a:t>Detect language</a:t>
            </a:r>
          </a:p>
          <a:p>
            <a:pPr lvl="1"/>
            <a:r>
              <a:rPr lang="en-US" dirty="0"/>
              <a:t>Custom text classification</a:t>
            </a:r>
          </a:p>
          <a:p>
            <a:r>
              <a:rPr lang="en-US" dirty="0"/>
              <a:t>Understand conversations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Conversation understanding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Language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detection</a:t>
            </a:r>
          </a:p>
          <a:p>
            <a:r>
              <a:rPr lang="en-US" dirty="0"/>
              <a:t>Content moderator</a:t>
            </a:r>
          </a:p>
          <a:p>
            <a:r>
              <a:rPr lang="en-US" dirty="0"/>
              <a:t>Personalizer</a:t>
            </a:r>
          </a:p>
        </p:txBody>
      </p:sp>
    </p:spTree>
    <p:extLst>
      <p:ext uri="{BB962C8B-B14F-4D97-AF65-F5344CB8AC3E}">
        <p14:creationId xmlns:p14="http://schemas.microsoft.com/office/powerpoint/2010/main" val="427675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OpenAI Service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Question / answer API</a:t>
            </a:r>
          </a:p>
          <a:p>
            <a:r>
              <a:rPr lang="en-US" dirty="0"/>
              <a:t>Context can be added</a:t>
            </a:r>
          </a:p>
          <a:p>
            <a:r>
              <a:rPr lang="en-US" dirty="0" err="1"/>
              <a:t>Assistence</a:t>
            </a:r>
            <a:r>
              <a:rPr lang="en-US" dirty="0"/>
              <a:t> can be added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are an assistant designed to extract entities from text. Users will paste in a string of text and you will respond with entities you've extracted from the text as a JSON object. Here's an example of your output format: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"name": "",</a:t>
            </a:r>
          </a:p>
          <a:p>
            <a:pPr marL="457200" lvl="1" indent="0">
              <a:buNone/>
            </a:pPr>
            <a:r>
              <a:rPr lang="en-US" dirty="0"/>
              <a:t>	"company": "",</a:t>
            </a:r>
          </a:p>
          <a:p>
            <a:pPr marL="457200" lvl="1" indent="0">
              <a:buNone/>
            </a:pPr>
            <a:r>
              <a:rPr lang="en-US" dirty="0"/>
              <a:t>	"</a:t>
            </a:r>
            <a:r>
              <a:rPr lang="en-US" dirty="0" err="1"/>
              <a:t>phone_number</a:t>
            </a:r>
            <a:r>
              <a:rPr lang="en-US" dirty="0"/>
              <a:t>": ""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Samples: </a:t>
            </a:r>
            <a:r>
              <a:rPr lang="en-US" dirty="0">
                <a:hlinkClick r:id="rId2"/>
              </a:rPr>
              <a:t>https://github.com/Azure/openai-samples</a:t>
            </a:r>
            <a:endParaRPr lang="en-US" dirty="0"/>
          </a:p>
          <a:p>
            <a:r>
              <a:rPr lang="en-US" dirty="0">
                <a:hlinkClick r:id="rId3"/>
              </a:rPr>
              <a:t>OpenAI studio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1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2955</TotalTime>
  <Words>246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Motiv Office</vt:lpstr>
      <vt:lpstr>Cognitive Services</vt:lpstr>
      <vt:lpstr>Cognitive Services</vt:lpstr>
      <vt:lpstr>Vision</vt:lpstr>
      <vt:lpstr>Speech</vt:lpstr>
      <vt:lpstr>Language</vt:lpstr>
      <vt:lpstr>Decision</vt:lpstr>
      <vt:lpstr>OpenAI Service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</dc:title>
  <dc:creator>Ondřej Václavek</dc:creator>
  <dc:description/>
  <cp:lastModifiedBy>Václavek, Ondřej</cp:lastModifiedBy>
  <cp:revision>39</cp:revision>
  <dcterms:created xsi:type="dcterms:W3CDTF">2019-03-30T16:06:54Z</dcterms:created>
  <dcterms:modified xsi:type="dcterms:W3CDTF">2023-04-04T08:25:13Z</dcterms:modified>
</cp:coreProperties>
</file>