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1"/>
  </p:notesMasterIdLst>
  <p:sldIdLst>
    <p:sldId id="256" r:id="rId2"/>
    <p:sldId id="329" r:id="rId3"/>
    <p:sldId id="330" r:id="rId4"/>
    <p:sldId id="336" r:id="rId5"/>
    <p:sldId id="331" r:id="rId6"/>
    <p:sldId id="332" r:id="rId7"/>
    <p:sldId id="335" r:id="rId8"/>
    <p:sldId id="337" r:id="rId9"/>
    <p:sldId id="304" r:id="rId10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2569" autoAdjust="0"/>
  </p:normalViewPr>
  <p:slideViewPr>
    <p:cSldViewPr>
      <p:cViewPr varScale="1">
        <p:scale>
          <a:sx n="99" d="100"/>
          <a:sy n="99" d="100"/>
        </p:scale>
        <p:origin x="93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27.03.2025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4065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9953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27.03.2025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27.03.2025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27.03.2025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27.03.2025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27.03.2025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27.03.2025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27.03.2025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products/ai-foundry/" TargetMode="External"/><Relationship Id="rId13" Type="http://schemas.openxmlformats.org/officeDocument/2006/relationships/hyperlink" Target="https://azure.microsoft.com/en-us/products/ai-video-indexer/" TargetMode="External"/><Relationship Id="rId3" Type="http://schemas.openxmlformats.org/officeDocument/2006/relationships/hyperlink" Target="https://azure.microsoft.com/en-us/products/ai-services/ai-vision" TargetMode="External"/><Relationship Id="rId7" Type="http://schemas.openxmlformats.org/officeDocument/2006/relationships/hyperlink" Target="https://azure.microsoft.com/en-us/products/ai-services/ai-translator/" TargetMode="External"/><Relationship Id="rId12" Type="http://schemas.openxmlformats.org/officeDocument/2006/relationships/hyperlink" Target="https://azure.microsoft.com/en-us/products/ai-services/ai-document-intelligence/" TargetMode="External"/><Relationship Id="rId2" Type="http://schemas.openxmlformats.org/officeDocument/2006/relationships/hyperlink" Target="https://azure.microsoft.com/en-us/products/ai-services/openai-service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zure.microsoft.com/en-us/products/ai-services/ai-language/" TargetMode="External"/><Relationship Id="rId11" Type="http://schemas.openxmlformats.org/officeDocument/2006/relationships/hyperlink" Target="https://azure.microsoft.com/en-us/products/machine-learning/" TargetMode="External"/><Relationship Id="rId5" Type="http://schemas.openxmlformats.org/officeDocument/2006/relationships/hyperlink" Target="https://azure.microsoft.com/en-us/products/ai-services/ai-speech" TargetMode="External"/><Relationship Id="rId15" Type="http://schemas.openxmlformats.org/officeDocument/2006/relationships/hyperlink" Target="https://techcommunity.microsoft.com/blog/microsoftlearnblog/announcing-the-microsoft-ai-skills-fest-save-the-date/4292269" TargetMode="External"/><Relationship Id="rId10" Type="http://schemas.openxmlformats.org/officeDocument/2006/relationships/hyperlink" Target="https://azure.microsoft.com/en-us/products/ai-services/ai-content-safety/" TargetMode="External"/><Relationship Id="rId4" Type="http://schemas.openxmlformats.org/officeDocument/2006/relationships/hyperlink" Target="https://azure.microsoft.com/en-us/products/ai-model-catalog" TargetMode="External"/><Relationship Id="rId9" Type="http://schemas.openxmlformats.org/officeDocument/2006/relationships/hyperlink" Target="https://azure.microsoft.com/en-us/products/ai-services/ai-search/" TargetMode="External"/><Relationship Id="rId14" Type="http://schemas.openxmlformats.org/officeDocument/2006/relationships/hyperlink" Target="https://azure.microsoft.com/en-us/products/copilo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ai.azure.com/" TargetMode="External"/><Relationship Id="rId2" Type="http://schemas.openxmlformats.org/officeDocument/2006/relationships/hyperlink" Target="https://azure.microsoft.com/en-us/products/ai-services/openai-service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Azure/openai-sampl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oducts/ai-services/ai-vis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hyperlink" Target="https://portal.vision.cognitive.azure.com/" TargetMode="External"/><Relationship Id="rId4" Type="http://schemas.openxmlformats.org/officeDocument/2006/relationships/hyperlink" Target="https://www.customvision.ai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eech.microsoft.com/" TargetMode="External"/><Relationship Id="rId2" Type="http://schemas.openxmlformats.org/officeDocument/2006/relationships/hyperlink" Target="https://azure.microsoft.com/en-us/products/ai-services/ai-speec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anguage.cognitive.azure.com/" TargetMode="External"/><Relationship Id="rId2" Type="http://schemas.openxmlformats.org/officeDocument/2006/relationships/hyperlink" Target="https://azure.microsoft.com/en-us/products/ai-services/ai-languag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.azure.com/explore/languag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entsafety.cognitive.azure.com/" TargetMode="External"/><Relationship Id="rId2" Type="http://schemas.openxmlformats.org/officeDocument/2006/relationships/hyperlink" Target="https://azure.microsoft.com/en-us/products/ai-services/ai-content-safet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intelligence.ai.azure.com/studio" TargetMode="External"/><Relationship Id="rId2" Type="http://schemas.openxmlformats.org/officeDocument/2006/relationships/hyperlink" Target="https://azure.microsoft.com/en-us/products/ai-services/ai-document-intelligenc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en-US" dirty="0"/>
              <a:t>Azure AI</a:t>
            </a:r>
            <a:r>
              <a:rPr lang="cs-CZ" dirty="0"/>
              <a:t> Services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r>
              <a:rPr lang="en-US" dirty="0"/>
              <a:t>Ondřej Václavek</a:t>
            </a:r>
          </a:p>
          <a:p>
            <a:r>
              <a:rPr lang="en-US" sz="2000" dirty="0"/>
              <a:t>Software architect, HAVIT, </a:t>
            </a:r>
            <a:r>
              <a:rPr lang="en-US" sz="2000" dirty="0" err="1"/>
              <a:t>s.r.o.</a:t>
            </a:r>
            <a:br>
              <a:rPr lang="en-US" sz="2000" dirty="0"/>
            </a:br>
            <a:r>
              <a:rPr lang="en-US" sz="2000" dirty="0"/>
              <a:t>vaclavek@havit.cz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263351" y="203498"/>
            <a:ext cx="11665297" cy="113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570988-CFE2-4DB9-8B6B-DB25AB44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AI</a:t>
            </a:r>
            <a:r>
              <a:rPr lang="cs-CZ" dirty="0"/>
              <a:t> Services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24E817-B109-4581-A8C5-1CC4EA99D9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Azure OpenAI Service</a:t>
            </a:r>
            <a:endParaRPr lang="en-US" dirty="0"/>
          </a:p>
          <a:p>
            <a:r>
              <a:rPr lang="en-US" dirty="0">
                <a:hlinkClick r:id="rId3"/>
              </a:rPr>
              <a:t>Azure AI </a:t>
            </a:r>
            <a:r>
              <a:rPr lang="cs-CZ" dirty="0">
                <a:hlinkClick r:id="rId3"/>
              </a:rPr>
              <a:t>Vision</a:t>
            </a:r>
            <a:endParaRPr lang="en-US" dirty="0"/>
          </a:p>
          <a:p>
            <a:r>
              <a:rPr lang="en-US" dirty="0">
                <a:hlinkClick r:id="rId4"/>
              </a:rPr>
              <a:t>Azure AI Model Catalog</a:t>
            </a:r>
            <a:endParaRPr lang="cs-CZ" dirty="0"/>
          </a:p>
          <a:p>
            <a:r>
              <a:rPr lang="en-US" dirty="0">
                <a:hlinkClick r:id="rId5"/>
              </a:rPr>
              <a:t>Azure AI </a:t>
            </a:r>
            <a:r>
              <a:rPr lang="cs-CZ" dirty="0">
                <a:hlinkClick r:id="rId5"/>
              </a:rPr>
              <a:t>Speech</a:t>
            </a:r>
            <a:endParaRPr lang="en-US" dirty="0"/>
          </a:p>
          <a:p>
            <a:r>
              <a:rPr lang="en-US" dirty="0">
                <a:hlinkClick r:id="rId6"/>
              </a:rPr>
              <a:t>Azure AI Language</a:t>
            </a:r>
            <a:endParaRPr lang="en-US" dirty="0"/>
          </a:p>
          <a:p>
            <a:r>
              <a:rPr lang="en-US" dirty="0">
                <a:hlinkClick r:id="rId7"/>
              </a:rPr>
              <a:t>Azure AI Translator</a:t>
            </a:r>
            <a:endParaRPr lang="en-US" dirty="0"/>
          </a:p>
          <a:p>
            <a:r>
              <a:rPr lang="en-US" dirty="0">
                <a:hlinkClick r:id="rId8"/>
              </a:rPr>
              <a:t>Azure AI Foundry</a:t>
            </a:r>
            <a:endParaRPr lang="en-US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75B6130-8B10-4AF1-A3E6-D022DFB57C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9"/>
              </a:rPr>
              <a:t>Azure AI Search</a:t>
            </a:r>
            <a:endParaRPr lang="en-US" dirty="0"/>
          </a:p>
          <a:p>
            <a:r>
              <a:rPr lang="en-US" dirty="0">
                <a:hlinkClick r:id="rId10"/>
              </a:rPr>
              <a:t>Azure AI Content Safety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  <a:hlinkClick r:id="rId11"/>
              </a:rPr>
              <a:t>Azure Machine Learning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  <a:hlinkClick r:id="rId12"/>
              </a:rPr>
              <a:t>Azure AI Document Intelligence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  <a:hlinkClick r:id="rId13"/>
              </a:rPr>
              <a:t>Azure AI Video Indexer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  <a:hlinkClick r:id="rId14"/>
              </a:rPr>
              <a:t>Microsoft Copilot in Azure</a:t>
            </a:r>
            <a:endParaRPr lang="en-US" dirty="0"/>
          </a:p>
          <a:p>
            <a:endParaRPr lang="en-GB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48AA9BB-18BC-7F23-ADA0-B1187667E539}"/>
              </a:ext>
            </a:extLst>
          </p:cNvPr>
          <p:cNvSpPr txBox="1"/>
          <p:nvPr/>
        </p:nvSpPr>
        <p:spPr>
          <a:xfrm>
            <a:off x="609600" y="5805264"/>
            <a:ext cx="1074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Microsoft AI Skills Fest 8.4.2025 – 28.5.2025 (</a:t>
            </a:r>
            <a:r>
              <a:rPr lang="en-US" dirty="0">
                <a:hlinkClick r:id="rId15"/>
              </a:rPr>
              <a:t>link</a:t>
            </a:r>
            <a:r>
              <a:rPr lang="en-US" dirty="0"/>
              <a:t>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3578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570988-CFE2-4DB9-8B6B-DB25AB44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Azure OpenAI Service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24E817-B109-4581-A8C5-1CC4EA99D9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Conversational AI</a:t>
            </a:r>
          </a:p>
          <a:p>
            <a:r>
              <a:rPr lang="en-US" dirty="0"/>
              <a:t>Content Creation</a:t>
            </a:r>
          </a:p>
          <a:p>
            <a:pPr lvl="1"/>
            <a:r>
              <a:rPr lang="en-US" dirty="0"/>
              <a:t>GTP-4</a:t>
            </a:r>
          </a:p>
          <a:p>
            <a:pPr lvl="1"/>
            <a:r>
              <a:rPr lang="en-US" dirty="0"/>
              <a:t>DALL-E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OpenAI studio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5018A-3C98-393A-CFC9-0562834C8E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Question / answer API</a:t>
            </a:r>
          </a:p>
          <a:p>
            <a:r>
              <a:rPr lang="en-US" dirty="0"/>
              <a:t>Context can be added</a:t>
            </a:r>
          </a:p>
          <a:p>
            <a:r>
              <a:rPr lang="en-US" dirty="0" err="1"/>
              <a:t>Assistence</a:t>
            </a:r>
            <a:r>
              <a:rPr lang="en-US" dirty="0"/>
              <a:t> can be added </a:t>
            </a:r>
            <a:r>
              <a:rPr lang="en-US" dirty="0" err="1"/>
              <a:t>ie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You are an assistant designed to extract entities from text. Users will paste in a string of text and you will respond with entities you've extracted from the text as a JSON object. Here's an example of your output format: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"name": "",</a:t>
            </a:r>
          </a:p>
          <a:p>
            <a:pPr marL="457200" lvl="1" indent="0">
              <a:buNone/>
            </a:pPr>
            <a:r>
              <a:rPr lang="en-US" dirty="0"/>
              <a:t>	"company": "",</a:t>
            </a:r>
          </a:p>
          <a:p>
            <a:pPr marL="457200" lvl="1" indent="0">
              <a:buNone/>
            </a:pPr>
            <a:r>
              <a:rPr lang="en-US" dirty="0"/>
              <a:t>	"</a:t>
            </a:r>
            <a:r>
              <a:rPr lang="en-US" dirty="0" err="1"/>
              <a:t>phone_number</a:t>
            </a:r>
            <a:r>
              <a:rPr lang="en-US" dirty="0"/>
              <a:t>": ""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Samples: </a:t>
            </a:r>
            <a:r>
              <a:rPr lang="en-US" dirty="0">
                <a:hlinkClick r:id="rId4"/>
              </a:rPr>
              <a:t>https://github.com/Azure/openai-samples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4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570988-CFE2-4DB9-8B6B-DB25AB44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Azure AI </a:t>
            </a:r>
            <a:r>
              <a:rPr lang="cs-CZ" dirty="0">
                <a:hlinkClick r:id="rId3"/>
              </a:rPr>
              <a:t>Vision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24E817-B109-4581-A8C5-1CC4EA99D9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Computer vision X </a:t>
            </a:r>
            <a:r>
              <a:rPr lang="en-US" dirty="0">
                <a:hlinkClick r:id="rId4"/>
              </a:rPr>
              <a:t>Custom vision</a:t>
            </a:r>
            <a:endParaRPr lang="cs-CZ" dirty="0"/>
          </a:p>
          <a:p>
            <a:pPr lvl="1"/>
            <a:r>
              <a:rPr lang="en-US" dirty="0"/>
              <a:t>Image Analysis</a:t>
            </a:r>
          </a:p>
          <a:p>
            <a:pPr lvl="1"/>
            <a:r>
              <a:rPr lang="en-US" dirty="0"/>
              <a:t>Spatial Analysis</a:t>
            </a:r>
          </a:p>
          <a:p>
            <a:pPr lvl="1"/>
            <a:r>
              <a:rPr lang="en-US" dirty="0"/>
              <a:t>Search content of photos</a:t>
            </a:r>
          </a:p>
          <a:p>
            <a:pPr lvl="1"/>
            <a:r>
              <a:rPr lang="en-US" dirty="0"/>
              <a:t>OCR</a:t>
            </a:r>
          </a:p>
          <a:p>
            <a:pPr lvl="1"/>
            <a:r>
              <a:rPr lang="en-US" dirty="0"/>
              <a:t>Add captions</a:t>
            </a:r>
          </a:p>
          <a:p>
            <a:pPr lvl="1"/>
            <a:r>
              <a:rPr lang="en-US" dirty="0"/>
              <a:t>Remove backgrounds</a:t>
            </a:r>
            <a:endParaRPr lang="cs-CZ" dirty="0"/>
          </a:p>
          <a:p>
            <a:pPr lvl="1"/>
            <a:r>
              <a:rPr lang="cs-CZ" dirty="0"/>
              <a:t>Video Indexer</a:t>
            </a:r>
            <a:endParaRPr lang="en-US" dirty="0"/>
          </a:p>
          <a:p>
            <a:pPr lvl="1"/>
            <a:r>
              <a:rPr lang="en-US" dirty="0"/>
              <a:t>Objects tagging</a:t>
            </a:r>
          </a:p>
          <a:p>
            <a:pPr lvl="1"/>
            <a:r>
              <a:rPr lang="en-US" dirty="0"/>
              <a:t>Smart crop</a:t>
            </a:r>
            <a:endParaRPr lang="cs-CZ" dirty="0"/>
          </a:p>
          <a:p>
            <a:pPr lvl="1"/>
            <a:r>
              <a:rPr lang="en-US" dirty="0"/>
              <a:t>Facial Recognition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hlinkClick r:id="rId5"/>
              </a:rPr>
              <a:t>Vision studio</a:t>
            </a:r>
            <a:endParaRPr lang="en-US" dirty="0"/>
          </a:p>
        </p:txBody>
      </p:sp>
      <p:pic>
        <p:nvPicPr>
          <p:cNvPr id="1026" name="Picture 2" descr="A face diagram with all 27 landmarks labeled">
            <a:extLst>
              <a:ext uri="{FF2B5EF4-FFF2-40B4-BE49-F238E27FC236}">
                <a16:creationId xmlns:a16="http://schemas.microsoft.com/office/drawing/2014/main" id="{E2C9EE33-C461-010D-7E16-8BD1B97DB7F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077295"/>
            <a:ext cx="5384800" cy="357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38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570988-CFE2-4DB9-8B6B-DB25AB44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Azure AI </a:t>
            </a:r>
            <a:r>
              <a:rPr lang="cs-CZ" dirty="0">
                <a:hlinkClick r:id="rId2"/>
              </a:rPr>
              <a:t>Speech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24E817-B109-4581-A8C5-1CC4EA99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Speech to </a:t>
            </a:r>
            <a:r>
              <a:rPr lang="en-US" dirty="0"/>
              <a:t>t</a:t>
            </a:r>
            <a:r>
              <a:rPr lang="cs-CZ" dirty="0" err="1"/>
              <a:t>ext</a:t>
            </a:r>
            <a:endParaRPr lang="cs-CZ" dirty="0"/>
          </a:p>
          <a:p>
            <a:r>
              <a:rPr lang="cs-CZ" dirty="0"/>
              <a:t>Text to </a:t>
            </a:r>
            <a:r>
              <a:rPr lang="en-US" dirty="0"/>
              <a:t>s</a:t>
            </a:r>
            <a:r>
              <a:rPr lang="cs-CZ" dirty="0" err="1"/>
              <a:t>peech</a:t>
            </a:r>
            <a:endParaRPr lang="cs-CZ" dirty="0"/>
          </a:p>
          <a:p>
            <a:r>
              <a:rPr lang="cs-CZ" dirty="0" err="1"/>
              <a:t>Speech</a:t>
            </a:r>
            <a:r>
              <a:rPr lang="cs-CZ" dirty="0"/>
              <a:t> </a:t>
            </a:r>
            <a:r>
              <a:rPr lang="en-US" dirty="0"/>
              <a:t>t</a:t>
            </a:r>
            <a:r>
              <a:rPr lang="cs-CZ" dirty="0"/>
              <a:t>ranslation</a:t>
            </a:r>
          </a:p>
          <a:p>
            <a:r>
              <a:rPr lang="cs-CZ" dirty="0"/>
              <a:t>Speaker </a:t>
            </a:r>
            <a:r>
              <a:rPr lang="en-US" dirty="0"/>
              <a:t>verification and r</a:t>
            </a:r>
            <a:r>
              <a:rPr lang="cs-CZ" dirty="0"/>
              <a:t>ecognition</a:t>
            </a:r>
            <a:endParaRPr lang="en-US" dirty="0"/>
          </a:p>
          <a:p>
            <a:r>
              <a:rPr lang="en-US" dirty="0"/>
              <a:t>Captioning</a:t>
            </a:r>
          </a:p>
          <a:p>
            <a:r>
              <a:rPr lang="en-US" dirty="0"/>
              <a:t>Post call transcription and analysis</a:t>
            </a:r>
          </a:p>
          <a:p>
            <a:r>
              <a:rPr lang="en-US" dirty="0"/>
              <a:t>Live speech avatar</a:t>
            </a:r>
          </a:p>
          <a:p>
            <a:r>
              <a:rPr lang="en-US" dirty="0"/>
              <a:t>Custom voice / personal voice</a:t>
            </a:r>
          </a:p>
          <a:p>
            <a:pPr lvl="1"/>
            <a:endParaRPr lang="en-US" dirty="0"/>
          </a:p>
          <a:p>
            <a:r>
              <a:rPr lang="en-US" dirty="0">
                <a:hlinkClick r:id="rId3"/>
              </a:rPr>
              <a:t>Speech studio</a:t>
            </a:r>
            <a:endParaRPr lang="cs-CZ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90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570988-CFE2-4DB9-8B6B-DB25AB44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Azure AI Language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24E817-B109-4581-A8C5-1CC4EA99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Text classification</a:t>
            </a:r>
          </a:p>
          <a:p>
            <a:pPr lvl="1"/>
            <a:r>
              <a:rPr lang="en-US" dirty="0"/>
              <a:t>Analyze sentiment</a:t>
            </a:r>
          </a:p>
          <a:p>
            <a:pPr lvl="1"/>
            <a:r>
              <a:rPr lang="en-US" dirty="0"/>
              <a:t>Detect language</a:t>
            </a:r>
          </a:p>
          <a:p>
            <a:pPr lvl="1"/>
            <a:r>
              <a:rPr lang="en-US" dirty="0"/>
              <a:t>Custom text classification</a:t>
            </a:r>
          </a:p>
          <a:p>
            <a:pPr lvl="1"/>
            <a:r>
              <a:rPr lang="en-US" dirty="0"/>
              <a:t>Structural information extraction</a:t>
            </a:r>
          </a:p>
          <a:p>
            <a:pPr lvl="1"/>
            <a:r>
              <a:rPr lang="en-US" dirty="0"/>
              <a:t>Text summarization</a:t>
            </a:r>
          </a:p>
          <a:p>
            <a:r>
              <a:rPr lang="en-US" dirty="0"/>
              <a:t>Understand conversations</a:t>
            </a:r>
          </a:p>
          <a:p>
            <a:pPr lvl="1"/>
            <a:r>
              <a:rPr lang="en-US" dirty="0"/>
              <a:t>Question answering</a:t>
            </a:r>
          </a:p>
          <a:p>
            <a:pPr lvl="1"/>
            <a:r>
              <a:rPr lang="en-US" dirty="0"/>
              <a:t>Conversation understanding</a:t>
            </a:r>
          </a:p>
          <a:p>
            <a:pPr lvl="1"/>
            <a:endParaRPr lang="en-US" dirty="0"/>
          </a:p>
          <a:p>
            <a:r>
              <a:rPr lang="en-US" dirty="0">
                <a:hlinkClick r:id="rId3"/>
              </a:rPr>
              <a:t>Language studio</a:t>
            </a:r>
            <a:endParaRPr lang="en-US" dirty="0"/>
          </a:p>
          <a:p>
            <a:r>
              <a:rPr lang="en-US" dirty="0">
                <a:hlinkClick r:id="rId4"/>
              </a:rPr>
              <a:t>AI Foundry / Language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1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570988-CFE2-4DB9-8B6B-DB25AB44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Azure AI Content Safety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24E817-B109-4581-A8C5-1CC4EA99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Detect and filter violence, hate, sexual and self-harm content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Monitor text, images, and multimodal content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Analyze human and AI-generated content</a:t>
            </a:r>
          </a:p>
          <a:p>
            <a:pPr lvl="1"/>
            <a:endParaRPr lang="en-US" dirty="0"/>
          </a:p>
          <a:p>
            <a:r>
              <a:rPr lang="en-US" dirty="0">
                <a:hlinkClick r:id="rId3"/>
              </a:rPr>
              <a:t>Content safety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570988-CFE2-4DB9-8B6B-DB25AB44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Azure AI Document Intelligence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24E817-B109-4581-A8C5-1CC4EA99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 Analysis and extraction</a:t>
            </a:r>
          </a:p>
          <a:p>
            <a:r>
              <a:rPr lang="en-US" dirty="0"/>
              <a:t>OCR</a:t>
            </a:r>
          </a:p>
          <a:p>
            <a:r>
              <a:rPr lang="en-US" dirty="0"/>
              <a:t>Layout detection</a:t>
            </a:r>
          </a:p>
          <a:p>
            <a:r>
              <a:rPr lang="en-US" dirty="0"/>
              <a:t>Extraction with custom / prebuilt model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Document Intelligence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3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07568" y="908721"/>
            <a:ext cx="7772400" cy="2016225"/>
          </a:xfrm>
        </p:spPr>
        <p:txBody>
          <a:bodyPr>
            <a:norm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870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3093</TotalTime>
  <Words>326</Words>
  <Application>Microsoft Office PowerPoint</Application>
  <PresentationFormat>Širokoúhlá obrazovka</PresentationFormat>
  <Paragraphs>89</Paragraphs>
  <Slides>9</Slides>
  <Notes>2</Notes>
  <HiddenSlides>1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</vt:lpstr>
      <vt:lpstr>Motiv Office</vt:lpstr>
      <vt:lpstr>Azure AI Services</vt:lpstr>
      <vt:lpstr>Azure AI Services</vt:lpstr>
      <vt:lpstr>Azure OpenAI Service</vt:lpstr>
      <vt:lpstr>Azure AI Vision</vt:lpstr>
      <vt:lpstr>Azure AI Speech</vt:lpstr>
      <vt:lpstr>Azure AI Language</vt:lpstr>
      <vt:lpstr>Azure AI Content Safety</vt:lpstr>
      <vt:lpstr>Azure AI Document Intelligence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Services</dc:title>
  <dc:creator>Ondřej Václavek</dc:creator>
  <dc:description/>
  <cp:lastModifiedBy>Václavek, Ondřej</cp:lastModifiedBy>
  <cp:revision>42</cp:revision>
  <dcterms:created xsi:type="dcterms:W3CDTF">2019-03-30T16:06:54Z</dcterms:created>
  <dcterms:modified xsi:type="dcterms:W3CDTF">2025-03-27T08:28:52Z</dcterms:modified>
</cp:coreProperties>
</file>