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B0E3863-5AE8-4E15-B584-ED72952A39CB}" type="datetime">
              <a:rPr b="0" lang="cs-CZ" sz="1200" spc="-1" strike="noStrike">
                <a:solidFill>
                  <a:srgbClr val="8b8b8b"/>
                </a:solidFill>
                <a:latin typeface="Calibri"/>
              </a:rPr>
              <a:t>17. 8. 2019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cs-CZ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CA173E-A230-424F-B756-C195F3F6CD05}" type="slidenum">
              <a:rPr b="0" lang="cs-CZ" sz="1200" spc="-1" strike="noStrike">
                <a:solidFill>
                  <a:srgbClr val="8b8b8b"/>
                </a:solidFill>
                <a:latin typeface="Calibri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Klikněte pro úpravu formátu textu osnovy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Druhá úroveň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Třetí úroveň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Čtvrtá úroveň osnovy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Pátá úroveň osnovy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Šestá úroveň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Sedmá úroveň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2FF7DFF-C05F-4601-B576-C74475AE466B}" type="datetime">
              <a:rPr b="0" lang="cs-CZ" sz="1200" spc="-1" strike="noStrike">
                <a:solidFill>
                  <a:srgbClr val="8b8b8b"/>
                </a:solidFill>
                <a:latin typeface="Calibri"/>
              </a:rPr>
              <a:t>17. 8. 2019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cs-CZ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DAF2E2-A84F-4BB1-A4AB-54C79138DB0C}" type="slidenum">
              <a:rPr b="0" lang="cs-CZ" sz="1200" spc="-1" strike="noStrike">
                <a:solidFill>
                  <a:srgbClr val="8b8b8b"/>
                </a:solidFill>
                <a:latin typeface="Calibri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461480" y="3108600"/>
            <a:ext cx="2625480" cy="1602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ESP 32 – Gateway (OLIMEX)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91240" y="780120"/>
            <a:ext cx="1274760" cy="9140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Voda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ESP32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790120" y="2545200"/>
            <a:ext cx="1274760" cy="844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Penu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ESP32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9234720" y="4253400"/>
            <a:ext cx="1274760" cy="9140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Topení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ESP32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91240" y="4926960"/>
            <a:ext cx="1274760" cy="9140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Elektrika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VAT 1100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3063240" y="780120"/>
            <a:ext cx="1962720" cy="9140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Snímač hladiny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Relé ventilu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Analogový talkoměr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466360" y="1145160"/>
            <a:ext cx="596520" cy="18432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1828800" y="1694520"/>
            <a:ext cx="2632320" cy="22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 flipV="1">
            <a:off x="1828800" y="3908520"/>
            <a:ext cx="2632320" cy="101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10531800" y="2538000"/>
            <a:ext cx="1487160" cy="9140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BLE Sensory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 flipH="1">
            <a:off x="7093440" y="2930040"/>
            <a:ext cx="1806120" cy="94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9234720" y="5578560"/>
            <a:ext cx="2593080" cy="9140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Rele deska 4x230V / 2A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Snímače teploty DS18B20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 flipH="1" flipV="1">
            <a:off x="7087320" y="3909600"/>
            <a:ext cx="2784960" cy="34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4"/>
          <p:cNvSpPr/>
          <p:nvPr/>
        </p:nvSpPr>
        <p:spPr>
          <a:xfrm rot="5400000">
            <a:off x="9670680" y="5259600"/>
            <a:ext cx="414720" cy="22248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10065240" y="2855880"/>
            <a:ext cx="468000" cy="2224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6"/>
          <p:cNvSpPr/>
          <p:nvPr/>
        </p:nvSpPr>
        <p:spPr>
          <a:xfrm>
            <a:off x="4461480" y="2245680"/>
            <a:ext cx="2625480" cy="58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Snímače teploty DS18B20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10407960" y="630360"/>
            <a:ext cx="1592640" cy="844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GPS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Akcelerometr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8598600" y="637560"/>
            <a:ext cx="1466280" cy="844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Zabezpečení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ffffff"/>
                </a:solidFill>
                <a:latin typeface="Calibri"/>
              </a:rPr>
              <a:t>ESP32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 flipH="1">
            <a:off x="7086600" y="1059840"/>
            <a:ext cx="1510920" cy="28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0"/>
          <p:cNvSpPr/>
          <p:nvPr/>
        </p:nvSpPr>
        <p:spPr>
          <a:xfrm rot="5400000">
            <a:off x="5578560" y="2872800"/>
            <a:ext cx="277560" cy="19260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1"/>
          <p:cNvSpPr/>
          <p:nvPr/>
        </p:nvSpPr>
        <p:spPr>
          <a:xfrm rot="5400000">
            <a:off x="5199480" y="5101200"/>
            <a:ext cx="1258920" cy="53352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2"/>
          <p:cNvSpPr/>
          <p:nvPr/>
        </p:nvSpPr>
        <p:spPr>
          <a:xfrm>
            <a:off x="4939560" y="5922720"/>
            <a:ext cx="1994760" cy="735840"/>
          </a:xfrm>
          <a:prstGeom prst="irregularSeal2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Příprava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Olimex duální funkcionalita Ethernet + ESP-NOW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Synchronizace času NTP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Rozchození protokolu přes ESP-NOW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ESP-NOW obousměrně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Ukládání konfigurace flash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ESP32 různé verze sleep módu a probuzení z nich (HW)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Nextion instalace, české fonty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Realizace projektu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Rozvrhnout design displeje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Čidlo voda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Připojení senzorů teploty, internet na OLIMEX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Indikace připojení napětí, měření stavu elektriky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Aktivace / deaktivace internetu Mikrotik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Připojení ostatních modulů dle dohody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Linky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https://github.com/hagronnestad/nextion-font-editor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https://www.aliexpress.com/item/32523806518.html?spm=a2g0s.9042311.0.0.13954c4dz6UsCO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062160" y="1887480"/>
            <a:ext cx="6257880" cy="3657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3062160" y="4580280"/>
            <a:ext cx="6257880" cy="964440"/>
          </a:xfrm>
          <a:prstGeom prst="rect">
            <a:avLst/>
          </a:prstGeom>
          <a:ln w="3816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Voda (Přípojení, litry, teplota)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Elektrika (Připojení 230V, Stav baterie, Aktuální spotřeba )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Topení (teplota, status, Ampery Max)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Internet (Připojení Up Link / LTE, Status )</a:t>
            </a:r>
            <a:endParaRPr b="0" lang="cs-CZ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GPS sensor (Status, počet satelitů, přesnost)</a:t>
            </a:r>
            <a:endParaRPr b="0" lang="cs-CZ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10524</TotalTime>
  <Application>LibreOffice/6.3.0.4$Linux_X86_64 LibreOffice_project/30$Build-4</Application>
  <Words>187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2019-07-09T13:05:09Z</dcterms:created>
  <dc:creator>Karel VYDRA</dc:creator>
  <dc:description/>
  <dc:language>cs-CZ</dc:language>
  <cp:lastModifiedBy/>
  <dcterms:modified xsi:type="dcterms:W3CDTF">2019-08-17T19:46:34Z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