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85" r:id="rId21"/>
    <p:sldId id="278" r:id="rId22"/>
    <p:sldId id="280" r:id="rId23"/>
    <p:sldId id="281" r:id="rId24"/>
    <p:sldId id="289" r:id="rId25"/>
    <p:sldId id="290" r:id="rId26"/>
    <p:sldId id="282" r:id="rId27"/>
    <p:sldId id="288" r:id="rId28"/>
    <p:sldId id="283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Hong Vu" initials="NHV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91" d="100"/>
          <a:sy n="91" d="100"/>
        </p:scale>
        <p:origin x="-120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EC503-FCBF-4618-A68C-59D5B2B93A27}" type="doc">
      <dgm:prSet loTypeId="urn:microsoft.com/office/officeart/2008/layout/AscendingPictureAccentProcess" loCatId="process" qsTypeId="urn:microsoft.com/office/officeart/2005/8/quickstyle/3d1" qsCatId="3D" csTypeId="urn:microsoft.com/office/officeart/2005/8/colors/accent4_2" csCatId="accent4" phldr="1"/>
      <dgm:spPr/>
    </dgm:pt>
    <dgm:pt modelId="{D9A8BF29-18D8-4D49-8C9A-704DCF8BA371}">
      <dgm:prSet/>
      <dgm:spPr/>
      <dgm:t>
        <a:bodyPr/>
        <a:lstStyle/>
        <a:p>
          <a:pPr algn="ctr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QUY TRÌNH QUẢN LÝ KHO</a:t>
          </a:r>
          <a:endParaRPr lang="en-US" dirty="0"/>
        </a:p>
      </dgm:t>
    </dgm:pt>
    <dgm:pt modelId="{118C3A6E-E9A6-44FD-A3AA-A9F7ACCB4978}" type="parTrans" cxnId="{8581FFAE-E564-4406-9BEC-DA3600927CFD}">
      <dgm:prSet/>
      <dgm:spPr/>
      <dgm:t>
        <a:bodyPr/>
        <a:lstStyle/>
        <a:p>
          <a:endParaRPr lang="en-US"/>
        </a:p>
      </dgm:t>
    </dgm:pt>
    <dgm:pt modelId="{F7E4CF36-6ABD-4208-85AC-B2ACC316F22E}" type="sibTrans" cxnId="{8581FFAE-E564-4406-9BEC-DA3600927CFD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BC46B9C-0C47-4DED-BC9F-991888B2E46E}" type="pres">
      <dgm:prSet presAssocID="{353EC503-FCBF-4618-A68C-59D5B2B93A27}" presName="Name0" presStyleCnt="0">
        <dgm:presLayoutVars>
          <dgm:chMax val="7"/>
          <dgm:chPref val="7"/>
          <dgm:dir/>
        </dgm:presLayoutVars>
      </dgm:prSet>
      <dgm:spPr/>
    </dgm:pt>
    <dgm:pt modelId="{90720D3F-1128-42B8-B206-9012A27B88FD}" type="pres">
      <dgm:prSet presAssocID="{D9A8BF29-18D8-4D49-8C9A-704DCF8BA371}" presName="parTx1" presStyleLbl="node1" presStyleIdx="0" presStyleCnt="1" custScaleX="109312" custLinFactNeighborX="-13184" custLinFactNeighborY="16429"/>
      <dgm:spPr/>
      <dgm:t>
        <a:bodyPr/>
        <a:lstStyle/>
        <a:p>
          <a:endParaRPr lang="en-US"/>
        </a:p>
      </dgm:t>
    </dgm:pt>
    <dgm:pt modelId="{710D12D2-2C82-4056-9FB7-CBCCAB141CDE}" type="pres">
      <dgm:prSet presAssocID="{F7E4CF36-6ABD-4208-85AC-B2ACC316F22E}" presName="picture1" presStyleCnt="0"/>
      <dgm:spPr/>
    </dgm:pt>
    <dgm:pt modelId="{F5287AB4-F6CC-4046-89D9-31C382F169AA}" type="pres">
      <dgm:prSet presAssocID="{F7E4CF36-6ABD-4208-85AC-B2ACC316F22E}" presName="imageRepeatNode" presStyleLbl="fgImgPlace1" presStyleIdx="0" presStyleCnt="1" custLinFactNeighborY="-13804"/>
      <dgm:spPr/>
      <dgm:t>
        <a:bodyPr/>
        <a:lstStyle/>
        <a:p>
          <a:endParaRPr lang="en-US"/>
        </a:p>
      </dgm:t>
    </dgm:pt>
  </dgm:ptLst>
  <dgm:cxnLst>
    <dgm:cxn modelId="{8581FFAE-E564-4406-9BEC-DA3600927CFD}" srcId="{353EC503-FCBF-4618-A68C-59D5B2B93A27}" destId="{D9A8BF29-18D8-4D49-8C9A-704DCF8BA371}" srcOrd="0" destOrd="0" parTransId="{118C3A6E-E9A6-44FD-A3AA-A9F7ACCB4978}" sibTransId="{F7E4CF36-6ABD-4208-85AC-B2ACC316F22E}"/>
    <dgm:cxn modelId="{BDADFDD7-1B7C-4D81-9B2C-D8EC623795CC}" type="presOf" srcId="{D9A8BF29-18D8-4D49-8C9A-704DCF8BA371}" destId="{90720D3F-1128-42B8-B206-9012A27B88FD}" srcOrd="0" destOrd="0" presId="urn:microsoft.com/office/officeart/2008/layout/AscendingPictureAccentProcess"/>
    <dgm:cxn modelId="{C5097C8E-1A84-4C1E-9DAE-9934BC6E146C}" type="presOf" srcId="{F7E4CF36-6ABD-4208-85AC-B2ACC316F22E}" destId="{F5287AB4-F6CC-4046-89D9-31C382F169AA}" srcOrd="0" destOrd="0" presId="urn:microsoft.com/office/officeart/2008/layout/AscendingPictureAccentProcess"/>
    <dgm:cxn modelId="{778DF34B-CE0F-4A4A-BC43-34A5040F8E7D}" type="presOf" srcId="{353EC503-FCBF-4618-A68C-59D5B2B93A27}" destId="{9BC46B9C-0C47-4DED-BC9F-991888B2E46E}" srcOrd="0" destOrd="0" presId="urn:microsoft.com/office/officeart/2008/layout/AscendingPictureAccentProcess"/>
    <dgm:cxn modelId="{1E0C4698-A9B8-4483-AE34-5586C0F6E67F}" type="presParOf" srcId="{9BC46B9C-0C47-4DED-BC9F-991888B2E46E}" destId="{90720D3F-1128-42B8-B206-9012A27B88FD}" srcOrd="0" destOrd="0" presId="urn:microsoft.com/office/officeart/2008/layout/AscendingPictureAccentProcess"/>
    <dgm:cxn modelId="{F592AF31-447D-435F-AEE2-D0FA914CBE46}" type="presParOf" srcId="{9BC46B9C-0C47-4DED-BC9F-991888B2E46E}" destId="{710D12D2-2C82-4056-9FB7-CBCCAB141CDE}" srcOrd="1" destOrd="0" presId="urn:microsoft.com/office/officeart/2008/layout/AscendingPictureAccentProcess"/>
    <dgm:cxn modelId="{E757D8E7-E4A0-46C9-A8F1-CFC2F6CC569E}" type="presParOf" srcId="{710D12D2-2C82-4056-9FB7-CBCCAB141CDE}" destId="{F5287AB4-F6CC-4046-89D9-31C382F169AA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20D3F-1128-42B8-B206-9012A27B88FD}">
      <dsp:nvSpPr>
        <dsp:cNvPr id="0" name=""/>
        <dsp:cNvSpPr/>
      </dsp:nvSpPr>
      <dsp:spPr>
        <a:xfrm>
          <a:off x="761993" y="2819405"/>
          <a:ext cx="6287537" cy="15425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749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QUY TRÌNH QUẢN LÝ KHO</a:t>
          </a:r>
          <a:endParaRPr lang="en-US" sz="4000" kern="1200" dirty="0"/>
        </a:p>
      </dsp:txBody>
      <dsp:txXfrm>
        <a:off x="837296" y="2894708"/>
        <a:ext cx="6136931" cy="1391986"/>
      </dsp:txXfrm>
    </dsp:sp>
    <dsp:sp modelId="{F5287AB4-F6CC-4046-89D9-31C382F169AA}">
      <dsp:nvSpPr>
        <dsp:cNvPr id="0" name=""/>
        <dsp:cNvSpPr/>
      </dsp:nvSpPr>
      <dsp:spPr>
        <a:xfrm>
          <a:off x="193136" y="685813"/>
          <a:ext cx="2666733" cy="266713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25885-5228-474C-80C4-2E2D6E8CFE1F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95A70-A860-4B92-9C67-F537936D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5A70-A860-4B92-9C67-F537936D0B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3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9447-23EE-4FC7-8AE0-FF81C8FFB19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18995-5E6A-427E-B0C0-19B94BEFB6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9447-23EE-4FC7-8AE0-FF81C8FFB19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18995-5E6A-427E-B0C0-19B94BEFB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9447-23EE-4FC7-8AE0-FF81C8FFB19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18995-5E6A-427E-B0C0-19B94BEFB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9447-23EE-4FC7-8AE0-FF81C8FFB19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18995-5E6A-427E-B0C0-19B94BEFB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9447-23EE-4FC7-8AE0-FF81C8FFB19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18995-5E6A-427E-B0C0-19B94BEFB6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9447-23EE-4FC7-8AE0-FF81C8FFB19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18995-5E6A-427E-B0C0-19B94BEFB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9447-23EE-4FC7-8AE0-FF81C8FFB19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18995-5E6A-427E-B0C0-19B94BEFB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9447-23EE-4FC7-8AE0-FF81C8FFB19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18995-5E6A-427E-B0C0-19B94BEFB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9447-23EE-4FC7-8AE0-FF81C8FFB19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18995-5E6A-427E-B0C0-19B94BEFB6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9447-23EE-4FC7-8AE0-FF81C8FFB19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18995-5E6A-427E-B0C0-19B94BEFB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9447-23EE-4FC7-8AE0-FF81C8FFB19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18995-5E6A-427E-B0C0-19B94BEFB6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0279447-23EE-4FC7-8AE0-FF81C8FFB19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A18995-5E6A-427E-B0C0-19B94BEFB60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45794214"/>
              </p:ext>
            </p:extLst>
          </p:nvPr>
        </p:nvGraphicFramePr>
        <p:xfrm>
          <a:off x="1066800" y="838200"/>
          <a:ext cx="8001000" cy="51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90600"/>
            <a:ext cx="3733800" cy="177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15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733800"/>
            <a:ext cx="3544277" cy="26278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19200"/>
            <a:ext cx="3544277" cy="26278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943088" cy="12954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3 - CẤT GIỮ HÀNG HÓA TRONG KHO.</a:t>
            </a:r>
            <a:endParaRPr lang="en-US" sz="32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4876800" cy="5181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6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9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09696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gàng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nắp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32" y="1371600"/>
            <a:ext cx="3276600" cy="2332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64" y="1295400"/>
            <a:ext cx="3145536" cy="2332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64" y="4114800"/>
            <a:ext cx="2971800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64" y="4117848"/>
            <a:ext cx="3145536" cy="23591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669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038600"/>
            <a:ext cx="2784143" cy="28125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990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4 - CẤP PHÁT VT-TB THẦU PHỤ.</a:t>
            </a:r>
            <a:endParaRPr lang="en-US" sz="3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924800" cy="3733800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(site manager),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(Trong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ủy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5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274638"/>
            <a:ext cx="7943088" cy="123352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Kinden VN.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90600" y="1698659"/>
            <a:ext cx="1676400" cy="1194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34200" y="16764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90600" y="2933700"/>
            <a:ext cx="1752600" cy="2705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MP or 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162800" y="2782437"/>
            <a:ext cx="1371600" cy="2399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34150" y="5334000"/>
            <a:ext cx="253365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IMG_3375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60343" y="1685924"/>
            <a:ext cx="3790951" cy="425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200400" y="21336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4" idx="6"/>
            <a:endCxn id="3" idx="2"/>
          </p:cNvCxnSpPr>
          <p:nvPr/>
        </p:nvCxnSpPr>
        <p:spPr>
          <a:xfrm>
            <a:off x="2667000" y="2295939"/>
            <a:ext cx="533400" cy="281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</p:cNvCxnSpPr>
          <p:nvPr/>
        </p:nvCxnSpPr>
        <p:spPr>
          <a:xfrm flipV="1">
            <a:off x="2743200" y="3090862"/>
            <a:ext cx="1524000" cy="1195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267200" y="5410200"/>
            <a:ext cx="1219200" cy="457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048000" y="5410200"/>
            <a:ext cx="495300" cy="457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3"/>
          </p:cNvCxnSpPr>
          <p:nvPr/>
        </p:nvCxnSpPr>
        <p:spPr>
          <a:xfrm>
            <a:off x="2743200" y="4286250"/>
            <a:ext cx="2133600" cy="1104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3"/>
            <a:endCxn id="37" idx="0"/>
          </p:cNvCxnSpPr>
          <p:nvPr/>
        </p:nvCxnSpPr>
        <p:spPr>
          <a:xfrm>
            <a:off x="2743200" y="4286250"/>
            <a:ext cx="552450" cy="1123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86400" y="2096027"/>
            <a:ext cx="1164894" cy="2661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20" idx="2"/>
            <a:endCxn id="49" idx="6"/>
          </p:cNvCxnSpPr>
          <p:nvPr/>
        </p:nvCxnSpPr>
        <p:spPr>
          <a:xfrm flipH="1">
            <a:off x="6651294" y="2209800"/>
            <a:ext cx="282906" cy="19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715000" y="2362727"/>
            <a:ext cx="838200" cy="2280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26" idx="1"/>
            <a:endCxn id="52" idx="6"/>
          </p:cNvCxnSpPr>
          <p:nvPr/>
        </p:nvCxnSpPr>
        <p:spPr>
          <a:xfrm flipH="1" flipV="1">
            <a:off x="6553200" y="2476764"/>
            <a:ext cx="810466" cy="657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584812" y="5334000"/>
            <a:ext cx="682388" cy="5334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550090" y="5334000"/>
            <a:ext cx="682388" cy="5334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486400" y="2509838"/>
            <a:ext cx="389601" cy="76676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59" idx="4"/>
          </p:cNvCxnSpPr>
          <p:nvPr/>
        </p:nvCxnSpPr>
        <p:spPr>
          <a:xfrm flipV="1">
            <a:off x="3886200" y="58674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886200" y="6172200"/>
            <a:ext cx="26479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0" idx="4"/>
          </p:cNvCxnSpPr>
          <p:nvPr/>
        </p:nvCxnSpPr>
        <p:spPr>
          <a:xfrm flipV="1">
            <a:off x="5891284" y="58674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9" idx="0"/>
          </p:cNvCxnSpPr>
          <p:nvPr/>
        </p:nvCxnSpPr>
        <p:spPr>
          <a:xfrm flipH="1" flipV="1">
            <a:off x="5715000" y="3276600"/>
            <a:ext cx="2085975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048000" y="2713549"/>
            <a:ext cx="2438400" cy="3773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3" grpId="0" animBg="1"/>
      <p:bldP spid="26" grpId="0" animBg="1"/>
      <p:bldP spid="29" grpId="0" animBg="1"/>
      <p:bldP spid="3" grpId="0" animBg="1"/>
      <p:bldP spid="36" grpId="0" animBg="1"/>
      <p:bldP spid="37" grpId="0" animBg="1"/>
      <p:bldP spid="49" grpId="0" animBg="1"/>
      <p:bldP spid="52" grpId="0" animBg="1"/>
      <p:bldP spid="59" grpId="0" animBg="1"/>
      <p:bldP spid="60" grpId="0" animBg="1"/>
      <p:bldP spid="61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"/>
            <a:ext cx="7696200" cy="6248400"/>
          </a:xfrm>
        </p:spPr>
        <p:txBody>
          <a:bodyPr>
            <a:noAutofit/>
          </a:bodyPr>
          <a:lstStyle/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TOYOTA: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HY/TOYOTA-HE13-0014/A-E(M)-14-002         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HY: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(Hung Yen).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</a:t>
            </a:r>
            <a:r>
              <a:rPr lang="en-US" sz="23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TOYOTA-HE13-0014: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A :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E 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M 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- 14 :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 001: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1447800"/>
            <a:ext cx="6724649" cy="3910236"/>
          </a:xfrm>
        </p:spPr>
      </p:pic>
      <p:sp>
        <p:nvSpPr>
          <p:cNvPr id="5" name="Oval 4"/>
          <p:cNvSpPr/>
          <p:nvPr/>
        </p:nvSpPr>
        <p:spPr>
          <a:xfrm>
            <a:off x="2286000" y="4038600"/>
            <a:ext cx="457200" cy="1143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2676" y="228600"/>
            <a:ext cx="3700323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sheet order VT-TB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00800" y="4114800"/>
            <a:ext cx="533400" cy="990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8600" y="5638800"/>
            <a:ext cx="2438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sheet Allocated for Sub-Contractor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00800" y="3390900"/>
            <a:ext cx="533400" cy="4191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96200" y="1447800"/>
            <a:ext cx="1295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91200" y="14478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42069" y="5143500"/>
            <a:ext cx="892132" cy="2667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19200" y="5410200"/>
            <a:ext cx="2590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91000" y="2686563"/>
            <a:ext cx="1043201" cy="43763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38600" y="1447800"/>
            <a:ext cx="1345261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81800" y="5410200"/>
            <a:ext cx="1905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43200" y="4114800"/>
            <a:ext cx="3352800" cy="9906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2" idx="4"/>
            <a:endCxn id="8" idx="0"/>
          </p:cNvCxnSpPr>
          <p:nvPr/>
        </p:nvCxnSpPr>
        <p:spPr>
          <a:xfrm>
            <a:off x="4788135" y="5410200"/>
            <a:ext cx="469665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 flipH="1">
            <a:off x="2514600" y="5105400"/>
            <a:ext cx="838200" cy="304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0"/>
          </p:cNvCxnSpPr>
          <p:nvPr/>
        </p:nvCxnSpPr>
        <p:spPr>
          <a:xfrm>
            <a:off x="7696200" y="4495800"/>
            <a:ext cx="38100" cy="914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</p:cNvCxnSpPr>
          <p:nvPr/>
        </p:nvCxnSpPr>
        <p:spPr>
          <a:xfrm flipV="1">
            <a:off x="2514600" y="1224887"/>
            <a:ext cx="0" cy="281371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15" idx="2"/>
          </p:cNvCxnSpPr>
          <p:nvPr/>
        </p:nvCxnSpPr>
        <p:spPr>
          <a:xfrm flipH="1" flipV="1">
            <a:off x="4711231" y="2209800"/>
            <a:ext cx="1370" cy="47676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11" idx="4"/>
          </p:cNvCxnSpPr>
          <p:nvPr/>
        </p:nvCxnSpPr>
        <p:spPr>
          <a:xfrm flipV="1">
            <a:off x="6667500" y="2362200"/>
            <a:ext cx="0" cy="10287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0"/>
            <a:endCxn id="10" idx="3"/>
          </p:cNvCxnSpPr>
          <p:nvPr/>
        </p:nvCxnSpPr>
        <p:spPr>
          <a:xfrm flipV="1">
            <a:off x="6667500" y="3203901"/>
            <a:ext cx="1218407" cy="91089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01000" cy="5635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5 - THU HỒI THIẾT BỊ-VẬT TƯ THỪA.</a:t>
            </a:r>
            <a:endParaRPr lang="en-US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IMG_3377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2800" y="2278386"/>
            <a:ext cx="3461982" cy="435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371600" y="2308260"/>
            <a:ext cx="1676400" cy="134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34200" y="2286000"/>
            <a:ext cx="1905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4076700"/>
            <a:ext cx="1752600" cy="2171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MP or 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010400" y="3925437"/>
            <a:ext cx="1828800" cy="2399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5199" y="6057900"/>
            <a:ext cx="2934493" cy="4191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581400" y="3581400"/>
            <a:ext cx="24003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10200" y="5675763"/>
            <a:ext cx="1295400" cy="344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7"/>
            <a:endCxn id="8" idx="2"/>
          </p:cNvCxnSpPr>
          <p:nvPr/>
        </p:nvCxnSpPr>
        <p:spPr>
          <a:xfrm flipV="1">
            <a:off x="6515893" y="5125019"/>
            <a:ext cx="494507" cy="601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486400" y="2712493"/>
            <a:ext cx="838200" cy="259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6"/>
            <a:endCxn id="6" idx="2"/>
          </p:cNvCxnSpPr>
          <p:nvPr/>
        </p:nvCxnSpPr>
        <p:spPr>
          <a:xfrm>
            <a:off x="6324600" y="2842147"/>
            <a:ext cx="609600" cy="534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3124200" y="3962400"/>
            <a:ext cx="1524000" cy="1200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</p:cNvCxnSpPr>
          <p:nvPr/>
        </p:nvCxnSpPr>
        <p:spPr>
          <a:xfrm>
            <a:off x="3124200" y="5162550"/>
            <a:ext cx="1848245" cy="895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733800" y="2819400"/>
            <a:ext cx="1828800" cy="479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5" idx="6"/>
            <a:endCxn id="28" idx="2"/>
          </p:cNvCxnSpPr>
          <p:nvPr/>
        </p:nvCxnSpPr>
        <p:spPr>
          <a:xfrm>
            <a:off x="3048000" y="2982930"/>
            <a:ext cx="685800" cy="76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142999" y="762000"/>
            <a:ext cx="7829945" cy="1371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Vật </a:t>
            </a:r>
            <a:r>
              <a:rPr lang="vi-V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 cấp phát sau khi thi công tại công trường nếu còn thừa thì sẽ yêu cầu thầu phụ trả lại các TB-VT này cho kho Kinden theo mẫu Biên bản thu hồi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6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4" grpId="0" animBg="1"/>
      <p:bldP spid="15" grpId="0" animBg="1"/>
      <p:bldP spid="19" grpId="0" animBg="1"/>
      <p:bldP spid="28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7924800" cy="6019800"/>
          </a:xfrm>
        </p:spPr>
        <p:txBody>
          <a:bodyPr>
            <a:normAutofit fontScale="925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TB-VT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TB-VT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TOYOTA: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 R/TOYOTA-HE13-0014/E(M)-14-001       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R :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(Return).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TOYOTA-HE13-0014: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E 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(M 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- 14 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 001: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TB-VT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0838"/>
            <a:ext cx="7866888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600" y="1346275"/>
            <a:ext cx="6705600" cy="4025825"/>
          </a:xfrm>
        </p:spPr>
      </p:pic>
      <p:sp>
        <p:nvSpPr>
          <p:cNvPr id="5" name="Oval 4"/>
          <p:cNvSpPr/>
          <p:nvPr/>
        </p:nvSpPr>
        <p:spPr>
          <a:xfrm>
            <a:off x="2514600" y="3886200"/>
            <a:ext cx="533400" cy="1143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1371600"/>
            <a:ext cx="1219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sheet order VT-TB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67200" y="5638800"/>
            <a:ext cx="2438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sheet Allocated for Sub-Contractor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81800" y="3314700"/>
            <a:ext cx="304800" cy="4191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96200" y="1371600"/>
            <a:ext cx="1295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172200" y="1390137"/>
            <a:ext cx="1524000" cy="819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76800" y="5067300"/>
            <a:ext cx="915731" cy="2667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6800" y="5486400"/>
            <a:ext cx="2743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95599" y="2590800"/>
            <a:ext cx="1043201" cy="43763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5939" y="1371600"/>
            <a:ext cx="1345261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86600" y="5486400"/>
            <a:ext cx="1905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48001" y="3962400"/>
            <a:ext cx="3414498" cy="1066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2"/>
            <a:endCxn id="12" idx="0"/>
          </p:cNvCxnSpPr>
          <p:nvPr/>
        </p:nvCxnSpPr>
        <p:spPr>
          <a:xfrm flipH="1">
            <a:off x="2438400" y="5029200"/>
            <a:ext cx="2316850" cy="4572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>
            <a:off x="8039100" y="4191000"/>
            <a:ext cx="0" cy="1295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</p:cNvCxnSpPr>
          <p:nvPr/>
        </p:nvCxnSpPr>
        <p:spPr>
          <a:xfrm flipH="1" flipV="1">
            <a:off x="2133600" y="2667000"/>
            <a:ext cx="647700" cy="1219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14" idx="2"/>
          </p:cNvCxnSpPr>
          <p:nvPr/>
        </p:nvCxnSpPr>
        <p:spPr>
          <a:xfrm flipV="1">
            <a:off x="5117200" y="2133600"/>
            <a:ext cx="137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10" idx="4"/>
          </p:cNvCxnSpPr>
          <p:nvPr/>
        </p:nvCxnSpPr>
        <p:spPr>
          <a:xfrm flipV="1">
            <a:off x="6934200" y="2209800"/>
            <a:ext cx="0" cy="11049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0"/>
            <a:endCxn id="9" idx="3"/>
          </p:cNvCxnSpPr>
          <p:nvPr/>
        </p:nvCxnSpPr>
        <p:spPr>
          <a:xfrm flipV="1">
            <a:off x="6934200" y="3127701"/>
            <a:ext cx="951707" cy="83469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781800" y="3962400"/>
            <a:ext cx="304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1" idx="4"/>
            <a:endCxn id="7" idx="0"/>
          </p:cNvCxnSpPr>
          <p:nvPr/>
        </p:nvCxnSpPr>
        <p:spPr>
          <a:xfrm>
            <a:off x="5334666" y="5334000"/>
            <a:ext cx="151734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304800"/>
            <a:ext cx="7955280" cy="914400"/>
          </a:xfrm>
        </p:spPr>
        <p:txBody>
          <a:bodyPr>
            <a:noAutofit/>
          </a:bodyPr>
          <a:lstStyle/>
          <a:p>
            <a:pPr lvl="0" algn="l"/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6- BÁO CÁO THIẾT BỊ -VẬT TƯ.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924800" cy="1981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38400"/>
            <a:ext cx="6172200" cy="42672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elaxed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06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94456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TIẾN  HÀNH</a:t>
            </a:r>
            <a:endParaRPr lang="en-US" sz="3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696200" cy="5181600"/>
          </a:xfrm>
        </p:spPr>
        <p:txBody>
          <a:bodyPr>
            <a:normAutofit fontScale="85000" lnSpcReduction="10000"/>
          </a:bodyPr>
          <a:lstStyle/>
          <a:p>
            <a:pPr marL="596646" indent="-514350">
              <a:buClrTx/>
              <a:buSzPct val="90000"/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Site manager.</a:t>
            </a:r>
          </a:p>
          <a:p>
            <a:pPr marL="596646" indent="-514350">
              <a:buClrTx/>
              <a:buSzPct val="90000"/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96646" indent="-514350">
              <a:buClrTx/>
              <a:buSzPct val="90000"/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96646" indent="-514350">
              <a:buClrTx/>
              <a:buSzPct val="90000"/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96646" indent="-514350">
              <a:buClrTx/>
              <a:buSzPct val="90000"/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96646" indent="-514350">
              <a:buClrTx/>
              <a:buSzPct val="90000"/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VT-TB.</a:t>
            </a:r>
          </a:p>
          <a:p>
            <a:pPr marL="596646" indent="-514350">
              <a:buClrTx/>
              <a:buSzPct val="90000"/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Kho.</a:t>
            </a:r>
          </a:p>
          <a:p>
            <a:pPr marL="596646" indent="-514350">
              <a:buClrTx/>
              <a:buSzPct val="90000"/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</a:t>
            </a:r>
          </a:p>
          <a:p>
            <a:pPr marL="596646" indent="-514350">
              <a:buClrTx/>
              <a:buSzPct val="90000"/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45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0" y="609600"/>
            <a:ext cx="5943600" cy="4232613"/>
          </a:xfrm>
        </p:spPr>
      </p:pic>
      <p:sp>
        <p:nvSpPr>
          <p:cNvPr id="5" name="Rounded Rectangle 4"/>
          <p:cNvSpPr/>
          <p:nvPr/>
        </p:nvSpPr>
        <p:spPr>
          <a:xfrm>
            <a:off x="2819400" y="3429000"/>
            <a:ext cx="2667000" cy="9144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0"/>
            <a:endCxn id="7" idx="3"/>
          </p:cNvCxnSpPr>
          <p:nvPr/>
        </p:nvCxnSpPr>
        <p:spPr>
          <a:xfrm flipH="1" flipV="1">
            <a:off x="2590800" y="1667132"/>
            <a:ext cx="1562100" cy="176186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66800" y="533400"/>
            <a:ext cx="1524000" cy="226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638800" y="1848363"/>
            <a:ext cx="899861" cy="43763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07939" y="609600"/>
            <a:ext cx="1345261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5893739" y="1371600"/>
            <a:ext cx="194992" cy="47676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486400" y="3429000"/>
            <a:ext cx="304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64861" y="3429000"/>
            <a:ext cx="254939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45259" y="3429000"/>
            <a:ext cx="255541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77000" y="3352800"/>
            <a:ext cx="249039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8573" y="3352800"/>
            <a:ext cx="301827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86600" y="3352800"/>
            <a:ext cx="304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03869" y="4495800"/>
            <a:ext cx="763331" cy="2667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2"/>
            <a:endCxn id="2" idx="3"/>
          </p:cNvCxnSpPr>
          <p:nvPr/>
        </p:nvCxnSpPr>
        <p:spPr>
          <a:xfrm flipH="1">
            <a:off x="2590800" y="4629150"/>
            <a:ext cx="91306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362200" y="52578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3"/>
            <a:endCxn id="30" idx="7"/>
          </p:cNvCxnSpPr>
          <p:nvPr/>
        </p:nvCxnSpPr>
        <p:spPr>
          <a:xfrm flipH="1">
            <a:off x="3532934" y="4274530"/>
            <a:ext cx="1998103" cy="11506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886200" y="52578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10200" y="5257800"/>
            <a:ext cx="2378122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giữaVT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72400" y="48006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13" idx="4"/>
            <a:endCxn id="35" idx="0"/>
          </p:cNvCxnSpPr>
          <p:nvPr/>
        </p:nvCxnSpPr>
        <p:spPr>
          <a:xfrm flipH="1">
            <a:off x="4572000" y="4419600"/>
            <a:ext cx="1320331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4"/>
            <a:endCxn id="36" idx="0"/>
          </p:cNvCxnSpPr>
          <p:nvPr/>
        </p:nvCxnSpPr>
        <p:spPr>
          <a:xfrm>
            <a:off x="6273030" y="4419600"/>
            <a:ext cx="326231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4"/>
            <a:endCxn id="37" idx="1"/>
          </p:cNvCxnSpPr>
          <p:nvPr/>
        </p:nvCxnSpPr>
        <p:spPr>
          <a:xfrm>
            <a:off x="6601520" y="4343400"/>
            <a:ext cx="1371746" cy="624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546773" y="7620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>
            <a:stCxn id="16" idx="0"/>
            <a:endCxn id="48" idx="3"/>
          </p:cNvCxnSpPr>
          <p:nvPr/>
        </p:nvCxnSpPr>
        <p:spPr>
          <a:xfrm flipV="1">
            <a:off x="6859487" y="1737612"/>
            <a:ext cx="888152" cy="1615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620000" y="2209800"/>
            <a:ext cx="1524000" cy="176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T.kho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/>
          <p:cNvCxnSpPr>
            <a:stCxn id="17" idx="7"/>
            <a:endCxn id="52" idx="1"/>
          </p:cNvCxnSpPr>
          <p:nvPr/>
        </p:nvCxnSpPr>
        <p:spPr>
          <a:xfrm flipV="1">
            <a:off x="7346763" y="3094176"/>
            <a:ext cx="273237" cy="403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066800" y="4076700"/>
            <a:ext cx="152400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sheet Report Material List</a:t>
            </a:r>
          </a:p>
        </p:txBody>
      </p:sp>
    </p:spTree>
    <p:extLst>
      <p:ext uri="{BB962C8B-B14F-4D97-AF65-F5344CB8AC3E}">
        <p14:creationId xmlns:p14="http://schemas.microsoft.com/office/powerpoint/2010/main" val="40891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7" grpId="0" animBg="1"/>
      <p:bldP spid="30" grpId="0" animBg="1"/>
      <p:bldP spid="35" grpId="0" animBg="1"/>
      <p:bldP spid="36" grpId="0" animBg="1"/>
      <p:bldP spid="37" grpId="0" animBg="1"/>
      <p:bldP spid="48" grpId="0" animBg="1"/>
      <p:bldP spid="52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7- TRẢ VT-TB THỪA TỪ DỰ ÁN VỀ TỔNG KHO.</a:t>
            </a:r>
            <a:endParaRPr lang="en-US" sz="3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phế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…).</a:t>
            </a:r>
          </a:p>
          <a:p>
            <a:pPr lvl="0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 manager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manager.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 manager, Project manager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43000" y="838200"/>
            <a:ext cx="1676400" cy="134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010400" y="8382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66800" y="2418070"/>
            <a:ext cx="1752600" cy="2171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MP or 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39000" y="3544437"/>
            <a:ext cx="1828800" cy="2399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 descr="IMG_3378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24200" y="871467"/>
            <a:ext cx="3609976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5334000" y="1219200"/>
            <a:ext cx="838200" cy="293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429000" y="2209800"/>
            <a:ext cx="24384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0000" y="1366035"/>
            <a:ext cx="1524000" cy="615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34000" y="4419600"/>
            <a:ext cx="1219200" cy="340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4800600"/>
            <a:ext cx="838200" cy="478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4675" y="4855190"/>
            <a:ext cx="838200" cy="478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76800" y="4855190"/>
            <a:ext cx="838200" cy="478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5000" y="4841826"/>
            <a:ext cx="838200" cy="478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5" idx="6"/>
            <a:endCxn id="18" idx="2"/>
          </p:cNvCxnSpPr>
          <p:nvPr/>
        </p:nvCxnSpPr>
        <p:spPr>
          <a:xfrm>
            <a:off x="2819400" y="1512870"/>
            <a:ext cx="990600" cy="160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13" idx="6"/>
          </p:cNvCxnSpPr>
          <p:nvPr/>
        </p:nvCxnSpPr>
        <p:spPr>
          <a:xfrm flipH="1" flipV="1">
            <a:off x="6172200" y="1366035"/>
            <a:ext cx="838200" cy="5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22" idx="6"/>
          </p:cNvCxnSpPr>
          <p:nvPr/>
        </p:nvCxnSpPr>
        <p:spPr>
          <a:xfrm flipH="1" flipV="1">
            <a:off x="6553200" y="4589770"/>
            <a:ext cx="685800" cy="1542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19200" y="57150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819400" y="57150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manager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419600" y="57150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96000" y="57150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27" idx="3"/>
            <a:endCxn id="39" idx="0"/>
          </p:cNvCxnSpPr>
          <p:nvPr/>
        </p:nvCxnSpPr>
        <p:spPr>
          <a:xfrm flipH="1">
            <a:off x="1981200" y="5209290"/>
            <a:ext cx="1265752" cy="505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40" idx="0"/>
          </p:cNvCxnSpPr>
          <p:nvPr/>
        </p:nvCxnSpPr>
        <p:spPr>
          <a:xfrm flipH="1">
            <a:off x="3581400" y="5334000"/>
            <a:ext cx="802375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4"/>
            <a:endCxn id="41" idx="0"/>
          </p:cNvCxnSpPr>
          <p:nvPr/>
        </p:nvCxnSpPr>
        <p:spPr>
          <a:xfrm flipH="1">
            <a:off x="5181600" y="5334000"/>
            <a:ext cx="1143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0"/>
          </p:cNvCxnSpPr>
          <p:nvPr/>
        </p:nvCxnSpPr>
        <p:spPr>
          <a:xfrm>
            <a:off x="6172200" y="5334000"/>
            <a:ext cx="685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1"/>
            <a:endCxn id="7" idx="3"/>
          </p:cNvCxnSpPr>
          <p:nvPr/>
        </p:nvCxnSpPr>
        <p:spPr>
          <a:xfrm flipH="1">
            <a:off x="2819400" y="2476500"/>
            <a:ext cx="609600" cy="10274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0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6" grpId="0" animBg="1"/>
      <p:bldP spid="18" grpId="0" animBg="1"/>
      <p:bldP spid="22" grpId="0" animBg="1"/>
      <p:bldP spid="27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8001000" cy="617219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 manager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manager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2296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6940" y="533400"/>
            <a:ext cx="6798860" cy="3917667"/>
          </a:xfrm>
        </p:spPr>
      </p:pic>
      <p:sp>
        <p:nvSpPr>
          <p:cNvPr id="5" name="Rounded Rectangle 4"/>
          <p:cNvSpPr/>
          <p:nvPr/>
        </p:nvSpPr>
        <p:spPr>
          <a:xfrm>
            <a:off x="7010400" y="3048000"/>
            <a:ext cx="381000" cy="990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29400" y="3048000"/>
            <a:ext cx="381000" cy="9906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77000" y="4876800"/>
            <a:ext cx="2362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7" idx="0"/>
            <a:endCxn id="5" idx="2"/>
          </p:cNvCxnSpPr>
          <p:nvPr/>
        </p:nvCxnSpPr>
        <p:spPr>
          <a:xfrm flipH="1" flipV="1">
            <a:off x="7200900" y="4038600"/>
            <a:ext cx="457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962400" y="4876800"/>
            <a:ext cx="22479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5086350" y="3771900"/>
            <a:ext cx="1543050" cy="11049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14600" y="4191000"/>
            <a:ext cx="838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33500" y="4876800"/>
            <a:ext cx="2362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sheet Report material list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7" idx="0"/>
            <a:endCxn id="16" idx="4"/>
          </p:cNvCxnSpPr>
          <p:nvPr/>
        </p:nvCxnSpPr>
        <p:spPr>
          <a:xfrm flipV="1">
            <a:off x="2514600" y="4495800"/>
            <a:ext cx="4191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/>
          <p:cNvSpPr>
            <a:spLocks noGrp="1"/>
          </p:cNvSpPr>
          <p:nvPr>
            <p:ph type="title"/>
          </p:nvPr>
        </p:nvSpPr>
        <p:spPr>
          <a:xfrm>
            <a:off x="1066800" y="5257801"/>
            <a:ext cx="79248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-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600" y="355675"/>
            <a:ext cx="7086600" cy="3987725"/>
          </a:xfrm>
        </p:spPr>
      </p:pic>
      <p:sp>
        <p:nvSpPr>
          <p:cNvPr id="5" name="Oval 4"/>
          <p:cNvSpPr/>
          <p:nvPr/>
        </p:nvSpPr>
        <p:spPr>
          <a:xfrm>
            <a:off x="1638300" y="4038600"/>
            <a:ext cx="10287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800" y="3048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The record certifying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57400" y="1371600"/>
            <a:ext cx="228600" cy="2622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400800" y="2819400"/>
            <a:ext cx="990600" cy="9144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24600" y="304800"/>
            <a:ext cx="2514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4572000"/>
            <a:ext cx="66294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PM, Sm, Storekeeper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14" idx="4"/>
            <a:endCxn id="13" idx="0"/>
          </p:cNvCxnSpPr>
          <p:nvPr/>
        </p:nvCxnSpPr>
        <p:spPr>
          <a:xfrm flipH="1">
            <a:off x="6896100" y="1524000"/>
            <a:ext cx="685800" cy="12954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295525" y="3733800"/>
            <a:ext cx="981075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200" y="3733800"/>
            <a:ext cx="981075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638925" y="3733800"/>
            <a:ext cx="981075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4" idx="5"/>
            <a:endCxn id="16" idx="0"/>
          </p:cNvCxnSpPr>
          <p:nvPr/>
        </p:nvCxnSpPr>
        <p:spPr>
          <a:xfrm>
            <a:off x="3132925" y="3993963"/>
            <a:ext cx="2010576" cy="578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4"/>
            <a:endCxn id="16" idx="0"/>
          </p:cNvCxnSpPr>
          <p:nvPr/>
        </p:nvCxnSpPr>
        <p:spPr>
          <a:xfrm>
            <a:off x="5138738" y="4038600"/>
            <a:ext cx="4763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3"/>
            <a:endCxn id="16" idx="0"/>
          </p:cNvCxnSpPr>
          <p:nvPr/>
        </p:nvCxnSpPr>
        <p:spPr>
          <a:xfrm flipH="1">
            <a:off x="5143501" y="3993963"/>
            <a:ext cx="1639099" cy="578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4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13" grpId="0" animBg="1"/>
      <p:bldP spid="14" grpId="0" animBg="1"/>
      <p:bldP spid="16" grpId="0" animBg="1"/>
      <p:bldP spid="24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79" y="251619"/>
            <a:ext cx="7943088" cy="33829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 NHẬP VÀO TỔNG KHO CÁC VT-TB &amp; CẤP CHO CÁC DỰ ÁN KHI CÓ YÊU CẦU CẤP TB-VT.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TB-VT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7943088" cy="5791200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8"/>
          <a:stretch/>
        </p:blipFill>
        <p:spPr>
          <a:xfrm>
            <a:off x="2494129" y="1108729"/>
            <a:ext cx="5486400" cy="389658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036627" y="2743200"/>
            <a:ext cx="381000" cy="213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17627" y="2743200"/>
            <a:ext cx="762000" cy="205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79627" y="2743200"/>
            <a:ext cx="457200" cy="2057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13027" y="2743200"/>
            <a:ext cx="381000" cy="205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70227" y="2743200"/>
            <a:ext cx="381000" cy="205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51227" y="2743200"/>
            <a:ext cx="381000" cy="205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80027" y="2743200"/>
            <a:ext cx="381000" cy="205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932227" y="2743200"/>
            <a:ext cx="533400" cy="205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66800" y="3334603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69827" y="838200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550977" y="5105400"/>
            <a:ext cx="17145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14" idx="6"/>
          </p:cNvCxnSpPr>
          <p:nvPr/>
        </p:nvCxnSpPr>
        <p:spPr>
          <a:xfrm>
            <a:off x="2362200" y="3753703"/>
            <a:ext cx="67442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2851813" y="1676400"/>
            <a:ext cx="946814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0"/>
            <a:endCxn id="8" idx="4"/>
          </p:cNvCxnSpPr>
          <p:nvPr/>
        </p:nvCxnSpPr>
        <p:spPr>
          <a:xfrm flipV="1">
            <a:off x="4408227" y="48006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41427" y="838200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13027" y="838200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20" idx="4"/>
            <a:endCxn id="9" idx="0"/>
          </p:cNvCxnSpPr>
          <p:nvPr/>
        </p:nvCxnSpPr>
        <p:spPr>
          <a:xfrm>
            <a:off x="3989127" y="1676400"/>
            <a:ext cx="9144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84627" y="838200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21" idx="4"/>
          </p:cNvCxnSpPr>
          <p:nvPr/>
        </p:nvCxnSpPr>
        <p:spPr>
          <a:xfrm>
            <a:off x="5360727" y="16764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4"/>
            <a:endCxn id="11" idx="0"/>
          </p:cNvCxnSpPr>
          <p:nvPr/>
        </p:nvCxnSpPr>
        <p:spPr>
          <a:xfrm flipH="1">
            <a:off x="5741727" y="1676400"/>
            <a:ext cx="9906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60727" y="5105400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755641" y="5105400"/>
            <a:ext cx="1919785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65894" y="838200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28" idx="4"/>
          </p:cNvCxnSpPr>
          <p:nvPr/>
        </p:nvCxnSpPr>
        <p:spPr>
          <a:xfrm flipH="1">
            <a:off x="6237027" y="1676400"/>
            <a:ext cx="1876567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7"/>
          </p:cNvCxnSpPr>
          <p:nvPr/>
        </p:nvCxnSpPr>
        <p:spPr>
          <a:xfrm flipV="1">
            <a:off x="6466420" y="4782404"/>
            <a:ext cx="437357" cy="445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</p:cNvCxnSpPr>
          <p:nvPr/>
        </p:nvCxnSpPr>
        <p:spPr>
          <a:xfrm flipH="1" flipV="1">
            <a:off x="7570528" y="4800600"/>
            <a:ext cx="145006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618027" y="2725003"/>
            <a:ext cx="533400" cy="205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4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3" grpId="0" animBg="1"/>
      <p:bldP spid="26" grpId="0" animBg="1"/>
      <p:bldP spid="27" grpId="0" animBg="1"/>
      <p:bldP spid="28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đấy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7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effectLst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00" y="1676400"/>
            <a:ext cx="3302758" cy="4490113"/>
          </a:xfrm>
        </p:spPr>
      </p:pic>
      <p:sp>
        <p:nvSpPr>
          <p:cNvPr id="7" name="Oval 6"/>
          <p:cNvSpPr/>
          <p:nvPr/>
        </p:nvSpPr>
        <p:spPr>
          <a:xfrm>
            <a:off x="1371600" y="1698660"/>
            <a:ext cx="1676400" cy="815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987654" y="13716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1600" y="2933700"/>
            <a:ext cx="1752600" cy="2705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MP or 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239000" y="2590800"/>
            <a:ext cx="1371600" cy="2399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0" y="5105400"/>
            <a:ext cx="2286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8600" y="2438400"/>
            <a:ext cx="914400" cy="324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6"/>
            <a:endCxn id="12" idx="2"/>
          </p:cNvCxnSpPr>
          <p:nvPr/>
        </p:nvCxnSpPr>
        <p:spPr>
          <a:xfrm>
            <a:off x="3048000" y="2106630"/>
            <a:ext cx="990600" cy="493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38700" y="5410200"/>
            <a:ext cx="1104900" cy="6477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771900" y="5410200"/>
            <a:ext cx="495300" cy="6477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93106" y="2324627"/>
            <a:ext cx="1164894" cy="2661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67400" y="2591327"/>
            <a:ext cx="838200" cy="2280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67200" y="5486400"/>
            <a:ext cx="609600" cy="3810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47012" y="5486400"/>
            <a:ext cx="682388" cy="3810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82599" y="2738438"/>
            <a:ext cx="389601" cy="76676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572000" y="58674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6324600"/>
            <a:ext cx="2343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4"/>
          </p:cNvCxnSpPr>
          <p:nvPr/>
        </p:nvCxnSpPr>
        <p:spPr>
          <a:xfrm flipV="1">
            <a:off x="6288206" y="58674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886200" y="2899287"/>
            <a:ext cx="1905000" cy="4535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9" idx="3"/>
            <a:endCxn id="24" idx="2"/>
          </p:cNvCxnSpPr>
          <p:nvPr/>
        </p:nvCxnSpPr>
        <p:spPr>
          <a:xfrm flipV="1">
            <a:off x="3124200" y="3352800"/>
            <a:ext cx="1714500" cy="933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</p:cNvCxnSpPr>
          <p:nvPr/>
        </p:nvCxnSpPr>
        <p:spPr>
          <a:xfrm>
            <a:off x="3124200" y="4286250"/>
            <a:ext cx="2266950" cy="1123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</p:cNvCxnSpPr>
          <p:nvPr/>
        </p:nvCxnSpPr>
        <p:spPr>
          <a:xfrm>
            <a:off x="3124200" y="4286250"/>
            <a:ext cx="857250" cy="1123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977399" y="3505200"/>
            <a:ext cx="1414001" cy="16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7" idx="5"/>
          </p:cNvCxnSpPr>
          <p:nvPr/>
        </p:nvCxnSpPr>
        <p:spPr>
          <a:xfrm flipH="1" flipV="1">
            <a:off x="6582848" y="2785999"/>
            <a:ext cx="656152" cy="566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3"/>
            <a:endCxn id="16" idx="6"/>
          </p:cNvCxnSpPr>
          <p:nvPr/>
        </p:nvCxnSpPr>
        <p:spPr>
          <a:xfrm flipH="1">
            <a:off x="6858000" y="2282171"/>
            <a:ext cx="408635" cy="1755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6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4017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828800"/>
            <a:ext cx="7239000" cy="4191000"/>
          </a:xfrm>
        </p:spPr>
      </p:pic>
    </p:spTree>
    <p:extLst>
      <p:ext uri="{BB962C8B-B14F-4D97-AF65-F5344CB8AC3E}">
        <p14:creationId xmlns:p14="http://schemas.microsoft.com/office/powerpoint/2010/main" val="322581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3476936"/>
            <a:ext cx="4114801" cy="30000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 NHẬN THÔNG TIN ĐẶT HÀNG.</a:t>
            </a:r>
            <a:endParaRPr lang="en-US" sz="3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3529167"/>
          </a:xfrm>
        </p:spPr>
        <p:txBody>
          <a:bodyPr>
            <a:normAutofit/>
          </a:bodyPr>
          <a:lstStyle/>
          <a:p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 manager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 code,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6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8080" cy="1905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57400"/>
            <a:ext cx="7498080" cy="609600"/>
          </a:xfrm>
        </p:spPr>
        <p:txBody>
          <a:bodyPr>
            <a:normAutofit lnSpcReduction="10000"/>
          </a:bodyPr>
          <a:lstStyle/>
          <a:p>
            <a:pPr marL="82296" indent="0" algn="ctr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6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IMG_3373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90900" y="1752600"/>
            <a:ext cx="3162300" cy="429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181600" y="2562225"/>
            <a:ext cx="344606" cy="8667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667000"/>
            <a:ext cx="1371600" cy="733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648200"/>
            <a:ext cx="10668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14800" y="5029200"/>
            <a:ext cx="2209800" cy="609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517862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 approved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13346" y="1562100"/>
            <a:ext cx="1958454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12" idx="3"/>
            <a:endCxn id="8" idx="1"/>
          </p:cNvCxnSpPr>
          <p:nvPr/>
        </p:nvCxnSpPr>
        <p:spPr>
          <a:xfrm>
            <a:off x="2971800" y="2533650"/>
            <a:ext cx="838200" cy="500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81800" y="1752600"/>
            <a:ext cx="2133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15" idx="2"/>
            <a:endCxn id="6" idx="6"/>
          </p:cNvCxnSpPr>
          <p:nvPr/>
        </p:nvCxnSpPr>
        <p:spPr>
          <a:xfrm flipH="1">
            <a:off x="5526206" y="2476500"/>
            <a:ext cx="1255594" cy="519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90600" y="3962400"/>
            <a:ext cx="1986318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8" idx="6"/>
            <a:endCxn id="9" idx="2"/>
          </p:cNvCxnSpPr>
          <p:nvPr/>
        </p:nvCxnSpPr>
        <p:spPr>
          <a:xfrm>
            <a:off x="2976918" y="4686300"/>
            <a:ext cx="985482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934200" y="4038600"/>
            <a:ext cx="2133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21" idx="2"/>
            <a:endCxn id="10" idx="7"/>
          </p:cNvCxnSpPr>
          <p:nvPr/>
        </p:nvCxnSpPr>
        <p:spPr>
          <a:xfrm flipH="1">
            <a:off x="6000982" y="4762500"/>
            <a:ext cx="933218" cy="355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30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/>
      <p:bldP spid="12" grpId="0" animBg="1"/>
      <p:bldP spid="15" grpId="0" animBg="1"/>
      <p:bldP spid="18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772" y="198438"/>
            <a:ext cx="7848600" cy="9445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905000" y="5410200"/>
            <a:ext cx="1905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sheet Order VT-TB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1371599"/>
            <a:ext cx="6477000" cy="3733801"/>
          </a:xfrm>
        </p:spPr>
      </p:pic>
      <p:sp>
        <p:nvSpPr>
          <p:cNvPr id="5" name="Oval 4"/>
          <p:cNvSpPr/>
          <p:nvPr/>
        </p:nvSpPr>
        <p:spPr>
          <a:xfrm>
            <a:off x="2743200" y="3657600"/>
            <a:ext cx="457200" cy="1143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1484194"/>
            <a:ext cx="12192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2209800" y="3312994"/>
            <a:ext cx="600355" cy="511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00400" y="3733800"/>
            <a:ext cx="1143000" cy="952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81800" y="3733800"/>
            <a:ext cx="352425" cy="990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3400" y="5181600"/>
            <a:ext cx="4724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4114800" y="4686300"/>
            <a:ext cx="920472" cy="7296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12" idx="0"/>
          </p:cNvCxnSpPr>
          <p:nvPr/>
        </p:nvCxnSpPr>
        <p:spPr>
          <a:xfrm flipH="1">
            <a:off x="6705600" y="4724400"/>
            <a:ext cx="252413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5" idx="2"/>
            <a:endCxn id="12" idx="0"/>
          </p:cNvCxnSpPr>
          <p:nvPr/>
        </p:nvCxnSpPr>
        <p:spPr>
          <a:xfrm>
            <a:off x="6082831" y="4800600"/>
            <a:ext cx="622769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858000" y="3086100"/>
            <a:ext cx="304800" cy="4191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72400" y="2514600"/>
            <a:ext cx="1295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23" idx="2"/>
            <a:endCxn id="22" idx="6"/>
          </p:cNvCxnSpPr>
          <p:nvPr/>
        </p:nvCxnSpPr>
        <p:spPr>
          <a:xfrm flipH="1" flipV="1">
            <a:off x="7162800" y="3295650"/>
            <a:ext cx="609600" cy="19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44772" y="3657600"/>
            <a:ext cx="838200" cy="1143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0"/>
            <a:endCxn id="30" idx="3"/>
          </p:cNvCxnSpPr>
          <p:nvPr/>
        </p:nvCxnSpPr>
        <p:spPr>
          <a:xfrm flipV="1">
            <a:off x="5263872" y="2447925"/>
            <a:ext cx="931850" cy="1209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91200" y="1171062"/>
            <a:ext cx="2762250" cy="1495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810000" y="4914900"/>
            <a:ext cx="342900" cy="2667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688661" y="3733800"/>
            <a:ext cx="788339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3086100" y="5048250"/>
            <a:ext cx="723900" cy="361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519399" y="2343663"/>
            <a:ext cx="1043201" cy="43763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343400" y="1219200"/>
            <a:ext cx="1345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endCxn id="42" idx="0"/>
          </p:cNvCxnSpPr>
          <p:nvPr/>
        </p:nvCxnSpPr>
        <p:spPr>
          <a:xfrm flipH="1">
            <a:off x="5041000" y="1981200"/>
            <a:ext cx="26300" cy="362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4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" grpId="0" animBg="1"/>
      <p:bldP spid="6" grpId="0" animBg="1"/>
      <p:bldP spid="9" grpId="0" animBg="1"/>
      <p:bldP spid="10" grpId="0" animBg="1"/>
      <p:bldP spid="12" grpId="0" animBg="1"/>
      <p:bldP spid="22" grpId="0" animBg="1"/>
      <p:bldP spid="23" grpId="0" animBg="1"/>
      <p:bldP spid="26" grpId="0" animBg="1"/>
      <p:bldP spid="30" grpId="0" animBg="1"/>
      <p:bldP spid="34" grpId="0" animBg="1"/>
      <p:bldP spid="25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22" y="3855668"/>
            <a:ext cx="3434219" cy="25756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10000"/>
            <a:ext cx="3434219" cy="2667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2- NHẬP HÀNG TỪ CÁC NHÀ CUNG CẤP.</a:t>
            </a:r>
            <a:endParaRPr lang="en-US" sz="3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.(Trong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3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848600" cy="121067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BBGN VT-TB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G_3374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6668" y="1524001"/>
            <a:ext cx="4492151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200400" y="1524000"/>
            <a:ext cx="3429000" cy="381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2209800"/>
            <a:ext cx="1600200" cy="381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400" y="4800601"/>
            <a:ext cx="1703696" cy="381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5181600"/>
            <a:ext cx="1066800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67000" y="5181600"/>
            <a:ext cx="1143000" cy="5333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810948" y="3124200"/>
            <a:ext cx="3527300" cy="1219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90600" y="1736760"/>
            <a:ext cx="1676400" cy="1235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14" idx="7"/>
            <a:endCxn id="7" idx="2"/>
          </p:cNvCxnSpPr>
          <p:nvPr/>
        </p:nvCxnSpPr>
        <p:spPr>
          <a:xfrm flipV="1">
            <a:off x="2421497" y="1714500"/>
            <a:ext cx="778903" cy="2031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39000" y="1676400"/>
            <a:ext cx="1752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20" idx="2"/>
            <a:endCxn id="8" idx="6"/>
          </p:cNvCxnSpPr>
          <p:nvPr/>
        </p:nvCxnSpPr>
        <p:spPr>
          <a:xfrm flipH="1" flipV="1">
            <a:off x="6781800" y="2400300"/>
            <a:ext cx="457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90600" y="3242481"/>
            <a:ext cx="1516608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12" idx="1"/>
          </p:cNvCxnSpPr>
          <p:nvPr/>
        </p:nvCxnSpPr>
        <p:spPr>
          <a:xfrm flipV="1">
            <a:off x="2507208" y="3733800"/>
            <a:ext cx="303740" cy="4230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543800" y="3352800"/>
            <a:ext cx="13716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BBGN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26" idx="2"/>
            <a:endCxn id="9" idx="7"/>
          </p:cNvCxnSpPr>
          <p:nvPr/>
        </p:nvCxnSpPr>
        <p:spPr>
          <a:xfrm flipH="1">
            <a:off x="6940595" y="4572000"/>
            <a:ext cx="603205" cy="2843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409950" y="5791200"/>
            <a:ext cx="25336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11" idx="6"/>
            <a:endCxn id="10" idx="2"/>
          </p:cNvCxnSpPr>
          <p:nvPr/>
        </p:nvCxnSpPr>
        <p:spPr>
          <a:xfrm>
            <a:off x="3810000" y="5448300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19625" y="544830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20" grpId="0" animBg="1"/>
      <p:bldP spid="23" grpId="0" animBg="1"/>
      <p:bldP spid="26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04800"/>
            <a:ext cx="7696200" cy="6172200"/>
          </a:xfrm>
        </p:spPr>
        <p:txBody>
          <a:bodyPr>
            <a:no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BBGN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BBGN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Toyota: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23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TOYOTA-HE13-0014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3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)-14-003.          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</a:t>
            </a:r>
            <a:r>
              <a:rPr lang="en-US" sz="2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             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sz="23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                          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Kinden)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</a:t>
            </a:r>
            <a:r>
              <a:rPr lang="en-US" sz="23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TOYOTA-HE13-0014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</a:t>
            </a:r>
            <a:r>
              <a:rPr lang="en-US" sz="23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                              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sz="2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                           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- 14 :                             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                                                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- 003 :                           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BBGN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  manager.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772400" cy="10207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100" y="1498676"/>
            <a:ext cx="6515100" cy="3905838"/>
          </a:xfrm>
        </p:spPr>
      </p:pic>
      <p:sp>
        <p:nvSpPr>
          <p:cNvPr id="5" name="Oval 4"/>
          <p:cNvSpPr/>
          <p:nvPr/>
        </p:nvSpPr>
        <p:spPr>
          <a:xfrm>
            <a:off x="2667000" y="4038600"/>
            <a:ext cx="457200" cy="1143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2209800"/>
            <a:ext cx="1219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sheet order VT-TB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2286000" y="3505200"/>
            <a:ext cx="447955" cy="70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629400" y="4114800"/>
            <a:ext cx="304800" cy="990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4200" y="5562600"/>
            <a:ext cx="3733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23" idx="2"/>
            <a:endCxn id="10" idx="0"/>
          </p:cNvCxnSpPr>
          <p:nvPr/>
        </p:nvCxnSpPr>
        <p:spPr>
          <a:xfrm flipH="1">
            <a:off x="6781800" y="3086100"/>
            <a:ext cx="990600" cy="1028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629400" y="3429000"/>
            <a:ext cx="304800" cy="4191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72400" y="2057400"/>
            <a:ext cx="1295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30" idx="4"/>
            <a:endCxn id="22" idx="0"/>
          </p:cNvCxnSpPr>
          <p:nvPr/>
        </p:nvCxnSpPr>
        <p:spPr>
          <a:xfrm flipH="1">
            <a:off x="6781800" y="3048000"/>
            <a:ext cx="152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0"/>
          </p:cNvCxnSpPr>
          <p:nvPr/>
        </p:nvCxnSpPr>
        <p:spPr>
          <a:xfrm>
            <a:off x="4888599" y="5143500"/>
            <a:ext cx="102501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00800" y="1923537"/>
            <a:ext cx="1066800" cy="112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VT-TB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14800" y="5181600"/>
            <a:ext cx="685800" cy="2667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066800" y="5562600"/>
            <a:ext cx="1905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sheet Received on 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stCxn id="34" idx="2"/>
            <a:endCxn id="35" idx="0"/>
          </p:cNvCxnSpPr>
          <p:nvPr/>
        </p:nvCxnSpPr>
        <p:spPr>
          <a:xfrm flipH="1">
            <a:off x="2019300" y="5314950"/>
            <a:ext cx="2095500" cy="247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671799" y="2686563"/>
            <a:ext cx="1043201" cy="43763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962400" y="1447800"/>
            <a:ext cx="1345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endCxn id="42" idx="0"/>
          </p:cNvCxnSpPr>
          <p:nvPr/>
        </p:nvCxnSpPr>
        <p:spPr>
          <a:xfrm>
            <a:off x="4991100" y="2324100"/>
            <a:ext cx="202300" cy="362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010400" y="5486400"/>
            <a:ext cx="1905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endCxn id="31" idx="0"/>
          </p:cNvCxnSpPr>
          <p:nvPr/>
        </p:nvCxnSpPr>
        <p:spPr>
          <a:xfrm>
            <a:off x="7772400" y="4882486"/>
            <a:ext cx="190500" cy="603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124200" y="4129788"/>
            <a:ext cx="3200400" cy="101371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8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22" grpId="0" animBg="1"/>
      <p:bldP spid="23" grpId="0" animBg="1"/>
      <p:bldP spid="30" grpId="0" animBg="1"/>
      <p:bldP spid="34" grpId="0" animBg="1"/>
      <p:bldP spid="35" grpId="0" animBg="1"/>
      <p:bldP spid="42" grpId="0" animBg="1"/>
      <p:bldP spid="43" grpId="0" animBg="1"/>
      <p:bldP spid="31" grpId="0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2341</Words>
  <Application>Microsoft Office PowerPoint</Application>
  <PresentationFormat>On-screen Show (4:3)</PresentationFormat>
  <Paragraphs>158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PowerPoint Presentation</vt:lpstr>
      <vt:lpstr>CÁC BƯỚC TIẾN  HÀNH</vt:lpstr>
      <vt:lpstr>1- NHẬN THÔNG TIN ĐẶT HÀNG.</vt:lpstr>
      <vt:lpstr>- Nhập các hạng mục VT-TB vào phần mềm quản lý</vt:lpstr>
      <vt:lpstr>- Nhập các hạng mục VT-TB vào phần mềm quản lý</vt:lpstr>
      <vt:lpstr> 2- NHẬP HÀNG TỪ CÁC NHÀ CUNG CẤP.</vt:lpstr>
      <vt:lpstr>- BBGN VT-TB phải ghi rõ thông tin và chính xác theo thực tế nhận hàng.</vt:lpstr>
      <vt:lpstr>PowerPoint Presentation</vt:lpstr>
      <vt:lpstr>- Nhập các hạng mục VT-TB vào phần mềm quản lý</vt:lpstr>
      <vt:lpstr>3 - CẤT GIỮ HÀNG HÓA TRONG KHO.</vt:lpstr>
      <vt:lpstr>- Sắp xếp kho bãi gọn gàng ngăn nắp, khoa học.</vt:lpstr>
      <vt:lpstr>4 - CẤP PHÁT VT-TB THẦU PHỤ.</vt:lpstr>
      <vt:lpstr>- Yêu cầu cấp VT-TB phải ghi rõ thông tin và chính xác có sự kiểm tra của kỹ sư và duyệt của phụ trách công trường bên Kinden VN.</vt:lpstr>
      <vt:lpstr>PowerPoint Presentation</vt:lpstr>
      <vt:lpstr>PowerPoint Presentation</vt:lpstr>
      <vt:lpstr>5 - THU HỒI THIẾT BỊ-VẬT TƯ THỪA.</vt:lpstr>
      <vt:lpstr>PowerPoint Presentation</vt:lpstr>
      <vt:lpstr>- Nhập vào bảng quản lý</vt:lpstr>
      <vt:lpstr>6- BÁO CÁO THIẾT BỊ -VẬT TƯ.</vt:lpstr>
      <vt:lpstr>PowerPoint Presentation</vt:lpstr>
      <vt:lpstr>7- TRẢ VT-TB THỪA TỪ DỰ ÁN VỀ TỔNG KHO.</vt:lpstr>
      <vt:lpstr>PowerPoint Presentation</vt:lpstr>
      <vt:lpstr>PowerPoint Presentation</vt:lpstr>
      <vt:lpstr>PowerPoint Presentation</vt:lpstr>
      <vt:lpstr>- Bản này sẽ in ra xin đầy đủ chữ ký xác nhận và lấy làm báo cáo lên cấp trên.</vt:lpstr>
      <vt:lpstr>8- NHẬP VÀO TỔNG KHO CÁC VT-TB &amp; CẤP CHO CÁC DỰ ÁN KHI CÓ YÊU CẦU CẤP TB-VT. - Các thủ kho ở Tổng kho sau khi nhận VT-TB thừa từ các kho của các dự án phải có trách nhiệm nhập các TB-VT này vào file quản lý của Tổng kho theo form nhu sau:</vt:lpstr>
      <vt:lpstr>PowerPoint Presentation</vt:lpstr>
      <vt:lpstr>- Khi có yêu cầu lấy VT-TB từ Tổng kho cho một dự án nào đấy thì thủ kho sẽ cấp hàng cho dự án đó theo yêu cầu và tuân thủ quy định.</vt:lpstr>
      <vt:lpstr>- Sau khi cấp VT-TB từ Tổng kho cho một dự án xong thủ kho sẽ nhập vào bảng quản lý và lấy bảng này làm báo cáo cho Tổng kho.</vt:lpstr>
      <vt:lpstr>- Trên đây là toàn bộ quy trình xuất nhập VT-TB thông thường mà tôi đã trình bày.  Xin trân trọng cảm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QUY TRÌNH QUẢN LÝ KHO</dc:title>
  <dc:creator>Nguyen Hong Vu</dc:creator>
  <cp:lastModifiedBy>Ngoc Trung Family</cp:lastModifiedBy>
  <cp:revision>98</cp:revision>
  <dcterms:created xsi:type="dcterms:W3CDTF">2014-03-04T02:38:49Z</dcterms:created>
  <dcterms:modified xsi:type="dcterms:W3CDTF">2014-06-04T07:11:20Z</dcterms:modified>
</cp:coreProperties>
</file>