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981" autoAdjust="0"/>
    <p:restoredTop sz="94660"/>
  </p:normalViewPr>
  <p:slideViewPr>
    <p:cSldViewPr>
      <p:cViewPr>
        <p:scale>
          <a:sx n="150" d="100"/>
          <a:sy n="150" d="100"/>
        </p:scale>
        <p:origin x="-108" y="-113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</a:t>
            </a:r>
            <a:r>
              <a:rPr lang="en-US" dirty="0" err="1" smtClean="0"/>
              <a:t>gstyle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63724C-E7A2-4A6D-A4BD-CDB6C1C03172}" type="datetimeFigureOut">
              <a:rPr lang="en-US" smtClean="0"/>
              <a:t>7/21/2017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A3A10D-7D5E-4932-A76F-CD1632FD3D96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763724C-E7A2-4A6D-A4BD-CDB6C1C03172}" type="datetimeFigureOut">
              <a:rPr lang="en-US" smtClean="0"/>
              <a:t>7/21/2017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4A3A10D-7D5E-4932-A76F-CD1632FD3D96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57200"/>
            <a:ext cx="6553200" cy="5715000"/>
          </a:xfrm>
        </p:spPr>
        <p:txBody>
          <a:bodyPr/>
          <a:lstStyle/>
          <a:p>
            <a:endParaRPr lang="en-US" dirty="0">
              <a:latin typeface="+mj-lt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1143000" y="1295400"/>
            <a:ext cx="4419600" cy="358140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200" dirty="0"/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2209800" y="2209800"/>
            <a:ext cx="0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1752600" y="4267200"/>
            <a:ext cx="289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Connector 13"/>
          <p:cNvCxnSpPr/>
          <p:nvPr/>
        </p:nvCxnSpPr>
        <p:spPr>
          <a:xfrm>
            <a:off x="2667000" y="2667000"/>
            <a:ext cx="1143000" cy="800100"/>
          </a:xfrm>
          <a:prstGeom prst="line">
            <a:avLst/>
          </a:prstGeom>
          <a:ln>
            <a:headEnd type="diamond" w="med" len="med"/>
            <a:tailEnd type="diamond" w="med" len="med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</p:cxnSp>
      <p:cxnSp>
        <p:nvCxnSpPr>
          <p:cNvPr id="16" name="Straight Connector 15"/>
          <p:cNvCxnSpPr/>
          <p:nvPr/>
        </p:nvCxnSpPr>
        <p:spPr>
          <a:xfrm flipH="1">
            <a:off x="1981200" y="2667000"/>
            <a:ext cx="685801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H="1">
            <a:off x="1981200" y="3467100"/>
            <a:ext cx="1828800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2667000" y="2667000"/>
            <a:ext cx="0" cy="17526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810000" y="3467100"/>
            <a:ext cx="0" cy="95250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2667000" y="4343400"/>
            <a:ext cx="11430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1752600" y="2514600"/>
            <a:ext cx="3810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 rot="10800000">
            <a:off x="1840468" y="1705690"/>
            <a:ext cx="369332" cy="961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Voltage(V)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1143000" y="2609732"/>
            <a:ext cx="106679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Start voltage – 12.6V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2286001" y="4353069"/>
            <a:ext cx="173640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Duration (s) – 3.6s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1" name="TextBox 30"/>
          <p:cNvSpPr txBox="1"/>
          <p:nvPr/>
        </p:nvSpPr>
        <p:spPr>
          <a:xfrm>
            <a:off x="1295400" y="3264931"/>
            <a:ext cx="91440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End Voltage 3.8V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2781298" y="1840468"/>
            <a:ext cx="17907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Ramp Curve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/>
          <p:cNvSpPr txBox="1"/>
          <p:nvPr/>
        </p:nvSpPr>
        <p:spPr>
          <a:xfrm>
            <a:off x="3478760" y="2390000"/>
            <a:ext cx="180975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1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curveStruct_href</a:t>
            </a:r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1 =&gt; 'Ramp:12.6 : 3.8 : 3.6 ',    </a:t>
            </a:r>
          </a:p>
          <a:p>
            <a:r>
              <a:rPr lang="en-US" sz="1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}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Rectangle 57"/>
          <p:cNvSpPr/>
          <p:nvPr/>
        </p:nvSpPr>
        <p:spPr>
          <a:xfrm>
            <a:off x="1066800" y="1614845"/>
            <a:ext cx="6172200" cy="4013775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2209800" y="2209800"/>
            <a:ext cx="0" cy="23622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" name="Straight Arrow Connector 6"/>
          <p:cNvCxnSpPr/>
          <p:nvPr/>
        </p:nvCxnSpPr>
        <p:spPr>
          <a:xfrm>
            <a:off x="1752600" y="4267200"/>
            <a:ext cx="289560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/>
          <p:cNvSpPr txBox="1"/>
          <p:nvPr/>
        </p:nvSpPr>
        <p:spPr>
          <a:xfrm rot="10800000">
            <a:off x="1840468" y="1553290"/>
            <a:ext cx="369332" cy="961310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lang="en-US" sz="12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Voltage(V)</a:t>
            </a:r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3686225" y="4233641"/>
            <a:ext cx="1269479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105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ms</a:t>
            </a:r>
            <a:r>
              <a:rPr lang="en-US" sz="105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sz="10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781298" y="1840468"/>
            <a:ext cx="179070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Random On-off Curve</a:t>
            </a:r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2" name="Straight Connector 11"/>
          <p:cNvCxnSpPr/>
          <p:nvPr/>
        </p:nvCxnSpPr>
        <p:spPr>
          <a:xfrm>
            <a:off x="2209800" y="2895600"/>
            <a:ext cx="673104" cy="0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883952" y="3802131"/>
            <a:ext cx="35560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2362200" y="2590800"/>
            <a:ext cx="190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2869131" y="3584787"/>
            <a:ext cx="190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/>
          <p:cNvCxnSpPr/>
          <p:nvPr/>
        </p:nvCxnSpPr>
        <p:spPr>
          <a:xfrm>
            <a:off x="2209800" y="2831811"/>
            <a:ext cx="673104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4038600" y="2534707"/>
            <a:ext cx="3085739" cy="5078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On voltage =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Oscillates between (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OnVmax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On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Vmin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Off Voltage = Oscillates between (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Vmax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OffVmin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endParaRPr 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7" name="Straight Connector 26"/>
          <p:cNvCxnSpPr/>
          <p:nvPr/>
        </p:nvCxnSpPr>
        <p:spPr>
          <a:xfrm flipV="1">
            <a:off x="2032116" y="2487575"/>
            <a:ext cx="1238770" cy="10299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Connector 27"/>
          <p:cNvCxnSpPr/>
          <p:nvPr/>
        </p:nvCxnSpPr>
        <p:spPr>
          <a:xfrm>
            <a:off x="2027610" y="3137490"/>
            <a:ext cx="128437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9" name="TextBox 28"/>
          <p:cNvSpPr txBox="1"/>
          <p:nvPr/>
        </p:nvSpPr>
        <p:spPr>
          <a:xfrm>
            <a:off x="1143000" y="2438400"/>
            <a:ext cx="117080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Vmax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12.5V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1176578" y="3080786"/>
            <a:ext cx="1505244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OnVmin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10.8V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59" name="Straight Connector 58"/>
          <p:cNvCxnSpPr/>
          <p:nvPr/>
        </p:nvCxnSpPr>
        <p:spPr>
          <a:xfrm>
            <a:off x="2887665" y="3886200"/>
            <a:ext cx="34976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9" name="Straight Connector 68"/>
          <p:cNvCxnSpPr/>
          <p:nvPr/>
        </p:nvCxnSpPr>
        <p:spPr>
          <a:xfrm>
            <a:off x="2882904" y="2879037"/>
            <a:ext cx="0" cy="13716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/>
          <p:cNvSpPr txBox="1"/>
          <p:nvPr/>
        </p:nvSpPr>
        <p:spPr>
          <a:xfrm>
            <a:off x="1572401" y="2725579"/>
            <a:ext cx="713599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On Voltage</a:t>
            </a:r>
            <a:endParaRPr lang="en-US" sz="800" dirty="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88" name="Straight Connector 87"/>
          <p:cNvCxnSpPr/>
          <p:nvPr/>
        </p:nvCxnSpPr>
        <p:spPr>
          <a:xfrm flipV="1">
            <a:off x="1893812" y="2897833"/>
            <a:ext cx="392188" cy="326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1" name="Straight Connector 30"/>
          <p:cNvCxnSpPr/>
          <p:nvPr/>
        </p:nvCxnSpPr>
        <p:spPr>
          <a:xfrm>
            <a:off x="2057400" y="3962400"/>
            <a:ext cx="1556266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/>
          <p:cNvCxnSpPr/>
          <p:nvPr/>
        </p:nvCxnSpPr>
        <p:spPr>
          <a:xfrm>
            <a:off x="2068421" y="3657600"/>
            <a:ext cx="1591335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>
            <a:off x="1209670" y="3438956"/>
            <a:ext cx="1069140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Vmax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- 6.5V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6" name="TextBox 35"/>
          <p:cNvSpPr txBox="1"/>
          <p:nvPr/>
        </p:nvSpPr>
        <p:spPr>
          <a:xfrm>
            <a:off x="1248415" y="3920236"/>
            <a:ext cx="102156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Off </a:t>
            </a:r>
            <a:r>
              <a:rPr lang="en-US" sz="1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Vmin</a:t>
            </a:r>
            <a:r>
              <a:rPr lang="en-US" sz="1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– 3V</a:t>
            </a:r>
            <a:endParaRPr lang="en-US" sz="1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TextBox 36"/>
          <p:cNvSpPr txBox="1"/>
          <p:nvPr/>
        </p:nvSpPr>
        <p:spPr>
          <a:xfrm>
            <a:off x="1577911" y="3694409"/>
            <a:ext cx="688195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800" dirty="0" smtClean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Off Voltage</a:t>
            </a:r>
            <a:endParaRPr lang="en-US" sz="8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8" name="Straight Connector 37"/>
          <p:cNvCxnSpPr/>
          <p:nvPr/>
        </p:nvCxnSpPr>
        <p:spPr>
          <a:xfrm>
            <a:off x="1600200" y="3886200"/>
            <a:ext cx="1284379" cy="0"/>
          </a:xfrm>
          <a:prstGeom prst="line">
            <a:avLst/>
          </a:prstGeom>
          <a:ln>
            <a:prstDash val="dash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8" name="TextBox 47"/>
          <p:cNvSpPr txBox="1"/>
          <p:nvPr/>
        </p:nvSpPr>
        <p:spPr>
          <a:xfrm>
            <a:off x="1418172" y="4705290"/>
            <a:ext cx="439098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Note :</a:t>
            </a:r>
          </a:p>
          <a:p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In above example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,</a:t>
            </a:r>
          </a:p>
          <a:p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and c are random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duration between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2000ms and 3000ms.</a:t>
            </a:r>
          </a:p>
          <a:p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 are random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time duration between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500ms and 700ms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+ b  indicates one cycle, sum of cycles should be less than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maxDuration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= 60s.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4114800" y="3187201"/>
            <a:ext cx="294436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For </a:t>
            </a:r>
            <a:r>
              <a:rPr lang="en-US" sz="9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eg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$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curveStruct_href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{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1 =&gt; 'Random:3000:2000:700:500:12.5:10.8: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6.5 :3:60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</a:p>
          <a:p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r>
              <a:rPr lang="en-US" sz="9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}</a:t>
            </a:r>
          </a:p>
          <a:p>
            <a:endParaRPr lang="en-US" sz="9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39" name="Straight Connector 38"/>
          <p:cNvCxnSpPr/>
          <p:nvPr/>
        </p:nvCxnSpPr>
        <p:spPr>
          <a:xfrm>
            <a:off x="3239552" y="2764572"/>
            <a:ext cx="347454" cy="6639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/>
          <p:cNvCxnSpPr/>
          <p:nvPr/>
        </p:nvCxnSpPr>
        <p:spPr>
          <a:xfrm>
            <a:off x="3245157" y="2780337"/>
            <a:ext cx="0" cy="112951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/>
          <p:cNvCxnSpPr/>
          <p:nvPr/>
        </p:nvCxnSpPr>
        <p:spPr>
          <a:xfrm>
            <a:off x="3581400" y="2764101"/>
            <a:ext cx="5834" cy="95405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3581400" y="3718188"/>
            <a:ext cx="272202" cy="0"/>
          </a:xfrm>
          <a:prstGeom prst="line">
            <a:avLst/>
          </a:prstGeom>
          <a:ln/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3580383" y="3497758"/>
            <a:ext cx="190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0" name="TextBox 59"/>
          <p:cNvSpPr txBox="1"/>
          <p:nvPr/>
        </p:nvSpPr>
        <p:spPr>
          <a:xfrm>
            <a:off x="3314702" y="2514600"/>
            <a:ext cx="19049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US" sz="1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1857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0</TotalTime>
  <Words>157</Words>
  <Application>Microsoft Office PowerPoint</Application>
  <PresentationFormat>On-screen Show (4:3)</PresentationFormat>
  <Paragraphs>33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Times New Roman</vt:lpstr>
      <vt:lpstr>Office Theme</vt:lpstr>
      <vt:lpstr>PowerPoint Presentation</vt:lpstr>
      <vt:lpstr>PowerPoint Presentation</vt:lpstr>
    </vt:vector>
  </TitlesOfParts>
  <Company>BOSCH Group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vth7kor</dc:creator>
  <cp:lastModifiedBy>vth7kor</cp:lastModifiedBy>
  <cp:revision>47</cp:revision>
  <dcterms:created xsi:type="dcterms:W3CDTF">2017-06-14T05:39:39Z</dcterms:created>
  <dcterms:modified xsi:type="dcterms:W3CDTF">2017-07-21T10:53:00Z</dcterms:modified>
</cp:coreProperties>
</file>