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A521-A6ED-A05D-3757-EA3F3FE78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320F0-209E-81BB-BD8D-C4F330A2E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32D0-BB7A-4C36-E9AF-F2462D29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423-3BA8-6ABB-D0E5-7137785B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6895-F379-2791-110C-4E205EFD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A37E-2998-93CC-2584-408AE523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C9419-9D1F-B966-9833-E3DB1B58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D00F-9010-ED9E-5FC8-690E10AE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526A-A7F0-0B11-94C1-E3240ED9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BE0D-E4C6-01F1-65E9-67D22978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F0F6C-77C7-016C-B78D-397FC15B0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554A8-E892-009C-EA14-3823D13F0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9BCA-E209-A87C-809F-25ECBF5F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58D0-336C-1637-D983-6D5348F4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A02B-C9D4-DDC8-AE5C-09C3CDF1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A7BC-B17E-2D38-7768-73AB7675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5467-DBE4-C8A0-BDF6-A203F050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9225-0F23-9A2F-2BBA-EB5E6CF1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5840-394F-C805-B551-51948478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ADE0-3304-383D-A4B4-E9E073B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BE0E-4471-3EE1-7354-932572C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4-6607-E5D9-7271-10BABE0D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1DF2-8DB9-EA72-8F15-9C2DFFAC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C30BC-F7C6-B06E-1A62-0D10493D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44B8-2AC7-DF0F-7D42-B39A4ADF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8455-6475-128A-91FB-E85BF77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A016-0CE6-B912-4899-4470AE2A6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5087-01D2-799F-46DE-0D17641F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9DD32-7488-D43A-D6FB-586B16D0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9B2EC-CF18-39FE-D547-405958D4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FF52-04B7-BBDF-3296-F0BD8EB5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422E-1C79-A4A5-CF88-D0826F8D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E85DC-A38D-775B-4E10-98A1792C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9B3B6-E2A1-3432-2A06-FFF18BD5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DCD05-2082-86DC-68F2-2213E860B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6D6B1-0FC2-F7B4-61D7-B04B42BD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25630-2BE9-6CC2-F85B-3B758E78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E7692-D224-E3CB-3184-3BE1B822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5326A-43EA-090F-5CE8-939E525D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09A7-B251-97BE-4C99-5B603412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FD178-0A1B-2D94-9EE0-B5A56CD7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A60DF-E035-E418-F9EF-E62F80D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D9C41-6644-F78C-31F7-CCB23270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3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20EDA-0BE1-5497-F836-E0132365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4BFDB-EE6F-8C04-2A28-8114B165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FB0D9-7AB9-C52D-582D-735A813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73B6-2693-643B-9301-5E3B844A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B9E9-EF53-6E71-6287-6F5CB65B9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AECF2-9CA4-D35E-C926-4F1D70678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C002-3B46-190D-57A2-5241D253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E371-EBD7-70B6-FFA0-7A369BA3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9DF46-66FF-0C20-A643-B82466AE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6B1A-0019-3077-7282-0C6870F5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889B-5404-9128-DD2A-0BFF513F6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F18DF-B300-35A4-67F1-7193D5EE3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94FBF-2E58-190B-812B-2A6DFBCF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04D0-0453-9C84-20DA-D91C5B9E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B872-09E5-7E79-60C1-4D06EBF1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8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98EE9-770E-72CA-C627-2CD80723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2CA7-B8D1-D877-14EF-67D5091A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CD38-3D7B-FBE2-A347-E3ECE1A95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D135C0-274D-46FA-831E-324D7A35874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8EE1-62C6-2171-013E-74F961864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EE87-ABBC-F12D-06D0-C9329BBC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93552-F818-46EC-8061-85F52377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AF36EB2-B8D8-33FE-5EEC-AB7F4F59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52400"/>
            <a:ext cx="969645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439A1E6-FC3D-8062-59A9-28E274EE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23838"/>
            <a:ext cx="82200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55A911A-462C-A053-1886-DF35D28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2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Kassoh, Fomba</dc:creator>
  <cp:lastModifiedBy>Kassoh, Fomba</cp:lastModifiedBy>
  <cp:revision>3</cp:revision>
  <dcterms:created xsi:type="dcterms:W3CDTF">2024-09-16T00:42:13Z</dcterms:created>
  <dcterms:modified xsi:type="dcterms:W3CDTF">2024-09-16T14:46:47Z</dcterms:modified>
</cp:coreProperties>
</file>