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75" r:id="rId7"/>
    <p:sldId id="273" r:id="rId8"/>
    <p:sldId id="268" r:id="rId9"/>
    <p:sldId id="269" r:id="rId10"/>
    <p:sldId id="274" r:id="rId11"/>
    <p:sldId id="261" r:id="rId12"/>
    <p:sldId id="270" r:id="rId13"/>
    <p:sldId id="263" r:id="rId14"/>
    <p:sldId id="264" r:id="rId15"/>
    <p:sldId id="276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D5A7-57E8-4294-BD34-0F080E2140A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0BAF-FCB8-4EA0-8A8B-EE68FC7C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8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D5A7-57E8-4294-BD34-0F080E2140A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0BAF-FCB8-4EA0-8A8B-EE68FC7C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0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D5A7-57E8-4294-BD34-0F080E2140A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0BAF-FCB8-4EA0-8A8B-EE68FC7C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52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D5A7-57E8-4294-BD34-0F080E2140A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0BAF-FCB8-4EA0-8A8B-EE68FC7CD0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687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D5A7-57E8-4294-BD34-0F080E2140A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0BAF-FCB8-4EA0-8A8B-EE68FC7C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73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D5A7-57E8-4294-BD34-0F080E2140A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0BAF-FCB8-4EA0-8A8B-EE68FC7C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43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D5A7-57E8-4294-BD34-0F080E2140A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0BAF-FCB8-4EA0-8A8B-EE68FC7C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93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D5A7-57E8-4294-BD34-0F080E2140A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0BAF-FCB8-4EA0-8A8B-EE68FC7C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56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D5A7-57E8-4294-BD34-0F080E2140A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0BAF-FCB8-4EA0-8A8B-EE68FC7C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D5A7-57E8-4294-BD34-0F080E2140A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0BAF-FCB8-4EA0-8A8B-EE68FC7C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9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D5A7-57E8-4294-BD34-0F080E2140A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0BAF-FCB8-4EA0-8A8B-EE68FC7C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6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D5A7-57E8-4294-BD34-0F080E2140A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0BAF-FCB8-4EA0-8A8B-EE68FC7C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7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D5A7-57E8-4294-BD34-0F080E2140A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0BAF-FCB8-4EA0-8A8B-EE68FC7C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9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D5A7-57E8-4294-BD34-0F080E2140A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0BAF-FCB8-4EA0-8A8B-EE68FC7C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0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D5A7-57E8-4294-BD34-0F080E2140A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0BAF-FCB8-4EA0-8A8B-EE68FC7C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1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D5A7-57E8-4294-BD34-0F080E2140A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0BAF-FCB8-4EA0-8A8B-EE68FC7C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6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D5A7-57E8-4294-BD34-0F080E2140A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0BAF-FCB8-4EA0-8A8B-EE68FC7C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7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A4D5A7-57E8-4294-BD34-0F080E2140A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90BAF-FCB8-4EA0-8A8B-EE68FC7C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23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55AC01-6BE0-EBBA-2524-D39D7FC4964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43467" y="1204042"/>
            <a:ext cx="10905066" cy="4449916"/>
            <a:chOff x="796118" y="1172730"/>
            <a:chExt cx="10626210" cy="433612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A298D8-2F6B-4F2E-3C5A-41F4FA6B45F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6119" y="1172730"/>
              <a:ext cx="10626209" cy="84748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5E147CE-F8EB-92FC-1D49-6FD023B10E3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6118" y="2345328"/>
              <a:ext cx="10626209" cy="3163528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0714F76-DA88-F517-585B-B01CF4F52B4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43467" y="2485748"/>
            <a:ext cx="1045400" cy="488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B5700926-A467-4F08-782D-03AA4BEAC6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9333" y="643467"/>
            <a:ext cx="6773333" cy="5571066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2EAFBF-73D0-4964-FCC3-DD81CA98B6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63933" y="570703"/>
            <a:ext cx="1045400" cy="488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1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B6F807-2BE8-F7C5-0590-444A418A17E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3205" y="643467"/>
            <a:ext cx="8985589" cy="557106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781C09-DD1E-02F2-6099-62B42E2F277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04656" y="1301025"/>
            <a:ext cx="1045400" cy="488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31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6AE88-2E52-F73A-BC59-41B002484B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9537" y="643467"/>
            <a:ext cx="6172926" cy="5571066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C9BAA-E4E4-B2AB-26CA-ACC1EE88025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30223" y="570703"/>
            <a:ext cx="1045400" cy="488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8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5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3" name="Picture 27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4" name="Oval 29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5" name="Picture 31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6" name="Picture 33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7" name="Rectangle 35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F1D953-684A-4C42-EA1F-D969838876B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270" r="-1" b="31780"/>
          <a:stretch/>
        </p:blipFill>
        <p:spPr>
          <a:xfrm>
            <a:off x="643467" y="1183771"/>
            <a:ext cx="10905066" cy="3823235"/>
          </a:xfrm>
          <a:prstGeom prst="rect">
            <a:avLst/>
          </a:prstGeom>
        </p:spPr>
      </p:pic>
      <p:sp>
        <p:nvSpPr>
          <p:cNvPr id="49" name="Rectangle 39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AD002B-277A-8785-BB46-06632FCC6B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43467" y="1356064"/>
            <a:ext cx="1045400" cy="488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6A092-4AC2-F653-D670-896574FEAE1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7"/>
          <a:srcRect t="7693" r="2358" b="-1"/>
          <a:stretch/>
        </p:blipFill>
        <p:spPr>
          <a:xfrm>
            <a:off x="1143908" y="643467"/>
            <a:ext cx="9904183" cy="557106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93C472-817D-C157-7A23-A16B0CAACB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43908" y="976987"/>
            <a:ext cx="1045400" cy="488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21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9B394E-0B2E-B68B-495B-ECB37C697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4678" y="643467"/>
            <a:ext cx="9402643" cy="557106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567B29-733A-A553-2517-D57C4754B2AF}"/>
              </a:ext>
            </a:extLst>
          </p:cNvPr>
          <p:cNvSpPr/>
          <p:nvPr/>
        </p:nvSpPr>
        <p:spPr>
          <a:xfrm>
            <a:off x="1394678" y="1330737"/>
            <a:ext cx="1045400" cy="488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42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4E84E-5ECE-C035-0652-A485441CDB6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393" y="643467"/>
            <a:ext cx="10129213" cy="557106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44DBB4-DA01-6BAC-4B5C-A0B2C0B730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1393" y="1429954"/>
            <a:ext cx="1045400" cy="488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7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C000D-5C3E-C82F-9AFA-245C3512B3F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467" y="1411563"/>
            <a:ext cx="10905066" cy="403487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F359C4-CA93-D0D8-C411-678F3FAEE87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43466" y="2292745"/>
            <a:ext cx="1185333" cy="488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E66B3-E949-28DD-F29D-C36A3FD2B6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9633" y="643467"/>
            <a:ext cx="8532733" cy="5571066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C26668-6337-914D-A7A5-4ACE47A6AE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37766" y="1268591"/>
            <a:ext cx="1045400" cy="488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7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980EBD-0500-D3A7-BDED-F833932A060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6678" y="643467"/>
            <a:ext cx="9058644" cy="557106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9929F0-8477-AC58-EB52-3E5B323527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33580" y="1330737"/>
            <a:ext cx="1045400" cy="488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9779E6-9694-6680-B70E-9748399AE4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467" y="1425195"/>
            <a:ext cx="10905066" cy="400761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40EFF1-1505-8773-3290-0103E86601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43467" y="2271767"/>
            <a:ext cx="1045400" cy="488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7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F76761-6AC6-54BB-4870-18E1EE4353E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4018" y="643467"/>
            <a:ext cx="8603964" cy="557106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F80CB0-630B-7734-C11A-1546523422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28888" y="1266099"/>
            <a:ext cx="1045400" cy="488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30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8" name="Picture 32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9" name="Oval 34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0" name="Picture 3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1" name="Picture 3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2" name="Rectangle 40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42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0607617-A034-70F3-63AD-6F3D6E9220E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6626" y="643467"/>
            <a:ext cx="9878748" cy="5571066"/>
          </a:xfrm>
          <a:prstGeom prst="rect">
            <a:avLst/>
          </a:prstGeom>
        </p:spPr>
      </p:pic>
      <p:sp>
        <p:nvSpPr>
          <p:cNvPr id="54" name="Rectangle 44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E5732C-7FCF-A0C1-A531-97863AFA2C89}"/>
              </a:ext>
            </a:extLst>
          </p:cNvPr>
          <p:cNvSpPr/>
          <p:nvPr/>
        </p:nvSpPr>
        <p:spPr>
          <a:xfrm>
            <a:off x="545688" y="570703"/>
            <a:ext cx="610938" cy="488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6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46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4" name="Picture 48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5" name="Oval 50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6" name="Picture 52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7" name="Picture 54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8" name="Rectangle 56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58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34B3EB-B0F8-B2E6-4C86-D8C3960905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9146" y="643467"/>
            <a:ext cx="8913707" cy="5571066"/>
          </a:xfrm>
          <a:prstGeom prst="rect">
            <a:avLst/>
          </a:prstGeom>
        </p:spPr>
      </p:pic>
      <p:sp>
        <p:nvSpPr>
          <p:cNvPr id="70" name="Rectangle 60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73C3E3-7826-4E71-351E-A6D427A923B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93746" y="570703"/>
            <a:ext cx="1045400" cy="488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1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A6CFD35-0D9F-E1C5-1534-D5A70BD54C9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6480" y="643467"/>
            <a:ext cx="7819040" cy="5571066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92D5D7-1E0B-B806-3A6E-7C355003794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41080" y="570703"/>
            <a:ext cx="1045400" cy="488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4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7" name="Oval 136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7261E-0CD3-3A65-13CC-9FDD4A2AC98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5595" y="1086499"/>
            <a:ext cx="10260721" cy="4489066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F58126-72DE-A6C7-1DE7-3C450B84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5483" y="897271"/>
            <a:ext cx="570111" cy="488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52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1758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Kassoh, Fomba</dc:creator>
  <cp:lastModifiedBy>Kassoh, Fomba</cp:lastModifiedBy>
  <cp:revision>11</cp:revision>
  <dcterms:created xsi:type="dcterms:W3CDTF">2024-05-15T04:28:42Z</dcterms:created>
  <dcterms:modified xsi:type="dcterms:W3CDTF">2024-05-16T21:02:09Z</dcterms:modified>
</cp:coreProperties>
</file>